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10.xml" ContentType="application/vnd.openxmlformats-officedocument.drawingml.chart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</p:sldMasterIdLst>
  <p:notesMasterIdLst>
    <p:notesMasterId r:id="rId49"/>
  </p:notesMasterIdLst>
  <p:sldIdLst>
    <p:sldId id="1747" r:id="rId3"/>
    <p:sldId id="258" r:id="rId4"/>
    <p:sldId id="307" r:id="rId5"/>
    <p:sldId id="309" r:id="rId6"/>
    <p:sldId id="347" r:id="rId7"/>
    <p:sldId id="298" r:id="rId8"/>
    <p:sldId id="310" r:id="rId9"/>
    <p:sldId id="311" r:id="rId10"/>
    <p:sldId id="312" r:id="rId11"/>
    <p:sldId id="313" r:id="rId12"/>
    <p:sldId id="355" r:id="rId13"/>
    <p:sldId id="315" r:id="rId14"/>
    <p:sldId id="316" r:id="rId15"/>
    <p:sldId id="317" r:id="rId16"/>
    <p:sldId id="318" r:id="rId17"/>
    <p:sldId id="283" r:id="rId18"/>
    <p:sldId id="325" r:id="rId19"/>
    <p:sldId id="323" r:id="rId20"/>
    <p:sldId id="327" r:id="rId21"/>
    <p:sldId id="326" r:id="rId22"/>
    <p:sldId id="322" r:id="rId23"/>
    <p:sldId id="328" r:id="rId24"/>
    <p:sldId id="329" r:id="rId25"/>
    <p:sldId id="338" r:id="rId26"/>
    <p:sldId id="299" r:id="rId27"/>
    <p:sldId id="337" r:id="rId28"/>
    <p:sldId id="356" r:id="rId29"/>
    <p:sldId id="357" r:id="rId30"/>
    <p:sldId id="491" r:id="rId31"/>
    <p:sldId id="492" r:id="rId32"/>
    <p:sldId id="436" r:id="rId33"/>
    <p:sldId id="321" r:id="rId34"/>
    <p:sldId id="439" r:id="rId35"/>
    <p:sldId id="293" r:id="rId36"/>
    <p:sldId id="287" r:id="rId37"/>
    <p:sldId id="288" r:id="rId38"/>
    <p:sldId id="294" r:id="rId39"/>
    <p:sldId id="295" r:id="rId40"/>
    <p:sldId id="296" r:id="rId41"/>
    <p:sldId id="297" r:id="rId42"/>
    <p:sldId id="1744" r:id="rId43"/>
    <p:sldId id="1745" r:id="rId44"/>
    <p:sldId id="301" r:id="rId45"/>
    <p:sldId id="1746" r:id="rId46"/>
    <p:sldId id="305" r:id="rId47"/>
    <p:sldId id="306" r:id="rId48"/>
  </p:sldIdLst>
  <p:sldSz cx="12192000" cy="6858000"/>
  <p:notesSz cx="6858000" cy="9144000"/>
  <p:custDataLst>
    <p:tags r:id="rId5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577"/>
    <a:srgbClr val="4072CB"/>
    <a:srgbClr val="0099F8"/>
    <a:srgbClr val="F6BD00"/>
    <a:srgbClr val="FFFFFF"/>
    <a:srgbClr val="EABD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162" autoAdjust="0"/>
    <p:restoredTop sz="93699" autoAdjust="0"/>
  </p:normalViewPr>
  <p:slideViewPr>
    <p:cSldViewPr snapToGrid="0" showGuides="1">
      <p:cViewPr varScale="1">
        <p:scale>
          <a:sx n="62" d="100"/>
          <a:sy n="62" d="100"/>
        </p:scale>
        <p:origin x="1050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tags" Target="tags/tag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theme" Target="theme/theme1.xml"/><Relationship Id="rId5" Type="http://schemas.openxmlformats.org/officeDocument/2006/relationships/slide" Target="slides/slide3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8" Type="http://schemas.openxmlformats.org/officeDocument/2006/relationships/slide" Target="slides/slide6.xml"/><Relationship Id="rId51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1-4846-4014-84CA-6B6E63634027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3-4846-4014-84CA-6B6E63634027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4846-4014-84CA-6B6E636340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tx1">
                <a:lumMod val="75000"/>
                <a:lumOff val="25000"/>
              </a:schemeClr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15C9-4487-93E2-6FDFCA74910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15C9-4487-93E2-6FDFCA74910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15C9-4487-93E2-6FDFCA74910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7-15C9-4487-93E2-6FDFCA749100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30</c:v>
                </c:pt>
                <c:pt idx="2">
                  <c:v>70</c:v>
                </c:pt>
                <c:pt idx="3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Text 1</c:v>
                      </c:pt>
                      <c:pt idx="1">
                        <c:v>Text 2</c:v>
                      </c:pt>
                      <c:pt idx="2">
                        <c:v>Text 3</c:v>
                      </c:pt>
                      <c:pt idx="3">
                        <c:v>Text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15C9-4487-93E2-6FDFCA7491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510981248"/>
        <c:axId val="510982784"/>
      </c:barChart>
      <c:catAx>
        <c:axId val="51098124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510982784"/>
        <c:crosses val="autoZero"/>
        <c:auto val="0"/>
        <c:lblAlgn val="ctr"/>
        <c:lblOffset val="100"/>
        <c:noMultiLvlLbl val="0"/>
      </c:catAx>
      <c:valAx>
        <c:axId val="5109827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10981248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 smtId="4294967295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1-23A6-4803-888D-4A8045F75B85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3-23A6-4803-888D-4A8045F75B85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3A6-4803-888D-4A8045F75B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1-3710-416C-9B7E-8C53E96EA0C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3-3710-416C-9B7E-8C53E96EA0CA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65</c:v>
                </c:pt>
                <c:pt idx="1">
                  <c:v>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3710-416C-9B7E-8C53E96EA0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1-2290-474D-A75F-31312A8FBDB6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3-2290-474D-A75F-31312A8FBDB6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290-474D-A75F-31312A8FBD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1A8D-4C47-A7EE-1E97DA9AE6D2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1A8D-4C47-A7EE-1E97DA9AE6D2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43</c:v>
                </c:pt>
                <c:pt idx="1">
                  <c:v>57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1A8D-4C47-A7EE-1E97DA9AE6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A097-4B8E-B442-750AD9AA4B8B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A097-4B8E-B442-750AD9AA4B8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78</c:v>
                </c:pt>
                <c:pt idx="1">
                  <c:v>22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097-4B8E-B442-750AD9AA4B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8312-472C-8359-400274DD0431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8312-472C-8359-400274DD043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8312-472C-8359-400274DD04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7C4C-4D50-94F6-F9963CBE0B0C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7C4C-4D50-94F6-F9963CBE0B0C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90</c:v>
                </c:pt>
                <c:pt idx="1">
                  <c:v>10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C4C-4D50-94F6-F9963CBE0B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1-E707-4A80-A96D-64A225777CB0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E707-4A80-A96D-64A225777CB0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E707-4A80-A96D-64A225777C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LID4096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2B12F9-7020-4795-B252-ED14EBA3101C}" type="datetimeFigureOut">
              <a:rPr lang="LID4096" smtClean="0"/>
              <a:t>09/26/2023</a:t>
            </a:fld>
            <a:endParaRPr lang="LID4096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LID4096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LID4096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3EF3295-58C9-446B-B18A-619BF4E83131}" type="slidenum">
              <a:rPr lang="LID4096" smtClean="0"/>
              <a:t>‹#›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69546018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6579966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10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67184731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7450907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12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211283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27495992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14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19880714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15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8386617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16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65154428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17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67341917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18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77409081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19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41136682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2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78916529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20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45445374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21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87358286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22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68386833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23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62422361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24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64212687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25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91816142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26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26036149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50B4EB-D9F6-4F2F-973A-15D71B3F5057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42833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948214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5329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69010648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6476D3-4409-4859-9F3C-9276BE6813F2}" type="slidenum">
              <a:rPr lang="es-ES" smtClean="0"/>
              <a:t>30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2896886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940C13-4458-439A-B49C-8C0231ABA990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232348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6476D3-4409-4859-9F3C-9276BE6813F2}" type="slidenum">
              <a:rPr lang="es-ES" smtClean="0"/>
              <a:t>32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2140247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4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66863003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5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269592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6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9716224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7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5267056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8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95425978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EF3295-58C9-446B-B18A-619BF4E83131}" type="slidenum">
              <a:rPr lang="LID4096" smtClean="0"/>
              <a:t>9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40818775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Tx/>
              <a:buNone/>
              <a:defRPr sz="1800"/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4081663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8924610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267390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2989473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BBB4C57-C046-4B99-8AC4-FCAB9B3FC85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923759" y="4052960"/>
            <a:ext cx="2651471" cy="203393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/>
              <a:t>Place Your Picture Here And Send To Back 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C3F75A2-283A-47CF-A5E2-627EDC18CAA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 rot="20799886">
            <a:off x="5962773" y="3463485"/>
            <a:ext cx="2651471" cy="203393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/>
              <a:t>Place Your Picture Here And Send To Back </a:t>
            </a: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E1BCCFD-577F-47AF-98BC-651DAC8663A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001786" y="4052960"/>
            <a:ext cx="2651471" cy="203393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/>
              <a:t>Place Your Picture Here And Send To Back </a:t>
            </a:r>
          </a:p>
        </p:txBody>
      </p:sp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807968" y="0"/>
            <a:ext cx="6384032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/>
              <a:t>Your Picture Here 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78769175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D96B2E4-8434-40DB-AF5C-D852DB178D38}"/>
              </a:ext>
            </a:extLst>
          </p:cNvPr>
          <p:cNvSpPr/>
          <p:nvPr userDrawn="1"/>
        </p:nvSpPr>
        <p:spPr>
          <a:xfrm>
            <a:off x="3069125" y="0"/>
            <a:ext cx="9122876" cy="6858000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100000">
                <a:schemeClr val="tx1">
                  <a:alpha val="4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B676CADB-BCF3-4872-9796-95336BE7B17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4E5D691D-B90C-49B1-9E23-4F2C0F1C0A68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729575" y="1836132"/>
            <a:ext cx="324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2F7FA22E-94C4-4581-A7C8-B4592B31AC08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8212092" y="1836132"/>
            <a:ext cx="324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506DC32A-BE9B-4966-8658-906EC6A3E8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023E4BC-74B8-4E62-A89D-AE3C6350CFB2}"/>
              </a:ext>
            </a:extLst>
          </p:cNvPr>
          <p:cNvGrpSpPr/>
          <p:nvPr userDrawn="1"/>
        </p:nvGrpSpPr>
        <p:grpSpPr>
          <a:xfrm>
            <a:off x="5506476" y="1107214"/>
            <a:ext cx="1184910" cy="137160"/>
            <a:chOff x="8248649" y="4728210"/>
            <a:chExt cx="1184910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DB925C1-617A-429F-A344-756DF7B9D9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9AF8285-4B93-48A8-BEC9-805428C659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37F3C5F-F3F0-4FF8-94FC-6035196315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BE159E6-229C-424E-A957-12BC764FD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F9F7A37-EE7E-4DD2-8676-7DBB36CA6E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34D7F1D-E119-4ED7-8477-A26084CFAB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7697417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lo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Shape">
            <a:extLst>
              <a:ext uri="{FF2B5EF4-FFF2-40B4-BE49-F238E27FC236}">
                <a16:creationId xmlns:a16="http://schemas.microsoft.com/office/drawing/2014/main" id="{F52B00C0-F5A3-DA41-BFA4-87F7AA041812}"/>
              </a:ext>
            </a:extLst>
          </p:cNvPr>
          <p:cNvSpPr/>
          <p:nvPr userDrawn="1"/>
        </p:nvSpPr>
        <p:spPr>
          <a:xfrm>
            <a:off x="6950706" y="0"/>
            <a:ext cx="5241294" cy="34150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6516" y="21600"/>
                </a:lnTo>
                <a:cubicBezTo>
                  <a:pt x="2915" y="21600"/>
                  <a:pt x="0" y="17126"/>
                  <a:pt x="0" y="11599"/>
                </a:cubicBez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4577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DA8F992-7750-4566-AB4F-B2E8F3794CA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5151755"/>
            <a:ext cx="7451538" cy="997585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907DC5D-4F3E-4A99-A621-6F93F32265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003043"/>
            <a:ext cx="7451538" cy="1121724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678932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1317425" y="131811"/>
            <a:ext cx="9559077" cy="86572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192792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83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rgbClr val="000000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4" y="1131595"/>
            <a:ext cx="3560767" cy="5402561"/>
          </a:xfrm>
          <a:prstGeom prst="roundRect">
            <a:avLst>
              <a:gd name="adj" fmla="val 3968"/>
            </a:avLst>
          </a:prstGeom>
          <a:solidFill>
            <a:srgbClr val="29498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rgbClr val="5E4028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456478" y="1296675"/>
            <a:ext cx="130875" cy="4265764"/>
          </a:xfrm>
          <a:prstGeom prst="roundRect">
            <a:avLst>
              <a:gd name="adj" fmla="val 50000"/>
            </a:avLst>
          </a:prstGeom>
          <a:solidFill>
            <a:srgbClr val="FFFFFF">
              <a:alpha val="7764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grpSp>
        <p:nvGrpSpPr>
          <p:cNvPr id="6" name="Grupo 5"/>
          <p:cNvGrpSpPr/>
          <p:nvPr userDrawn="1"/>
        </p:nvGrpSpPr>
        <p:grpSpPr>
          <a:xfrm>
            <a:off x="1396049" y="1837561"/>
            <a:ext cx="2232248" cy="1861365"/>
            <a:chOff x="1476865" y="1876875"/>
            <a:chExt cx="2232248" cy="131612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644E8BB-F13A-4AE0-889E-633DE4143787}"/>
                </a:ext>
              </a:extLst>
            </p:cNvPr>
            <p:cNvSpPr txBox="1"/>
            <p:nvPr userDrawn="1"/>
          </p:nvSpPr>
          <p:spPr>
            <a:xfrm>
              <a:off x="1476865" y="1876875"/>
              <a:ext cx="2232248" cy="71814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b="1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 Resize without losing quality</a:t>
              </a:r>
              <a:endParaRPr lang="ko-KR" altLang="en-US" sz="2000" b="1">
                <a:solidFill>
                  <a:srgbClr val="FFFFFF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2CE2B8B-ED32-491A-95B2-D28904BC432C}"/>
                </a:ext>
              </a:extLst>
            </p:cNvPr>
            <p:cNvSpPr txBox="1"/>
            <p:nvPr userDrawn="1"/>
          </p:nvSpPr>
          <p:spPr>
            <a:xfrm>
              <a:off x="1476865" y="2474848"/>
              <a:ext cx="2232248" cy="71814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b="1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 Change Fill Color &amp;</a:t>
              </a:r>
            </a:p>
            <a:p>
              <a:pPr algn="r"/>
              <a:r>
                <a:rPr lang="en-US" altLang="ko-KR" sz="2000" b="1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Line Color</a:t>
              </a:r>
              <a:endParaRPr lang="ko-KR" altLang="en-US" sz="2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911001" y="4221969"/>
            <a:ext cx="271729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GOOGLE </a:t>
            </a:r>
            <a:r>
              <a:rPr lang="en-US" altLang="ko-KR" sz="2400" b="1" baseline="0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SLIDES AND </a:t>
            </a:r>
            <a:r>
              <a:rPr lang="en-US" altLang="ko-KR" sz="2400" b="1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</a:p>
          <a:p>
            <a:pPr algn="r"/>
            <a:r>
              <a:rPr lang="en-US" altLang="ko-KR" sz="2400" b="1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PPT </a:t>
            </a:r>
          </a:p>
          <a:p>
            <a:pPr algn="r"/>
            <a:r>
              <a:rPr lang="en-US" altLang="ko-KR" sz="2400" b="1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TEMPLATES  </a:t>
            </a:r>
          </a:p>
        </p:txBody>
      </p:sp>
      <p:sp>
        <p:nvSpPr>
          <p:cNvPr id="25" name="Rounded Rectangle 3"/>
          <p:cNvSpPr/>
          <p:nvPr userDrawn="1"/>
        </p:nvSpPr>
        <p:spPr>
          <a:xfrm rot="5400000">
            <a:off x="2598576" y="5216747"/>
            <a:ext cx="101647" cy="2224625"/>
          </a:xfrm>
          <a:prstGeom prst="roundRect">
            <a:avLst>
              <a:gd name="adj" fmla="val 50000"/>
            </a:avLst>
          </a:prstGeom>
          <a:solidFill>
            <a:srgbClr val="FFFFFF">
              <a:alpha val="7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grpSp>
        <p:nvGrpSpPr>
          <p:cNvPr id="15" name="Grupo 14">
            <a:extLst>
              <a:ext uri="{FF2B5EF4-FFF2-40B4-BE49-F238E27FC236}">
                <a16:creationId xmlns:a16="http://schemas.microsoft.com/office/drawing/2014/main" id="{7EDC76E3-3725-C0E3-A193-518C5F245457}"/>
              </a:ext>
            </a:extLst>
          </p:cNvPr>
          <p:cNvGrpSpPr/>
          <p:nvPr userDrawn="1"/>
        </p:nvGrpSpPr>
        <p:grpSpPr>
          <a:xfrm>
            <a:off x="2855937" y="1296677"/>
            <a:ext cx="905777" cy="910369"/>
            <a:chOff x="2844390" y="1337313"/>
            <a:chExt cx="905777" cy="910369"/>
          </a:xfrm>
          <a:solidFill>
            <a:srgbClr val="FFFFFF">
              <a:alpha val="78000"/>
            </a:srgbClr>
          </a:solidFill>
        </p:grpSpPr>
        <p:sp>
          <p:nvSpPr>
            <p:cNvPr id="34" name="Rounded Rectangle 3"/>
            <p:cNvSpPr/>
            <p:nvPr userDrawn="1"/>
          </p:nvSpPr>
          <p:spPr>
            <a:xfrm rot="10800000">
              <a:off x="3620828" y="1341905"/>
              <a:ext cx="129339" cy="90577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351">
                <a:solidFill>
                  <a:schemeClr val="bg1"/>
                </a:solidFill>
              </a:endParaRPr>
            </a:p>
          </p:txBody>
        </p:sp>
        <p:sp>
          <p:nvSpPr>
            <p:cNvPr id="35" name="Rounded Rectangle 3"/>
            <p:cNvSpPr/>
            <p:nvPr userDrawn="1"/>
          </p:nvSpPr>
          <p:spPr>
            <a:xfrm rot="5400000">
              <a:off x="3232609" y="949094"/>
              <a:ext cx="129339" cy="90577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351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008972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;p6">
            <a:extLst>
              <a:ext uri="{FF2B5EF4-FFF2-40B4-BE49-F238E27FC236}">
                <a16:creationId xmlns:a16="http://schemas.microsoft.com/office/drawing/2014/main" id="{AF823396-7598-4D3E-8277-644186AB879C}"/>
              </a:ext>
            </a:extLst>
          </p:cNvPr>
          <p:cNvSpPr/>
          <p:nvPr/>
        </p:nvSpPr>
        <p:spPr>
          <a:xfrm>
            <a:off x="1" y="6094403"/>
            <a:ext cx="12191927" cy="763596"/>
          </a:xfrm>
          <a:custGeom>
            <a:avLst/>
            <a:gdLst>
              <a:gd name="f0" fmla="val w"/>
              <a:gd name="f1" fmla="val h"/>
              <a:gd name="f2" fmla="val 0"/>
              <a:gd name="f3" fmla="val 75918"/>
              <a:gd name="f4" fmla="val 15847"/>
              <a:gd name="f5" fmla="val 24323"/>
              <a:gd name="f6" fmla="val 23136"/>
              <a:gd name="f7" fmla="val 22009"/>
              <a:gd name="f8" fmla="val 106"/>
              <a:gd name="f9" fmla="val 20879"/>
              <a:gd name="f10" fmla="val 323"/>
              <a:gd name="f11" fmla="val 19501"/>
              <a:gd name="f12" fmla="val 589"/>
              <a:gd name="f13" fmla="val 18193"/>
              <a:gd name="f14" fmla="val 1059"/>
              <a:gd name="f15" fmla="val 16927"/>
              <a:gd name="f16" fmla="val 1513"/>
              <a:gd name="f17" fmla="val 15042"/>
              <a:gd name="f18" fmla="val 2189"/>
              <a:gd name="f19" fmla="val 13261"/>
              <a:gd name="f20" fmla="val 2827"/>
              <a:gd name="f21" fmla="val 11304"/>
              <a:gd name="f22" fmla="val 10638"/>
              <a:gd name="f23" fmla="val 10003"/>
              <a:gd name="f24" fmla="val 2754"/>
              <a:gd name="f25" fmla="val 9360"/>
              <a:gd name="f26" fmla="val 2604"/>
              <a:gd name="f27" fmla="val 8792"/>
              <a:gd name="f28" fmla="val 2471"/>
              <a:gd name="f29" fmla="val 8205"/>
              <a:gd name="f30" fmla="val 2322"/>
              <a:gd name="f31" fmla="val 7585"/>
              <a:gd name="f32" fmla="val 2163"/>
              <a:gd name="f33" fmla="val 5259"/>
              <a:gd name="f34" fmla="val 1572"/>
              <a:gd name="f35" fmla="val 2623"/>
              <a:gd name="f36" fmla="val 901"/>
              <a:gd name="f37" fmla="val 156"/>
              <a:gd name="f38" fmla="val 105"/>
              <a:gd name="f39" fmla="val 52"/>
              <a:gd name="f40" fmla="val 902"/>
              <a:gd name="f41" fmla="val 1"/>
              <a:gd name="f42" fmla="val 75917"/>
              <a:gd name="f43" fmla="val 2023"/>
              <a:gd name="f44" fmla="val 75679"/>
              <a:gd name="f45" fmla="val 1991"/>
              <a:gd name="f46" fmla="val 75422"/>
              <a:gd name="f47" fmla="val 1976"/>
              <a:gd name="f48" fmla="val 75129"/>
              <a:gd name="f49" fmla="val 74803"/>
              <a:gd name="f50" fmla="val 74423"/>
              <a:gd name="f51" fmla="val 1996"/>
              <a:gd name="f52" fmla="val 73933"/>
              <a:gd name="f53" fmla="val 2039"/>
              <a:gd name="f54" fmla="val 73352"/>
              <a:gd name="f55" fmla="val 2088"/>
              <a:gd name="f56" fmla="val 72803"/>
              <a:gd name="f57" fmla="val 2113"/>
              <a:gd name="f58" fmla="val 72254"/>
              <a:gd name="f59" fmla="val 72253"/>
              <a:gd name="f60" fmla="val 70788"/>
              <a:gd name="f61" fmla="val 69386"/>
              <a:gd name="f62" fmla="val 1942"/>
              <a:gd name="f63" fmla="val 67707"/>
              <a:gd name="f64" fmla="val 1560"/>
              <a:gd name="f65" fmla="val 64737"/>
              <a:gd name="f66" fmla="val 883"/>
              <a:gd name="f67" fmla="val 61965"/>
              <a:gd name="f68" fmla="val 500"/>
              <a:gd name="f69" fmla="val 59466"/>
              <a:gd name="f70" fmla="val 421"/>
              <a:gd name="f71" fmla="val 59353"/>
              <a:gd name="f72" fmla="val 418"/>
              <a:gd name="f73" fmla="val 59238"/>
              <a:gd name="f74" fmla="val 416"/>
              <a:gd name="f75" fmla="val 59124"/>
              <a:gd name="f76" fmla="val 57049"/>
              <a:gd name="f77" fmla="val 55251"/>
              <a:gd name="f78" fmla="val 994"/>
              <a:gd name="f79" fmla="val 53347"/>
              <a:gd name="f80" fmla="val 1604"/>
              <a:gd name="f81" fmla="val 52577"/>
              <a:gd name="f82" fmla="val 1851"/>
              <a:gd name="f83" fmla="val 51780"/>
              <a:gd name="f84" fmla="val 2108"/>
              <a:gd name="f85" fmla="val 50961"/>
              <a:gd name="f86" fmla="val 2323"/>
              <a:gd name="f87" fmla="val 50300"/>
              <a:gd name="f88" fmla="val 2497"/>
              <a:gd name="f89" fmla="val 49632"/>
              <a:gd name="f90" fmla="val 2701"/>
              <a:gd name="f91" fmla="val 48925"/>
              <a:gd name="f92" fmla="val 2918"/>
              <a:gd name="f93" fmla="val 47513"/>
              <a:gd name="f94" fmla="val 3350"/>
              <a:gd name="f95" fmla="val 46055"/>
              <a:gd name="f96" fmla="val 3797"/>
              <a:gd name="f97" fmla="val 44667"/>
              <a:gd name="f98" fmla="val 3971"/>
              <a:gd name="f99" fmla="val 44349"/>
              <a:gd name="f100" fmla="val 4010"/>
              <a:gd name="f101" fmla="val 44018"/>
              <a:gd name="f102" fmla="val 4031"/>
              <a:gd name="f103" fmla="val 43684"/>
              <a:gd name="f104" fmla="val 42146"/>
              <a:gd name="f105" fmla="val 40643"/>
              <a:gd name="f106" fmla="val 3606"/>
              <a:gd name="f107" fmla="val 39188"/>
              <a:gd name="f108" fmla="val 3194"/>
              <a:gd name="f109" fmla="val 38743"/>
              <a:gd name="f110" fmla="val 3067"/>
              <a:gd name="f111" fmla="val 38284"/>
              <a:gd name="f112" fmla="val 2938"/>
              <a:gd name="f113" fmla="val 37831"/>
              <a:gd name="f114" fmla="val 2822"/>
              <a:gd name="f115" fmla="val 36714"/>
              <a:gd name="f116" fmla="val 2537"/>
              <a:gd name="f117" fmla="val 35598"/>
              <a:gd name="f118" fmla="val 2219"/>
              <a:gd name="f119" fmla="val 34519"/>
              <a:gd name="f120" fmla="val 1910"/>
              <a:gd name="f121" fmla="val 32865"/>
              <a:gd name="f122" fmla="val 1438"/>
              <a:gd name="f123" fmla="val 31155"/>
              <a:gd name="f124" fmla="val 950"/>
              <a:gd name="f125" fmla="val 29467"/>
              <a:gd name="f126" fmla="val 593"/>
              <a:gd name="f127" fmla="val 27577"/>
              <a:gd name="f128" fmla="val 194"/>
              <a:gd name="f129" fmla="val 25895"/>
              <a:gd name="f130" fmla="*/ f0 1 75918"/>
              <a:gd name="f131" fmla="*/ f1 1 15847"/>
              <a:gd name="f132" fmla="val f2"/>
              <a:gd name="f133" fmla="val f3"/>
              <a:gd name="f134" fmla="val f4"/>
              <a:gd name="f135" fmla="+- f134 0 f132"/>
              <a:gd name="f136" fmla="+- f133 0 f132"/>
              <a:gd name="f137" fmla="*/ f136 1 75918"/>
              <a:gd name="f138" fmla="*/ f135 1 15847"/>
              <a:gd name="f139" fmla="*/ f132 1 f137"/>
              <a:gd name="f140" fmla="*/ f133 1 f137"/>
              <a:gd name="f141" fmla="*/ f132 1 f138"/>
              <a:gd name="f142" fmla="*/ f134 1 f138"/>
              <a:gd name="f143" fmla="*/ f139 f130 1"/>
              <a:gd name="f144" fmla="*/ f140 f130 1"/>
              <a:gd name="f145" fmla="*/ f142 f131 1"/>
              <a:gd name="f146" fmla="*/ f141 f1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75918" h="1584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0"/>
                </a:cubicBezTo>
                <a:cubicBezTo>
                  <a:pt x="f22" y="f20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6"/>
                </a:cubicBezTo>
                <a:cubicBezTo>
                  <a:pt x="f38" y="f36"/>
                  <a:pt x="f39" y="f40"/>
                  <a:pt x="f41" y="f40"/>
                </a:cubicBezTo>
                <a:lnTo>
                  <a:pt x="f41" y="f4"/>
                </a:lnTo>
                <a:lnTo>
                  <a:pt x="f42" y="f4"/>
                </a:lnTo>
                <a:lnTo>
                  <a:pt x="f42" y="f43"/>
                </a:lnTo>
                <a:cubicBezTo>
                  <a:pt x="f44" y="f45"/>
                  <a:pt x="f46" y="f47"/>
                  <a:pt x="f48" y="f47"/>
                </a:cubicBezTo>
                <a:cubicBezTo>
                  <a:pt x="f49" y="f47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lnTo>
                  <a:pt x="f59" y="f57"/>
                </a:lnTo>
                <a:cubicBezTo>
                  <a:pt x="f60" y="f57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2"/>
                </a:cubicBezTo>
                <a:cubicBezTo>
                  <a:pt x="f104" y="f102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46;p6">
            <a:extLst>
              <a:ext uri="{FF2B5EF4-FFF2-40B4-BE49-F238E27FC236}">
                <a16:creationId xmlns:a16="http://schemas.microsoft.com/office/drawing/2014/main" id="{63043A68-89E6-4C94-964E-A54C2E078A0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59997" y="713330"/>
            <a:ext cx="10272003" cy="763596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685351400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slideLayout" Target="../slideLayouts/slideLayout18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93" r:id="rId2"/>
    <p:sldLayoutId id="2147483694" r:id="rId3"/>
    <p:sldLayoutId id="2147483695" r:id="rId4"/>
    <p:sldLayoutId id="2147483696" r:id="rId5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90" r:id="rId5"/>
    <p:sldLayoutId id="2147483678" r:id="rId6"/>
    <p:sldLayoutId id="2147483691" r:id="rId7"/>
    <p:sldLayoutId id="2147483680" r:id="rId8"/>
    <p:sldLayoutId id="2147483692" r:id="rId9"/>
    <p:sldLayoutId id="2147483682" r:id="rId10"/>
    <p:sldLayoutId id="2147483683" r:id="rId11"/>
    <p:sldLayoutId id="2147483684" r:id="rId12"/>
    <p:sldLayoutId id="2147483689" r:id="rId13"/>
    <p:sldLayoutId id="2147483688" r:id="rId14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0.jpe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7" Type="http://schemas.openxmlformats.org/officeDocument/2006/relationships/chart" Target="../charts/chart9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8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4.png"/><Relationship Id="rId4" Type="http://schemas.microsoft.com/office/2007/relationships/hdphoto" Target="../media/hdphoto1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5.png"/><Relationship Id="rId4" Type="http://schemas.openxmlformats.org/officeDocument/2006/relationships/chart" Target="../charts/char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Relationship Id="rId4" Type="http://schemas.microsoft.com/office/2007/relationships/hdphoto" Target="../media/hdphoto2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0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svg"/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5.svg"/><Relationship Id="rId5" Type="http://schemas.openxmlformats.org/officeDocument/2006/relationships/image" Target="../media/image34.png"/><Relationship Id="rId4" Type="http://schemas.openxmlformats.org/officeDocument/2006/relationships/image" Target="../media/image33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4">
            <a:extLst>
              <a:ext uri="{FF2B5EF4-FFF2-40B4-BE49-F238E27FC236}">
                <a16:creationId xmlns:a16="http://schemas.microsoft.com/office/drawing/2014/main" id="{7500CCAC-3A52-2D38-AD9B-7988DB08C505}"/>
              </a:ext>
            </a:extLst>
          </p:cNvPr>
          <p:cNvSpPr/>
          <p:nvPr/>
        </p:nvSpPr>
        <p:spPr>
          <a:xfrm>
            <a:off x="0" y="4797096"/>
            <a:ext cx="12192000" cy="18286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51BF51-1EF5-A306-66A6-0A73B4C200A9}"/>
              </a:ext>
            </a:extLst>
          </p:cNvPr>
          <p:cNvSpPr txBox="1"/>
          <p:nvPr/>
        </p:nvSpPr>
        <p:spPr>
          <a:xfrm>
            <a:off x="1438853" y="4068886"/>
            <a:ext cx="9278166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sz="7200" b="1" dirty="0">
                <a:solidFill>
                  <a:schemeClr val="bg1"/>
                </a:solidFill>
                <a:latin typeface="Arial Black" panose="020B0A04020102020204" pitchFamily="34" charset="0"/>
                <a:cs typeface="B Nazanin" panose="00000700000000000000" pitchFamily="2" charset="-78"/>
              </a:rPr>
              <a:t>نیروی دریایی</a:t>
            </a:r>
            <a:endParaRPr lang="ko-KR" altLang="en-US" sz="7200" b="1" dirty="0">
              <a:solidFill>
                <a:schemeClr val="bg1"/>
              </a:solidFill>
              <a:latin typeface="Arial Black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F55FB68-7F4C-FAFB-E2EB-72B735E499BA}"/>
              </a:ext>
            </a:extLst>
          </p:cNvPr>
          <p:cNvSpPr txBox="1"/>
          <p:nvPr/>
        </p:nvSpPr>
        <p:spPr>
          <a:xfrm>
            <a:off x="4703921" y="5158753"/>
            <a:ext cx="2748029" cy="379656"/>
          </a:xfrm>
          <a:prstGeom prst="rect">
            <a:avLst/>
          </a:prstGeom>
          <a:solidFill>
            <a:srgbClr val="F6BD00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867" b="1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</a:t>
            </a:r>
            <a:endParaRPr lang="ko-KR" altLang="en-US" sz="1867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122">
            <a:extLst>
              <a:ext uri="{FF2B5EF4-FFF2-40B4-BE49-F238E27FC236}">
                <a16:creationId xmlns:a16="http://schemas.microsoft.com/office/drawing/2014/main" id="{6F24883A-E4EA-4126-0A6B-1C8546AB60AC}"/>
              </a:ext>
            </a:extLst>
          </p:cNvPr>
          <p:cNvSpPr txBox="1"/>
          <p:nvPr/>
        </p:nvSpPr>
        <p:spPr>
          <a:xfrm>
            <a:off x="4255067" y="5589097"/>
            <a:ext cx="364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8" name="Grupo 26">
            <a:extLst>
              <a:ext uri="{FF2B5EF4-FFF2-40B4-BE49-F238E27FC236}">
                <a16:creationId xmlns:a16="http://schemas.microsoft.com/office/drawing/2014/main" id="{F1E4E173-3FB3-5DC3-960C-034170AA1ECA}"/>
              </a:ext>
            </a:extLst>
          </p:cNvPr>
          <p:cNvGrpSpPr/>
          <p:nvPr/>
        </p:nvGrpSpPr>
        <p:grpSpPr>
          <a:xfrm>
            <a:off x="-21393" y="6417683"/>
            <a:ext cx="12213393" cy="451743"/>
            <a:chOff x="-21393" y="6406749"/>
            <a:chExt cx="12509009" cy="462677"/>
          </a:xfrm>
          <a:solidFill>
            <a:schemeClr val="bg1"/>
          </a:solidFill>
        </p:grpSpPr>
        <p:grpSp>
          <p:nvGrpSpPr>
            <p:cNvPr id="9" name="Grupo 27">
              <a:extLst>
                <a:ext uri="{FF2B5EF4-FFF2-40B4-BE49-F238E27FC236}">
                  <a16:creationId xmlns:a16="http://schemas.microsoft.com/office/drawing/2014/main" id="{06FA106C-CFCA-2AE2-0995-2A169030B3E2}"/>
                </a:ext>
              </a:extLst>
            </p:cNvPr>
            <p:cNvGrpSpPr/>
            <p:nvPr/>
          </p:nvGrpSpPr>
          <p:grpSpPr>
            <a:xfrm>
              <a:off x="-21393" y="6407761"/>
              <a:ext cx="7505405" cy="461665"/>
              <a:chOff x="-21393" y="6390178"/>
              <a:chExt cx="6997329" cy="479248"/>
            </a:xfrm>
            <a:grpFill/>
          </p:grpSpPr>
          <p:sp>
            <p:nvSpPr>
              <p:cNvPr id="13" name="Forma libre: forma 31">
                <a:extLst>
                  <a:ext uri="{FF2B5EF4-FFF2-40B4-BE49-F238E27FC236}">
                    <a16:creationId xmlns:a16="http://schemas.microsoft.com/office/drawing/2014/main" id="{2A13A1D8-5505-D102-D9F9-CAD3D4C03A21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orma libre: forma 32">
                <a:extLst>
                  <a:ext uri="{FF2B5EF4-FFF2-40B4-BE49-F238E27FC236}">
                    <a16:creationId xmlns:a16="http://schemas.microsoft.com/office/drawing/2014/main" id="{C3E75FE0-5F01-53B4-E147-0731B4095283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Forma libre: forma 33">
                <a:extLst>
                  <a:ext uri="{FF2B5EF4-FFF2-40B4-BE49-F238E27FC236}">
                    <a16:creationId xmlns:a16="http://schemas.microsoft.com/office/drawing/2014/main" id="{11626972-0D7B-A570-D3AE-B834322B7AA1}"/>
                  </a:ext>
                </a:extLst>
              </p:cNvPr>
              <p:cNvSpPr/>
              <p:nvPr/>
            </p:nvSpPr>
            <p:spPr>
              <a:xfrm>
                <a:off x="4629425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" name="Grupo 28">
              <a:extLst>
                <a:ext uri="{FF2B5EF4-FFF2-40B4-BE49-F238E27FC236}">
                  <a16:creationId xmlns:a16="http://schemas.microsoft.com/office/drawing/2014/main" id="{27D1EE54-B50D-B993-0A3B-42EF0D5A8EDA}"/>
                </a:ext>
              </a:extLst>
            </p:cNvPr>
            <p:cNvGrpSpPr/>
            <p:nvPr/>
          </p:nvGrpSpPr>
          <p:grpSpPr>
            <a:xfrm>
              <a:off x="7468923" y="6406749"/>
              <a:ext cx="5018693" cy="461665"/>
              <a:chOff x="-21393" y="6390178"/>
              <a:chExt cx="4678954" cy="479248"/>
            </a:xfrm>
            <a:grpFill/>
          </p:grpSpPr>
          <p:sp>
            <p:nvSpPr>
              <p:cNvPr id="11" name="Forma libre: forma 29">
                <a:extLst>
                  <a:ext uri="{FF2B5EF4-FFF2-40B4-BE49-F238E27FC236}">
                    <a16:creationId xmlns:a16="http://schemas.microsoft.com/office/drawing/2014/main" id="{08BBCD32-CEBA-7AF2-C91E-9A949EA004D8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orma libre: forma 30">
                <a:extLst>
                  <a:ext uri="{FF2B5EF4-FFF2-40B4-BE49-F238E27FC236}">
                    <a16:creationId xmlns:a16="http://schemas.microsoft.com/office/drawing/2014/main" id="{559E1D32-57F2-5CA3-7AD6-E16B1096B6C7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</p:grpSp>
      <p:pic>
        <p:nvPicPr>
          <p:cNvPr id="16" name="Gráfico 6">
            <a:extLst>
              <a:ext uri="{FF2B5EF4-FFF2-40B4-BE49-F238E27FC236}">
                <a16:creationId xmlns:a16="http://schemas.microsoft.com/office/drawing/2014/main" id="{14584259-8A6C-DE98-4260-5A34C570A7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24537" y="3157537"/>
            <a:ext cx="542925" cy="542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69081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00F8AA98-AE52-422F-A273-EDEBF9F8C520}"/>
              </a:ext>
            </a:extLst>
          </p:cNvPr>
          <p:cNvGrpSpPr/>
          <p:nvPr/>
        </p:nvGrpSpPr>
        <p:grpSpPr>
          <a:xfrm>
            <a:off x="9320090" y="1755744"/>
            <a:ext cx="1734154" cy="2423890"/>
            <a:chOff x="1407747" y="-257149"/>
            <a:chExt cx="4964453" cy="6938989"/>
          </a:xfrm>
          <a:solidFill>
            <a:schemeClr val="accent4"/>
          </a:solidFill>
        </p:grpSpPr>
        <p:sp>
          <p:nvSpPr>
            <p:cNvPr id="4" name="Donut 69">
              <a:extLst>
                <a:ext uri="{FF2B5EF4-FFF2-40B4-BE49-F238E27FC236}">
                  <a16:creationId xmlns:a16="http://schemas.microsoft.com/office/drawing/2014/main" id="{FCA6F7B1-437C-44D8-BC64-66147006E8F7}"/>
                </a:ext>
              </a:extLst>
            </p:cNvPr>
            <p:cNvSpPr/>
            <p:nvPr/>
          </p:nvSpPr>
          <p:spPr>
            <a:xfrm>
              <a:off x="1407747" y="1717391"/>
              <a:ext cx="4964453" cy="4964449"/>
            </a:xfrm>
            <a:prstGeom prst="donut">
              <a:avLst>
                <a:gd name="adj" fmla="val 1073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41D0F30-A30B-4EFE-A126-C4EC72C454FC}"/>
                </a:ext>
              </a:extLst>
            </p:cNvPr>
            <p:cNvGrpSpPr/>
            <p:nvPr/>
          </p:nvGrpSpPr>
          <p:grpSpPr>
            <a:xfrm rot="19457520">
              <a:off x="1961641" y="1354645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6C6B6084-177D-47E8-9B45-E7B5B77013CC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Rounded Rectangle 79">
                <a:extLst>
                  <a:ext uri="{FF2B5EF4-FFF2-40B4-BE49-F238E27FC236}">
                    <a16:creationId xmlns:a16="http://schemas.microsoft.com/office/drawing/2014/main" id="{530C68EE-2984-46C7-9DCE-6217AB38947D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A1498BC-8595-4BBD-B238-9C60290777E1}"/>
                </a:ext>
              </a:extLst>
            </p:cNvPr>
            <p:cNvGrpSpPr/>
            <p:nvPr/>
          </p:nvGrpSpPr>
          <p:grpSpPr>
            <a:xfrm rot="2160000">
              <a:off x="5200017" y="1372424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A50EEE93-B621-4230-8885-6C21C84B2D6C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ounded Rectangle 77">
                <a:extLst>
                  <a:ext uri="{FF2B5EF4-FFF2-40B4-BE49-F238E27FC236}">
                    <a16:creationId xmlns:a16="http://schemas.microsoft.com/office/drawing/2014/main" id="{0C3DDFCC-F566-4A94-B365-A098CBBFE223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057EB1-2FE3-408F-B1AC-E04493353A36}"/>
                </a:ext>
              </a:extLst>
            </p:cNvPr>
            <p:cNvGrpSpPr/>
            <p:nvPr/>
          </p:nvGrpSpPr>
          <p:grpSpPr>
            <a:xfrm>
              <a:off x="3365762" y="409495"/>
              <a:ext cx="1048423" cy="1564742"/>
              <a:chOff x="4247964" y="1250226"/>
              <a:chExt cx="288032" cy="429880"/>
            </a:xfrm>
            <a:grpFill/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9D0F03B1-AFF9-4B40-9B5A-9B289C964F51}"/>
                  </a:ext>
                </a:extLst>
              </p:cNvPr>
              <p:cNvSpPr/>
              <p:nvPr/>
            </p:nvSpPr>
            <p:spPr>
              <a:xfrm>
                <a:off x="4301980" y="1462295"/>
                <a:ext cx="180000" cy="2178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Rounded Rectangle 75">
                <a:extLst>
                  <a:ext uri="{FF2B5EF4-FFF2-40B4-BE49-F238E27FC236}">
                    <a16:creationId xmlns:a16="http://schemas.microsoft.com/office/drawing/2014/main" id="{39EC623D-0442-4A18-BF4F-572AA19160EA}"/>
                  </a:ext>
                </a:extLst>
              </p:cNvPr>
              <p:cNvSpPr/>
              <p:nvPr/>
            </p:nvSpPr>
            <p:spPr>
              <a:xfrm>
                <a:off x="4247964" y="1250226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" name="Donut 73">
              <a:extLst>
                <a:ext uri="{FF2B5EF4-FFF2-40B4-BE49-F238E27FC236}">
                  <a16:creationId xmlns:a16="http://schemas.microsoft.com/office/drawing/2014/main" id="{CB995F56-3961-4F1A-BCEF-C8E48282E54A}"/>
                </a:ext>
              </a:extLst>
            </p:cNvPr>
            <p:cNvSpPr/>
            <p:nvPr/>
          </p:nvSpPr>
          <p:spPr>
            <a:xfrm>
              <a:off x="2890640" y="-257149"/>
              <a:ext cx="1998665" cy="1998664"/>
            </a:xfrm>
            <a:prstGeom prst="donut">
              <a:avLst>
                <a:gd name="adj" fmla="val 1120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15" name="차트 93">
            <a:extLst>
              <a:ext uri="{FF2B5EF4-FFF2-40B4-BE49-F238E27FC236}">
                <a16:creationId xmlns:a16="http://schemas.microsoft.com/office/drawing/2014/main" id="{B4CA73CE-E88F-4164-B73E-FBAFCACE74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9620686"/>
              </p:ext>
            </p:extLst>
          </p:nvPr>
        </p:nvGraphicFramePr>
        <p:xfrm>
          <a:off x="9417850" y="2543274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6" name="Group 15">
            <a:extLst>
              <a:ext uri="{FF2B5EF4-FFF2-40B4-BE49-F238E27FC236}">
                <a16:creationId xmlns:a16="http://schemas.microsoft.com/office/drawing/2014/main" id="{A9632525-C120-459F-8F57-945C39D85407}"/>
              </a:ext>
            </a:extLst>
          </p:cNvPr>
          <p:cNvGrpSpPr/>
          <p:nvPr/>
        </p:nvGrpSpPr>
        <p:grpSpPr>
          <a:xfrm>
            <a:off x="6594774" y="1755744"/>
            <a:ext cx="1734154" cy="2423890"/>
            <a:chOff x="1407747" y="-257149"/>
            <a:chExt cx="4964453" cy="6938989"/>
          </a:xfrm>
          <a:solidFill>
            <a:schemeClr val="accent3"/>
          </a:solidFill>
        </p:grpSpPr>
        <p:sp>
          <p:nvSpPr>
            <p:cNvPr id="17" name="Donut 44">
              <a:extLst>
                <a:ext uri="{FF2B5EF4-FFF2-40B4-BE49-F238E27FC236}">
                  <a16:creationId xmlns:a16="http://schemas.microsoft.com/office/drawing/2014/main" id="{AC995588-25AF-4337-A25C-7816971EF013}"/>
                </a:ext>
              </a:extLst>
            </p:cNvPr>
            <p:cNvSpPr/>
            <p:nvPr/>
          </p:nvSpPr>
          <p:spPr>
            <a:xfrm>
              <a:off x="1407747" y="1717391"/>
              <a:ext cx="4964453" cy="4964449"/>
            </a:xfrm>
            <a:prstGeom prst="donut">
              <a:avLst>
                <a:gd name="adj" fmla="val 1073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0C49592-8560-4DF9-99F8-40219DA1067F}"/>
                </a:ext>
              </a:extLst>
            </p:cNvPr>
            <p:cNvGrpSpPr/>
            <p:nvPr/>
          </p:nvGrpSpPr>
          <p:grpSpPr>
            <a:xfrm rot="19457520">
              <a:off x="1961641" y="1354645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BE5E598A-6C58-4447-8B8F-A0A020B3CA55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ounded Rectangle 54">
                <a:extLst>
                  <a:ext uri="{FF2B5EF4-FFF2-40B4-BE49-F238E27FC236}">
                    <a16:creationId xmlns:a16="http://schemas.microsoft.com/office/drawing/2014/main" id="{C53076AC-BA3B-45C4-8BDB-445135571F69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875E2D2-8727-4540-8196-C81866AC44EE}"/>
                </a:ext>
              </a:extLst>
            </p:cNvPr>
            <p:cNvGrpSpPr/>
            <p:nvPr/>
          </p:nvGrpSpPr>
          <p:grpSpPr>
            <a:xfrm rot="2160000">
              <a:off x="5200017" y="1372424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77B0972B-2A26-4DA0-B9EA-501E3CB7D717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Rounded Rectangle 52">
                <a:extLst>
                  <a:ext uri="{FF2B5EF4-FFF2-40B4-BE49-F238E27FC236}">
                    <a16:creationId xmlns:a16="http://schemas.microsoft.com/office/drawing/2014/main" id="{EC94FA53-E982-4ABB-84D8-613A2124ED6E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F92CC56E-416F-4142-9AA3-E5A2EC7DC273}"/>
                </a:ext>
              </a:extLst>
            </p:cNvPr>
            <p:cNvGrpSpPr/>
            <p:nvPr/>
          </p:nvGrpSpPr>
          <p:grpSpPr>
            <a:xfrm>
              <a:off x="3365762" y="409495"/>
              <a:ext cx="1048423" cy="1564742"/>
              <a:chOff x="4247964" y="1250226"/>
              <a:chExt cx="288032" cy="429880"/>
            </a:xfrm>
            <a:grpFill/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FA757231-96EE-4E9B-9A4E-39420EE28ABF}"/>
                  </a:ext>
                </a:extLst>
              </p:cNvPr>
              <p:cNvSpPr/>
              <p:nvPr/>
            </p:nvSpPr>
            <p:spPr>
              <a:xfrm>
                <a:off x="4301980" y="1462295"/>
                <a:ext cx="180000" cy="2178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Rounded Rectangle 50">
                <a:extLst>
                  <a:ext uri="{FF2B5EF4-FFF2-40B4-BE49-F238E27FC236}">
                    <a16:creationId xmlns:a16="http://schemas.microsoft.com/office/drawing/2014/main" id="{810CE1A5-14DA-4ED3-ACC1-7CF297BC2AB5}"/>
                  </a:ext>
                </a:extLst>
              </p:cNvPr>
              <p:cNvSpPr/>
              <p:nvPr/>
            </p:nvSpPr>
            <p:spPr>
              <a:xfrm>
                <a:off x="4247964" y="1250226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1" name="Donut 48">
              <a:extLst>
                <a:ext uri="{FF2B5EF4-FFF2-40B4-BE49-F238E27FC236}">
                  <a16:creationId xmlns:a16="http://schemas.microsoft.com/office/drawing/2014/main" id="{AAFABE21-95BA-4BA2-914F-36F449870279}"/>
                </a:ext>
              </a:extLst>
            </p:cNvPr>
            <p:cNvSpPr/>
            <p:nvPr/>
          </p:nvSpPr>
          <p:spPr>
            <a:xfrm>
              <a:off x="2890640" y="-257149"/>
              <a:ext cx="1998665" cy="1998664"/>
            </a:xfrm>
            <a:prstGeom prst="donut">
              <a:avLst>
                <a:gd name="adj" fmla="val 1120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28" name="차트 92">
            <a:extLst>
              <a:ext uri="{FF2B5EF4-FFF2-40B4-BE49-F238E27FC236}">
                <a16:creationId xmlns:a16="http://schemas.microsoft.com/office/drawing/2014/main" id="{946AD620-F465-4937-9407-5438AFA2FA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84630846"/>
              </p:ext>
            </p:extLst>
          </p:nvPr>
        </p:nvGraphicFramePr>
        <p:xfrm>
          <a:off x="6692535" y="2547574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9" name="Group 28">
            <a:extLst>
              <a:ext uri="{FF2B5EF4-FFF2-40B4-BE49-F238E27FC236}">
                <a16:creationId xmlns:a16="http://schemas.microsoft.com/office/drawing/2014/main" id="{5EC5CCD5-9209-4E87-B2B4-712EBC8B06FB}"/>
              </a:ext>
            </a:extLst>
          </p:cNvPr>
          <p:cNvGrpSpPr/>
          <p:nvPr/>
        </p:nvGrpSpPr>
        <p:grpSpPr>
          <a:xfrm>
            <a:off x="3869458" y="1755744"/>
            <a:ext cx="1734154" cy="2423890"/>
            <a:chOff x="1407747" y="-257149"/>
            <a:chExt cx="4964453" cy="6938989"/>
          </a:xfrm>
          <a:solidFill>
            <a:schemeClr val="accent2"/>
          </a:solidFill>
        </p:grpSpPr>
        <p:sp>
          <p:nvSpPr>
            <p:cNvPr id="30" name="Donut 32">
              <a:extLst>
                <a:ext uri="{FF2B5EF4-FFF2-40B4-BE49-F238E27FC236}">
                  <a16:creationId xmlns:a16="http://schemas.microsoft.com/office/drawing/2014/main" id="{23F01ADC-7D42-442F-938E-2D50072204F3}"/>
                </a:ext>
              </a:extLst>
            </p:cNvPr>
            <p:cNvSpPr/>
            <p:nvPr/>
          </p:nvSpPr>
          <p:spPr>
            <a:xfrm>
              <a:off x="1407747" y="1717391"/>
              <a:ext cx="4964453" cy="4964449"/>
            </a:xfrm>
            <a:prstGeom prst="donut">
              <a:avLst>
                <a:gd name="adj" fmla="val 1073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86458690-7FDF-4DF3-91B2-36585BC0DD77}"/>
                </a:ext>
              </a:extLst>
            </p:cNvPr>
            <p:cNvGrpSpPr/>
            <p:nvPr/>
          </p:nvGrpSpPr>
          <p:grpSpPr>
            <a:xfrm rot="19457520">
              <a:off x="1961641" y="1354645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72813EA9-BC9B-4FBD-94E3-E20BAE20060C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Rounded Rectangle 42">
                <a:extLst>
                  <a:ext uri="{FF2B5EF4-FFF2-40B4-BE49-F238E27FC236}">
                    <a16:creationId xmlns:a16="http://schemas.microsoft.com/office/drawing/2014/main" id="{163D28B4-C4B7-48C9-AF50-A22D0CC5FED2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11AA50BB-51B6-42A9-B528-6B64A5590A3A}"/>
                </a:ext>
              </a:extLst>
            </p:cNvPr>
            <p:cNvGrpSpPr/>
            <p:nvPr/>
          </p:nvGrpSpPr>
          <p:grpSpPr>
            <a:xfrm rot="2160000">
              <a:off x="5200017" y="1372424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F1B8B38F-3694-4A43-A733-193FA4536317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Rounded Rectangle 40">
                <a:extLst>
                  <a:ext uri="{FF2B5EF4-FFF2-40B4-BE49-F238E27FC236}">
                    <a16:creationId xmlns:a16="http://schemas.microsoft.com/office/drawing/2014/main" id="{50CBCA15-377D-43C2-A868-2CE14CB840B0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02FF1C17-3850-4543-9B45-2D31E72FBA9D}"/>
                </a:ext>
              </a:extLst>
            </p:cNvPr>
            <p:cNvGrpSpPr/>
            <p:nvPr/>
          </p:nvGrpSpPr>
          <p:grpSpPr>
            <a:xfrm>
              <a:off x="3365762" y="409495"/>
              <a:ext cx="1048423" cy="1564742"/>
              <a:chOff x="4247964" y="1250226"/>
              <a:chExt cx="288032" cy="429880"/>
            </a:xfrm>
            <a:grpFill/>
          </p:grpSpPr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8880A5E7-9CC7-40A7-BDA9-CF3AC34F2746}"/>
                  </a:ext>
                </a:extLst>
              </p:cNvPr>
              <p:cNvSpPr/>
              <p:nvPr/>
            </p:nvSpPr>
            <p:spPr>
              <a:xfrm>
                <a:off x="4301980" y="1462295"/>
                <a:ext cx="180000" cy="2178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Rounded Rectangle 38">
                <a:extLst>
                  <a:ext uri="{FF2B5EF4-FFF2-40B4-BE49-F238E27FC236}">
                    <a16:creationId xmlns:a16="http://schemas.microsoft.com/office/drawing/2014/main" id="{E155B1E8-7263-422D-B817-FB4BDA83EE87}"/>
                  </a:ext>
                </a:extLst>
              </p:cNvPr>
              <p:cNvSpPr/>
              <p:nvPr/>
            </p:nvSpPr>
            <p:spPr>
              <a:xfrm>
                <a:off x="4247964" y="1250226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4" name="Donut 36">
              <a:extLst>
                <a:ext uri="{FF2B5EF4-FFF2-40B4-BE49-F238E27FC236}">
                  <a16:creationId xmlns:a16="http://schemas.microsoft.com/office/drawing/2014/main" id="{B53D4844-A592-4287-B435-E2FBBB347616}"/>
                </a:ext>
              </a:extLst>
            </p:cNvPr>
            <p:cNvSpPr/>
            <p:nvPr/>
          </p:nvSpPr>
          <p:spPr>
            <a:xfrm>
              <a:off x="2890640" y="-257149"/>
              <a:ext cx="1998665" cy="1998664"/>
            </a:xfrm>
            <a:prstGeom prst="donut">
              <a:avLst>
                <a:gd name="adj" fmla="val 1120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41" name="차트 91">
            <a:extLst>
              <a:ext uri="{FF2B5EF4-FFF2-40B4-BE49-F238E27FC236}">
                <a16:creationId xmlns:a16="http://schemas.microsoft.com/office/drawing/2014/main" id="{B1D77DF6-9539-4F5E-8FB0-F12E845446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4226349"/>
              </p:ext>
            </p:extLst>
          </p:nvPr>
        </p:nvGraphicFramePr>
        <p:xfrm>
          <a:off x="3967219" y="2557876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2" name="Group 41">
            <a:extLst>
              <a:ext uri="{FF2B5EF4-FFF2-40B4-BE49-F238E27FC236}">
                <a16:creationId xmlns:a16="http://schemas.microsoft.com/office/drawing/2014/main" id="{AC44C4DB-4CAA-4212-8A80-832B202D6690}"/>
              </a:ext>
            </a:extLst>
          </p:cNvPr>
          <p:cNvGrpSpPr/>
          <p:nvPr/>
        </p:nvGrpSpPr>
        <p:grpSpPr>
          <a:xfrm>
            <a:off x="1144142" y="1755744"/>
            <a:ext cx="1734154" cy="2423890"/>
            <a:chOff x="1407747" y="-257149"/>
            <a:chExt cx="4964453" cy="6938989"/>
          </a:xfrm>
          <a:solidFill>
            <a:schemeClr val="accent1"/>
          </a:solidFill>
        </p:grpSpPr>
        <p:sp>
          <p:nvSpPr>
            <p:cNvPr id="43" name="Donut 20">
              <a:extLst>
                <a:ext uri="{FF2B5EF4-FFF2-40B4-BE49-F238E27FC236}">
                  <a16:creationId xmlns:a16="http://schemas.microsoft.com/office/drawing/2014/main" id="{42D2E12D-A5BC-4A85-91A9-2CB1C542D1F4}"/>
                </a:ext>
              </a:extLst>
            </p:cNvPr>
            <p:cNvSpPr/>
            <p:nvPr/>
          </p:nvSpPr>
          <p:spPr>
            <a:xfrm>
              <a:off x="1407747" y="1717391"/>
              <a:ext cx="4964453" cy="4964449"/>
            </a:xfrm>
            <a:prstGeom prst="donut">
              <a:avLst>
                <a:gd name="adj" fmla="val 1073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AB84B66-EBF0-40F2-8839-E196EF7B505A}"/>
                </a:ext>
              </a:extLst>
            </p:cNvPr>
            <p:cNvGrpSpPr/>
            <p:nvPr/>
          </p:nvGrpSpPr>
          <p:grpSpPr>
            <a:xfrm rot="19457520">
              <a:off x="1961641" y="1354645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6C1B423A-1869-47D4-B48F-56D613AF870D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Rounded Rectangle 30">
                <a:extLst>
                  <a:ext uri="{FF2B5EF4-FFF2-40B4-BE49-F238E27FC236}">
                    <a16:creationId xmlns:a16="http://schemas.microsoft.com/office/drawing/2014/main" id="{ABFCA87C-63C3-464F-A8F0-80367A73913D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F82DBD09-09CD-4CF2-8DE7-32ED90D099A5}"/>
                </a:ext>
              </a:extLst>
            </p:cNvPr>
            <p:cNvGrpSpPr/>
            <p:nvPr/>
          </p:nvGrpSpPr>
          <p:grpSpPr>
            <a:xfrm rot="2160000">
              <a:off x="5200017" y="1372424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87C8B099-829F-41CA-8A02-ACC64D7E080F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Rounded Rectangle 28">
                <a:extLst>
                  <a:ext uri="{FF2B5EF4-FFF2-40B4-BE49-F238E27FC236}">
                    <a16:creationId xmlns:a16="http://schemas.microsoft.com/office/drawing/2014/main" id="{765111DB-1ABA-4E4C-A717-9CC64EDF58ED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A65DD4C-50DD-4A86-9583-4A0DF77174B0}"/>
                </a:ext>
              </a:extLst>
            </p:cNvPr>
            <p:cNvGrpSpPr/>
            <p:nvPr/>
          </p:nvGrpSpPr>
          <p:grpSpPr>
            <a:xfrm>
              <a:off x="3365762" y="409495"/>
              <a:ext cx="1048423" cy="1564742"/>
              <a:chOff x="4247964" y="1250226"/>
              <a:chExt cx="288032" cy="429880"/>
            </a:xfrm>
            <a:grpFill/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02BB0CB3-A67D-4377-823C-34BB43D77046}"/>
                  </a:ext>
                </a:extLst>
              </p:cNvPr>
              <p:cNvSpPr/>
              <p:nvPr/>
            </p:nvSpPr>
            <p:spPr>
              <a:xfrm>
                <a:off x="4301980" y="1462295"/>
                <a:ext cx="180000" cy="2178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Rounded Rectangle 26">
                <a:extLst>
                  <a:ext uri="{FF2B5EF4-FFF2-40B4-BE49-F238E27FC236}">
                    <a16:creationId xmlns:a16="http://schemas.microsoft.com/office/drawing/2014/main" id="{9DDCAD2C-5525-40CB-BB9B-D0FDFB790870}"/>
                  </a:ext>
                </a:extLst>
              </p:cNvPr>
              <p:cNvSpPr/>
              <p:nvPr/>
            </p:nvSpPr>
            <p:spPr>
              <a:xfrm>
                <a:off x="4247964" y="1250226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7" name="Donut 24">
              <a:extLst>
                <a:ext uri="{FF2B5EF4-FFF2-40B4-BE49-F238E27FC236}">
                  <a16:creationId xmlns:a16="http://schemas.microsoft.com/office/drawing/2014/main" id="{D2DE1A33-4AC1-4364-B7A1-72A39E520AD7}"/>
                </a:ext>
              </a:extLst>
            </p:cNvPr>
            <p:cNvSpPr/>
            <p:nvPr/>
          </p:nvSpPr>
          <p:spPr>
            <a:xfrm>
              <a:off x="2890640" y="-257149"/>
              <a:ext cx="1998665" cy="1998664"/>
            </a:xfrm>
            <a:prstGeom prst="donut">
              <a:avLst>
                <a:gd name="adj" fmla="val 1120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54" name="차트 4">
            <a:extLst>
              <a:ext uri="{FF2B5EF4-FFF2-40B4-BE49-F238E27FC236}">
                <a16:creationId xmlns:a16="http://schemas.microsoft.com/office/drawing/2014/main" id="{75E0862E-5A76-443A-A4AD-BA3BCC4FA7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19295042"/>
              </p:ext>
            </p:extLst>
          </p:nvPr>
        </p:nvGraphicFramePr>
        <p:xfrm>
          <a:off x="1241903" y="2552986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55" name="Group 54">
            <a:extLst>
              <a:ext uri="{FF2B5EF4-FFF2-40B4-BE49-F238E27FC236}">
                <a16:creationId xmlns:a16="http://schemas.microsoft.com/office/drawing/2014/main" id="{87CCC01D-588B-4372-8FF6-8E46439CAD5A}"/>
              </a:ext>
            </a:extLst>
          </p:cNvPr>
          <p:cNvGrpSpPr/>
          <p:nvPr/>
        </p:nvGrpSpPr>
        <p:grpSpPr>
          <a:xfrm>
            <a:off x="841219" y="4249559"/>
            <a:ext cx="2340000" cy="742539"/>
            <a:chOff x="6533673" y="3357955"/>
            <a:chExt cx="2150471" cy="742539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7B1F2CDA-5828-4D05-8C14-10F9B75E1BE9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9AA76B4-D86C-4693-B308-F5870F697BD4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50AFBCC1-12A8-4241-9BC7-276B55A51843}"/>
              </a:ext>
            </a:extLst>
          </p:cNvPr>
          <p:cNvGrpSpPr/>
          <p:nvPr/>
        </p:nvGrpSpPr>
        <p:grpSpPr>
          <a:xfrm>
            <a:off x="3566535" y="4249559"/>
            <a:ext cx="2340000" cy="742539"/>
            <a:chOff x="6533673" y="3357955"/>
            <a:chExt cx="2150471" cy="742539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10B68A1-B03B-4D7F-8CD2-11FDF92E5335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DD9BC7C-F312-44F1-A578-729398F51479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776965D-3DC0-4E4A-A205-7FC22DB0233B}"/>
              </a:ext>
            </a:extLst>
          </p:cNvPr>
          <p:cNvGrpSpPr/>
          <p:nvPr/>
        </p:nvGrpSpPr>
        <p:grpSpPr>
          <a:xfrm>
            <a:off x="6291851" y="4249559"/>
            <a:ext cx="2340000" cy="742539"/>
            <a:chOff x="6533673" y="3357955"/>
            <a:chExt cx="2150471" cy="742539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8F4AC976-BF49-4572-9D4F-996E4FBDB974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28093E4-3774-4059-9DDF-19C80CFBE2F2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F27C5A10-49EA-4DA4-8A3E-279B71A11197}"/>
              </a:ext>
            </a:extLst>
          </p:cNvPr>
          <p:cNvSpPr txBox="1"/>
          <p:nvPr/>
        </p:nvSpPr>
        <p:spPr>
          <a:xfrm>
            <a:off x="1903656" y="2883561"/>
            <a:ext cx="85783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sz="2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90481F89-5DD7-45D7-8C96-8DDD831CD727}"/>
              </a:ext>
            </a:extLst>
          </p:cNvPr>
          <p:cNvSpPr txBox="1"/>
          <p:nvPr/>
        </p:nvSpPr>
        <p:spPr>
          <a:xfrm>
            <a:off x="4635570" y="2883561"/>
            <a:ext cx="85783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35%</a:t>
            </a:r>
            <a:endParaRPr lang="ko-KR" altLang="en-US" sz="2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E13D8DA-8E9B-481B-A41B-9DA65DBF3533}"/>
              </a:ext>
            </a:extLst>
          </p:cNvPr>
          <p:cNvSpPr txBox="1"/>
          <p:nvPr/>
        </p:nvSpPr>
        <p:spPr>
          <a:xfrm>
            <a:off x="7367484" y="2883561"/>
            <a:ext cx="85783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70%</a:t>
            </a:r>
            <a:endParaRPr lang="ko-KR" altLang="en-US" sz="2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6A7FD23-260F-4FC1-8B32-DE6449260879}"/>
              </a:ext>
            </a:extLst>
          </p:cNvPr>
          <p:cNvSpPr txBox="1"/>
          <p:nvPr/>
        </p:nvSpPr>
        <p:spPr>
          <a:xfrm>
            <a:off x="10099399" y="2883561"/>
            <a:ext cx="85783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sz="2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98852DD-AA32-4BA5-8974-E0295C4E0734}"/>
              </a:ext>
            </a:extLst>
          </p:cNvPr>
          <p:cNvGrpSpPr/>
          <p:nvPr/>
        </p:nvGrpSpPr>
        <p:grpSpPr>
          <a:xfrm>
            <a:off x="9017166" y="4249559"/>
            <a:ext cx="2340000" cy="742539"/>
            <a:chOff x="6533673" y="3357955"/>
            <a:chExt cx="2150471" cy="742539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8631F28-A0FE-43C4-A83E-4436F66B9B62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94C96650-ACF4-4C25-8819-B3D09464BC40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EDE8BC5F-62C8-4E60-8AB6-6DFF541AAD11}"/>
              </a:ext>
            </a:extLst>
          </p:cNvPr>
          <p:cNvSpPr txBox="1"/>
          <p:nvPr/>
        </p:nvSpPr>
        <p:spPr>
          <a:xfrm>
            <a:off x="1263499" y="5442872"/>
            <a:ext cx="191772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1400" b="1" dirty="0">
                <a:solidFill>
                  <a:srgbClr val="262626"/>
                </a:solidFill>
                <a:cs typeface="B Nazanin" panose="00000700000000000000" pitchFamily="2" charset="-78"/>
              </a:rPr>
              <a:t>مطالب اینجاست</a:t>
            </a:r>
            <a:endParaRPr lang="ko-KR" altLang="en-US" sz="1400" b="1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8F38CDD-155E-461E-8B64-5096B67ABB5F}"/>
              </a:ext>
            </a:extLst>
          </p:cNvPr>
          <p:cNvSpPr txBox="1"/>
          <p:nvPr/>
        </p:nvSpPr>
        <p:spPr>
          <a:xfrm>
            <a:off x="1263498" y="5735260"/>
            <a:ext cx="96650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3" name="Flowchart: Process 72">
            <a:extLst>
              <a:ext uri="{FF2B5EF4-FFF2-40B4-BE49-F238E27FC236}">
                <a16:creationId xmlns:a16="http://schemas.microsoft.com/office/drawing/2014/main" id="{4044239E-450B-473A-8039-D251EC76E72B}"/>
              </a:ext>
            </a:extLst>
          </p:cNvPr>
          <p:cNvSpPr/>
          <p:nvPr/>
        </p:nvSpPr>
        <p:spPr>
          <a:xfrm>
            <a:off x="916171" y="5293952"/>
            <a:ext cx="10368000" cy="45719"/>
          </a:xfrm>
          <a:prstGeom prst="flowChartProcess">
            <a:avLst/>
          </a:prstGeom>
          <a:solidFill>
            <a:schemeClr val="tx1">
              <a:lumMod val="75000"/>
              <a:lumOff val="2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>
                  <a:lumMod val="8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2" name="Grupo 81">
            <a:extLst>
              <a:ext uri="{FF2B5EF4-FFF2-40B4-BE49-F238E27FC236}">
                <a16:creationId xmlns:a16="http://schemas.microsoft.com/office/drawing/2014/main" id="{404962A3-3871-4602-AD6E-3096ACDE28BF}"/>
              </a:ext>
            </a:extLst>
          </p:cNvPr>
          <p:cNvGrpSpPr/>
          <p:nvPr/>
        </p:nvGrpSpPr>
        <p:grpSpPr>
          <a:xfrm>
            <a:off x="-28137" y="6491141"/>
            <a:ext cx="12241529" cy="397083"/>
            <a:chOff x="-28136" y="6572326"/>
            <a:chExt cx="12208940" cy="315898"/>
          </a:xfrm>
        </p:grpSpPr>
        <p:grpSp>
          <p:nvGrpSpPr>
            <p:cNvPr id="83" name="Grupo 82">
              <a:extLst>
                <a:ext uri="{FF2B5EF4-FFF2-40B4-BE49-F238E27FC236}">
                  <a16:creationId xmlns:a16="http://schemas.microsoft.com/office/drawing/2014/main" id="{6D47EAB7-C5E1-4222-89B7-5076B9B5D6ED}"/>
                </a:ext>
              </a:extLst>
            </p:cNvPr>
            <p:cNvGrpSpPr/>
            <p:nvPr/>
          </p:nvGrpSpPr>
          <p:grpSpPr>
            <a:xfrm>
              <a:off x="-28136" y="6572326"/>
              <a:ext cx="9137163" cy="315898"/>
              <a:chOff x="-874702" y="6542085"/>
              <a:chExt cx="10011865" cy="346139"/>
            </a:xfrm>
          </p:grpSpPr>
          <p:sp>
            <p:nvSpPr>
              <p:cNvPr id="86" name="Gráfico 44">
                <a:extLst>
                  <a:ext uri="{FF2B5EF4-FFF2-40B4-BE49-F238E27FC236}">
                    <a16:creationId xmlns:a16="http://schemas.microsoft.com/office/drawing/2014/main" id="{617689C9-B7E6-4B51-9A5B-B651FD1891A2}"/>
                  </a:ext>
                </a:extLst>
              </p:cNvPr>
              <p:cNvSpPr/>
              <p:nvPr/>
            </p:nvSpPr>
            <p:spPr>
              <a:xfrm>
                <a:off x="7442666" y="6542086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Gráfico 93">
                <a:extLst>
                  <a:ext uri="{FF2B5EF4-FFF2-40B4-BE49-F238E27FC236}">
                    <a16:creationId xmlns:a16="http://schemas.microsoft.com/office/drawing/2014/main" id="{63EF1812-7F9F-4656-A238-CEBF6E9D6685}"/>
                  </a:ext>
                </a:extLst>
              </p:cNvPr>
              <p:cNvSpPr/>
              <p:nvPr/>
            </p:nvSpPr>
            <p:spPr>
              <a:xfrm>
                <a:off x="5747216" y="6542085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Gráfico 94">
                <a:extLst>
                  <a:ext uri="{FF2B5EF4-FFF2-40B4-BE49-F238E27FC236}">
                    <a16:creationId xmlns:a16="http://schemas.microsoft.com/office/drawing/2014/main" id="{761C6D0F-7F37-4BBB-B28F-226542A06BC7}"/>
                  </a:ext>
                </a:extLst>
              </p:cNvPr>
              <p:cNvSpPr/>
              <p:nvPr/>
            </p:nvSpPr>
            <p:spPr>
              <a:xfrm>
                <a:off x="4093970" y="6545780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Gráfico 95">
                <a:extLst>
                  <a:ext uri="{FF2B5EF4-FFF2-40B4-BE49-F238E27FC236}">
                    <a16:creationId xmlns:a16="http://schemas.microsoft.com/office/drawing/2014/main" id="{556F8979-19BD-4069-9F06-5F0010716539}"/>
                  </a:ext>
                </a:extLst>
              </p:cNvPr>
              <p:cNvSpPr/>
              <p:nvPr/>
            </p:nvSpPr>
            <p:spPr>
              <a:xfrm>
                <a:off x="2398520" y="6544694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Gráfico 96">
                <a:extLst>
                  <a:ext uri="{FF2B5EF4-FFF2-40B4-BE49-F238E27FC236}">
                    <a16:creationId xmlns:a16="http://schemas.microsoft.com/office/drawing/2014/main" id="{CC63225F-8AF1-4AEF-95D6-1B07BF01B5A1}"/>
                  </a:ext>
                </a:extLst>
              </p:cNvPr>
              <p:cNvSpPr/>
              <p:nvPr/>
            </p:nvSpPr>
            <p:spPr>
              <a:xfrm>
                <a:off x="781522" y="655615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Gráfico 97">
                <a:extLst>
                  <a:ext uri="{FF2B5EF4-FFF2-40B4-BE49-F238E27FC236}">
                    <a16:creationId xmlns:a16="http://schemas.microsoft.com/office/drawing/2014/main" id="{5C745411-EB0D-4A6B-8144-98FCB1D05695}"/>
                  </a:ext>
                </a:extLst>
              </p:cNvPr>
              <p:cNvSpPr/>
              <p:nvPr/>
            </p:nvSpPr>
            <p:spPr>
              <a:xfrm>
                <a:off x="-874702" y="654469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4" name="Gráfico 44">
              <a:extLst>
                <a:ext uri="{FF2B5EF4-FFF2-40B4-BE49-F238E27FC236}">
                  <a16:creationId xmlns:a16="http://schemas.microsoft.com/office/drawing/2014/main" id="{036B3E6F-CB29-41C8-9B17-8EAFE29B8D06}"/>
                </a:ext>
              </a:extLst>
            </p:cNvPr>
            <p:cNvSpPr/>
            <p:nvPr/>
          </p:nvSpPr>
          <p:spPr>
            <a:xfrm>
              <a:off x="9109027" y="6585164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85" name="Gráfico 44">
              <a:extLst>
                <a:ext uri="{FF2B5EF4-FFF2-40B4-BE49-F238E27FC236}">
                  <a16:creationId xmlns:a16="http://schemas.microsoft.com/office/drawing/2014/main" id="{8725263F-358E-45BD-8EAB-F9CBDB92979F}"/>
                </a:ext>
              </a:extLst>
            </p:cNvPr>
            <p:cNvSpPr/>
            <p:nvPr/>
          </p:nvSpPr>
          <p:spPr>
            <a:xfrm>
              <a:off x="10634349" y="6581447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</p:grpSp>
      <p:pic>
        <p:nvPicPr>
          <p:cNvPr id="92" name="Imagen 91">
            <a:extLst>
              <a:ext uri="{FF2B5EF4-FFF2-40B4-BE49-F238E27FC236}">
                <a16:creationId xmlns:a16="http://schemas.microsoft.com/office/drawing/2014/main" id="{923AF0AF-AC85-4453-95F2-7E899741B58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023349" y="5742530"/>
            <a:ext cx="2518117" cy="939083"/>
          </a:xfrm>
          <a:prstGeom prst="rect">
            <a:avLst/>
          </a:prstGeom>
        </p:spPr>
      </p:pic>
      <p:sp>
        <p:nvSpPr>
          <p:cNvPr id="93" name="Rectángulo 92">
            <a:extLst>
              <a:ext uri="{FF2B5EF4-FFF2-40B4-BE49-F238E27FC236}">
                <a16:creationId xmlns:a16="http://schemas.microsoft.com/office/drawing/2014/main" id="{EE81F16D-18A4-4552-B7DE-8FEFA0E85FF1}"/>
              </a:ext>
            </a:extLst>
          </p:cNvPr>
          <p:cNvSpPr/>
          <p:nvPr/>
        </p:nvSpPr>
        <p:spPr>
          <a:xfrm>
            <a:off x="0" y="788633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4" name="Shape">
            <a:extLst>
              <a:ext uri="{FF2B5EF4-FFF2-40B4-BE49-F238E27FC236}">
                <a16:creationId xmlns:a16="http://schemas.microsoft.com/office/drawing/2014/main" id="{1D8EDEA6-A087-4C42-975F-0919DA1D75AA}"/>
              </a:ext>
            </a:extLst>
          </p:cNvPr>
          <p:cNvSpPr/>
          <p:nvPr/>
        </p:nvSpPr>
        <p:spPr>
          <a:xfrm rot="16200000">
            <a:off x="-308443" y="269601"/>
            <a:ext cx="1770439" cy="1153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6516" y="21600"/>
                </a:lnTo>
                <a:cubicBezTo>
                  <a:pt x="2915" y="21600"/>
                  <a:pt x="0" y="17126"/>
                  <a:pt x="0" y="11599"/>
                </a:cubicBez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4577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" name="Gráfico 33">
            <a:extLst>
              <a:ext uri="{FF2B5EF4-FFF2-40B4-BE49-F238E27FC236}">
                <a16:creationId xmlns:a16="http://schemas.microsoft.com/office/drawing/2014/main" id="{D973790A-E86D-4938-8A1A-CDCBD1421556}"/>
              </a:ext>
            </a:extLst>
          </p:cNvPr>
          <p:cNvSpPr/>
          <p:nvPr/>
        </p:nvSpPr>
        <p:spPr>
          <a:xfrm>
            <a:off x="135775" y="398887"/>
            <a:ext cx="1386671" cy="389745"/>
          </a:xfrm>
          <a:custGeom>
            <a:avLst/>
            <a:gdLst>
              <a:gd name="connsiteX0" fmla="*/ 679044 w 2550544"/>
              <a:gd name="connsiteY0" fmla="*/ 441713 h 716870"/>
              <a:gd name="connsiteX1" fmla="*/ 721657 w 2550544"/>
              <a:gd name="connsiteY1" fmla="*/ 375407 h 716870"/>
              <a:gd name="connsiteX2" fmla="*/ 739625 w 2550544"/>
              <a:gd name="connsiteY2" fmla="*/ 358393 h 716870"/>
              <a:gd name="connsiteX3" fmla="*/ 767928 w 2550544"/>
              <a:gd name="connsiteY3" fmla="*/ 374294 h 716870"/>
              <a:gd name="connsiteX4" fmla="*/ 806726 w 2550544"/>
              <a:gd name="connsiteY4" fmla="*/ 409434 h 716870"/>
              <a:gd name="connsiteX5" fmla="*/ 836937 w 2550544"/>
              <a:gd name="connsiteY5" fmla="*/ 355054 h 716870"/>
              <a:gd name="connsiteX6" fmla="*/ 847590 w 2550544"/>
              <a:gd name="connsiteY6" fmla="*/ 236595 h 716870"/>
              <a:gd name="connsiteX7" fmla="*/ 912465 w 2550544"/>
              <a:gd name="connsiteY7" fmla="*/ 169812 h 716870"/>
              <a:gd name="connsiteX8" fmla="*/ 980360 w 2550544"/>
              <a:gd name="connsiteY8" fmla="*/ 224987 h 716870"/>
              <a:gd name="connsiteX9" fmla="*/ 1039670 w 2550544"/>
              <a:gd name="connsiteY9" fmla="*/ 394488 h 716870"/>
              <a:gd name="connsiteX10" fmla="*/ 1047938 w 2550544"/>
              <a:gd name="connsiteY10" fmla="*/ 92694 h 716870"/>
              <a:gd name="connsiteX11" fmla="*/ 1139366 w 2550544"/>
              <a:gd name="connsiteY11" fmla="*/ 79497 h 716870"/>
              <a:gd name="connsiteX12" fmla="*/ 1136663 w 2550544"/>
              <a:gd name="connsiteY12" fmla="*/ 25276 h 716870"/>
              <a:gd name="connsiteX13" fmla="*/ 1168464 w 2550544"/>
              <a:gd name="connsiteY13" fmla="*/ 153 h 716870"/>
              <a:gd name="connsiteX14" fmla="*/ 1191679 w 2550544"/>
              <a:gd name="connsiteY14" fmla="*/ 25753 h 716870"/>
              <a:gd name="connsiteX15" fmla="*/ 1227456 w 2550544"/>
              <a:gd name="connsiteY15" fmla="*/ 93648 h 716870"/>
              <a:gd name="connsiteX16" fmla="*/ 1185319 w 2550544"/>
              <a:gd name="connsiteY16" fmla="*/ 186508 h 716870"/>
              <a:gd name="connsiteX17" fmla="*/ 1214417 w 2550544"/>
              <a:gd name="connsiteY17" fmla="*/ 124178 h 716870"/>
              <a:gd name="connsiteX18" fmla="*/ 1282949 w 2550544"/>
              <a:gd name="connsiteY18" fmla="*/ 233097 h 716870"/>
              <a:gd name="connsiteX19" fmla="*/ 1374695 w 2550544"/>
              <a:gd name="connsiteY19" fmla="*/ 336292 h 716870"/>
              <a:gd name="connsiteX20" fmla="*/ 1408722 w 2550544"/>
              <a:gd name="connsiteY20" fmla="*/ 385583 h 716870"/>
              <a:gd name="connsiteX21" fmla="*/ 1482183 w 2550544"/>
              <a:gd name="connsiteY21" fmla="*/ 451094 h 716870"/>
              <a:gd name="connsiteX22" fmla="*/ 1588240 w 2550544"/>
              <a:gd name="connsiteY22" fmla="*/ 509131 h 716870"/>
              <a:gd name="connsiteX23" fmla="*/ 1629105 w 2550544"/>
              <a:gd name="connsiteY23" fmla="*/ 520261 h 716870"/>
              <a:gd name="connsiteX24" fmla="*/ 1804329 w 2550544"/>
              <a:gd name="connsiteY24" fmla="*/ 520580 h 716870"/>
              <a:gd name="connsiteX25" fmla="*/ 1715922 w 2550544"/>
              <a:gd name="connsiteY25" fmla="*/ 442826 h 716870"/>
              <a:gd name="connsiteX26" fmla="*/ 1789542 w 2550544"/>
              <a:gd name="connsiteY26" fmla="*/ 399417 h 716870"/>
              <a:gd name="connsiteX27" fmla="*/ 1878108 w 2550544"/>
              <a:gd name="connsiteY27" fmla="*/ 399894 h 716870"/>
              <a:gd name="connsiteX28" fmla="*/ 1880970 w 2550544"/>
              <a:gd name="connsiteY28" fmla="*/ 516286 h 716870"/>
              <a:gd name="connsiteX29" fmla="*/ 2252090 w 2550544"/>
              <a:gd name="connsiteY29" fmla="*/ 516286 h 716870"/>
              <a:gd name="connsiteX30" fmla="*/ 2176880 w 2550544"/>
              <a:gd name="connsiteY30" fmla="*/ 454433 h 716870"/>
              <a:gd name="connsiteX31" fmla="*/ 2244140 w 2550544"/>
              <a:gd name="connsiteY31" fmla="*/ 440600 h 716870"/>
              <a:gd name="connsiteX32" fmla="*/ 2253839 w 2550544"/>
              <a:gd name="connsiteY32" fmla="*/ 397668 h 716870"/>
              <a:gd name="connsiteX33" fmla="*/ 2300428 w 2550544"/>
              <a:gd name="connsiteY33" fmla="*/ 398463 h 716870"/>
              <a:gd name="connsiteX34" fmla="*/ 2302018 w 2550544"/>
              <a:gd name="connsiteY34" fmla="*/ 411183 h 716870"/>
              <a:gd name="connsiteX35" fmla="*/ 2338907 w 2550544"/>
              <a:gd name="connsiteY35" fmla="*/ 519943 h 716870"/>
              <a:gd name="connsiteX36" fmla="*/ 2550544 w 2550544"/>
              <a:gd name="connsiteY36" fmla="*/ 519943 h 716870"/>
              <a:gd name="connsiteX37" fmla="*/ 2454664 w 2550544"/>
              <a:gd name="connsiteY37" fmla="*/ 690239 h 716870"/>
              <a:gd name="connsiteX38" fmla="*/ 2370073 w 2550544"/>
              <a:gd name="connsiteY38" fmla="*/ 714726 h 716870"/>
              <a:gd name="connsiteX39" fmla="*/ 298383 w 2550544"/>
              <a:gd name="connsiteY39" fmla="*/ 714885 h 716870"/>
              <a:gd name="connsiteX40" fmla="*/ 179288 w 2550544"/>
              <a:gd name="connsiteY40" fmla="*/ 714885 h 716870"/>
              <a:gd name="connsiteX41" fmla="*/ 1678 w 2550544"/>
              <a:gd name="connsiteY41" fmla="*/ 564624 h 716870"/>
              <a:gd name="connsiteX42" fmla="*/ 40635 w 2550544"/>
              <a:gd name="connsiteY42" fmla="*/ 520103 h 716870"/>
              <a:gd name="connsiteX43" fmla="*/ 159730 w 2550544"/>
              <a:gd name="connsiteY43" fmla="*/ 520580 h 716870"/>
              <a:gd name="connsiteX44" fmla="*/ 224287 w 2550544"/>
              <a:gd name="connsiteY44" fmla="*/ 478602 h 716870"/>
              <a:gd name="connsiteX45" fmla="*/ 344813 w 2550544"/>
              <a:gd name="connsiteY45" fmla="*/ 451253 h 716870"/>
              <a:gd name="connsiteX46" fmla="*/ 356580 w 2550544"/>
              <a:gd name="connsiteY46" fmla="*/ 496888 h 716870"/>
              <a:gd name="connsiteX47" fmla="*/ 381703 w 2550544"/>
              <a:gd name="connsiteY47" fmla="*/ 519307 h 716870"/>
              <a:gd name="connsiteX48" fmla="*/ 524013 w 2550544"/>
              <a:gd name="connsiteY48" fmla="*/ 491640 h 716870"/>
              <a:gd name="connsiteX49" fmla="*/ 592704 w 2550544"/>
              <a:gd name="connsiteY49" fmla="*/ 456818 h 716870"/>
              <a:gd name="connsiteX50" fmla="*/ 679521 w 2550544"/>
              <a:gd name="connsiteY50" fmla="*/ 441713 h 71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0544" h="716870">
                <a:moveTo>
                  <a:pt x="679044" y="441713"/>
                </a:moveTo>
                <a:cubicBezTo>
                  <a:pt x="689061" y="417226"/>
                  <a:pt x="749483" y="425812"/>
                  <a:pt x="721657" y="375407"/>
                </a:cubicBezTo>
                <a:cubicBezTo>
                  <a:pt x="713389" y="360619"/>
                  <a:pt x="732311" y="362210"/>
                  <a:pt x="739625" y="358393"/>
                </a:cubicBezTo>
                <a:cubicBezTo>
                  <a:pt x="755844" y="349807"/>
                  <a:pt x="766974" y="361097"/>
                  <a:pt x="767928" y="374294"/>
                </a:cubicBezTo>
                <a:cubicBezTo>
                  <a:pt x="769677" y="400689"/>
                  <a:pt x="779218" y="412614"/>
                  <a:pt x="806726" y="409434"/>
                </a:cubicBezTo>
                <a:cubicBezTo>
                  <a:pt x="842979" y="405300"/>
                  <a:pt x="834393" y="376838"/>
                  <a:pt x="836937" y="355054"/>
                </a:cubicBezTo>
                <a:cubicBezTo>
                  <a:pt x="841389" y="315621"/>
                  <a:pt x="846954" y="276187"/>
                  <a:pt x="847590" y="236595"/>
                </a:cubicBezTo>
                <a:cubicBezTo>
                  <a:pt x="848226" y="191437"/>
                  <a:pt x="864286" y="173310"/>
                  <a:pt x="912465" y="169812"/>
                </a:cubicBezTo>
                <a:cubicBezTo>
                  <a:pt x="959530" y="166473"/>
                  <a:pt x="970820" y="188893"/>
                  <a:pt x="980360" y="224987"/>
                </a:cubicBezTo>
                <a:cubicBezTo>
                  <a:pt x="995625" y="282230"/>
                  <a:pt x="1013274" y="338836"/>
                  <a:pt x="1039670" y="394488"/>
                </a:cubicBezTo>
                <a:cubicBezTo>
                  <a:pt x="1016455" y="292406"/>
                  <a:pt x="1077990" y="194935"/>
                  <a:pt x="1047938" y="92694"/>
                </a:cubicBezTo>
                <a:cubicBezTo>
                  <a:pt x="1038079" y="59144"/>
                  <a:pt x="1074969" y="51989"/>
                  <a:pt x="1139366" y="79497"/>
                </a:cubicBezTo>
                <a:cubicBezTo>
                  <a:pt x="1138253" y="60257"/>
                  <a:pt x="1136345" y="42766"/>
                  <a:pt x="1136663" y="25276"/>
                </a:cubicBezTo>
                <a:cubicBezTo>
                  <a:pt x="1137140" y="5400"/>
                  <a:pt x="1149543" y="-1119"/>
                  <a:pt x="1168464" y="153"/>
                </a:cubicBezTo>
                <a:cubicBezTo>
                  <a:pt x="1185319" y="1266"/>
                  <a:pt x="1192633" y="11601"/>
                  <a:pt x="1191679" y="25753"/>
                </a:cubicBezTo>
                <a:cubicBezTo>
                  <a:pt x="1189612" y="53738"/>
                  <a:pt x="1178959" y="83631"/>
                  <a:pt x="1227456" y="93648"/>
                </a:cubicBezTo>
                <a:cubicBezTo>
                  <a:pt x="1173287" y="109867"/>
                  <a:pt x="1159242" y="140820"/>
                  <a:pt x="1185319" y="186508"/>
                </a:cubicBezTo>
                <a:cubicBezTo>
                  <a:pt x="1216325" y="175695"/>
                  <a:pt x="1189135" y="141032"/>
                  <a:pt x="1214417" y="124178"/>
                </a:cubicBezTo>
                <a:cubicBezTo>
                  <a:pt x="1254487" y="148187"/>
                  <a:pt x="1283108" y="182374"/>
                  <a:pt x="1282949" y="233097"/>
                </a:cubicBezTo>
                <a:cubicBezTo>
                  <a:pt x="1282631" y="296381"/>
                  <a:pt x="1329537" y="320550"/>
                  <a:pt x="1374695" y="336292"/>
                </a:cubicBezTo>
                <a:cubicBezTo>
                  <a:pt x="1405383" y="347104"/>
                  <a:pt x="1413175" y="360142"/>
                  <a:pt x="1408722" y="385583"/>
                </a:cubicBezTo>
                <a:cubicBezTo>
                  <a:pt x="1397910" y="448709"/>
                  <a:pt x="1433368" y="450776"/>
                  <a:pt x="1482183" y="451094"/>
                </a:cubicBezTo>
                <a:cubicBezTo>
                  <a:pt x="1523843" y="451412"/>
                  <a:pt x="1589512" y="420088"/>
                  <a:pt x="1588240" y="509131"/>
                </a:cubicBezTo>
                <a:cubicBezTo>
                  <a:pt x="1587922" y="525827"/>
                  <a:pt x="1614476" y="520103"/>
                  <a:pt x="1629105" y="520261"/>
                </a:cubicBezTo>
                <a:cubicBezTo>
                  <a:pt x="1686983" y="521057"/>
                  <a:pt x="1744861" y="520580"/>
                  <a:pt x="1804329" y="520580"/>
                </a:cubicBezTo>
                <a:cubicBezTo>
                  <a:pt x="1805442" y="454274"/>
                  <a:pt x="1746769" y="464927"/>
                  <a:pt x="1715922" y="442826"/>
                </a:cubicBezTo>
                <a:cubicBezTo>
                  <a:pt x="1734685" y="420088"/>
                  <a:pt x="1767599" y="425017"/>
                  <a:pt x="1789542" y="399417"/>
                </a:cubicBezTo>
                <a:cubicBezTo>
                  <a:pt x="1803693" y="382880"/>
                  <a:pt x="1848056" y="385742"/>
                  <a:pt x="1878108" y="399894"/>
                </a:cubicBezTo>
                <a:cubicBezTo>
                  <a:pt x="1843127" y="443780"/>
                  <a:pt x="2006426" y="455864"/>
                  <a:pt x="1880970" y="516286"/>
                </a:cubicBezTo>
                <a:lnTo>
                  <a:pt x="2252090" y="516286"/>
                </a:lnTo>
                <a:cubicBezTo>
                  <a:pt x="2242073" y="474786"/>
                  <a:pt x="2218699" y="454115"/>
                  <a:pt x="2176880" y="454433"/>
                </a:cubicBezTo>
                <a:cubicBezTo>
                  <a:pt x="2195961" y="433285"/>
                  <a:pt x="2221720" y="445211"/>
                  <a:pt x="2244140" y="440600"/>
                </a:cubicBezTo>
                <a:cubicBezTo>
                  <a:pt x="2278167" y="433603"/>
                  <a:pt x="2268945" y="416113"/>
                  <a:pt x="2253839" y="397668"/>
                </a:cubicBezTo>
                <a:cubicBezTo>
                  <a:pt x="2269422" y="390831"/>
                  <a:pt x="2285004" y="390831"/>
                  <a:pt x="2300428" y="398463"/>
                </a:cubicBezTo>
                <a:cubicBezTo>
                  <a:pt x="2297566" y="403074"/>
                  <a:pt x="2298043" y="407367"/>
                  <a:pt x="2302018" y="411183"/>
                </a:cubicBezTo>
                <a:cubicBezTo>
                  <a:pt x="2356716" y="445740"/>
                  <a:pt x="2369007" y="481994"/>
                  <a:pt x="2338907" y="519943"/>
                </a:cubicBezTo>
                <a:lnTo>
                  <a:pt x="2550544" y="519943"/>
                </a:lnTo>
                <a:cubicBezTo>
                  <a:pt x="2515404" y="582274"/>
                  <a:pt x="2484398" y="635859"/>
                  <a:pt x="2454664" y="690239"/>
                </a:cubicBezTo>
                <a:cubicBezTo>
                  <a:pt x="2434311" y="727605"/>
                  <a:pt x="2399489" y="714726"/>
                  <a:pt x="2370073" y="714726"/>
                </a:cubicBezTo>
                <a:cubicBezTo>
                  <a:pt x="1679510" y="715203"/>
                  <a:pt x="988947" y="715044"/>
                  <a:pt x="298383" y="714885"/>
                </a:cubicBezTo>
                <a:cubicBezTo>
                  <a:pt x="258632" y="714885"/>
                  <a:pt x="219039" y="714885"/>
                  <a:pt x="179288" y="714885"/>
                </a:cubicBezTo>
                <a:cubicBezTo>
                  <a:pt x="24734" y="715044"/>
                  <a:pt x="26324" y="714885"/>
                  <a:pt x="1678" y="564624"/>
                </a:cubicBezTo>
                <a:cubicBezTo>
                  <a:pt x="-4682" y="526145"/>
                  <a:pt x="6766" y="518512"/>
                  <a:pt x="40635" y="520103"/>
                </a:cubicBezTo>
                <a:cubicBezTo>
                  <a:pt x="80227" y="521852"/>
                  <a:pt x="119979" y="520261"/>
                  <a:pt x="159730" y="520580"/>
                </a:cubicBezTo>
                <a:cubicBezTo>
                  <a:pt x="190418" y="520739"/>
                  <a:pt x="210930" y="525509"/>
                  <a:pt x="224287" y="478602"/>
                </a:cubicBezTo>
                <a:cubicBezTo>
                  <a:pt x="238279" y="428992"/>
                  <a:pt x="302200" y="449186"/>
                  <a:pt x="344813" y="451253"/>
                </a:cubicBezTo>
                <a:cubicBezTo>
                  <a:pt x="376614" y="452843"/>
                  <a:pt x="380590" y="468903"/>
                  <a:pt x="356580" y="496888"/>
                </a:cubicBezTo>
                <a:cubicBezTo>
                  <a:pt x="341633" y="514378"/>
                  <a:pt x="371526" y="526463"/>
                  <a:pt x="381703" y="519307"/>
                </a:cubicBezTo>
                <a:cubicBezTo>
                  <a:pt x="425906" y="487983"/>
                  <a:pt x="480127" y="517399"/>
                  <a:pt x="524013" y="491640"/>
                </a:cubicBezTo>
                <a:cubicBezTo>
                  <a:pt x="537846" y="462065"/>
                  <a:pt x="561856" y="456977"/>
                  <a:pt x="592704" y="456818"/>
                </a:cubicBezTo>
                <a:cubicBezTo>
                  <a:pt x="621643" y="456818"/>
                  <a:pt x="655352" y="472083"/>
                  <a:pt x="679521" y="441713"/>
                </a:cubicBezTo>
                <a:close/>
              </a:path>
            </a:pathLst>
          </a:custGeom>
          <a:solidFill>
            <a:srgbClr val="F6BD00"/>
          </a:solidFill>
          <a:ln w="1589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82528" y="227127"/>
            <a:ext cx="11573197" cy="724247"/>
          </a:xfrm>
        </p:spPr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3DB3674E-947A-473A-A0E3-563808273AD1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6684D0D-49E1-4498-8D76-44E9CAA0150E}"/>
              </a:ext>
            </a:extLst>
          </p:cNvPr>
          <p:cNvSpPr/>
          <p:nvPr/>
        </p:nvSpPr>
        <p:spPr>
          <a:xfrm flipH="1">
            <a:off x="0" y="0"/>
            <a:ext cx="12192000" cy="6858000"/>
          </a:xfrm>
          <a:custGeom>
            <a:avLst/>
            <a:gdLst>
              <a:gd name="connsiteX0" fmla="*/ 1350555 w 12192000"/>
              <a:gd name="connsiteY0" fmla="*/ 170164 h 6858000"/>
              <a:gd name="connsiteX1" fmla="*/ 1302723 w 12192000"/>
              <a:gd name="connsiteY1" fmla="*/ 210590 h 6858000"/>
              <a:gd name="connsiteX2" fmla="*/ 1283156 w 12192000"/>
              <a:gd name="connsiteY2" fmla="*/ 263456 h 6858000"/>
              <a:gd name="connsiteX3" fmla="*/ 1298375 w 12192000"/>
              <a:gd name="connsiteY3" fmla="*/ 263456 h 6858000"/>
              <a:gd name="connsiteX4" fmla="*/ 1363599 w 12192000"/>
              <a:gd name="connsiteY4" fmla="*/ 319430 h 6858000"/>
              <a:gd name="connsiteX5" fmla="*/ 1389689 w 12192000"/>
              <a:gd name="connsiteY5" fmla="*/ 347418 h 6858000"/>
              <a:gd name="connsiteX6" fmla="*/ 1509267 w 12192000"/>
              <a:gd name="connsiteY6" fmla="*/ 406503 h 6858000"/>
              <a:gd name="connsiteX7" fmla="*/ 1657109 w 12192000"/>
              <a:gd name="connsiteY7" fmla="*/ 490465 h 6858000"/>
              <a:gd name="connsiteX8" fmla="*/ 1733204 w 12192000"/>
              <a:gd name="connsiteY8" fmla="*/ 555769 h 6858000"/>
              <a:gd name="connsiteX9" fmla="*/ 1787558 w 12192000"/>
              <a:gd name="connsiteY9" fmla="*/ 580647 h 6858000"/>
              <a:gd name="connsiteX10" fmla="*/ 1839737 w 12192000"/>
              <a:gd name="connsiteY10" fmla="*/ 639732 h 6858000"/>
              <a:gd name="connsiteX11" fmla="*/ 1907136 w 12192000"/>
              <a:gd name="connsiteY11" fmla="*/ 636622 h 6858000"/>
              <a:gd name="connsiteX12" fmla="*/ 1985405 w 12192000"/>
              <a:gd name="connsiteY12" fmla="*/ 670829 h 6858000"/>
              <a:gd name="connsiteX13" fmla="*/ 2059326 w 12192000"/>
              <a:gd name="connsiteY13" fmla="*/ 720584 h 6858000"/>
              <a:gd name="connsiteX14" fmla="*/ 2102809 w 12192000"/>
              <a:gd name="connsiteY14" fmla="*/ 742353 h 6858000"/>
              <a:gd name="connsiteX15" fmla="*/ 2161511 w 12192000"/>
              <a:gd name="connsiteY15" fmla="*/ 764121 h 6858000"/>
              <a:gd name="connsiteX16" fmla="*/ 2344139 w 12192000"/>
              <a:gd name="connsiteY16" fmla="*/ 860522 h 6858000"/>
              <a:gd name="connsiteX17" fmla="*/ 2455021 w 12192000"/>
              <a:gd name="connsiteY17" fmla="*/ 928936 h 6858000"/>
              <a:gd name="connsiteX18" fmla="*/ 2461543 w 12192000"/>
              <a:gd name="connsiteY18" fmla="*/ 981801 h 6858000"/>
              <a:gd name="connsiteX19" fmla="*/ 2461543 w 12192000"/>
              <a:gd name="connsiteY19" fmla="*/ 1003569 h 6858000"/>
              <a:gd name="connsiteX20" fmla="*/ 2474588 w 12192000"/>
              <a:gd name="connsiteY20" fmla="*/ 1034666 h 6858000"/>
              <a:gd name="connsiteX21" fmla="*/ 2539812 w 12192000"/>
              <a:gd name="connsiteY21" fmla="*/ 1028447 h 6858000"/>
              <a:gd name="connsiteX22" fmla="*/ 2546335 w 12192000"/>
              <a:gd name="connsiteY22" fmla="*/ 1016008 h 6858000"/>
              <a:gd name="connsiteX23" fmla="*/ 2559379 w 12192000"/>
              <a:gd name="connsiteY23" fmla="*/ 1084422 h 6858000"/>
              <a:gd name="connsiteX24" fmla="*/ 2578947 w 12192000"/>
              <a:gd name="connsiteY24" fmla="*/ 1050215 h 6858000"/>
              <a:gd name="connsiteX25" fmla="*/ 2639823 w 12192000"/>
              <a:gd name="connsiteY25" fmla="*/ 1053325 h 6858000"/>
              <a:gd name="connsiteX26" fmla="*/ 2668087 w 12192000"/>
              <a:gd name="connsiteY26" fmla="*/ 1109300 h 6858000"/>
              <a:gd name="connsiteX27" fmla="*/ 2724615 w 12192000"/>
              <a:gd name="connsiteY27" fmla="*/ 1137287 h 6858000"/>
              <a:gd name="connsiteX28" fmla="*/ 2761575 w 12192000"/>
              <a:gd name="connsiteY28" fmla="*/ 1146616 h 6858000"/>
              <a:gd name="connsiteX29" fmla="*/ 2807232 w 12192000"/>
              <a:gd name="connsiteY29" fmla="*/ 1137287 h 6858000"/>
              <a:gd name="connsiteX30" fmla="*/ 2828973 w 12192000"/>
              <a:gd name="connsiteY30" fmla="*/ 1171494 h 6858000"/>
              <a:gd name="connsiteX31" fmla="*/ 2861586 w 12192000"/>
              <a:gd name="connsiteY31" fmla="*/ 1155945 h 6858000"/>
              <a:gd name="connsiteX32" fmla="*/ 2894198 w 12192000"/>
              <a:gd name="connsiteY32" fmla="*/ 1162165 h 6858000"/>
              <a:gd name="connsiteX33" fmla="*/ 2944203 w 12192000"/>
              <a:gd name="connsiteY33" fmla="*/ 1236798 h 6858000"/>
              <a:gd name="connsiteX34" fmla="*/ 2970293 w 12192000"/>
              <a:gd name="connsiteY34" fmla="*/ 1233689 h 6858000"/>
              <a:gd name="connsiteX35" fmla="*/ 3011602 w 12192000"/>
              <a:gd name="connsiteY35" fmla="*/ 1221250 h 6858000"/>
              <a:gd name="connsiteX36" fmla="*/ 3057259 w 12192000"/>
              <a:gd name="connsiteY36" fmla="*/ 1249237 h 6858000"/>
              <a:gd name="connsiteX37" fmla="*/ 3065955 w 12192000"/>
              <a:gd name="connsiteY37" fmla="*/ 1283444 h 6858000"/>
              <a:gd name="connsiteX38" fmla="*/ 3061607 w 12192000"/>
              <a:gd name="connsiteY38" fmla="*/ 1289664 h 6858000"/>
              <a:gd name="connsiteX39" fmla="*/ 3022472 w 12192000"/>
              <a:gd name="connsiteY39" fmla="*/ 1305212 h 6858000"/>
              <a:gd name="connsiteX40" fmla="*/ 3035517 w 12192000"/>
              <a:gd name="connsiteY40" fmla="*/ 1358077 h 6858000"/>
              <a:gd name="connsiteX41" fmla="*/ 2992034 w 12192000"/>
              <a:gd name="connsiteY41" fmla="*/ 1348748 h 6858000"/>
              <a:gd name="connsiteX42" fmla="*/ 2955074 w 12192000"/>
              <a:gd name="connsiteY42" fmla="*/ 1358077 h 6858000"/>
              <a:gd name="connsiteX43" fmla="*/ 2937681 w 12192000"/>
              <a:gd name="connsiteY43" fmla="*/ 1379845 h 6858000"/>
              <a:gd name="connsiteX44" fmla="*/ 2892024 w 12192000"/>
              <a:gd name="connsiteY44" fmla="*/ 1354968 h 6858000"/>
              <a:gd name="connsiteX45" fmla="*/ 2881153 w 12192000"/>
              <a:gd name="connsiteY45" fmla="*/ 1336309 h 6858000"/>
              <a:gd name="connsiteX46" fmla="*/ 2878979 w 12192000"/>
              <a:gd name="connsiteY46" fmla="*/ 1442040 h 6858000"/>
              <a:gd name="connsiteX47" fmla="*/ 2892024 w 12192000"/>
              <a:gd name="connsiteY47" fmla="*/ 1463808 h 6858000"/>
              <a:gd name="connsiteX48" fmla="*/ 2905069 w 12192000"/>
              <a:gd name="connsiteY48" fmla="*/ 1448259 h 6858000"/>
              <a:gd name="connsiteX49" fmla="*/ 2920288 w 12192000"/>
              <a:gd name="connsiteY49" fmla="*/ 1429601 h 6858000"/>
              <a:gd name="connsiteX50" fmla="*/ 2926810 w 12192000"/>
              <a:gd name="connsiteY50" fmla="*/ 1460698 h 6858000"/>
              <a:gd name="connsiteX51" fmla="*/ 2872456 w 12192000"/>
              <a:gd name="connsiteY51" fmla="*/ 1479357 h 6858000"/>
              <a:gd name="connsiteX52" fmla="*/ 2846367 w 12192000"/>
              <a:gd name="connsiteY52" fmla="*/ 1482466 h 6858000"/>
              <a:gd name="connsiteX53" fmla="*/ 2794187 w 12192000"/>
              <a:gd name="connsiteY53" fmla="*/ 1513563 h 6858000"/>
              <a:gd name="connsiteX54" fmla="*/ 2755053 w 12192000"/>
              <a:gd name="connsiteY54" fmla="*/ 1498015 h 6858000"/>
              <a:gd name="connsiteX55" fmla="*/ 2720266 w 12192000"/>
              <a:gd name="connsiteY55" fmla="*/ 1426491 h 6858000"/>
              <a:gd name="connsiteX56" fmla="*/ 2724615 w 12192000"/>
              <a:gd name="connsiteY56" fmla="*/ 1345639 h 6858000"/>
              <a:gd name="connsiteX57" fmla="*/ 2596340 w 12192000"/>
              <a:gd name="connsiteY57" fmla="*/ 1249237 h 6858000"/>
              <a:gd name="connsiteX58" fmla="*/ 2557205 w 12192000"/>
              <a:gd name="connsiteY58" fmla="*/ 1271005 h 6858000"/>
              <a:gd name="connsiteX59" fmla="*/ 2531116 w 12192000"/>
              <a:gd name="connsiteY59" fmla="*/ 1246127 h 6858000"/>
              <a:gd name="connsiteX60" fmla="*/ 2531116 w 12192000"/>
              <a:gd name="connsiteY60" fmla="*/ 1230579 h 6858000"/>
              <a:gd name="connsiteX61" fmla="*/ 2505026 w 12192000"/>
              <a:gd name="connsiteY61" fmla="*/ 1202591 h 6858000"/>
              <a:gd name="connsiteX62" fmla="*/ 2481110 w 12192000"/>
              <a:gd name="connsiteY62" fmla="*/ 1193262 h 6858000"/>
              <a:gd name="connsiteX63" fmla="*/ 2431105 w 12192000"/>
              <a:gd name="connsiteY63" fmla="*/ 1211920 h 6858000"/>
              <a:gd name="connsiteX64" fmla="*/ 2387622 w 12192000"/>
              <a:gd name="connsiteY64" fmla="*/ 1243018 h 6858000"/>
              <a:gd name="connsiteX65" fmla="*/ 2341965 w 12192000"/>
              <a:gd name="connsiteY65" fmla="*/ 1193262 h 6858000"/>
              <a:gd name="connsiteX66" fmla="*/ 2315875 w 12192000"/>
              <a:gd name="connsiteY66" fmla="*/ 1131068 h 6858000"/>
              <a:gd name="connsiteX67" fmla="*/ 2246303 w 12192000"/>
              <a:gd name="connsiteY67" fmla="*/ 1099971 h 6858000"/>
              <a:gd name="connsiteX68" fmla="*/ 2222387 w 12192000"/>
              <a:gd name="connsiteY68" fmla="*/ 1093751 h 6858000"/>
              <a:gd name="connsiteX69" fmla="*/ 2185426 w 12192000"/>
              <a:gd name="connsiteY69" fmla="*/ 1059544 h 6858000"/>
              <a:gd name="connsiteX70" fmla="*/ 2152814 w 12192000"/>
              <a:gd name="connsiteY70" fmla="*/ 1043995 h 6858000"/>
              <a:gd name="connsiteX71" fmla="*/ 2139769 w 12192000"/>
              <a:gd name="connsiteY71" fmla="*/ 1028447 h 6858000"/>
              <a:gd name="connsiteX72" fmla="*/ 2154988 w 12192000"/>
              <a:gd name="connsiteY72" fmla="*/ 1016008 h 6858000"/>
              <a:gd name="connsiteX73" fmla="*/ 2176730 w 12192000"/>
              <a:gd name="connsiteY73" fmla="*/ 994240 h 6858000"/>
              <a:gd name="connsiteX74" fmla="*/ 2170207 w 12192000"/>
              <a:gd name="connsiteY74" fmla="*/ 975582 h 6858000"/>
              <a:gd name="connsiteX75" fmla="*/ 2139769 w 12192000"/>
              <a:gd name="connsiteY75" fmla="*/ 975582 h 6858000"/>
              <a:gd name="connsiteX76" fmla="*/ 2137595 w 12192000"/>
              <a:gd name="connsiteY76" fmla="*/ 978691 h 6858000"/>
              <a:gd name="connsiteX77" fmla="*/ 2037584 w 12192000"/>
              <a:gd name="connsiteY77" fmla="*/ 994240 h 6858000"/>
              <a:gd name="connsiteX78" fmla="*/ 2013669 w 12192000"/>
              <a:gd name="connsiteY78" fmla="*/ 975582 h 6858000"/>
              <a:gd name="connsiteX79" fmla="*/ 1926703 w 12192000"/>
              <a:gd name="connsiteY79" fmla="*/ 1028447 h 6858000"/>
              <a:gd name="connsiteX80" fmla="*/ 1913658 w 12192000"/>
              <a:gd name="connsiteY80" fmla="*/ 1053325 h 6858000"/>
              <a:gd name="connsiteX81" fmla="*/ 1894091 w 12192000"/>
              <a:gd name="connsiteY81" fmla="*/ 1031557 h 6858000"/>
              <a:gd name="connsiteX82" fmla="*/ 1881046 w 12192000"/>
              <a:gd name="connsiteY82" fmla="*/ 981801 h 6858000"/>
              <a:gd name="connsiteX83" fmla="*/ 1872349 w 12192000"/>
              <a:gd name="connsiteY83" fmla="*/ 994240 h 6858000"/>
              <a:gd name="connsiteX84" fmla="*/ 1850608 w 12192000"/>
              <a:gd name="connsiteY84" fmla="*/ 1016008 h 6858000"/>
              <a:gd name="connsiteX85" fmla="*/ 1835389 w 12192000"/>
              <a:gd name="connsiteY85" fmla="*/ 969362 h 6858000"/>
              <a:gd name="connsiteX86" fmla="*/ 1824518 w 12192000"/>
              <a:gd name="connsiteY86" fmla="*/ 932045 h 6858000"/>
              <a:gd name="connsiteX87" fmla="*/ 1794080 w 12192000"/>
              <a:gd name="connsiteY87" fmla="*/ 913387 h 6858000"/>
              <a:gd name="connsiteX88" fmla="*/ 1781035 w 12192000"/>
              <a:gd name="connsiteY88" fmla="*/ 882290 h 6858000"/>
              <a:gd name="connsiteX89" fmla="*/ 1774513 w 12192000"/>
              <a:gd name="connsiteY89" fmla="*/ 860522 h 6858000"/>
              <a:gd name="connsiteX90" fmla="*/ 1761468 w 12192000"/>
              <a:gd name="connsiteY90" fmla="*/ 876071 h 6858000"/>
              <a:gd name="connsiteX91" fmla="*/ 1739727 w 12192000"/>
              <a:gd name="connsiteY91" fmla="*/ 885400 h 6858000"/>
              <a:gd name="connsiteX92" fmla="*/ 1589711 w 12192000"/>
              <a:gd name="connsiteY92" fmla="*/ 754791 h 6858000"/>
              <a:gd name="connsiteX93" fmla="*/ 1539705 w 12192000"/>
              <a:gd name="connsiteY93" fmla="*/ 714365 h 6858000"/>
              <a:gd name="connsiteX94" fmla="*/ 1481003 w 12192000"/>
              <a:gd name="connsiteY94" fmla="*/ 689487 h 6858000"/>
              <a:gd name="connsiteX95" fmla="*/ 1433172 w 12192000"/>
              <a:gd name="connsiteY95" fmla="*/ 664610 h 6858000"/>
              <a:gd name="connsiteX96" fmla="*/ 1454914 w 12192000"/>
              <a:gd name="connsiteY96" fmla="*/ 792108 h 6858000"/>
              <a:gd name="connsiteX97" fmla="*/ 1457088 w 12192000"/>
              <a:gd name="connsiteY97" fmla="*/ 854303 h 6858000"/>
              <a:gd name="connsiteX98" fmla="*/ 1452739 w 12192000"/>
              <a:gd name="connsiteY98" fmla="*/ 885400 h 6858000"/>
              <a:gd name="connsiteX99" fmla="*/ 1424475 w 12192000"/>
              <a:gd name="connsiteY99" fmla="*/ 913387 h 6858000"/>
              <a:gd name="connsiteX100" fmla="*/ 1374470 w 12192000"/>
              <a:gd name="connsiteY100" fmla="*/ 866741 h 6858000"/>
              <a:gd name="connsiteX101" fmla="*/ 1330987 w 12192000"/>
              <a:gd name="connsiteY101" fmla="*/ 838754 h 6858000"/>
              <a:gd name="connsiteX102" fmla="*/ 1317942 w 12192000"/>
              <a:gd name="connsiteY102" fmla="*/ 841864 h 6858000"/>
              <a:gd name="connsiteX103" fmla="*/ 1289678 w 12192000"/>
              <a:gd name="connsiteY103" fmla="*/ 810766 h 6858000"/>
              <a:gd name="connsiteX104" fmla="*/ 1272285 w 12192000"/>
              <a:gd name="connsiteY104" fmla="*/ 798327 h 6858000"/>
              <a:gd name="connsiteX105" fmla="*/ 1226628 w 12192000"/>
              <a:gd name="connsiteY105" fmla="*/ 807657 h 6858000"/>
              <a:gd name="connsiteX106" fmla="*/ 1202713 w 12192000"/>
              <a:gd name="connsiteY106" fmla="*/ 745462 h 6858000"/>
              <a:gd name="connsiteX107" fmla="*/ 1180971 w 12192000"/>
              <a:gd name="connsiteY107" fmla="*/ 695707 h 6858000"/>
              <a:gd name="connsiteX108" fmla="*/ 1150533 w 12192000"/>
              <a:gd name="connsiteY108" fmla="*/ 658390 h 6858000"/>
              <a:gd name="connsiteX109" fmla="*/ 1141837 w 12192000"/>
              <a:gd name="connsiteY109" fmla="*/ 658390 h 6858000"/>
              <a:gd name="connsiteX110" fmla="*/ 1124443 w 12192000"/>
              <a:gd name="connsiteY110" fmla="*/ 711255 h 6858000"/>
              <a:gd name="connsiteX111" fmla="*/ 1083135 w 12192000"/>
              <a:gd name="connsiteY111" fmla="*/ 792108 h 6858000"/>
              <a:gd name="connsiteX112" fmla="*/ 1078787 w 12192000"/>
              <a:gd name="connsiteY112" fmla="*/ 788998 h 6858000"/>
              <a:gd name="connsiteX113" fmla="*/ 1017910 w 12192000"/>
              <a:gd name="connsiteY113" fmla="*/ 767230 h 6858000"/>
              <a:gd name="connsiteX114" fmla="*/ 972253 w 12192000"/>
              <a:gd name="connsiteY114" fmla="*/ 708146 h 6858000"/>
              <a:gd name="connsiteX115" fmla="*/ 952686 w 12192000"/>
              <a:gd name="connsiteY115" fmla="*/ 770340 h 6858000"/>
              <a:gd name="connsiteX116" fmla="*/ 920074 w 12192000"/>
              <a:gd name="connsiteY116" fmla="*/ 813876 h 6858000"/>
              <a:gd name="connsiteX117" fmla="*/ 809192 w 12192000"/>
              <a:gd name="connsiteY117" fmla="*/ 695707 h 6858000"/>
              <a:gd name="connsiteX118" fmla="*/ 776580 w 12192000"/>
              <a:gd name="connsiteY118" fmla="*/ 658390 h 6858000"/>
              <a:gd name="connsiteX119" fmla="*/ 739620 w 12192000"/>
              <a:gd name="connsiteY119" fmla="*/ 686378 h 6858000"/>
              <a:gd name="connsiteX120" fmla="*/ 672221 w 12192000"/>
              <a:gd name="connsiteY120" fmla="*/ 739243 h 6858000"/>
              <a:gd name="connsiteX121" fmla="*/ 648306 w 12192000"/>
              <a:gd name="connsiteY121" fmla="*/ 736133 h 6858000"/>
              <a:gd name="connsiteX122" fmla="*/ 643957 w 12192000"/>
              <a:gd name="connsiteY122" fmla="*/ 739243 h 6858000"/>
              <a:gd name="connsiteX123" fmla="*/ 646132 w 12192000"/>
              <a:gd name="connsiteY123" fmla="*/ 733023 h 6858000"/>
              <a:gd name="connsiteX124" fmla="*/ 650480 w 12192000"/>
              <a:gd name="connsiteY124" fmla="*/ 701926 h 6858000"/>
              <a:gd name="connsiteX125" fmla="*/ 609171 w 12192000"/>
              <a:gd name="connsiteY125" fmla="*/ 621073 h 6858000"/>
              <a:gd name="connsiteX126" fmla="*/ 556992 w 12192000"/>
              <a:gd name="connsiteY126" fmla="*/ 642841 h 6858000"/>
              <a:gd name="connsiteX127" fmla="*/ 517857 w 12192000"/>
              <a:gd name="connsiteY127" fmla="*/ 642841 h 6858000"/>
              <a:gd name="connsiteX128" fmla="*/ 493941 w 12192000"/>
              <a:gd name="connsiteY128" fmla="*/ 639732 h 6858000"/>
              <a:gd name="connsiteX129" fmla="*/ 498290 w 12192000"/>
              <a:gd name="connsiteY129" fmla="*/ 683268 h 6858000"/>
              <a:gd name="connsiteX130" fmla="*/ 596126 w 12192000"/>
              <a:gd name="connsiteY130" fmla="*/ 826315 h 6858000"/>
              <a:gd name="connsiteX131" fmla="*/ 613519 w 12192000"/>
              <a:gd name="connsiteY131" fmla="*/ 866741 h 6858000"/>
              <a:gd name="connsiteX132" fmla="*/ 652654 w 12192000"/>
              <a:gd name="connsiteY132" fmla="*/ 969362 h 6858000"/>
              <a:gd name="connsiteX133" fmla="*/ 698311 w 12192000"/>
              <a:gd name="connsiteY133" fmla="*/ 1050215 h 6858000"/>
              <a:gd name="connsiteX134" fmla="*/ 726575 w 12192000"/>
              <a:gd name="connsiteY134" fmla="*/ 1053325 h 6858000"/>
              <a:gd name="connsiteX135" fmla="*/ 737446 w 12192000"/>
              <a:gd name="connsiteY135" fmla="*/ 1040886 h 6858000"/>
              <a:gd name="connsiteX136" fmla="*/ 737446 w 12192000"/>
              <a:gd name="connsiteY136" fmla="*/ 1065764 h 6858000"/>
              <a:gd name="connsiteX137" fmla="*/ 770058 w 12192000"/>
              <a:gd name="connsiteY137" fmla="*/ 1124848 h 6858000"/>
              <a:gd name="connsiteX138" fmla="*/ 785277 w 12192000"/>
              <a:gd name="connsiteY138" fmla="*/ 1096861 h 6858000"/>
              <a:gd name="connsiteX139" fmla="*/ 793973 w 12192000"/>
              <a:gd name="connsiteY139" fmla="*/ 1071983 h 6858000"/>
              <a:gd name="connsiteX140" fmla="*/ 811367 w 12192000"/>
              <a:gd name="connsiteY140" fmla="*/ 1099971 h 6858000"/>
              <a:gd name="connsiteX141" fmla="*/ 809192 w 12192000"/>
              <a:gd name="connsiteY141" fmla="*/ 1115519 h 6858000"/>
              <a:gd name="connsiteX142" fmla="*/ 830934 w 12192000"/>
              <a:gd name="connsiteY142" fmla="*/ 1165275 h 6858000"/>
              <a:gd name="connsiteX143" fmla="*/ 887462 w 12192000"/>
              <a:gd name="connsiteY143" fmla="*/ 1193262 h 6858000"/>
              <a:gd name="connsiteX144" fmla="*/ 917900 w 12192000"/>
              <a:gd name="connsiteY144" fmla="*/ 1239908 h 6858000"/>
              <a:gd name="connsiteX145" fmla="*/ 935293 w 12192000"/>
              <a:gd name="connsiteY145" fmla="*/ 1252347 h 6858000"/>
              <a:gd name="connsiteX146" fmla="*/ 978776 w 12192000"/>
              <a:gd name="connsiteY146" fmla="*/ 1249237 h 6858000"/>
              <a:gd name="connsiteX147" fmla="*/ 1104876 w 12192000"/>
              <a:gd name="connsiteY147" fmla="*/ 1274115 h 6858000"/>
              <a:gd name="connsiteX148" fmla="*/ 1150533 w 12192000"/>
              <a:gd name="connsiteY148" fmla="*/ 1336309 h 6858000"/>
              <a:gd name="connsiteX149" fmla="*/ 1137488 w 12192000"/>
              <a:gd name="connsiteY149" fmla="*/ 1358077 h 6858000"/>
              <a:gd name="connsiteX150" fmla="*/ 1070090 w 12192000"/>
              <a:gd name="connsiteY150" fmla="*/ 1386065 h 6858000"/>
              <a:gd name="connsiteX151" fmla="*/ 1054871 w 12192000"/>
              <a:gd name="connsiteY151" fmla="*/ 1389175 h 6858000"/>
              <a:gd name="connsiteX152" fmla="*/ 1057045 w 12192000"/>
              <a:gd name="connsiteY152" fmla="*/ 1410943 h 6858000"/>
              <a:gd name="connsiteX153" fmla="*/ 1059219 w 12192000"/>
              <a:gd name="connsiteY153" fmla="*/ 1417162 h 6858000"/>
              <a:gd name="connsiteX154" fmla="*/ 1067916 w 12192000"/>
              <a:gd name="connsiteY154" fmla="*/ 1445150 h 6858000"/>
              <a:gd name="connsiteX155" fmla="*/ 1041826 w 12192000"/>
              <a:gd name="connsiteY155" fmla="*/ 1432711 h 6858000"/>
              <a:gd name="connsiteX156" fmla="*/ 1035303 w 12192000"/>
              <a:gd name="connsiteY156" fmla="*/ 1417162 h 6858000"/>
              <a:gd name="connsiteX157" fmla="*/ 1022259 w 12192000"/>
              <a:gd name="connsiteY157" fmla="*/ 1404723 h 6858000"/>
              <a:gd name="connsiteX158" fmla="*/ 1017910 w 12192000"/>
              <a:gd name="connsiteY158" fmla="*/ 1423382 h 6858000"/>
              <a:gd name="connsiteX159" fmla="*/ 972253 w 12192000"/>
              <a:gd name="connsiteY159" fmla="*/ 1442040 h 6858000"/>
              <a:gd name="connsiteX160" fmla="*/ 774406 w 12192000"/>
              <a:gd name="connsiteY160" fmla="*/ 1351858 h 6858000"/>
              <a:gd name="connsiteX161" fmla="*/ 724401 w 12192000"/>
              <a:gd name="connsiteY161" fmla="*/ 1351858 h 6858000"/>
              <a:gd name="connsiteX162" fmla="*/ 652654 w 12192000"/>
              <a:gd name="connsiteY162" fmla="*/ 1320761 h 6858000"/>
              <a:gd name="connsiteX163" fmla="*/ 598300 w 12192000"/>
              <a:gd name="connsiteY163" fmla="*/ 1314541 h 6858000"/>
              <a:gd name="connsiteX164" fmla="*/ 583081 w 12192000"/>
              <a:gd name="connsiteY164" fmla="*/ 1414052 h 6858000"/>
              <a:gd name="connsiteX165" fmla="*/ 615693 w 12192000"/>
              <a:gd name="connsiteY165" fmla="*/ 1485576 h 6858000"/>
              <a:gd name="connsiteX166" fmla="*/ 648306 w 12192000"/>
              <a:gd name="connsiteY166" fmla="*/ 1407833 h 6858000"/>
              <a:gd name="connsiteX167" fmla="*/ 667873 w 12192000"/>
              <a:gd name="connsiteY167" fmla="*/ 1429601 h 6858000"/>
              <a:gd name="connsiteX168" fmla="*/ 663525 w 12192000"/>
              <a:gd name="connsiteY168" fmla="*/ 1476247 h 6858000"/>
              <a:gd name="connsiteX169" fmla="*/ 711356 w 12192000"/>
              <a:gd name="connsiteY169" fmla="*/ 1547770 h 6858000"/>
              <a:gd name="connsiteX170" fmla="*/ 730923 w 12192000"/>
              <a:gd name="connsiteY170" fmla="*/ 1547770 h 6858000"/>
              <a:gd name="connsiteX171" fmla="*/ 750490 w 12192000"/>
              <a:gd name="connsiteY171" fmla="*/ 1572648 h 6858000"/>
              <a:gd name="connsiteX172" fmla="*/ 739620 w 12192000"/>
              <a:gd name="connsiteY172" fmla="*/ 1597526 h 6858000"/>
              <a:gd name="connsiteX173" fmla="*/ 724401 w 12192000"/>
              <a:gd name="connsiteY173" fmla="*/ 1628623 h 6858000"/>
              <a:gd name="connsiteX174" fmla="*/ 746142 w 12192000"/>
              <a:gd name="connsiteY174" fmla="*/ 1647281 h 6858000"/>
              <a:gd name="connsiteX175" fmla="*/ 1065742 w 12192000"/>
              <a:gd name="connsiteY175" fmla="*/ 1787219 h 6858000"/>
              <a:gd name="connsiteX176" fmla="*/ 1170101 w 12192000"/>
              <a:gd name="connsiteY176" fmla="*/ 1840084 h 6858000"/>
              <a:gd name="connsiteX177" fmla="*/ 1204887 w 12192000"/>
              <a:gd name="connsiteY177" fmla="*/ 1840084 h 6858000"/>
              <a:gd name="connsiteX178" fmla="*/ 1254892 w 12192000"/>
              <a:gd name="connsiteY178" fmla="*/ 1858742 h 6858000"/>
              <a:gd name="connsiteX179" fmla="*/ 1267937 w 12192000"/>
              <a:gd name="connsiteY179" fmla="*/ 1759231 h 6858000"/>
              <a:gd name="connsiteX180" fmla="*/ 1313594 w 12192000"/>
              <a:gd name="connsiteY180" fmla="*/ 1824536 h 6858000"/>
              <a:gd name="connsiteX181" fmla="*/ 1354903 w 12192000"/>
              <a:gd name="connsiteY181" fmla="*/ 1896059 h 6858000"/>
              <a:gd name="connsiteX182" fmla="*/ 1461436 w 12192000"/>
              <a:gd name="connsiteY182" fmla="*/ 1930266 h 6858000"/>
              <a:gd name="connsiteX183" fmla="*/ 1489700 w 12192000"/>
              <a:gd name="connsiteY183" fmla="*/ 1892949 h 6858000"/>
              <a:gd name="connsiteX184" fmla="*/ 1513616 w 12192000"/>
              <a:gd name="connsiteY184" fmla="*/ 1902279 h 6858000"/>
              <a:gd name="connsiteX185" fmla="*/ 1515790 w 12192000"/>
              <a:gd name="connsiteY185" fmla="*/ 1917827 h 6858000"/>
              <a:gd name="connsiteX186" fmla="*/ 1591885 w 12192000"/>
              <a:gd name="connsiteY186" fmla="*/ 2008009 h 6858000"/>
              <a:gd name="connsiteX187" fmla="*/ 1681025 w 12192000"/>
              <a:gd name="connsiteY187" fmla="*/ 2029777 h 6858000"/>
              <a:gd name="connsiteX188" fmla="*/ 1739727 w 12192000"/>
              <a:gd name="connsiteY188" fmla="*/ 2011119 h 6858000"/>
              <a:gd name="connsiteX189" fmla="*/ 1859305 w 12192000"/>
              <a:gd name="connsiteY189" fmla="*/ 2070203 h 6858000"/>
              <a:gd name="connsiteX190" fmla="*/ 1881046 w 12192000"/>
              <a:gd name="connsiteY190" fmla="*/ 2076423 h 6858000"/>
              <a:gd name="connsiteX191" fmla="*/ 1965838 w 12192000"/>
              <a:gd name="connsiteY191" fmla="*/ 2085752 h 6858000"/>
              <a:gd name="connsiteX192" fmla="*/ 2000624 w 12192000"/>
              <a:gd name="connsiteY192" fmla="*/ 2088862 h 6858000"/>
              <a:gd name="connsiteX193" fmla="*/ 2109331 w 12192000"/>
              <a:gd name="connsiteY193" fmla="*/ 2107520 h 6858000"/>
              <a:gd name="connsiteX194" fmla="*/ 2128899 w 12192000"/>
              <a:gd name="connsiteY194" fmla="*/ 2119959 h 6858000"/>
              <a:gd name="connsiteX195" fmla="*/ 2183252 w 12192000"/>
              <a:gd name="connsiteY195" fmla="*/ 2163495 h 6858000"/>
              <a:gd name="connsiteX196" fmla="*/ 2244128 w 12192000"/>
              <a:gd name="connsiteY196" fmla="*/ 2213251 h 6858000"/>
              <a:gd name="connsiteX197" fmla="*/ 2261522 w 12192000"/>
              <a:gd name="connsiteY197" fmla="*/ 2219470 h 6858000"/>
              <a:gd name="connsiteX198" fmla="*/ 2333268 w 12192000"/>
              <a:gd name="connsiteY198" fmla="*/ 2185263 h 6858000"/>
              <a:gd name="connsiteX199" fmla="*/ 2355010 w 12192000"/>
              <a:gd name="connsiteY199" fmla="*/ 2197702 h 6858000"/>
              <a:gd name="connsiteX200" fmla="*/ 2355010 w 12192000"/>
              <a:gd name="connsiteY200" fmla="*/ 2312762 h 6858000"/>
              <a:gd name="connsiteX201" fmla="*/ 2365881 w 12192000"/>
              <a:gd name="connsiteY201" fmla="*/ 2340749 h 6858000"/>
              <a:gd name="connsiteX202" fmla="*/ 2389796 w 12192000"/>
              <a:gd name="connsiteY202" fmla="*/ 2328311 h 6858000"/>
              <a:gd name="connsiteX203" fmla="*/ 2409363 w 12192000"/>
              <a:gd name="connsiteY203" fmla="*/ 2263006 h 6858000"/>
              <a:gd name="connsiteX204" fmla="*/ 2415886 w 12192000"/>
              <a:gd name="connsiteY204" fmla="*/ 2250567 h 6858000"/>
              <a:gd name="connsiteX205" fmla="*/ 2441976 w 12192000"/>
              <a:gd name="connsiteY205" fmla="*/ 2216361 h 6858000"/>
              <a:gd name="connsiteX206" fmla="*/ 2452846 w 12192000"/>
              <a:gd name="connsiteY206" fmla="*/ 2253677 h 6858000"/>
              <a:gd name="connsiteX207" fmla="*/ 2457195 w 12192000"/>
              <a:gd name="connsiteY207" fmla="*/ 2253677 h 6858000"/>
              <a:gd name="connsiteX208" fmla="*/ 2539812 w 12192000"/>
              <a:gd name="connsiteY208" fmla="*/ 2225690 h 6858000"/>
              <a:gd name="connsiteX209" fmla="*/ 2689828 w 12192000"/>
              <a:gd name="connsiteY209" fmla="*/ 2287884 h 6858000"/>
              <a:gd name="connsiteX210" fmla="*/ 2711570 w 12192000"/>
              <a:gd name="connsiteY210" fmla="*/ 2328311 h 6858000"/>
              <a:gd name="connsiteX211" fmla="*/ 2733311 w 12192000"/>
              <a:gd name="connsiteY211" fmla="*/ 2374956 h 6858000"/>
              <a:gd name="connsiteX212" fmla="*/ 2813754 w 12192000"/>
              <a:gd name="connsiteY212" fmla="*/ 2384285 h 6858000"/>
              <a:gd name="connsiteX213" fmla="*/ 2870282 w 12192000"/>
              <a:gd name="connsiteY213" fmla="*/ 2378066 h 6858000"/>
              <a:gd name="connsiteX214" fmla="*/ 2898546 w 12192000"/>
              <a:gd name="connsiteY214" fmla="*/ 2430931 h 6858000"/>
              <a:gd name="connsiteX215" fmla="*/ 2922462 w 12192000"/>
              <a:gd name="connsiteY215" fmla="*/ 2474467 h 6858000"/>
              <a:gd name="connsiteX216" fmla="*/ 2939855 w 12192000"/>
              <a:gd name="connsiteY216" fmla="*/ 2449590 h 6858000"/>
              <a:gd name="connsiteX217" fmla="*/ 2965945 w 12192000"/>
              <a:gd name="connsiteY217" fmla="*/ 2430931 h 6858000"/>
              <a:gd name="connsiteX218" fmla="*/ 3028995 w 12192000"/>
              <a:gd name="connsiteY218" fmla="*/ 2458919 h 6858000"/>
              <a:gd name="connsiteX219" fmla="*/ 3098567 w 12192000"/>
              <a:gd name="connsiteY219" fmla="*/ 2443370 h 6858000"/>
              <a:gd name="connsiteX220" fmla="*/ 3131180 w 12192000"/>
              <a:gd name="connsiteY220" fmla="*/ 2440260 h 6858000"/>
              <a:gd name="connsiteX221" fmla="*/ 3185533 w 12192000"/>
              <a:gd name="connsiteY221" fmla="*/ 2496235 h 6858000"/>
              <a:gd name="connsiteX222" fmla="*/ 3211623 w 12192000"/>
              <a:gd name="connsiteY222" fmla="*/ 2502455 h 6858000"/>
              <a:gd name="connsiteX223" fmla="*/ 3296414 w 12192000"/>
              <a:gd name="connsiteY223" fmla="*/ 2493126 h 6858000"/>
              <a:gd name="connsiteX224" fmla="*/ 3424689 w 12192000"/>
              <a:gd name="connsiteY224" fmla="*/ 2542881 h 6858000"/>
              <a:gd name="connsiteX225" fmla="*/ 3468172 w 12192000"/>
              <a:gd name="connsiteY225" fmla="*/ 2573979 h 6858000"/>
              <a:gd name="connsiteX226" fmla="*/ 3439908 w 12192000"/>
              <a:gd name="connsiteY226" fmla="*/ 2586417 h 6858000"/>
              <a:gd name="connsiteX227" fmla="*/ 3411644 w 12192000"/>
              <a:gd name="connsiteY227" fmla="*/ 2595746 h 6858000"/>
              <a:gd name="connsiteX228" fmla="*/ 3400773 w 12192000"/>
              <a:gd name="connsiteY228" fmla="*/ 2629953 h 6858000"/>
              <a:gd name="connsiteX229" fmla="*/ 3420341 w 12192000"/>
              <a:gd name="connsiteY229" fmla="*/ 2642392 h 6858000"/>
              <a:gd name="connsiteX230" fmla="*/ 3444257 w 12192000"/>
              <a:gd name="connsiteY230" fmla="*/ 2648612 h 6858000"/>
              <a:gd name="connsiteX231" fmla="*/ 3433386 w 12192000"/>
              <a:gd name="connsiteY231" fmla="*/ 2695257 h 6858000"/>
              <a:gd name="connsiteX232" fmla="*/ 3396425 w 12192000"/>
              <a:gd name="connsiteY232" fmla="*/ 2710806 h 6858000"/>
              <a:gd name="connsiteX233" fmla="*/ 3292066 w 12192000"/>
              <a:gd name="connsiteY233" fmla="*/ 2589527 h 6858000"/>
              <a:gd name="connsiteX234" fmla="*/ 3287718 w 12192000"/>
              <a:gd name="connsiteY234" fmla="*/ 2626844 h 6858000"/>
              <a:gd name="connsiteX235" fmla="*/ 3242061 w 12192000"/>
              <a:gd name="connsiteY235" fmla="*/ 2695257 h 6858000"/>
              <a:gd name="connsiteX236" fmla="*/ 3207275 w 12192000"/>
              <a:gd name="connsiteY236" fmla="*/ 2704587 h 6858000"/>
              <a:gd name="connsiteX237" fmla="*/ 3183359 w 12192000"/>
              <a:gd name="connsiteY237" fmla="*/ 2685929 h 6858000"/>
              <a:gd name="connsiteX238" fmla="*/ 3155095 w 12192000"/>
              <a:gd name="connsiteY238" fmla="*/ 2654831 h 6858000"/>
              <a:gd name="connsiteX239" fmla="*/ 3102916 w 12192000"/>
              <a:gd name="connsiteY239" fmla="*/ 2645502 h 6858000"/>
              <a:gd name="connsiteX240" fmla="*/ 3076826 w 12192000"/>
              <a:gd name="connsiteY240" fmla="*/ 2657941 h 6858000"/>
              <a:gd name="connsiteX241" fmla="*/ 3007253 w 12192000"/>
              <a:gd name="connsiteY241" fmla="*/ 2657941 h 6858000"/>
              <a:gd name="connsiteX242" fmla="*/ 2924636 w 12192000"/>
              <a:gd name="connsiteY242" fmla="*/ 2598856 h 6858000"/>
              <a:gd name="connsiteX243" fmla="*/ 2915939 w 12192000"/>
              <a:gd name="connsiteY243" fmla="*/ 2567759 h 6858000"/>
              <a:gd name="connsiteX244" fmla="*/ 2892024 w 12192000"/>
              <a:gd name="connsiteY244" fmla="*/ 2521113 h 6858000"/>
              <a:gd name="connsiteX245" fmla="*/ 2883327 w 12192000"/>
              <a:gd name="connsiteY245" fmla="*/ 2549101 h 6858000"/>
              <a:gd name="connsiteX246" fmla="*/ 2850715 w 12192000"/>
              <a:gd name="connsiteY246" fmla="*/ 2583307 h 6858000"/>
              <a:gd name="connsiteX247" fmla="*/ 2831148 w 12192000"/>
              <a:gd name="connsiteY247" fmla="*/ 2536662 h 6858000"/>
              <a:gd name="connsiteX248" fmla="*/ 2839844 w 12192000"/>
              <a:gd name="connsiteY248" fmla="*/ 2505564 h 6858000"/>
              <a:gd name="connsiteX249" fmla="*/ 2837670 w 12192000"/>
              <a:gd name="connsiteY249" fmla="*/ 2499345 h 6858000"/>
              <a:gd name="connsiteX250" fmla="*/ 2678957 w 12192000"/>
              <a:gd name="connsiteY250" fmla="*/ 2577088 h 6858000"/>
              <a:gd name="connsiteX251" fmla="*/ 2570250 w 12192000"/>
              <a:gd name="connsiteY251" fmla="*/ 2592637 h 6858000"/>
              <a:gd name="connsiteX252" fmla="*/ 2541986 w 12192000"/>
              <a:gd name="connsiteY252" fmla="*/ 2564649 h 6858000"/>
              <a:gd name="connsiteX253" fmla="*/ 2526767 w 12192000"/>
              <a:gd name="connsiteY253" fmla="*/ 2545991 h 6858000"/>
              <a:gd name="connsiteX254" fmla="*/ 2481110 w 12192000"/>
              <a:gd name="connsiteY254" fmla="*/ 2558430 h 6858000"/>
              <a:gd name="connsiteX255" fmla="*/ 2337617 w 12192000"/>
              <a:gd name="connsiteY255" fmla="*/ 2486906 h 6858000"/>
              <a:gd name="connsiteX256" fmla="*/ 2300656 w 12192000"/>
              <a:gd name="connsiteY256" fmla="*/ 2427821 h 6858000"/>
              <a:gd name="connsiteX257" fmla="*/ 2276741 w 12192000"/>
              <a:gd name="connsiteY257" fmla="*/ 2434041 h 6858000"/>
              <a:gd name="connsiteX258" fmla="*/ 2296308 w 12192000"/>
              <a:gd name="connsiteY258" fmla="*/ 2471358 h 6858000"/>
              <a:gd name="connsiteX259" fmla="*/ 2322398 w 12192000"/>
              <a:gd name="connsiteY259" fmla="*/ 2499345 h 6858000"/>
              <a:gd name="connsiteX260" fmla="*/ 2315875 w 12192000"/>
              <a:gd name="connsiteY260" fmla="*/ 2518003 h 6858000"/>
              <a:gd name="connsiteX261" fmla="*/ 2302830 w 12192000"/>
              <a:gd name="connsiteY261" fmla="*/ 2533552 h 6858000"/>
              <a:gd name="connsiteX262" fmla="*/ 2272392 w 12192000"/>
              <a:gd name="connsiteY262" fmla="*/ 2539771 h 6858000"/>
              <a:gd name="connsiteX263" fmla="*/ 2102809 w 12192000"/>
              <a:gd name="connsiteY263" fmla="*/ 2480687 h 6858000"/>
              <a:gd name="connsiteX264" fmla="*/ 2054978 w 12192000"/>
              <a:gd name="connsiteY264" fmla="*/ 2502455 h 6858000"/>
              <a:gd name="connsiteX265" fmla="*/ 1952793 w 12192000"/>
              <a:gd name="connsiteY265" fmla="*/ 2555320 h 6858000"/>
              <a:gd name="connsiteX266" fmla="*/ 1883220 w 12192000"/>
              <a:gd name="connsiteY266" fmla="*/ 2530442 h 6858000"/>
              <a:gd name="connsiteX267" fmla="*/ 1854956 w 12192000"/>
              <a:gd name="connsiteY267" fmla="*/ 2521113 h 6858000"/>
              <a:gd name="connsiteX268" fmla="*/ 1672328 w 12192000"/>
              <a:gd name="connsiteY268" fmla="*/ 2458919 h 6858000"/>
              <a:gd name="connsiteX269" fmla="*/ 1639716 w 12192000"/>
              <a:gd name="connsiteY269" fmla="*/ 2449590 h 6858000"/>
              <a:gd name="connsiteX270" fmla="*/ 1600581 w 12192000"/>
              <a:gd name="connsiteY270" fmla="*/ 2486906 h 6858000"/>
              <a:gd name="connsiteX271" fmla="*/ 1572317 w 12192000"/>
              <a:gd name="connsiteY271" fmla="*/ 2493126 h 6858000"/>
              <a:gd name="connsiteX272" fmla="*/ 1533183 w 12192000"/>
              <a:gd name="connsiteY272" fmla="*/ 2462028 h 6858000"/>
              <a:gd name="connsiteX273" fmla="*/ 1476655 w 12192000"/>
              <a:gd name="connsiteY273" fmla="*/ 2486906 h 6858000"/>
              <a:gd name="connsiteX274" fmla="*/ 1457088 w 12192000"/>
              <a:gd name="connsiteY274" fmla="*/ 2524223 h 6858000"/>
              <a:gd name="connsiteX275" fmla="*/ 1444043 w 12192000"/>
              <a:gd name="connsiteY275" fmla="*/ 2530442 h 6858000"/>
              <a:gd name="connsiteX276" fmla="*/ 1444043 w 12192000"/>
              <a:gd name="connsiteY276" fmla="*/ 2508674 h 6858000"/>
              <a:gd name="connsiteX277" fmla="*/ 1450565 w 12192000"/>
              <a:gd name="connsiteY277" fmla="*/ 2493126 h 6858000"/>
              <a:gd name="connsiteX278" fmla="*/ 1448391 w 12192000"/>
              <a:gd name="connsiteY278" fmla="*/ 2455809 h 6858000"/>
              <a:gd name="connsiteX279" fmla="*/ 1417953 w 12192000"/>
              <a:gd name="connsiteY279" fmla="*/ 2465138 h 6858000"/>
              <a:gd name="connsiteX280" fmla="*/ 1407082 w 12192000"/>
              <a:gd name="connsiteY280" fmla="*/ 2499345 h 6858000"/>
              <a:gd name="connsiteX281" fmla="*/ 1378819 w 12192000"/>
              <a:gd name="connsiteY281" fmla="*/ 2508674 h 6858000"/>
              <a:gd name="connsiteX282" fmla="*/ 1376644 w 12192000"/>
              <a:gd name="connsiteY282" fmla="*/ 2480687 h 6858000"/>
              <a:gd name="connsiteX283" fmla="*/ 1376644 w 12192000"/>
              <a:gd name="connsiteY283" fmla="*/ 2471358 h 6858000"/>
              <a:gd name="connsiteX284" fmla="*/ 1333161 w 12192000"/>
              <a:gd name="connsiteY284" fmla="*/ 2409163 h 6858000"/>
              <a:gd name="connsiteX285" fmla="*/ 1239673 w 12192000"/>
              <a:gd name="connsiteY285" fmla="*/ 2409163 h 6858000"/>
              <a:gd name="connsiteX286" fmla="*/ 1189668 w 12192000"/>
              <a:gd name="connsiteY286" fmla="*/ 2462028 h 6858000"/>
              <a:gd name="connsiteX287" fmla="*/ 1178797 w 12192000"/>
              <a:gd name="connsiteY287" fmla="*/ 2483796 h 6858000"/>
              <a:gd name="connsiteX288" fmla="*/ 1157056 w 12192000"/>
              <a:gd name="connsiteY288" fmla="*/ 2455809 h 6858000"/>
              <a:gd name="connsiteX289" fmla="*/ 1180971 w 12192000"/>
              <a:gd name="connsiteY289" fmla="*/ 2412273 h 6858000"/>
              <a:gd name="connsiteX290" fmla="*/ 1163578 w 12192000"/>
              <a:gd name="connsiteY290" fmla="*/ 2406054 h 6858000"/>
              <a:gd name="connsiteX291" fmla="*/ 1128792 w 12192000"/>
              <a:gd name="connsiteY291" fmla="*/ 2471358 h 6858000"/>
              <a:gd name="connsiteX292" fmla="*/ 1126618 w 12192000"/>
              <a:gd name="connsiteY292" fmla="*/ 2477577 h 6858000"/>
              <a:gd name="connsiteX293" fmla="*/ 1135314 w 12192000"/>
              <a:gd name="connsiteY293" fmla="*/ 2533552 h 6858000"/>
              <a:gd name="connsiteX294" fmla="*/ 1246196 w 12192000"/>
              <a:gd name="connsiteY294" fmla="*/ 2580198 h 6858000"/>
              <a:gd name="connsiteX295" fmla="*/ 1278808 w 12192000"/>
              <a:gd name="connsiteY295" fmla="*/ 2636173 h 6858000"/>
              <a:gd name="connsiteX296" fmla="*/ 1283156 w 12192000"/>
              <a:gd name="connsiteY296" fmla="*/ 2670380 h 6858000"/>
              <a:gd name="connsiteX297" fmla="*/ 1274460 w 12192000"/>
              <a:gd name="connsiteY297" fmla="*/ 2707696 h 6858000"/>
              <a:gd name="connsiteX298" fmla="*/ 1252718 w 12192000"/>
              <a:gd name="connsiteY298" fmla="*/ 2695257 h 6858000"/>
              <a:gd name="connsiteX299" fmla="*/ 1207061 w 12192000"/>
              <a:gd name="connsiteY299" fmla="*/ 2657941 h 6858000"/>
              <a:gd name="connsiteX300" fmla="*/ 1148359 w 12192000"/>
              <a:gd name="connsiteY300" fmla="*/ 2664160 h 6858000"/>
              <a:gd name="connsiteX301" fmla="*/ 1035303 w 12192000"/>
              <a:gd name="connsiteY301" fmla="*/ 2664160 h 6858000"/>
              <a:gd name="connsiteX302" fmla="*/ 1022259 w 12192000"/>
              <a:gd name="connsiteY302" fmla="*/ 2642392 h 6858000"/>
              <a:gd name="connsiteX303" fmla="*/ 1009214 w 12192000"/>
              <a:gd name="connsiteY303" fmla="*/ 2633063 h 6858000"/>
              <a:gd name="connsiteX304" fmla="*/ 961383 w 12192000"/>
              <a:gd name="connsiteY304" fmla="*/ 2629953 h 6858000"/>
              <a:gd name="connsiteX305" fmla="*/ 904855 w 12192000"/>
              <a:gd name="connsiteY305" fmla="*/ 2592637 h 6858000"/>
              <a:gd name="connsiteX306" fmla="*/ 891810 w 12192000"/>
              <a:gd name="connsiteY306" fmla="*/ 2573979 h 6858000"/>
              <a:gd name="connsiteX307" fmla="*/ 878765 w 12192000"/>
              <a:gd name="connsiteY307" fmla="*/ 2542881 h 6858000"/>
              <a:gd name="connsiteX308" fmla="*/ 846153 w 12192000"/>
              <a:gd name="connsiteY308" fmla="*/ 2558430 h 6858000"/>
              <a:gd name="connsiteX309" fmla="*/ 824411 w 12192000"/>
              <a:gd name="connsiteY309" fmla="*/ 2654831 h 6858000"/>
              <a:gd name="connsiteX310" fmla="*/ 854849 w 12192000"/>
              <a:gd name="connsiteY310" fmla="*/ 2692148 h 6858000"/>
              <a:gd name="connsiteX311" fmla="*/ 878765 w 12192000"/>
              <a:gd name="connsiteY311" fmla="*/ 2745013 h 6858000"/>
              <a:gd name="connsiteX312" fmla="*/ 896158 w 12192000"/>
              <a:gd name="connsiteY312" fmla="*/ 2692148 h 6858000"/>
              <a:gd name="connsiteX313" fmla="*/ 924422 w 12192000"/>
              <a:gd name="connsiteY313" fmla="*/ 2667270 h 6858000"/>
              <a:gd name="connsiteX314" fmla="*/ 952686 w 12192000"/>
              <a:gd name="connsiteY314" fmla="*/ 2707696 h 6858000"/>
              <a:gd name="connsiteX315" fmla="*/ 961383 w 12192000"/>
              <a:gd name="connsiteY315" fmla="*/ 2748123 h 6858000"/>
              <a:gd name="connsiteX316" fmla="*/ 1009214 w 12192000"/>
              <a:gd name="connsiteY316" fmla="*/ 2738794 h 6858000"/>
              <a:gd name="connsiteX317" fmla="*/ 1065742 w 12192000"/>
              <a:gd name="connsiteY317" fmla="*/ 2844524 h 6858000"/>
              <a:gd name="connsiteX318" fmla="*/ 1202713 w 12192000"/>
              <a:gd name="connsiteY318" fmla="*/ 2916048 h 6858000"/>
              <a:gd name="connsiteX319" fmla="*/ 1383167 w 12192000"/>
              <a:gd name="connsiteY319" fmla="*/ 2981352 h 6858000"/>
              <a:gd name="connsiteX320" fmla="*/ 1398386 w 12192000"/>
              <a:gd name="connsiteY320" fmla="*/ 2993791 h 6858000"/>
              <a:gd name="connsiteX321" fmla="*/ 1389689 w 12192000"/>
              <a:gd name="connsiteY321" fmla="*/ 3031107 h 6858000"/>
              <a:gd name="connsiteX322" fmla="*/ 1361425 w 12192000"/>
              <a:gd name="connsiteY322" fmla="*/ 3077753 h 6858000"/>
              <a:gd name="connsiteX323" fmla="*/ 1350555 w 12192000"/>
              <a:gd name="connsiteY323" fmla="*/ 3090192 h 6858000"/>
              <a:gd name="connsiteX324" fmla="*/ 1335336 w 12192000"/>
              <a:gd name="connsiteY324" fmla="*/ 3077753 h 6858000"/>
              <a:gd name="connsiteX325" fmla="*/ 1324465 w 12192000"/>
              <a:gd name="connsiteY325" fmla="*/ 3034217 h 6858000"/>
              <a:gd name="connsiteX326" fmla="*/ 1294027 w 12192000"/>
              <a:gd name="connsiteY326" fmla="*/ 3062205 h 6858000"/>
              <a:gd name="connsiteX327" fmla="*/ 1276634 w 12192000"/>
              <a:gd name="connsiteY327" fmla="*/ 3087083 h 6858000"/>
              <a:gd name="connsiteX328" fmla="*/ 1239673 w 12192000"/>
              <a:gd name="connsiteY328" fmla="*/ 3090192 h 6858000"/>
              <a:gd name="connsiteX329" fmla="*/ 1170101 w 12192000"/>
              <a:gd name="connsiteY329" fmla="*/ 3074643 h 6858000"/>
              <a:gd name="connsiteX330" fmla="*/ 1117921 w 12192000"/>
              <a:gd name="connsiteY330" fmla="*/ 3065314 h 6858000"/>
              <a:gd name="connsiteX331" fmla="*/ 1094005 w 12192000"/>
              <a:gd name="connsiteY331" fmla="*/ 3087083 h 6858000"/>
              <a:gd name="connsiteX332" fmla="*/ 1085309 w 12192000"/>
              <a:gd name="connsiteY332" fmla="*/ 3124399 h 6858000"/>
              <a:gd name="connsiteX333" fmla="*/ 1048348 w 12192000"/>
              <a:gd name="connsiteY333" fmla="*/ 3090192 h 6858000"/>
              <a:gd name="connsiteX334" fmla="*/ 1044000 w 12192000"/>
              <a:gd name="connsiteY334" fmla="*/ 3034217 h 6858000"/>
              <a:gd name="connsiteX335" fmla="*/ 970079 w 12192000"/>
              <a:gd name="connsiteY335" fmla="*/ 3083973 h 6858000"/>
              <a:gd name="connsiteX336" fmla="*/ 915726 w 12192000"/>
              <a:gd name="connsiteY336" fmla="*/ 3080863 h 6858000"/>
              <a:gd name="connsiteX337" fmla="*/ 822237 w 12192000"/>
              <a:gd name="connsiteY337" fmla="*/ 3027998 h 6858000"/>
              <a:gd name="connsiteX338" fmla="*/ 791799 w 12192000"/>
              <a:gd name="connsiteY338" fmla="*/ 3034217 h 6858000"/>
              <a:gd name="connsiteX339" fmla="*/ 687440 w 12192000"/>
              <a:gd name="connsiteY339" fmla="*/ 3049766 h 6858000"/>
              <a:gd name="connsiteX340" fmla="*/ 650480 w 12192000"/>
              <a:gd name="connsiteY340" fmla="*/ 3027998 h 6858000"/>
              <a:gd name="connsiteX341" fmla="*/ 587430 w 12192000"/>
              <a:gd name="connsiteY341" fmla="*/ 2993791 h 6858000"/>
              <a:gd name="connsiteX342" fmla="*/ 565688 w 12192000"/>
              <a:gd name="connsiteY342" fmla="*/ 3006230 h 6858000"/>
              <a:gd name="connsiteX343" fmla="*/ 561340 w 12192000"/>
              <a:gd name="connsiteY343" fmla="*/ 3034217 h 6858000"/>
              <a:gd name="connsiteX344" fmla="*/ 556992 w 12192000"/>
              <a:gd name="connsiteY344" fmla="*/ 3052875 h 6858000"/>
              <a:gd name="connsiteX345" fmla="*/ 509160 w 12192000"/>
              <a:gd name="connsiteY345" fmla="*/ 3043546 h 6858000"/>
              <a:gd name="connsiteX346" fmla="*/ 498290 w 12192000"/>
              <a:gd name="connsiteY346" fmla="*/ 3009340 h 6858000"/>
              <a:gd name="connsiteX347" fmla="*/ 452633 w 12192000"/>
              <a:gd name="connsiteY347" fmla="*/ 2950255 h 6858000"/>
              <a:gd name="connsiteX348" fmla="*/ 443936 w 12192000"/>
              <a:gd name="connsiteY348" fmla="*/ 2968913 h 6858000"/>
              <a:gd name="connsiteX349" fmla="*/ 426543 w 12192000"/>
              <a:gd name="connsiteY349" fmla="*/ 3012449 h 6858000"/>
              <a:gd name="connsiteX350" fmla="*/ 383060 w 12192000"/>
              <a:gd name="connsiteY350" fmla="*/ 3009340 h 6858000"/>
              <a:gd name="connsiteX351" fmla="*/ 337403 w 12192000"/>
              <a:gd name="connsiteY351" fmla="*/ 2996900 h 6858000"/>
              <a:gd name="connsiteX352" fmla="*/ 317836 w 12192000"/>
              <a:gd name="connsiteY352" fmla="*/ 3018668 h 6858000"/>
              <a:gd name="connsiteX353" fmla="*/ 296094 w 12192000"/>
              <a:gd name="connsiteY353" fmla="*/ 3037327 h 6858000"/>
              <a:gd name="connsiteX354" fmla="*/ 280875 w 12192000"/>
              <a:gd name="connsiteY354" fmla="*/ 3031107 h 6858000"/>
              <a:gd name="connsiteX355" fmla="*/ 259134 w 12192000"/>
              <a:gd name="connsiteY355" fmla="*/ 3034217 h 6858000"/>
              <a:gd name="connsiteX356" fmla="*/ 265656 w 12192000"/>
              <a:gd name="connsiteY356" fmla="*/ 3059095 h 6858000"/>
              <a:gd name="connsiteX357" fmla="*/ 237392 w 12192000"/>
              <a:gd name="connsiteY357" fmla="*/ 3105741 h 6858000"/>
              <a:gd name="connsiteX358" fmla="*/ 237392 w 12192000"/>
              <a:gd name="connsiteY358" fmla="*/ 3279885 h 6858000"/>
              <a:gd name="connsiteX359" fmla="*/ 272179 w 12192000"/>
              <a:gd name="connsiteY359" fmla="*/ 3245678 h 6858000"/>
              <a:gd name="connsiteX360" fmla="*/ 356970 w 12192000"/>
              <a:gd name="connsiteY360" fmla="*/ 3199033 h 6858000"/>
              <a:gd name="connsiteX361" fmla="*/ 411324 w 12192000"/>
              <a:gd name="connsiteY361" fmla="*/ 3217691 h 6858000"/>
              <a:gd name="connsiteX362" fmla="*/ 433065 w 12192000"/>
              <a:gd name="connsiteY362" fmla="*/ 3227020 h 6858000"/>
              <a:gd name="connsiteX363" fmla="*/ 422195 w 12192000"/>
              <a:gd name="connsiteY363" fmla="*/ 3251898 h 6858000"/>
              <a:gd name="connsiteX364" fmla="*/ 409150 w 12192000"/>
              <a:gd name="connsiteY364" fmla="*/ 3267446 h 6858000"/>
              <a:gd name="connsiteX365" fmla="*/ 393931 w 12192000"/>
              <a:gd name="connsiteY365" fmla="*/ 3298543 h 6858000"/>
              <a:gd name="connsiteX366" fmla="*/ 420020 w 12192000"/>
              <a:gd name="connsiteY366" fmla="*/ 3314092 h 6858000"/>
              <a:gd name="connsiteX367" fmla="*/ 465677 w 12192000"/>
              <a:gd name="connsiteY367" fmla="*/ 3314092 h 6858000"/>
              <a:gd name="connsiteX368" fmla="*/ 550469 w 12192000"/>
              <a:gd name="connsiteY368" fmla="*/ 3360738 h 6858000"/>
              <a:gd name="connsiteX369" fmla="*/ 563514 w 12192000"/>
              <a:gd name="connsiteY369" fmla="*/ 3360738 h 6858000"/>
              <a:gd name="connsiteX370" fmla="*/ 578733 w 12192000"/>
              <a:gd name="connsiteY370" fmla="*/ 3354518 h 6858000"/>
              <a:gd name="connsiteX371" fmla="*/ 591778 w 12192000"/>
              <a:gd name="connsiteY371" fmla="*/ 3357628 h 6858000"/>
              <a:gd name="connsiteX372" fmla="*/ 585256 w 12192000"/>
              <a:gd name="connsiteY372" fmla="*/ 3373177 h 6858000"/>
              <a:gd name="connsiteX373" fmla="*/ 567862 w 12192000"/>
              <a:gd name="connsiteY373" fmla="*/ 3407384 h 6858000"/>
              <a:gd name="connsiteX374" fmla="*/ 567862 w 12192000"/>
              <a:gd name="connsiteY374" fmla="*/ 3438481 h 6858000"/>
              <a:gd name="connsiteX375" fmla="*/ 589604 w 12192000"/>
              <a:gd name="connsiteY375" fmla="*/ 3438481 h 6858000"/>
              <a:gd name="connsiteX376" fmla="*/ 604823 w 12192000"/>
              <a:gd name="connsiteY376" fmla="*/ 3422932 h 6858000"/>
              <a:gd name="connsiteX377" fmla="*/ 652654 w 12192000"/>
              <a:gd name="connsiteY377" fmla="*/ 3410493 h 6858000"/>
              <a:gd name="connsiteX378" fmla="*/ 715704 w 12192000"/>
              <a:gd name="connsiteY378" fmla="*/ 3410493 h 6858000"/>
              <a:gd name="connsiteX379" fmla="*/ 743968 w 12192000"/>
              <a:gd name="connsiteY379" fmla="*/ 3413603 h 6858000"/>
              <a:gd name="connsiteX380" fmla="*/ 735271 w 12192000"/>
              <a:gd name="connsiteY380" fmla="*/ 3454029 h 6858000"/>
              <a:gd name="connsiteX381" fmla="*/ 724401 w 12192000"/>
              <a:gd name="connsiteY381" fmla="*/ 3472688 h 6858000"/>
              <a:gd name="connsiteX382" fmla="*/ 730923 w 12192000"/>
              <a:gd name="connsiteY382" fmla="*/ 3497565 h 6858000"/>
              <a:gd name="connsiteX383" fmla="*/ 846153 w 12192000"/>
              <a:gd name="connsiteY383" fmla="*/ 3640613 h 6858000"/>
              <a:gd name="connsiteX384" fmla="*/ 848327 w 12192000"/>
              <a:gd name="connsiteY384" fmla="*/ 3665490 h 6858000"/>
              <a:gd name="connsiteX385" fmla="*/ 874417 w 12192000"/>
              <a:gd name="connsiteY385" fmla="*/ 3693478 h 6858000"/>
              <a:gd name="connsiteX386" fmla="*/ 1013562 w 12192000"/>
              <a:gd name="connsiteY386" fmla="*/ 3743233 h 6858000"/>
              <a:gd name="connsiteX387" fmla="*/ 1107050 w 12192000"/>
              <a:gd name="connsiteY387" fmla="*/ 3789879 h 6858000"/>
              <a:gd name="connsiteX388" fmla="*/ 1144011 w 12192000"/>
              <a:gd name="connsiteY388" fmla="*/ 3824086 h 6858000"/>
              <a:gd name="connsiteX389" fmla="*/ 1174449 w 12192000"/>
              <a:gd name="connsiteY389" fmla="*/ 3842745 h 6858000"/>
              <a:gd name="connsiteX390" fmla="*/ 1287504 w 12192000"/>
              <a:gd name="connsiteY390" fmla="*/ 3867622 h 6858000"/>
              <a:gd name="connsiteX391" fmla="*/ 1415779 w 12192000"/>
              <a:gd name="connsiteY391" fmla="*/ 3914268 h 6858000"/>
              <a:gd name="connsiteX392" fmla="*/ 1448391 w 12192000"/>
              <a:gd name="connsiteY392" fmla="*/ 3945365 h 6858000"/>
              <a:gd name="connsiteX393" fmla="*/ 1520138 w 12192000"/>
              <a:gd name="connsiteY393" fmla="*/ 3973353 h 6858000"/>
              <a:gd name="connsiteX394" fmla="*/ 1572317 w 12192000"/>
              <a:gd name="connsiteY394" fmla="*/ 3976463 h 6858000"/>
              <a:gd name="connsiteX395" fmla="*/ 1735378 w 12192000"/>
              <a:gd name="connsiteY395" fmla="*/ 4038657 h 6858000"/>
              <a:gd name="connsiteX396" fmla="*/ 1785384 w 12192000"/>
              <a:gd name="connsiteY396" fmla="*/ 4035547 h 6858000"/>
              <a:gd name="connsiteX397" fmla="*/ 1811473 w 12192000"/>
              <a:gd name="connsiteY397" fmla="*/ 4044876 h 6858000"/>
              <a:gd name="connsiteX398" fmla="*/ 1883220 w 12192000"/>
              <a:gd name="connsiteY398" fmla="*/ 4082193 h 6858000"/>
              <a:gd name="connsiteX399" fmla="*/ 1983231 w 12192000"/>
              <a:gd name="connsiteY399" fmla="*/ 4097742 h 6858000"/>
              <a:gd name="connsiteX400" fmla="*/ 2044107 w 12192000"/>
              <a:gd name="connsiteY400" fmla="*/ 4097742 h 6858000"/>
              <a:gd name="connsiteX401" fmla="*/ 2128899 w 12192000"/>
              <a:gd name="connsiteY401" fmla="*/ 4113290 h 6858000"/>
              <a:gd name="connsiteX402" fmla="*/ 2333268 w 12192000"/>
              <a:gd name="connsiteY402" fmla="*/ 4187924 h 6858000"/>
              <a:gd name="connsiteX403" fmla="*/ 2528941 w 12192000"/>
              <a:gd name="connsiteY403" fmla="*/ 4231460 h 6858000"/>
              <a:gd name="connsiteX404" fmla="*/ 3142050 w 12192000"/>
              <a:gd name="connsiteY404" fmla="*/ 4390056 h 6858000"/>
              <a:gd name="connsiteX405" fmla="*/ 3644278 w 12192000"/>
              <a:gd name="connsiteY405" fmla="*/ 4467799 h 6858000"/>
              <a:gd name="connsiteX406" fmla="*/ 4220427 w 12192000"/>
              <a:gd name="connsiteY406" fmla="*/ 4523774 h 6858000"/>
              <a:gd name="connsiteX407" fmla="*/ 5120522 w 12192000"/>
              <a:gd name="connsiteY407" fmla="*/ 4539322 h 6858000"/>
              <a:gd name="connsiteX408" fmla="*/ 6101062 w 12192000"/>
              <a:gd name="connsiteY408" fmla="*/ 4502006 h 6858000"/>
              <a:gd name="connsiteX409" fmla="*/ 6146719 w 12192000"/>
              <a:gd name="connsiteY409" fmla="*/ 4498896 h 6858000"/>
              <a:gd name="connsiteX410" fmla="*/ 6168460 w 12192000"/>
              <a:gd name="connsiteY410" fmla="*/ 4533103 h 6858000"/>
              <a:gd name="connsiteX411" fmla="*/ 6153241 w 12192000"/>
              <a:gd name="connsiteY411" fmla="*/ 4551761 h 6858000"/>
              <a:gd name="connsiteX412" fmla="*/ 5927130 w 12192000"/>
              <a:gd name="connsiteY412" fmla="*/ 4557981 h 6858000"/>
              <a:gd name="connsiteX413" fmla="*/ 5781463 w 12192000"/>
              <a:gd name="connsiteY413" fmla="*/ 4573529 h 6858000"/>
              <a:gd name="connsiteX414" fmla="*/ 5533611 w 12192000"/>
              <a:gd name="connsiteY414" fmla="*/ 4601517 h 6858000"/>
              <a:gd name="connsiteX415" fmla="*/ 5348808 w 12192000"/>
              <a:gd name="connsiteY415" fmla="*/ 4617065 h 6858000"/>
              <a:gd name="connsiteX416" fmla="*/ 5214011 w 12192000"/>
              <a:gd name="connsiteY416" fmla="*/ 4641943 h 6858000"/>
              <a:gd name="connsiteX417" fmla="*/ 5105303 w 12192000"/>
              <a:gd name="connsiteY417" fmla="*/ 4635724 h 6858000"/>
              <a:gd name="connsiteX418" fmla="*/ 5003119 w 12192000"/>
              <a:gd name="connsiteY418" fmla="*/ 4635724 h 6858000"/>
              <a:gd name="connsiteX419" fmla="*/ 4837884 w 12192000"/>
              <a:gd name="connsiteY419" fmla="*/ 4648162 h 6858000"/>
              <a:gd name="connsiteX420" fmla="*/ 4698739 w 12192000"/>
              <a:gd name="connsiteY420" fmla="*/ 4635724 h 6858000"/>
              <a:gd name="connsiteX421" fmla="*/ 4422622 w 12192000"/>
              <a:gd name="connsiteY421" fmla="*/ 4635724 h 6858000"/>
              <a:gd name="connsiteX422" fmla="*/ 4246516 w 12192000"/>
              <a:gd name="connsiteY422" fmla="*/ 4620175 h 6858000"/>
              <a:gd name="connsiteX423" fmla="*/ 3987793 w 12192000"/>
              <a:gd name="connsiteY423" fmla="*/ 4610846 h 6858000"/>
              <a:gd name="connsiteX424" fmla="*/ 3729070 w 12192000"/>
              <a:gd name="connsiteY424" fmla="*/ 4579749 h 6858000"/>
              <a:gd name="connsiteX425" fmla="*/ 3609491 w 12192000"/>
              <a:gd name="connsiteY425" fmla="*/ 4567310 h 6858000"/>
              <a:gd name="connsiteX426" fmla="*/ 3418167 w 12192000"/>
              <a:gd name="connsiteY426" fmla="*/ 4539322 h 6858000"/>
              <a:gd name="connsiteX427" fmla="*/ 3292066 w 12192000"/>
              <a:gd name="connsiteY427" fmla="*/ 4526883 h 6858000"/>
              <a:gd name="connsiteX428" fmla="*/ 3157269 w 12192000"/>
              <a:gd name="connsiteY428" fmla="*/ 4489567 h 6858000"/>
              <a:gd name="connsiteX429" fmla="*/ 3094219 w 12192000"/>
              <a:gd name="connsiteY429" fmla="*/ 4480237 h 6858000"/>
              <a:gd name="connsiteX430" fmla="*/ 2933332 w 12192000"/>
              <a:gd name="connsiteY430" fmla="*/ 4477128 h 6858000"/>
              <a:gd name="connsiteX431" fmla="*/ 2718092 w 12192000"/>
              <a:gd name="connsiteY431" fmla="*/ 4405604 h 6858000"/>
              <a:gd name="connsiteX432" fmla="*/ 2533290 w 12192000"/>
              <a:gd name="connsiteY432" fmla="*/ 4374507 h 6858000"/>
              <a:gd name="connsiteX433" fmla="*/ 2244128 w 12192000"/>
              <a:gd name="connsiteY433" fmla="*/ 4306093 h 6858000"/>
              <a:gd name="connsiteX434" fmla="*/ 2207168 w 12192000"/>
              <a:gd name="connsiteY434" fmla="*/ 4337190 h 6858000"/>
              <a:gd name="connsiteX435" fmla="*/ 2204994 w 12192000"/>
              <a:gd name="connsiteY435" fmla="*/ 4340300 h 6858000"/>
              <a:gd name="connsiteX436" fmla="*/ 2131073 w 12192000"/>
              <a:gd name="connsiteY436" fmla="*/ 4418043 h 6858000"/>
              <a:gd name="connsiteX437" fmla="*/ 2081067 w 12192000"/>
              <a:gd name="connsiteY437" fmla="*/ 4414933 h 6858000"/>
              <a:gd name="connsiteX438" fmla="*/ 2048455 w 12192000"/>
              <a:gd name="connsiteY438" fmla="*/ 4377617 h 6858000"/>
              <a:gd name="connsiteX439" fmla="*/ 2024540 w 12192000"/>
              <a:gd name="connsiteY439" fmla="*/ 4408714 h 6858000"/>
              <a:gd name="connsiteX440" fmla="*/ 1981057 w 12192000"/>
              <a:gd name="connsiteY440" fmla="*/ 4399385 h 6858000"/>
              <a:gd name="connsiteX441" fmla="*/ 1937574 w 12192000"/>
              <a:gd name="connsiteY441" fmla="*/ 4374507 h 6858000"/>
              <a:gd name="connsiteX442" fmla="*/ 1920181 w 12192000"/>
              <a:gd name="connsiteY442" fmla="*/ 4374507 h 6858000"/>
              <a:gd name="connsiteX443" fmla="*/ 1726682 w 12192000"/>
              <a:gd name="connsiteY443" fmla="*/ 4330971 h 6858000"/>
              <a:gd name="connsiteX444" fmla="*/ 1687547 w 12192000"/>
              <a:gd name="connsiteY444" fmla="*/ 4296764 h 6858000"/>
              <a:gd name="connsiteX445" fmla="*/ 1678851 w 12192000"/>
              <a:gd name="connsiteY445" fmla="*/ 4284325 h 6858000"/>
              <a:gd name="connsiteX446" fmla="*/ 1596233 w 12192000"/>
              <a:gd name="connsiteY446" fmla="*/ 4265667 h 6858000"/>
              <a:gd name="connsiteX447" fmla="*/ 1557098 w 12192000"/>
              <a:gd name="connsiteY447" fmla="*/ 4256337 h 6858000"/>
              <a:gd name="connsiteX448" fmla="*/ 1544054 w 12192000"/>
              <a:gd name="connsiteY448" fmla="*/ 4281215 h 6858000"/>
              <a:gd name="connsiteX449" fmla="*/ 1544054 w 12192000"/>
              <a:gd name="connsiteY449" fmla="*/ 4318532 h 6858000"/>
              <a:gd name="connsiteX450" fmla="*/ 1520138 w 12192000"/>
              <a:gd name="connsiteY450" fmla="*/ 4309203 h 6858000"/>
              <a:gd name="connsiteX451" fmla="*/ 1485352 w 12192000"/>
              <a:gd name="connsiteY451" fmla="*/ 4306093 h 6858000"/>
              <a:gd name="connsiteX452" fmla="*/ 1270111 w 12192000"/>
              <a:gd name="connsiteY452" fmla="*/ 4228350 h 6858000"/>
              <a:gd name="connsiteX453" fmla="*/ 1233151 w 12192000"/>
              <a:gd name="connsiteY453" fmla="*/ 4222131 h 6858000"/>
              <a:gd name="connsiteX454" fmla="*/ 1139663 w 12192000"/>
              <a:gd name="connsiteY454" fmla="*/ 4237679 h 6858000"/>
              <a:gd name="connsiteX455" fmla="*/ 1026607 w 12192000"/>
              <a:gd name="connsiteY455" fmla="*/ 4191033 h 6858000"/>
              <a:gd name="connsiteX456" fmla="*/ 972253 w 12192000"/>
              <a:gd name="connsiteY456" fmla="*/ 4209692 h 6858000"/>
              <a:gd name="connsiteX457" fmla="*/ 917900 w 12192000"/>
              <a:gd name="connsiteY457" fmla="*/ 4200362 h 6858000"/>
              <a:gd name="connsiteX458" fmla="*/ 867894 w 12192000"/>
              <a:gd name="connsiteY458" fmla="*/ 4166156 h 6858000"/>
              <a:gd name="connsiteX459" fmla="*/ 813541 w 12192000"/>
              <a:gd name="connsiteY459" fmla="*/ 4128839 h 6858000"/>
              <a:gd name="connsiteX460" fmla="*/ 757013 w 12192000"/>
              <a:gd name="connsiteY460" fmla="*/ 4156826 h 6858000"/>
              <a:gd name="connsiteX461" fmla="*/ 757013 w 12192000"/>
              <a:gd name="connsiteY461" fmla="*/ 4203472 h 6858000"/>
              <a:gd name="connsiteX462" fmla="*/ 791799 w 12192000"/>
              <a:gd name="connsiteY462" fmla="*/ 4228350 h 6858000"/>
              <a:gd name="connsiteX463" fmla="*/ 872243 w 12192000"/>
              <a:gd name="connsiteY463" fmla="*/ 4265667 h 6858000"/>
              <a:gd name="connsiteX464" fmla="*/ 878765 w 12192000"/>
              <a:gd name="connsiteY464" fmla="*/ 4281215 h 6858000"/>
              <a:gd name="connsiteX465" fmla="*/ 876591 w 12192000"/>
              <a:gd name="connsiteY465" fmla="*/ 4365178 h 6858000"/>
              <a:gd name="connsiteX466" fmla="*/ 878765 w 12192000"/>
              <a:gd name="connsiteY466" fmla="*/ 4371397 h 6858000"/>
              <a:gd name="connsiteX467" fmla="*/ 920074 w 12192000"/>
              <a:gd name="connsiteY467" fmla="*/ 4337190 h 6858000"/>
              <a:gd name="connsiteX468" fmla="*/ 952686 w 12192000"/>
              <a:gd name="connsiteY468" fmla="*/ 4352739 h 6858000"/>
              <a:gd name="connsiteX469" fmla="*/ 972253 w 12192000"/>
              <a:gd name="connsiteY469" fmla="*/ 4377617 h 6858000"/>
              <a:gd name="connsiteX470" fmla="*/ 1000517 w 12192000"/>
              <a:gd name="connsiteY470" fmla="*/ 4390056 h 6858000"/>
              <a:gd name="connsiteX471" fmla="*/ 1037478 w 12192000"/>
              <a:gd name="connsiteY471" fmla="*/ 4380726 h 6858000"/>
              <a:gd name="connsiteX472" fmla="*/ 1065742 w 12192000"/>
              <a:gd name="connsiteY472" fmla="*/ 4380726 h 6858000"/>
              <a:gd name="connsiteX473" fmla="*/ 1111399 w 12192000"/>
              <a:gd name="connsiteY473" fmla="*/ 4383836 h 6858000"/>
              <a:gd name="connsiteX474" fmla="*/ 1148359 w 12192000"/>
              <a:gd name="connsiteY474" fmla="*/ 4421153 h 6858000"/>
              <a:gd name="connsiteX475" fmla="*/ 1167926 w 12192000"/>
              <a:gd name="connsiteY475" fmla="*/ 4467799 h 6858000"/>
              <a:gd name="connsiteX476" fmla="*/ 1239673 w 12192000"/>
              <a:gd name="connsiteY476" fmla="*/ 4483347 h 6858000"/>
              <a:gd name="connsiteX477" fmla="*/ 1435346 w 12192000"/>
              <a:gd name="connsiteY477" fmla="*/ 4548651 h 6858000"/>
              <a:gd name="connsiteX478" fmla="*/ 1459262 w 12192000"/>
              <a:gd name="connsiteY478" fmla="*/ 4604626 h 6858000"/>
              <a:gd name="connsiteX479" fmla="*/ 1452739 w 12192000"/>
              <a:gd name="connsiteY479" fmla="*/ 4648162 h 6858000"/>
              <a:gd name="connsiteX480" fmla="*/ 1476655 w 12192000"/>
              <a:gd name="connsiteY480" fmla="*/ 4623285 h 6858000"/>
              <a:gd name="connsiteX481" fmla="*/ 1637542 w 12192000"/>
              <a:gd name="connsiteY481" fmla="*/ 4582858 h 6858000"/>
              <a:gd name="connsiteX482" fmla="*/ 1691895 w 12192000"/>
              <a:gd name="connsiteY482" fmla="*/ 4582858 h 6858000"/>
              <a:gd name="connsiteX483" fmla="*/ 1709289 w 12192000"/>
              <a:gd name="connsiteY483" fmla="*/ 4585968 h 6858000"/>
              <a:gd name="connsiteX484" fmla="*/ 1707114 w 12192000"/>
              <a:gd name="connsiteY484" fmla="*/ 4607736 h 6858000"/>
              <a:gd name="connsiteX485" fmla="*/ 1715811 w 12192000"/>
              <a:gd name="connsiteY485" fmla="*/ 4635724 h 6858000"/>
              <a:gd name="connsiteX486" fmla="*/ 1735378 w 12192000"/>
              <a:gd name="connsiteY486" fmla="*/ 4645053 h 6858000"/>
              <a:gd name="connsiteX487" fmla="*/ 1748423 w 12192000"/>
              <a:gd name="connsiteY487" fmla="*/ 4685479 h 6858000"/>
              <a:gd name="connsiteX488" fmla="*/ 1746249 w 12192000"/>
              <a:gd name="connsiteY488" fmla="*/ 4716576 h 6858000"/>
              <a:gd name="connsiteX489" fmla="*/ 1770165 w 12192000"/>
              <a:gd name="connsiteY489" fmla="*/ 4719686 h 6858000"/>
              <a:gd name="connsiteX490" fmla="*/ 1837563 w 12192000"/>
              <a:gd name="connsiteY490" fmla="*/ 4682369 h 6858000"/>
              <a:gd name="connsiteX491" fmla="*/ 1857131 w 12192000"/>
              <a:gd name="connsiteY491" fmla="*/ 4701028 h 6858000"/>
              <a:gd name="connsiteX492" fmla="*/ 1857131 w 12192000"/>
              <a:gd name="connsiteY492" fmla="*/ 4722796 h 6858000"/>
              <a:gd name="connsiteX493" fmla="*/ 1872349 w 12192000"/>
              <a:gd name="connsiteY493" fmla="*/ 4738344 h 6858000"/>
              <a:gd name="connsiteX494" fmla="*/ 1931051 w 12192000"/>
              <a:gd name="connsiteY494" fmla="*/ 4757003 h 6858000"/>
              <a:gd name="connsiteX495" fmla="*/ 2037584 w 12192000"/>
              <a:gd name="connsiteY495" fmla="*/ 4763222 h 6858000"/>
              <a:gd name="connsiteX496" fmla="*/ 2111506 w 12192000"/>
              <a:gd name="connsiteY496" fmla="*/ 4781880 h 6858000"/>
              <a:gd name="connsiteX497" fmla="*/ 2235432 w 12192000"/>
              <a:gd name="connsiteY497" fmla="*/ 4834746 h 6858000"/>
              <a:gd name="connsiteX498" fmla="*/ 2315875 w 12192000"/>
              <a:gd name="connsiteY498" fmla="*/ 4865843 h 6858000"/>
              <a:gd name="connsiteX499" fmla="*/ 2372403 w 12192000"/>
              <a:gd name="connsiteY499" fmla="*/ 4865843 h 6858000"/>
              <a:gd name="connsiteX500" fmla="*/ 2396319 w 12192000"/>
              <a:gd name="connsiteY500" fmla="*/ 4868953 h 6858000"/>
              <a:gd name="connsiteX501" fmla="*/ 2491981 w 12192000"/>
              <a:gd name="connsiteY501" fmla="*/ 4924928 h 6858000"/>
              <a:gd name="connsiteX502" fmla="*/ 2733311 w 12192000"/>
              <a:gd name="connsiteY502" fmla="*/ 4977793 h 6858000"/>
              <a:gd name="connsiteX503" fmla="*/ 2876805 w 12192000"/>
              <a:gd name="connsiteY503" fmla="*/ 4987122 h 6858000"/>
              <a:gd name="connsiteX504" fmla="*/ 3011602 w 12192000"/>
              <a:gd name="connsiteY504" fmla="*/ 5039987 h 6858000"/>
              <a:gd name="connsiteX505" fmla="*/ 3033343 w 12192000"/>
              <a:gd name="connsiteY505" fmla="*/ 5049316 h 6858000"/>
              <a:gd name="connsiteX506" fmla="*/ 3294241 w 12192000"/>
              <a:gd name="connsiteY506" fmla="*/ 5086633 h 6858000"/>
              <a:gd name="connsiteX507" fmla="*/ 3574705 w 12192000"/>
              <a:gd name="connsiteY507" fmla="*/ 5123950 h 6858000"/>
              <a:gd name="connsiteX508" fmla="*/ 3931265 w 12192000"/>
              <a:gd name="connsiteY508" fmla="*/ 5164376 h 6858000"/>
              <a:gd name="connsiteX509" fmla="*/ 4094326 w 12192000"/>
              <a:gd name="connsiteY509" fmla="*/ 5179925 h 6858000"/>
              <a:gd name="connsiteX510" fmla="*/ 4713957 w 12192000"/>
              <a:gd name="connsiteY510" fmla="*/ 5204803 h 6858000"/>
              <a:gd name="connsiteX511" fmla="*/ 4722654 w 12192000"/>
              <a:gd name="connsiteY511" fmla="*/ 5207912 h 6858000"/>
              <a:gd name="connsiteX512" fmla="*/ 4763963 w 12192000"/>
              <a:gd name="connsiteY512" fmla="*/ 5207912 h 6858000"/>
              <a:gd name="connsiteX513" fmla="*/ 4896585 w 12192000"/>
              <a:gd name="connsiteY513" fmla="*/ 5204803 h 6858000"/>
              <a:gd name="connsiteX514" fmla="*/ 5107478 w 12192000"/>
              <a:gd name="connsiteY514" fmla="*/ 5192364 h 6858000"/>
              <a:gd name="connsiteX515" fmla="*/ 5400987 w 12192000"/>
              <a:gd name="connsiteY515" fmla="*/ 5161266 h 6858000"/>
              <a:gd name="connsiteX516" fmla="*/ 5785811 w 12192000"/>
              <a:gd name="connsiteY516" fmla="*/ 5136389 h 6858000"/>
              <a:gd name="connsiteX517" fmla="*/ 6288038 w 12192000"/>
              <a:gd name="connsiteY517" fmla="*/ 5095962 h 6858000"/>
              <a:gd name="connsiteX518" fmla="*/ 6814182 w 12192000"/>
              <a:gd name="connsiteY518" fmla="*/ 5005780 h 6858000"/>
              <a:gd name="connsiteX519" fmla="*/ 7296842 w 12192000"/>
              <a:gd name="connsiteY519" fmla="*/ 4934257 h 6858000"/>
              <a:gd name="connsiteX520" fmla="*/ 7414246 w 12192000"/>
              <a:gd name="connsiteY520" fmla="*/ 4906269 h 6858000"/>
              <a:gd name="connsiteX521" fmla="*/ 7577307 w 12192000"/>
              <a:gd name="connsiteY521" fmla="*/ 4881392 h 6858000"/>
              <a:gd name="connsiteX522" fmla="*/ 7746890 w 12192000"/>
              <a:gd name="connsiteY522" fmla="*/ 4837855 h 6858000"/>
              <a:gd name="connsiteX523" fmla="*/ 7949085 w 12192000"/>
              <a:gd name="connsiteY523" fmla="*/ 4806758 h 6858000"/>
              <a:gd name="connsiteX524" fmla="*/ 8099101 w 12192000"/>
              <a:gd name="connsiteY524" fmla="*/ 4781880 h 6858000"/>
              <a:gd name="connsiteX525" fmla="*/ 8190416 w 12192000"/>
              <a:gd name="connsiteY525" fmla="*/ 4788100 h 6858000"/>
              <a:gd name="connsiteX526" fmla="*/ 8436094 w 12192000"/>
              <a:gd name="connsiteY526" fmla="*/ 4781880 h 6858000"/>
              <a:gd name="connsiteX527" fmla="*/ 8525234 w 12192000"/>
              <a:gd name="connsiteY527" fmla="*/ 4797429 h 6858000"/>
              <a:gd name="connsiteX528" fmla="*/ 8553498 w 12192000"/>
              <a:gd name="connsiteY528" fmla="*/ 4791210 h 6858000"/>
              <a:gd name="connsiteX529" fmla="*/ 8596980 w 12192000"/>
              <a:gd name="connsiteY529" fmla="*/ 4760112 h 6858000"/>
              <a:gd name="connsiteX530" fmla="*/ 8723081 w 12192000"/>
              <a:gd name="connsiteY530" fmla="*/ 4716576 h 6858000"/>
              <a:gd name="connsiteX531" fmla="*/ 8742648 w 12192000"/>
              <a:gd name="connsiteY531" fmla="*/ 4713467 h 6858000"/>
              <a:gd name="connsiteX532" fmla="*/ 8773086 w 12192000"/>
              <a:gd name="connsiteY532" fmla="*/ 4688589 h 6858000"/>
              <a:gd name="connsiteX533" fmla="*/ 8814395 w 12192000"/>
              <a:gd name="connsiteY533" fmla="*/ 4638833 h 6858000"/>
              <a:gd name="connsiteX534" fmla="*/ 8844833 w 12192000"/>
              <a:gd name="connsiteY534" fmla="*/ 4657492 h 6858000"/>
              <a:gd name="connsiteX535" fmla="*/ 8870923 w 12192000"/>
              <a:gd name="connsiteY535" fmla="*/ 4654382 h 6858000"/>
              <a:gd name="connsiteX536" fmla="*/ 8918754 w 12192000"/>
              <a:gd name="connsiteY536" fmla="*/ 4617065 h 6858000"/>
              <a:gd name="connsiteX537" fmla="*/ 9118775 w 12192000"/>
              <a:gd name="connsiteY537" fmla="*/ 4539322 h 6858000"/>
              <a:gd name="connsiteX538" fmla="*/ 9157910 w 12192000"/>
              <a:gd name="connsiteY538" fmla="*/ 4536212 h 6858000"/>
              <a:gd name="connsiteX539" fmla="*/ 9201393 w 12192000"/>
              <a:gd name="connsiteY539" fmla="*/ 4542432 h 6858000"/>
              <a:gd name="connsiteX540" fmla="*/ 9216612 w 12192000"/>
              <a:gd name="connsiteY540" fmla="*/ 4548651 h 6858000"/>
              <a:gd name="connsiteX541" fmla="*/ 9216612 w 12192000"/>
              <a:gd name="connsiteY541" fmla="*/ 4570419 h 6858000"/>
              <a:gd name="connsiteX542" fmla="*/ 9199219 w 12192000"/>
              <a:gd name="connsiteY542" fmla="*/ 4607736 h 6858000"/>
              <a:gd name="connsiteX543" fmla="*/ 9155736 w 12192000"/>
              <a:gd name="connsiteY543" fmla="*/ 4626394 h 6858000"/>
              <a:gd name="connsiteX544" fmla="*/ 9120949 w 12192000"/>
              <a:gd name="connsiteY544" fmla="*/ 4641943 h 6858000"/>
              <a:gd name="connsiteX545" fmla="*/ 9105730 w 12192000"/>
              <a:gd name="connsiteY545" fmla="*/ 4685479 h 6858000"/>
              <a:gd name="connsiteX546" fmla="*/ 9147039 w 12192000"/>
              <a:gd name="connsiteY546" fmla="*/ 4701028 h 6858000"/>
              <a:gd name="connsiteX547" fmla="*/ 9305752 w 12192000"/>
              <a:gd name="connsiteY547" fmla="*/ 4595297 h 6858000"/>
              <a:gd name="connsiteX548" fmla="*/ 9327493 w 12192000"/>
              <a:gd name="connsiteY548" fmla="*/ 4582858 h 6858000"/>
              <a:gd name="connsiteX549" fmla="*/ 9381847 w 12192000"/>
              <a:gd name="connsiteY549" fmla="*/ 4548651 h 6858000"/>
              <a:gd name="connsiteX550" fmla="*/ 9518818 w 12192000"/>
              <a:gd name="connsiteY550" fmla="*/ 4458469 h 6858000"/>
              <a:gd name="connsiteX551" fmla="*/ 9603610 w 12192000"/>
              <a:gd name="connsiteY551" fmla="*/ 4411824 h 6858000"/>
              <a:gd name="connsiteX552" fmla="*/ 9810153 w 12192000"/>
              <a:gd name="connsiteY552" fmla="*/ 4240789 h 6858000"/>
              <a:gd name="connsiteX553" fmla="*/ 9881900 w 12192000"/>
              <a:gd name="connsiteY553" fmla="*/ 4178594 h 6858000"/>
              <a:gd name="connsiteX554" fmla="*/ 9931906 w 12192000"/>
              <a:gd name="connsiteY554" fmla="*/ 4166156 h 6858000"/>
              <a:gd name="connsiteX555" fmla="*/ 10025394 w 12192000"/>
              <a:gd name="connsiteY555" fmla="*/ 4122619 h 6858000"/>
              <a:gd name="connsiteX556" fmla="*/ 10055832 w 12192000"/>
              <a:gd name="connsiteY556" fmla="*/ 4051096 h 6858000"/>
              <a:gd name="connsiteX557" fmla="*/ 10177584 w 12192000"/>
              <a:gd name="connsiteY557" fmla="*/ 3911158 h 6858000"/>
              <a:gd name="connsiteX558" fmla="*/ 10325426 w 12192000"/>
              <a:gd name="connsiteY558" fmla="*/ 3923597 h 6858000"/>
              <a:gd name="connsiteX559" fmla="*/ 10371083 w 12192000"/>
              <a:gd name="connsiteY559" fmla="*/ 3892500 h 6858000"/>
              <a:gd name="connsiteX560" fmla="*/ 10377605 w 12192000"/>
              <a:gd name="connsiteY560" fmla="*/ 3867622 h 6858000"/>
              <a:gd name="connsiteX561" fmla="*/ 10381954 w 12192000"/>
              <a:gd name="connsiteY561" fmla="*/ 3864513 h 6858000"/>
              <a:gd name="connsiteX562" fmla="*/ 10449352 w 12192000"/>
              <a:gd name="connsiteY562" fmla="*/ 3833415 h 6858000"/>
              <a:gd name="connsiteX563" fmla="*/ 10471094 w 12192000"/>
              <a:gd name="connsiteY563" fmla="*/ 3768111 h 6858000"/>
              <a:gd name="connsiteX564" fmla="*/ 10553711 w 12192000"/>
              <a:gd name="connsiteY564" fmla="*/ 3730795 h 6858000"/>
              <a:gd name="connsiteX565" fmla="*/ 10608065 w 12192000"/>
              <a:gd name="connsiteY565" fmla="*/ 3780550 h 6858000"/>
              <a:gd name="connsiteX566" fmla="*/ 10627632 w 12192000"/>
              <a:gd name="connsiteY566" fmla="*/ 3783660 h 6858000"/>
              <a:gd name="connsiteX567" fmla="*/ 10716772 w 12192000"/>
              <a:gd name="connsiteY567" fmla="*/ 3646832 h 6858000"/>
              <a:gd name="connsiteX568" fmla="*/ 10773300 w 12192000"/>
              <a:gd name="connsiteY568" fmla="*/ 3531772 h 6858000"/>
              <a:gd name="connsiteX569" fmla="*/ 10888529 w 12192000"/>
              <a:gd name="connsiteY569" fmla="*/ 3447810 h 6858000"/>
              <a:gd name="connsiteX570" fmla="*/ 11045068 w 12192000"/>
              <a:gd name="connsiteY570" fmla="*/ 3363848 h 6858000"/>
              <a:gd name="connsiteX571" fmla="*/ 11116815 w 12192000"/>
              <a:gd name="connsiteY571" fmla="*/ 3301653 h 6858000"/>
              <a:gd name="connsiteX572" fmla="*/ 11216825 w 12192000"/>
              <a:gd name="connsiteY572" fmla="*/ 3214581 h 6858000"/>
              <a:gd name="connsiteX573" fmla="*/ 11327707 w 12192000"/>
              <a:gd name="connsiteY573" fmla="*/ 3071534 h 6858000"/>
              <a:gd name="connsiteX574" fmla="*/ 11469026 w 12192000"/>
              <a:gd name="connsiteY574" fmla="*/ 2850744 h 6858000"/>
              <a:gd name="connsiteX575" fmla="*/ 11503813 w 12192000"/>
              <a:gd name="connsiteY575" fmla="*/ 2695257 h 6858000"/>
              <a:gd name="connsiteX576" fmla="*/ 11510335 w 12192000"/>
              <a:gd name="connsiteY576" fmla="*/ 2648612 h 6858000"/>
              <a:gd name="connsiteX577" fmla="*/ 11501638 w 12192000"/>
              <a:gd name="connsiteY577" fmla="*/ 2623734 h 6858000"/>
              <a:gd name="connsiteX578" fmla="*/ 11355971 w 12192000"/>
              <a:gd name="connsiteY578" fmla="*/ 2598856 h 6858000"/>
              <a:gd name="connsiteX579" fmla="*/ 11375538 w 12192000"/>
              <a:gd name="connsiteY579" fmla="*/ 2542881 h 6858000"/>
              <a:gd name="connsiteX580" fmla="*/ 11386409 w 12192000"/>
              <a:gd name="connsiteY580" fmla="*/ 2524223 h 6858000"/>
              <a:gd name="connsiteX581" fmla="*/ 11392931 w 12192000"/>
              <a:gd name="connsiteY581" fmla="*/ 2483796 h 6858000"/>
              <a:gd name="connsiteX582" fmla="*/ 11366841 w 12192000"/>
              <a:gd name="connsiteY582" fmla="*/ 2480687 h 6858000"/>
              <a:gd name="connsiteX583" fmla="*/ 11160298 w 12192000"/>
              <a:gd name="connsiteY583" fmla="*/ 2577088 h 6858000"/>
              <a:gd name="connsiteX584" fmla="*/ 10982018 w 12192000"/>
              <a:gd name="connsiteY584" fmla="*/ 2720135 h 6858000"/>
              <a:gd name="connsiteX585" fmla="*/ 10958102 w 12192000"/>
              <a:gd name="connsiteY585" fmla="*/ 2726355 h 6858000"/>
              <a:gd name="connsiteX586" fmla="*/ 10949406 w 12192000"/>
              <a:gd name="connsiteY586" fmla="*/ 2682819 h 6858000"/>
              <a:gd name="connsiteX587" fmla="*/ 10968973 w 12192000"/>
              <a:gd name="connsiteY587" fmla="*/ 2589527 h 6858000"/>
              <a:gd name="connsiteX588" fmla="*/ 10984192 w 12192000"/>
              <a:gd name="connsiteY588" fmla="*/ 2573979 h 6858000"/>
              <a:gd name="connsiteX589" fmla="*/ 11168994 w 12192000"/>
              <a:gd name="connsiteY589" fmla="*/ 2415383 h 6858000"/>
              <a:gd name="connsiteX590" fmla="*/ 11219000 w 12192000"/>
              <a:gd name="connsiteY590" fmla="*/ 2368737 h 6858000"/>
              <a:gd name="connsiteX591" fmla="*/ 11442937 w 12192000"/>
              <a:gd name="connsiteY591" fmla="*/ 2216361 h 6858000"/>
              <a:gd name="connsiteX592" fmla="*/ 11510335 w 12192000"/>
              <a:gd name="connsiteY592" fmla="*/ 2169715 h 6858000"/>
              <a:gd name="connsiteX593" fmla="*/ 11519032 w 12192000"/>
              <a:gd name="connsiteY593" fmla="*/ 2088862 h 6858000"/>
              <a:gd name="connsiteX594" fmla="*/ 11497290 w 12192000"/>
              <a:gd name="connsiteY594" fmla="*/ 2060874 h 6858000"/>
              <a:gd name="connsiteX595" fmla="*/ 11386409 w 12192000"/>
              <a:gd name="connsiteY595" fmla="*/ 2008009 h 6858000"/>
              <a:gd name="connsiteX596" fmla="*/ 11369016 w 12192000"/>
              <a:gd name="connsiteY596" fmla="*/ 1967583 h 6858000"/>
              <a:gd name="connsiteX597" fmla="*/ 11375538 w 12192000"/>
              <a:gd name="connsiteY597" fmla="*/ 1945815 h 6858000"/>
              <a:gd name="connsiteX598" fmla="*/ 11355971 w 12192000"/>
              <a:gd name="connsiteY598" fmla="*/ 1914717 h 6858000"/>
              <a:gd name="connsiteX599" fmla="*/ 11319010 w 12192000"/>
              <a:gd name="connsiteY599" fmla="*/ 1871181 h 6858000"/>
              <a:gd name="connsiteX600" fmla="*/ 11288572 w 12192000"/>
              <a:gd name="connsiteY600" fmla="*/ 1849413 h 6858000"/>
              <a:gd name="connsiteX601" fmla="*/ 11264657 w 12192000"/>
              <a:gd name="connsiteY601" fmla="*/ 1880511 h 6858000"/>
              <a:gd name="connsiteX602" fmla="*/ 11245089 w 12192000"/>
              <a:gd name="connsiteY602" fmla="*/ 1889840 h 6858000"/>
              <a:gd name="connsiteX603" fmla="*/ 11245089 w 12192000"/>
              <a:gd name="connsiteY603" fmla="*/ 1861852 h 6858000"/>
              <a:gd name="connsiteX604" fmla="*/ 11275527 w 12192000"/>
              <a:gd name="connsiteY604" fmla="*/ 1787219 h 6858000"/>
              <a:gd name="connsiteX605" fmla="*/ 11186387 w 12192000"/>
              <a:gd name="connsiteY605" fmla="*/ 1774780 h 6858000"/>
              <a:gd name="connsiteX606" fmla="*/ 11147253 w 12192000"/>
              <a:gd name="connsiteY606" fmla="*/ 1840084 h 6858000"/>
              <a:gd name="connsiteX607" fmla="*/ 11145079 w 12192000"/>
              <a:gd name="connsiteY607" fmla="*/ 1864962 h 6858000"/>
              <a:gd name="connsiteX608" fmla="*/ 11132034 w 12192000"/>
              <a:gd name="connsiteY608" fmla="*/ 1877401 h 6858000"/>
              <a:gd name="connsiteX609" fmla="*/ 11121163 w 12192000"/>
              <a:gd name="connsiteY609" fmla="*/ 1861852 h 6858000"/>
              <a:gd name="connsiteX610" fmla="*/ 11153775 w 12192000"/>
              <a:gd name="connsiteY610" fmla="*/ 1731244 h 6858000"/>
              <a:gd name="connsiteX611" fmla="*/ 11188562 w 12192000"/>
              <a:gd name="connsiteY611" fmla="*/ 1656611 h 6858000"/>
              <a:gd name="connsiteX612" fmla="*/ 11277701 w 12192000"/>
              <a:gd name="connsiteY612" fmla="*/ 1566429 h 6858000"/>
              <a:gd name="connsiteX613" fmla="*/ 11332055 w 12192000"/>
              <a:gd name="connsiteY613" fmla="*/ 1560209 h 6858000"/>
              <a:gd name="connsiteX614" fmla="*/ 11519032 w 12192000"/>
              <a:gd name="connsiteY614" fmla="*/ 1494905 h 6858000"/>
              <a:gd name="connsiteX615" fmla="*/ 11551644 w 12192000"/>
              <a:gd name="connsiteY615" fmla="*/ 1473137 h 6858000"/>
              <a:gd name="connsiteX616" fmla="*/ 11590778 w 12192000"/>
              <a:gd name="connsiteY616" fmla="*/ 1401613 h 6858000"/>
              <a:gd name="connsiteX617" fmla="*/ 11649480 w 12192000"/>
              <a:gd name="connsiteY617" fmla="*/ 1354968 h 6858000"/>
              <a:gd name="connsiteX618" fmla="*/ 11712531 w 12192000"/>
              <a:gd name="connsiteY618" fmla="*/ 1345639 h 6858000"/>
              <a:gd name="connsiteX619" fmla="*/ 11777755 w 12192000"/>
              <a:gd name="connsiteY619" fmla="*/ 1317651 h 6858000"/>
              <a:gd name="connsiteX620" fmla="*/ 11819064 w 12192000"/>
              <a:gd name="connsiteY620" fmla="*/ 1264786 h 6858000"/>
              <a:gd name="connsiteX621" fmla="*/ 11877766 w 12192000"/>
              <a:gd name="connsiteY621" fmla="*/ 1165275 h 6858000"/>
              <a:gd name="connsiteX622" fmla="*/ 11882114 w 12192000"/>
              <a:gd name="connsiteY622" fmla="*/ 1211920 h 6858000"/>
              <a:gd name="connsiteX623" fmla="*/ 11938642 w 12192000"/>
              <a:gd name="connsiteY623" fmla="*/ 1152836 h 6858000"/>
              <a:gd name="connsiteX624" fmla="*/ 11986473 w 12192000"/>
              <a:gd name="connsiteY624" fmla="*/ 1025337 h 6858000"/>
              <a:gd name="connsiteX625" fmla="*/ 11966906 w 12192000"/>
              <a:gd name="connsiteY625" fmla="*/ 810766 h 6858000"/>
              <a:gd name="connsiteX626" fmla="*/ 11877766 w 12192000"/>
              <a:gd name="connsiteY626" fmla="*/ 636622 h 6858000"/>
              <a:gd name="connsiteX627" fmla="*/ 11845153 w 12192000"/>
              <a:gd name="connsiteY627" fmla="*/ 683268 h 6858000"/>
              <a:gd name="connsiteX628" fmla="*/ 11806019 w 12192000"/>
              <a:gd name="connsiteY628" fmla="*/ 683268 h 6858000"/>
              <a:gd name="connsiteX629" fmla="*/ 11732098 w 12192000"/>
              <a:gd name="connsiteY629" fmla="*/ 642841 h 6858000"/>
              <a:gd name="connsiteX630" fmla="*/ 11649480 w 12192000"/>
              <a:gd name="connsiteY630" fmla="*/ 664610 h 6858000"/>
              <a:gd name="connsiteX631" fmla="*/ 11584256 w 12192000"/>
              <a:gd name="connsiteY631" fmla="*/ 733023 h 6858000"/>
              <a:gd name="connsiteX632" fmla="*/ 11555992 w 12192000"/>
              <a:gd name="connsiteY632" fmla="*/ 776560 h 6858000"/>
              <a:gd name="connsiteX633" fmla="*/ 11575559 w 12192000"/>
              <a:gd name="connsiteY633" fmla="*/ 701926 h 6858000"/>
              <a:gd name="connsiteX634" fmla="*/ 11619042 w 12192000"/>
              <a:gd name="connsiteY634" fmla="*/ 617964 h 6858000"/>
              <a:gd name="connsiteX635" fmla="*/ 11623391 w 12192000"/>
              <a:gd name="connsiteY635" fmla="*/ 565098 h 6858000"/>
              <a:gd name="connsiteX636" fmla="*/ 11588604 w 12192000"/>
              <a:gd name="connsiteY636" fmla="*/ 565098 h 6858000"/>
              <a:gd name="connsiteX637" fmla="*/ 11523380 w 12192000"/>
              <a:gd name="connsiteY637" fmla="*/ 621073 h 6858000"/>
              <a:gd name="connsiteX638" fmla="*/ 11462504 w 12192000"/>
              <a:gd name="connsiteY638" fmla="*/ 658390 h 6858000"/>
              <a:gd name="connsiteX639" fmla="*/ 11458156 w 12192000"/>
              <a:gd name="connsiteY639" fmla="*/ 661500 h 6858000"/>
              <a:gd name="connsiteX640" fmla="*/ 11451633 w 12192000"/>
              <a:gd name="connsiteY640" fmla="*/ 661500 h 6858000"/>
              <a:gd name="connsiteX641" fmla="*/ 11455981 w 12192000"/>
              <a:gd name="connsiteY641" fmla="*/ 658390 h 6858000"/>
              <a:gd name="connsiteX642" fmla="*/ 11458156 w 12192000"/>
              <a:gd name="connsiteY642" fmla="*/ 652171 h 6858000"/>
              <a:gd name="connsiteX643" fmla="*/ 11499464 w 12192000"/>
              <a:gd name="connsiteY643" fmla="*/ 577537 h 6858000"/>
              <a:gd name="connsiteX644" fmla="*/ 11510335 w 12192000"/>
              <a:gd name="connsiteY644" fmla="*/ 543330 h 6858000"/>
              <a:gd name="connsiteX645" fmla="*/ 11499464 w 12192000"/>
              <a:gd name="connsiteY645" fmla="*/ 518453 h 6858000"/>
              <a:gd name="connsiteX646" fmla="*/ 11479897 w 12192000"/>
              <a:gd name="connsiteY646" fmla="*/ 524672 h 6858000"/>
              <a:gd name="connsiteX647" fmla="*/ 11475549 w 12192000"/>
              <a:gd name="connsiteY647" fmla="*/ 530891 h 6858000"/>
              <a:gd name="connsiteX648" fmla="*/ 11397279 w 12192000"/>
              <a:gd name="connsiteY648" fmla="*/ 661500 h 6858000"/>
              <a:gd name="connsiteX649" fmla="*/ 11358145 w 12192000"/>
              <a:gd name="connsiteY649" fmla="*/ 664610 h 6858000"/>
              <a:gd name="connsiteX650" fmla="*/ 11338578 w 12192000"/>
              <a:gd name="connsiteY650" fmla="*/ 677048 h 6858000"/>
              <a:gd name="connsiteX651" fmla="*/ 11303791 w 12192000"/>
              <a:gd name="connsiteY651" fmla="*/ 717475 h 6858000"/>
              <a:gd name="connsiteX652" fmla="*/ 11234219 w 12192000"/>
              <a:gd name="connsiteY652" fmla="*/ 751682 h 6858000"/>
              <a:gd name="connsiteX653" fmla="*/ 11110292 w 12192000"/>
              <a:gd name="connsiteY653" fmla="*/ 823205 h 6858000"/>
              <a:gd name="connsiteX654" fmla="*/ 11105944 w 12192000"/>
              <a:gd name="connsiteY654" fmla="*/ 823205 h 6858000"/>
              <a:gd name="connsiteX655" fmla="*/ 11108118 w 12192000"/>
              <a:gd name="connsiteY655" fmla="*/ 820096 h 6858000"/>
              <a:gd name="connsiteX656" fmla="*/ 11108118 w 12192000"/>
              <a:gd name="connsiteY656" fmla="*/ 776560 h 6858000"/>
              <a:gd name="connsiteX657" fmla="*/ 11138556 w 12192000"/>
              <a:gd name="connsiteY657" fmla="*/ 686378 h 6858000"/>
              <a:gd name="connsiteX658" fmla="*/ 11166820 w 12192000"/>
              <a:gd name="connsiteY658" fmla="*/ 692597 h 6858000"/>
              <a:gd name="connsiteX659" fmla="*/ 11190736 w 12192000"/>
              <a:gd name="connsiteY659" fmla="*/ 745462 h 6858000"/>
              <a:gd name="connsiteX660" fmla="*/ 11229870 w 12192000"/>
              <a:gd name="connsiteY660" fmla="*/ 717475 h 6858000"/>
              <a:gd name="connsiteX661" fmla="*/ 11253786 w 12192000"/>
              <a:gd name="connsiteY661" fmla="*/ 649061 h 6858000"/>
              <a:gd name="connsiteX662" fmla="*/ 11247263 w 12192000"/>
              <a:gd name="connsiteY662" fmla="*/ 593086 h 6858000"/>
              <a:gd name="connsiteX663" fmla="*/ 11210303 w 12192000"/>
              <a:gd name="connsiteY663" fmla="*/ 552660 h 6858000"/>
              <a:gd name="connsiteX664" fmla="*/ 11177691 w 12192000"/>
              <a:gd name="connsiteY664" fmla="*/ 558879 h 6858000"/>
              <a:gd name="connsiteX665" fmla="*/ 11140730 w 12192000"/>
              <a:gd name="connsiteY665" fmla="*/ 502904 h 6858000"/>
              <a:gd name="connsiteX666" fmla="*/ 11118989 w 12192000"/>
              <a:gd name="connsiteY666" fmla="*/ 453148 h 6858000"/>
              <a:gd name="connsiteX667" fmla="*/ 11029849 w 12192000"/>
              <a:gd name="connsiteY667" fmla="*/ 403393 h 6858000"/>
              <a:gd name="connsiteX668" fmla="*/ 11010282 w 12192000"/>
              <a:gd name="connsiteY668" fmla="*/ 362967 h 6858000"/>
              <a:gd name="connsiteX669" fmla="*/ 11027675 w 12192000"/>
              <a:gd name="connsiteY669" fmla="*/ 303882 h 6858000"/>
              <a:gd name="connsiteX670" fmla="*/ 10895052 w 12192000"/>
              <a:gd name="connsiteY670" fmla="*/ 372296 h 6858000"/>
              <a:gd name="connsiteX671" fmla="*/ 10810260 w 12192000"/>
              <a:gd name="connsiteY671" fmla="*/ 446929 h 6858000"/>
              <a:gd name="connsiteX672" fmla="*/ 10805912 w 12192000"/>
              <a:gd name="connsiteY672" fmla="*/ 446929 h 6858000"/>
              <a:gd name="connsiteX673" fmla="*/ 10747210 w 12192000"/>
              <a:gd name="connsiteY673" fmla="*/ 437600 h 6858000"/>
              <a:gd name="connsiteX674" fmla="*/ 10721120 w 12192000"/>
              <a:gd name="connsiteY674" fmla="*/ 474917 h 6858000"/>
              <a:gd name="connsiteX675" fmla="*/ 10708075 w 12192000"/>
              <a:gd name="connsiteY675" fmla="*/ 465587 h 6858000"/>
              <a:gd name="connsiteX676" fmla="*/ 10734165 w 12192000"/>
              <a:gd name="connsiteY676" fmla="*/ 375405 h 6858000"/>
              <a:gd name="connsiteX677" fmla="*/ 10779822 w 12192000"/>
              <a:gd name="connsiteY677" fmla="*/ 319430 h 6858000"/>
              <a:gd name="connsiteX678" fmla="*/ 10714598 w 12192000"/>
              <a:gd name="connsiteY678" fmla="*/ 313211 h 6858000"/>
              <a:gd name="connsiteX679" fmla="*/ 10734165 w 12192000"/>
              <a:gd name="connsiteY679" fmla="*/ 254126 h 6858000"/>
              <a:gd name="connsiteX680" fmla="*/ 10749384 w 12192000"/>
              <a:gd name="connsiteY680" fmla="*/ 204371 h 6858000"/>
              <a:gd name="connsiteX681" fmla="*/ 10734165 w 12192000"/>
              <a:gd name="connsiteY681" fmla="*/ 188822 h 6858000"/>
              <a:gd name="connsiteX682" fmla="*/ 10681986 w 12192000"/>
              <a:gd name="connsiteY682" fmla="*/ 260346 h 6858000"/>
              <a:gd name="connsiteX683" fmla="*/ 10642851 w 12192000"/>
              <a:gd name="connsiteY683" fmla="*/ 353637 h 6858000"/>
              <a:gd name="connsiteX684" fmla="*/ 10647199 w 12192000"/>
              <a:gd name="connsiteY684" fmla="*/ 300772 h 6858000"/>
              <a:gd name="connsiteX685" fmla="*/ 10636329 w 12192000"/>
              <a:gd name="connsiteY685" fmla="*/ 269675 h 6858000"/>
              <a:gd name="connsiteX686" fmla="*/ 10608065 w 12192000"/>
              <a:gd name="connsiteY686" fmla="*/ 291443 h 6858000"/>
              <a:gd name="connsiteX687" fmla="*/ 10603716 w 12192000"/>
              <a:gd name="connsiteY687" fmla="*/ 369186 h 6858000"/>
              <a:gd name="connsiteX688" fmla="*/ 10599368 w 12192000"/>
              <a:gd name="connsiteY688" fmla="*/ 378515 h 6858000"/>
              <a:gd name="connsiteX689" fmla="*/ 10564582 w 12192000"/>
              <a:gd name="connsiteY689" fmla="*/ 406503 h 6858000"/>
              <a:gd name="connsiteX690" fmla="*/ 10531970 w 12192000"/>
              <a:gd name="connsiteY690" fmla="*/ 403393 h 6858000"/>
              <a:gd name="connsiteX691" fmla="*/ 10503706 w 12192000"/>
              <a:gd name="connsiteY691" fmla="*/ 403393 h 6858000"/>
              <a:gd name="connsiteX692" fmla="*/ 10442830 w 12192000"/>
              <a:gd name="connsiteY692" fmla="*/ 443819 h 6858000"/>
              <a:gd name="connsiteX693" fmla="*/ 10410218 w 12192000"/>
              <a:gd name="connsiteY693" fmla="*/ 450039 h 6858000"/>
              <a:gd name="connsiteX694" fmla="*/ 10351516 w 12192000"/>
              <a:gd name="connsiteY694" fmla="*/ 506014 h 6858000"/>
              <a:gd name="connsiteX695" fmla="*/ 10190629 w 12192000"/>
              <a:gd name="connsiteY695" fmla="*/ 636622 h 6858000"/>
              <a:gd name="connsiteX696" fmla="*/ 10162365 w 12192000"/>
              <a:gd name="connsiteY696" fmla="*/ 633512 h 6858000"/>
              <a:gd name="connsiteX697" fmla="*/ 10108011 w 12192000"/>
              <a:gd name="connsiteY697" fmla="*/ 695707 h 6858000"/>
              <a:gd name="connsiteX698" fmla="*/ 10058006 w 12192000"/>
              <a:gd name="connsiteY698" fmla="*/ 751682 h 6858000"/>
              <a:gd name="connsiteX699" fmla="*/ 10023220 w 12192000"/>
              <a:gd name="connsiteY699" fmla="*/ 761011 h 6858000"/>
              <a:gd name="connsiteX700" fmla="*/ 10010175 w 12192000"/>
              <a:gd name="connsiteY700" fmla="*/ 754791 h 6858000"/>
              <a:gd name="connsiteX701" fmla="*/ 9979737 w 12192000"/>
              <a:gd name="connsiteY701" fmla="*/ 761011 h 6858000"/>
              <a:gd name="connsiteX702" fmla="*/ 9955821 w 12192000"/>
              <a:gd name="connsiteY702" fmla="*/ 798327 h 6858000"/>
              <a:gd name="connsiteX703" fmla="*/ 9934080 w 12192000"/>
              <a:gd name="connsiteY703" fmla="*/ 788998 h 6858000"/>
              <a:gd name="connsiteX704" fmla="*/ 9938428 w 12192000"/>
              <a:gd name="connsiteY704" fmla="*/ 739243 h 6858000"/>
              <a:gd name="connsiteX705" fmla="*/ 9947125 w 12192000"/>
              <a:gd name="connsiteY705" fmla="*/ 683268 h 6858000"/>
              <a:gd name="connsiteX706" fmla="*/ 9940602 w 12192000"/>
              <a:gd name="connsiteY706" fmla="*/ 658390 h 6858000"/>
              <a:gd name="connsiteX707" fmla="*/ 9925383 w 12192000"/>
              <a:gd name="connsiteY707" fmla="*/ 664610 h 6858000"/>
              <a:gd name="connsiteX708" fmla="*/ 9775367 w 12192000"/>
              <a:gd name="connsiteY708" fmla="*/ 844973 h 6858000"/>
              <a:gd name="connsiteX709" fmla="*/ 9664486 w 12192000"/>
              <a:gd name="connsiteY709" fmla="*/ 941375 h 6858000"/>
              <a:gd name="connsiteX710" fmla="*/ 9649267 w 12192000"/>
              <a:gd name="connsiteY710" fmla="*/ 944484 h 6858000"/>
              <a:gd name="connsiteX711" fmla="*/ 9653615 w 12192000"/>
              <a:gd name="connsiteY711" fmla="*/ 925826 h 6858000"/>
              <a:gd name="connsiteX712" fmla="*/ 9657963 w 12192000"/>
              <a:gd name="connsiteY712" fmla="*/ 888509 h 6858000"/>
              <a:gd name="connsiteX713" fmla="*/ 9634048 w 12192000"/>
              <a:gd name="connsiteY713" fmla="*/ 891619 h 6858000"/>
              <a:gd name="connsiteX714" fmla="*/ 9599261 w 12192000"/>
              <a:gd name="connsiteY714" fmla="*/ 913387 h 6858000"/>
              <a:gd name="connsiteX715" fmla="*/ 9575346 w 12192000"/>
              <a:gd name="connsiteY715" fmla="*/ 907168 h 6858000"/>
              <a:gd name="connsiteX716" fmla="*/ 9579694 w 12192000"/>
              <a:gd name="connsiteY716" fmla="*/ 869851 h 6858000"/>
              <a:gd name="connsiteX717" fmla="*/ 9605784 w 12192000"/>
              <a:gd name="connsiteY717" fmla="*/ 820096 h 6858000"/>
              <a:gd name="connsiteX718" fmla="*/ 9592739 w 12192000"/>
              <a:gd name="connsiteY718" fmla="*/ 798327 h 6858000"/>
              <a:gd name="connsiteX719" fmla="*/ 9470987 w 12192000"/>
              <a:gd name="connsiteY719" fmla="*/ 869851 h 6858000"/>
              <a:gd name="connsiteX720" fmla="*/ 9388369 w 12192000"/>
              <a:gd name="connsiteY720" fmla="*/ 941375 h 6858000"/>
              <a:gd name="connsiteX721" fmla="*/ 9379673 w 12192000"/>
              <a:gd name="connsiteY721" fmla="*/ 972472 h 6858000"/>
              <a:gd name="connsiteX722" fmla="*/ 9392718 w 12192000"/>
              <a:gd name="connsiteY722" fmla="*/ 1009789 h 6858000"/>
              <a:gd name="connsiteX723" fmla="*/ 9314448 w 12192000"/>
              <a:gd name="connsiteY723" fmla="*/ 1003569 h 6858000"/>
              <a:gd name="connsiteX724" fmla="*/ 9264443 w 12192000"/>
              <a:gd name="connsiteY724" fmla="*/ 972472 h 6858000"/>
              <a:gd name="connsiteX725" fmla="*/ 9247050 w 12192000"/>
              <a:gd name="connsiteY725" fmla="*/ 963143 h 6858000"/>
              <a:gd name="connsiteX726" fmla="*/ 9181825 w 12192000"/>
              <a:gd name="connsiteY726" fmla="*/ 981801 h 6858000"/>
              <a:gd name="connsiteX727" fmla="*/ 9094860 w 12192000"/>
              <a:gd name="connsiteY727" fmla="*/ 1003569 h 6858000"/>
              <a:gd name="connsiteX728" fmla="*/ 9062247 w 12192000"/>
              <a:gd name="connsiteY728" fmla="*/ 978691 h 6858000"/>
              <a:gd name="connsiteX729" fmla="*/ 9051377 w 12192000"/>
              <a:gd name="connsiteY729" fmla="*/ 953814 h 6858000"/>
              <a:gd name="connsiteX730" fmla="*/ 9027461 w 12192000"/>
              <a:gd name="connsiteY730" fmla="*/ 972472 h 6858000"/>
              <a:gd name="connsiteX731" fmla="*/ 9025287 w 12192000"/>
              <a:gd name="connsiteY731" fmla="*/ 978691 h 6858000"/>
              <a:gd name="connsiteX732" fmla="*/ 8975282 w 12192000"/>
              <a:gd name="connsiteY732" fmla="*/ 1009789 h 6858000"/>
              <a:gd name="connsiteX733" fmla="*/ 8955714 w 12192000"/>
              <a:gd name="connsiteY733" fmla="*/ 1022227 h 6858000"/>
              <a:gd name="connsiteX734" fmla="*/ 8873097 w 12192000"/>
              <a:gd name="connsiteY734" fmla="*/ 1056434 h 6858000"/>
              <a:gd name="connsiteX735" fmla="*/ 8768738 w 12192000"/>
              <a:gd name="connsiteY735" fmla="*/ 1071983 h 6858000"/>
              <a:gd name="connsiteX736" fmla="*/ 8736126 w 12192000"/>
              <a:gd name="connsiteY736" fmla="*/ 1071983 h 6858000"/>
              <a:gd name="connsiteX737" fmla="*/ 8703514 w 12192000"/>
              <a:gd name="connsiteY737" fmla="*/ 1034666 h 6858000"/>
              <a:gd name="connsiteX738" fmla="*/ 8714384 w 12192000"/>
              <a:gd name="connsiteY738" fmla="*/ 1093751 h 6858000"/>
              <a:gd name="connsiteX739" fmla="*/ 8692643 w 12192000"/>
              <a:gd name="connsiteY739" fmla="*/ 1134177 h 6858000"/>
              <a:gd name="connsiteX740" fmla="*/ 8655682 w 12192000"/>
              <a:gd name="connsiteY740" fmla="*/ 1146616 h 6858000"/>
              <a:gd name="connsiteX741" fmla="*/ 8631767 w 12192000"/>
              <a:gd name="connsiteY741" fmla="*/ 1118629 h 6858000"/>
              <a:gd name="connsiteX742" fmla="*/ 8633941 w 12192000"/>
              <a:gd name="connsiteY742" fmla="*/ 1081312 h 6858000"/>
              <a:gd name="connsiteX743" fmla="*/ 8607851 w 12192000"/>
              <a:gd name="connsiteY743" fmla="*/ 1115519 h 6858000"/>
              <a:gd name="connsiteX744" fmla="*/ 8496970 w 12192000"/>
              <a:gd name="connsiteY744" fmla="*/ 1131068 h 6858000"/>
              <a:gd name="connsiteX745" fmla="*/ 8483925 w 12192000"/>
              <a:gd name="connsiteY745" fmla="*/ 1096861 h 6858000"/>
              <a:gd name="connsiteX746" fmla="*/ 8466532 w 12192000"/>
              <a:gd name="connsiteY746" fmla="*/ 1090641 h 6858000"/>
              <a:gd name="connsiteX747" fmla="*/ 8442616 w 12192000"/>
              <a:gd name="connsiteY747" fmla="*/ 1127958 h 6858000"/>
              <a:gd name="connsiteX748" fmla="*/ 8420874 w 12192000"/>
              <a:gd name="connsiteY748" fmla="*/ 1131068 h 6858000"/>
              <a:gd name="connsiteX749" fmla="*/ 8423049 w 12192000"/>
              <a:gd name="connsiteY749" fmla="*/ 1099971 h 6858000"/>
              <a:gd name="connsiteX750" fmla="*/ 8431746 w 12192000"/>
              <a:gd name="connsiteY750" fmla="*/ 1071983 h 6858000"/>
              <a:gd name="connsiteX751" fmla="*/ 8460010 w 12192000"/>
              <a:gd name="connsiteY751" fmla="*/ 1009789 h 6858000"/>
              <a:gd name="connsiteX752" fmla="*/ 8338257 w 12192000"/>
              <a:gd name="connsiteY752" fmla="*/ 1000459 h 6858000"/>
              <a:gd name="connsiteX753" fmla="*/ 8316516 w 12192000"/>
              <a:gd name="connsiteY753" fmla="*/ 1006679 h 6858000"/>
              <a:gd name="connsiteX754" fmla="*/ 8233898 w 12192000"/>
              <a:gd name="connsiteY754" fmla="*/ 1025337 h 6858000"/>
              <a:gd name="connsiteX755" fmla="*/ 8183893 w 12192000"/>
              <a:gd name="connsiteY755" fmla="*/ 1065764 h 6858000"/>
              <a:gd name="connsiteX756" fmla="*/ 8151281 w 12192000"/>
              <a:gd name="connsiteY756" fmla="*/ 1112409 h 6858000"/>
              <a:gd name="connsiteX757" fmla="*/ 8090405 w 12192000"/>
              <a:gd name="connsiteY757" fmla="*/ 1084422 h 6858000"/>
              <a:gd name="connsiteX758" fmla="*/ 8075186 w 12192000"/>
              <a:gd name="connsiteY758" fmla="*/ 1062654 h 6858000"/>
              <a:gd name="connsiteX759" fmla="*/ 8020832 w 12192000"/>
              <a:gd name="connsiteY759" fmla="*/ 1059544 h 6858000"/>
              <a:gd name="connsiteX760" fmla="*/ 7975175 w 12192000"/>
              <a:gd name="connsiteY760" fmla="*/ 1065764 h 6858000"/>
              <a:gd name="connsiteX761" fmla="*/ 7912125 w 12192000"/>
              <a:gd name="connsiteY761" fmla="*/ 1050215 h 6858000"/>
              <a:gd name="connsiteX762" fmla="*/ 7853423 w 12192000"/>
              <a:gd name="connsiteY762" fmla="*/ 1043995 h 6858000"/>
              <a:gd name="connsiteX763" fmla="*/ 7799069 w 12192000"/>
              <a:gd name="connsiteY763" fmla="*/ 1053325 h 6858000"/>
              <a:gd name="connsiteX764" fmla="*/ 7731671 w 12192000"/>
              <a:gd name="connsiteY764" fmla="*/ 1131068 h 6858000"/>
              <a:gd name="connsiteX765" fmla="*/ 7705581 w 12192000"/>
              <a:gd name="connsiteY765" fmla="*/ 1137287 h 6858000"/>
              <a:gd name="connsiteX766" fmla="*/ 7703407 w 12192000"/>
              <a:gd name="connsiteY766" fmla="*/ 1093751 h 6858000"/>
              <a:gd name="connsiteX767" fmla="*/ 7720800 w 12192000"/>
              <a:gd name="connsiteY767" fmla="*/ 1071983 h 6858000"/>
              <a:gd name="connsiteX768" fmla="*/ 7675143 w 12192000"/>
              <a:gd name="connsiteY768" fmla="*/ 1081312 h 6858000"/>
              <a:gd name="connsiteX769" fmla="*/ 7655576 w 12192000"/>
              <a:gd name="connsiteY769" fmla="*/ 1075093 h 6858000"/>
              <a:gd name="connsiteX770" fmla="*/ 7601222 w 12192000"/>
              <a:gd name="connsiteY770" fmla="*/ 1043995 h 6858000"/>
              <a:gd name="connsiteX771" fmla="*/ 7566436 w 12192000"/>
              <a:gd name="connsiteY771" fmla="*/ 1056434 h 6858000"/>
              <a:gd name="connsiteX772" fmla="*/ 7499037 w 12192000"/>
              <a:gd name="connsiteY772" fmla="*/ 1096861 h 6858000"/>
              <a:gd name="connsiteX773" fmla="*/ 7451206 w 12192000"/>
              <a:gd name="connsiteY773" fmla="*/ 1022227 h 6858000"/>
              <a:gd name="connsiteX774" fmla="*/ 7427291 w 12192000"/>
              <a:gd name="connsiteY774" fmla="*/ 963143 h 6858000"/>
              <a:gd name="connsiteX775" fmla="*/ 7416420 w 12192000"/>
              <a:gd name="connsiteY775" fmla="*/ 1016008 h 6858000"/>
              <a:gd name="connsiteX776" fmla="*/ 7394678 w 12192000"/>
              <a:gd name="connsiteY776" fmla="*/ 1062654 h 6858000"/>
              <a:gd name="connsiteX777" fmla="*/ 7309887 w 12192000"/>
              <a:gd name="connsiteY777" fmla="*/ 1037776 h 6858000"/>
              <a:gd name="connsiteX778" fmla="*/ 7294668 w 12192000"/>
              <a:gd name="connsiteY778" fmla="*/ 1006679 h 6858000"/>
              <a:gd name="connsiteX779" fmla="*/ 7272926 w 12192000"/>
              <a:gd name="connsiteY779" fmla="*/ 975582 h 6858000"/>
              <a:gd name="connsiteX780" fmla="*/ 7229443 w 12192000"/>
              <a:gd name="connsiteY780" fmla="*/ 963143 h 6858000"/>
              <a:gd name="connsiteX781" fmla="*/ 7125084 w 12192000"/>
              <a:gd name="connsiteY781" fmla="*/ 1009789 h 6858000"/>
              <a:gd name="connsiteX782" fmla="*/ 7092472 w 12192000"/>
              <a:gd name="connsiteY782" fmla="*/ 1000459 h 6858000"/>
              <a:gd name="connsiteX783" fmla="*/ 7070731 w 12192000"/>
              <a:gd name="connsiteY783" fmla="*/ 994240 h 6858000"/>
              <a:gd name="connsiteX784" fmla="*/ 6994636 w 12192000"/>
              <a:gd name="connsiteY784" fmla="*/ 1025337 h 6858000"/>
              <a:gd name="connsiteX785" fmla="*/ 6909844 w 12192000"/>
              <a:gd name="connsiteY785" fmla="*/ 1043995 h 6858000"/>
              <a:gd name="connsiteX786" fmla="*/ 6901147 w 12192000"/>
              <a:gd name="connsiteY786" fmla="*/ 1037776 h 6858000"/>
              <a:gd name="connsiteX787" fmla="*/ 6872883 w 12192000"/>
              <a:gd name="connsiteY787" fmla="*/ 1016008 h 6858000"/>
              <a:gd name="connsiteX788" fmla="*/ 6818530 w 12192000"/>
              <a:gd name="connsiteY788" fmla="*/ 1009789 h 6858000"/>
              <a:gd name="connsiteX789" fmla="*/ 6768525 w 12192000"/>
              <a:gd name="connsiteY789" fmla="*/ 1053325 h 6858000"/>
              <a:gd name="connsiteX790" fmla="*/ 6725042 w 12192000"/>
              <a:gd name="connsiteY790" fmla="*/ 1071983 h 6858000"/>
              <a:gd name="connsiteX791" fmla="*/ 6622857 w 12192000"/>
              <a:gd name="connsiteY791" fmla="*/ 1012898 h 6858000"/>
              <a:gd name="connsiteX792" fmla="*/ 6553284 w 12192000"/>
              <a:gd name="connsiteY792" fmla="*/ 1012898 h 6858000"/>
              <a:gd name="connsiteX793" fmla="*/ 6522846 w 12192000"/>
              <a:gd name="connsiteY793" fmla="*/ 947594 h 6858000"/>
              <a:gd name="connsiteX794" fmla="*/ 6531543 w 12192000"/>
              <a:gd name="connsiteY794" fmla="*/ 922716 h 6858000"/>
              <a:gd name="connsiteX795" fmla="*/ 6451099 w 12192000"/>
              <a:gd name="connsiteY795" fmla="*/ 997350 h 6858000"/>
              <a:gd name="connsiteX796" fmla="*/ 6433706 w 12192000"/>
              <a:gd name="connsiteY796" fmla="*/ 947594 h 6858000"/>
              <a:gd name="connsiteX797" fmla="*/ 6401094 w 12192000"/>
              <a:gd name="connsiteY797" fmla="*/ 956923 h 6858000"/>
              <a:gd name="connsiteX798" fmla="*/ 6370656 w 12192000"/>
              <a:gd name="connsiteY798" fmla="*/ 950704 h 6858000"/>
              <a:gd name="connsiteX799" fmla="*/ 6324999 w 12192000"/>
              <a:gd name="connsiteY799" fmla="*/ 928936 h 6858000"/>
              <a:gd name="connsiteX800" fmla="*/ 6288038 w 12192000"/>
              <a:gd name="connsiteY800" fmla="*/ 916497 h 6858000"/>
              <a:gd name="connsiteX801" fmla="*/ 6205421 w 12192000"/>
              <a:gd name="connsiteY801" fmla="*/ 938265 h 6858000"/>
              <a:gd name="connsiteX802" fmla="*/ 6166286 w 12192000"/>
              <a:gd name="connsiteY802" fmla="*/ 947594 h 6858000"/>
              <a:gd name="connsiteX803" fmla="*/ 6148893 w 12192000"/>
              <a:gd name="connsiteY803" fmla="*/ 953814 h 6858000"/>
              <a:gd name="connsiteX804" fmla="*/ 6170635 w 12192000"/>
              <a:gd name="connsiteY804" fmla="*/ 1034666 h 6858000"/>
              <a:gd name="connsiteX805" fmla="*/ 6224988 w 12192000"/>
              <a:gd name="connsiteY805" fmla="*/ 1028447 h 6858000"/>
              <a:gd name="connsiteX806" fmla="*/ 6233685 w 12192000"/>
              <a:gd name="connsiteY806" fmla="*/ 1022227 h 6858000"/>
              <a:gd name="connsiteX807" fmla="*/ 6242381 w 12192000"/>
              <a:gd name="connsiteY807" fmla="*/ 1053325 h 6858000"/>
              <a:gd name="connsiteX808" fmla="*/ 6235859 w 12192000"/>
              <a:gd name="connsiteY808" fmla="*/ 1065764 h 6858000"/>
              <a:gd name="connsiteX809" fmla="*/ 6124978 w 12192000"/>
              <a:gd name="connsiteY809" fmla="*/ 1047105 h 6858000"/>
              <a:gd name="connsiteX810" fmla="*/ 6101062 w 12192000"/>
              <a:gd name="connsiteY810" fmla="*/ 1043995 h 6858000"/>
              <a:gd name="connsiteX811" fmla="*/ 6074972 w 12192000"/>
              <a:gd name="connsiteY811" fmla="*/ 1053325 h 6858000"/>
              <a:gd name="connsiteX812" fmla="*/ 6031489 w 12192000"/>
              <a:gd name="connsiteY812" fmla="*/ 969362 h 6858000"/>
              <a:gd name="connsiteX813" fmla="*/ 6046708 w 12192000"/>
              <a:gd name="connsiteY813" fmla="*/ 928936 h 6858000"/>
              <a:gd name="connsiteX814" fmla="*/ 6038012 w 12192000"/>
              <a:gd name="connsiteY814" fmla="*/ 891619 h 6858000"/>
              <a:gd name="connsiteX815" fmla="*/ 6018444 w 12192000"/>
              <a:gd name="connsiteY815" fmla="*/ 907168 h 6858000"/>
              <a:gd name="connsiteX816" fmla="*/ 5983658 w 12192000"/>
              <a:gd name="connsiteY816" fmla="*/ 922716 h 6858000"/>
              <a:gd name="connsiteX817" fmla="*/ 5935827 w 12192000"/>
              <a:gd name="connsiteY817" fmla="*/ 916497 h 6858000"/>
              <a:gd name="connsiteX818" fmla="*/ 5866254 w 12192000"/>
              <a:gd name="connsiteY818" fmla="*/ 872961 h 6858000"/>
              <a:gd name="connsiteX819" fmla="*/ 5803204 w 12192000"/>
              <a:gd name="connsiteY819" fmla="*/ 897839 h 6858000"/>
              <a:gd name="connsiteX820" fmla="*/ 5764069 w 12192000"/>
              <a:gd name="connsiteY820" fmla="*/ 907168 h 6858000"/>
              <a:gd name="connsiteX821" fmla="*/ 5614053 w 12192000"/>
              <a:gd name="connsiteY821" fmla="*/ 863632 h 6858000"/>
              <a:gd name="connsiteX822" fmla="*/ 5553177 w 12192000"/>
              <a:gd name="connsiteY822" fmla="*/ 872961 h 6858000"/>
              <a:gd name="connsiteX823" fmla="*/ 5481431 w 12192000"/>
              <a:gd name="connsiteY823" fmla="*/ 956923 h 6858000"/>
              <a:gd name="connsiteX824" fmla="*/ 5470560 w 12192000"/>
              <a:gd name="connsiteY824" fmla="*/ 991130 h 6858000"/>
              <a:gd name="connsiteX825" fmla="*/ 5427077 w 12192000"/>
              <a:gd name="connsiteY825" fmla="*/ 1012898 h 6858000"/>
              <a:gd name="connsiteX826" fmla="*/ 5414032 w 12192000"/>
              <a:gd name="connsiteY826" fmla="*/ 932045 h 6858000"/>
              <a:gd name="connsiteX827" fmla="*/ 5450993 w 12192000"/>
              <a:gd name="connsiteY827" fmla="*/ 860522 h 6858000"/>
              <a:gd name="connsiteX828" fmla="*/ 5459689 w 12192000"/>
              <a:gd name="connsiteY828" fmla="*/ 832534 h 6858000"/>
              <a:gd name="connsiteX829" fmla="*/ 5444470 w 12192000"/>
              <a:gd name="connsiteY829" fmla="*/ 795218 h 6858000"/>
              <a:gd name="connsiteX830" fmla="*/ 5420554 w 12192000"/>
              <a:gd name="connsiteY830" fmla="*/ 801437 h 6858000"/>
              <a:gd name="connsiteX831" fmla="*/ 5222707 w 12192000"/>
              <a:gd name="connsiteY831" fmla="*/ 885400 h 6858000"/>
              <a:gd name="connsiteX832" fmla="*/ 5266190 w 12192000"/>
              <a:gd name="connsiteY832" fmla="*/ 838754 h 6858000"/>
              <a:gd name="connsiteX833" fmla="*/ 5298802 w 12192000"/>
              <a:gd name="connsiteY833" fmla="*/ 795218 h 6858000"/>
              <a:gd name="connsiteX834" fmla="*/ 5287932 w 12192000"/>
              <a:gd name="connsiteY834" fmla="*/ 745462 h 6858000"/>
              <a:gd name="connsiteX835" fmla="*/ 5148786 w 12192000"/>
              <a:gd name="connsiteY835" fmla="*/ 677048 h 6858000"/>
              <a:gd name="connsiteX836" fmla="*/ 5100955 w 12192000"/>
              <a:gd name="connsiteY836" fmla="*/ 661500 h 6858000"/>
              <a:gd name="connsiteX837" fmla="*/ 5037905 w 12192000"/>
              <a:gd name="connsiteY837" fmla="*/ 677048 h 6858000"/>
              <a:gd name="connsiteX838" fmla="*/ 4990074 w 12192000"/>
              <a:gd name="connsiteY838" fmla="*/ 658390 h 6858000"/>
              <a:gd name="connsiteX839" fmla="*/ 4983551 w 12192000"/>
              <a:gd name="connsiteY839" fmla="*/ 633512 h 6858000"/>
              <a:gd name="connsiteX840" fmla="*/ 4968332 w 12192000"/>
              <a:gd name="connsiteY840" fmla="*/ 695707 h 6858000"/>
              <a:gd name="connsiteX841" fmla="*/ 4957462 w 12192000"/>
              <a:gd name="connsiteY841" fmla="*/ 720584 h 6858000"/>
              <a:gd name="connsiteX842" fmla="*/ 4913979 w 12192000"/>
              <a:gd name="connsiteY842" fmla="*/ 773450 h 6858000"/>
              <a:gd name="connsiteX843" fmla="*/ 4898760 w 12192000"/>
              <a:gd name="connsiteY843" fmla="*/ 804547 h 6858000"/>
              <a:gd name="connsiteX844" fmla="*/ 4818316 w 12192000"/>
              <a:gd name="connsiteY844" fmla="*/ 820096 h 6858000"/>
              <a:gd name="connsiteX845" fmla="*/ 4872670 w 12192000"/>
              <a:gd name="connsiteY845" fmla="*/ 748572 h 6858000"/>
              <a:gd name="connsiteX846" fmla="*/ 4859625 w 12192000"/>
              <a:gd name="connsiteY846" fmla="*/ 686378 h 6858000"/>
              <a:gd name="connsiteX847" fmla="*/ 4846581 w 12192000"/>
              <a:gd name="connsiteY847" fmla="*/ 754791 h 6858000"/>
              <a:gd name="connsiteX848" fmla="*/ 4800923 w 12192000"/>
              <a:gd name="connsiteY848" fmla="*/ 754791 h 6858000"/>
              <a:gd name="connsiteX849" fmla="*/ 4779182 w 12192000"/>
              <a:gd name="connsiteY849" fmla="*/ 776560 h 6858000"/>
              <a:gd name="connsiteX850" fmla="*/ 4733525 w 12192000"/>
              <a:gd name="connsiteY850" fmla="*/ 826315 h 6858000"/>
              <a:gd name="connsiteX851" fmla="*/ 4679171 w 12192000"/>
              <a:gd name="connsiteY851" fmla="*/ 835644 h 6858000"/>
              <a:gd name="connsiteX852" fmla="*/ 4657430 w 12192000"/>
              <a:gd name="connsiteY852" fmla="*/ 823205 h 6858000"/>
              <a:gd name="connsiteX853" fmla="*/ 4631340 w 12192000"/>
              <a:gd name="connsiteY853" fmla="*/ 810766 h 6858000"/>
              <a:gd name="connsiteX854" fmla="*/ 4522632 w 12192000"/>
              <a:gd name="connsiteY854" fmla="*/ 857412 h 6858000"/>
              <a:gd name="connsiteX855" fmla="*/ 4476975 w 12192000"/>
              <a:gd name="connsiteY855" fmla="*/ 820096 h 6858000"/>
              <a:gd name="connsiteX856" fmla="*/ 4470453 w 12192000"/>
              <a:gd name="connsiteY856" fmla="*/ 792108 h 6858000"/>
              <a:gd name="connsiteX857" fmla="*/ 4446537 w 12192000"/>
              <a:gd name="connsiteY857" fmla="*/ 785889 h 6858000"/>
              <a:gd name="connsiteX858" fmla="*/ 4442189 w 12192000"/>
              <a:gd name="connsiteY858" fmla="*/ 788998 h 6858000"/>
              <a:gd name="connsiteX859" fmla="*/ 4407403 w 12192000"/>
              <a:gd name="connsiteY859" fmla="*/ 785889 h 6858000"/>
              <a:gd name="connsiteX860" fmla="*/ 4346527 w 12192000"/>
              <a:gd name="connsiteY860" fmla="*/ 776560 h 6858000"/>
              <a:gd name="connsiteX861" fmla="*/ 4289999 w 12192000"/>
              <a:gd name="connsiteY861" fmla="*/ 788998 h 6858000"/>
              <a:gd name="connsiteX862" fmla="*/ 4209555 w 12192000"/>
              <a:gd name="connsiteY862" fmla="*/ 745462 h 6858000"/>
              <a:gd name="connsiteX863" fmla="*/ 4157376 w 12192000"/>
              <a:gd name="connsiteY863" fmla="*/ 757901 h 6858000"/>
              <a:gd name="connsiteX864" fmla="*/ 4120416 w 12192000"/>
              <a:gd name="connsiteY864" fmla="*/ 745462 h 6858000"/>
              <a:gd name="connsiteX865" fmla="*/ 4096500 w 12192000"/>
              <a:gd name="connsiteY865" fmla="*/ 745462 h 6858000"/>
              <a:gd name="connsiteX866" fmla="*/ 4068236 w 12192000"/>
              <a:gd name="connsiteY866" fmla="*/ 816986 h 6858000"/>
              <a:gd name="connsiteX867" fmla="*/ 4061714 w 12192000"/>
              <a:gd name="connsiteY867" fmla="*/ 798327 h 6858000"/>
              <a:gd name="connsiteX868" fmla="*/ 4018231 w 12192000"/>
              <a:gd name="connsiteY868" fmla="*/ 754791 h 6858000"/>
              <a:gd name="connsiteX869" fmla="*/ 3959529 w 12192000"/>
              <a:gd name="connsiteY869" fmla="*/ 757901 h 6858000"/>
              <a:gd name="connsiteX870" fmla="*/ 3876911 w 12192000"/>
              <a:gd name="connsiteY870" fmla="*/ 686378 h 6858000"/>
              <a:gd name="connsiteX871" fmla="*/ 3857344 w 12192000"/>
              <a:gd name="connsiteY871" fmla="*/ 617964 h 6858000"/>
              <a:gd name="connsiteX872" fmla="*/ 3842125 w 12192000"/>
              <a:gd name="connsiteY872" fmla="*/ 599305 h 6858000"/>
              <a:gd name="connsiteX873" fmla="*/ 3835602 w 12192000"/>
              <a:gd name="connsiteY873" fmla="*/ 624183 h 6858000"/>
              <a:gd name="connsiteX874" fmla="*/ 3826906 w 12192000"/>
              <a:gd name="connsiteY874" fmla="*/ 673939 h 6858000"/>
              <a:gd name="connsiteX875" fmla="*/ 3829080 w 12192000"/>
              <a:gd name="connsiteY875" fmla="*/ 698816 h 6858000"/>
              <a:gd name="connsiteX876" fmla="*/ 3809513 w 12192000"/>
              <a:gd name="connsiteY876" fmla="*/ 742353 h 6858000"/>
              <a:gd name="connsiteX877" fmla="*/ 3726895 w 12192000"/>
              <a:gd name="connsiteY877" fmla="*/ 726804 h 6858000"/>
              <a:gd name="connsiteX878" fmla="*/ 3687761 w 12192000"/>
              <a:gd name="connsiteY878" fmla="*/ 689487 h 6858000"/>
              <a:gd name="connsiteX879" fmla="*/ 3652975 w 12192000"/>
              <a:gd name="connsiteY879" fmla="*/ 664610 h 6858000"/>
              <a:gd name="connsiteX880" fmla="*/ 3509481 w 12192000"/>
              <a:gd name="connsiteY880" fmla="*/ 624183 h 6858000"/>
              <a:gd name="connsiteX881" fmla="*/ 3505132 w 12192000"/>
              <a:gd name="connsiteY881" fmla="*/ 621073 h 6858000"/>
              <a:gd name="connsiteX882" fmla="*/ 3392077 w 12192000"/>
              <a:gd name="connsiteY882" fmla="*/ 658390 h 6858000"/>
              <a:gd name="connsiteX883" fmla="*/ 3389903 w 12192000"/>
              <a:gd name="connsiteY883" fmla="*/ 639732 h 6858000"/>
              <a:gd name="connsiteX884" fmla="*/ 3372510 w 12192000"/>
              <a:gd name="connsiteY884" fmla="*/ 621073 h 6858000"/>
              <a:gd name="connsiteX885" fmla="*/ 3359465 w 12192000"/>
              <a:gd name="connsiteY885" fmla="*/ 624183 h 6858000"/>
              <a:gd name="connsiteX886" fmla="*/ 3359465 w 12192000"/>
              <a:gd name="connsiteY886" fmla="*/ 596196 h 6858000"/>
              <a:gd name="connsiteX887" fmla="*/ 3363813 w 12192000"/>
              <a:gd name="connsiteY887" fmla="*/ 577537 h 6858000"/>
              <a:gd name="connsiteX888" fmla="*/ 3352942 w 12192000"/>
              <a:gd name="connsiteY888" fmla="*/ 565098 h 6858000"/>
              <a:gd name="connsiteX889" fmla="*/ 3300763 w 12192000"/>
              <a:gd name="connsiteY889" fmla="*/ 580647 h 6858000"/>
              <a:gd name="connsiteX890" fmla="*/ 3268151 w 12192000"/>
              <a:gd name="connsiteY890" fmla="*/ 521562 h 6858000"/>
              <a:gd name="connsiteX891" fmla="*/ 3279022 w 12192000"/>
              <a:gd name="connsiteY891" fmla="*/ 636622 h 6858000"/>
              <a:gd name="connsiteX892" fmla="*/ 3285544 w 12192000"/>
              <a:gd name="connsiteY892" fmla="*/ 642841 h 6858000"/>
              <a:gd name="connsiteX893" fmla="*/ 3309460 w 12192000"/>
              <a:gd name="connsiteY893" fmla="*/ 680158 h 6858000"/>
              <a:gd name="connsiteX894" fmla="*/ 3274673 w 12192000"/>
              <a:gd name="connsiteY894" fmla="*/ 695707 h 6858000"/>
              <a:gd name="connsiteX895" fmla="*/ 3183359 w 12192000"/>
              <a:gd name="connsiteY895" fmla="*/ 686378 h 6858000"/>
              <a:gd name="connsiteX896" fmla="*/ 3163792 w 12192000"/>
              <a:gd name="connsiteY896" fmla="*/ 686378 h 6858000"/>
              <a:gd name="connsiteX897" fmla="*/ 3122483 w 12192000"/>
              <a:gd name="connsiteY897" fmla="*/ 664610 h 6858000"/>
              <a:gd name="connsiteX898" fmla="*/ 3094219 w 12192000"/>
              <a:gd name="connsiteY898" fmla="*/ 645951 h 6858000"/>
              <a:gd name="connsiteX899" fmla="*/ 3070304 w 12192000"/>
              <a:gd name="connsiteY899" fmla="*/ 605525 h 6858000"/>
              <a:gd name="connsiteX900" fmla="*/ 3042040 w 12192000"/>
              <a:gd name="connsiteY900" fmla="*/ 577537 h 6858000"/>
              <a:gd name="connsiteX901" fmla="*/ 3020298 w 12192000"/>
              <a:gd name="connsiteY901" fmla="*/ 583757 h 6858000"/>
              <a:gd name="connsiteX902" fmla="*/ 3005079 w 12192000"/>
              <a:gd name="connsiteY902" fmla="*/ 596196 h 6858000"/>
              <a:gd name="connsiteX903" fmla="*/ 2952900 w 12192000"/>
              <a:gd name="connsiteY903" fmla="*/ 605525 h 6858000"/>
              <a:gd name="connsiteX904" fmla="*/ 2931158 w 12192000"/>
              <a:gd name="connsiteY904" fmla="*/ 593086 h 6858000"/>
              <a:gd name="connsiteX905" fmla="*/ 2796361 w 12192000"/>
              <a:gd name="connsiteY905" fmla="*/ 524672 h 6858000"/>
              <a:gd name="connsiteX906" fmla="*/ 2724615 w 12192000"/>
              <a:gd name="connsiteY906" fmla="*/ 521562 h 6858000"/>
              <a:gd name="connsiteX907" fmla="*/ 2676783 w 12192000"/>
              <a:gd name="connsiteY907" fmla="*/ 555769 h 6858000"/>
              <a:gd name="connsiteX908" fmla="*/ 2648519 w 12192000"/>
              <a:gd name="connsiteY908" fmla="*/ 515343 h 6858000"/>
              <a:gd name="connsiteX909" fmla="*/ 2583295 w 12192000"/>
              <a:gd name="connsiteY909" fmla="*/ 552660 h 6858000"/>
              <a:gd name="connsiteX910" fmla="*/ 2570250 w 12192000"/>
              <a:gd name="connsiteY910" fmla="*/ 577537 h 6858000"/>
              <a:gd name="connsiteX911" fmla="*/ 2546335 w 12192000"/>
              <a:gd name="connsiteY911" fmla="*/ 593086 h 6858000"/>
              <a:gd name="connsiteX912" fmla="*/ 2533290 w 12192000"/>
              <a:gd name="connsiteY912" fmla="*/ 561989 h 6858000"/>
              <a:gd name="connsiteX913" fmla="*/ 2502852 w 12192000"/>
              <a:gd name="connsiteY913" fmla="*/ 422051 h 6858000"/>
              <a:gd name="connsiteX914" fmla="*/ 2459369 w 12192000"/>
              <a:gd name="connsiteY914" fmla="*/ 397174 h 6858000"/>
              <a:gd name="connsiteX915" fmla="*/ 2407189 w 12192000"/>
              <a:gd name="connsiteY915" fmla="*/ 381625 h 6858000"/>
              <a:gd name="connsiteX916" fmla="*/ 2339791 w 12192000"/>
              <a:gd name="connsiteY916" fmla="*/ 353637 h 6858000"/>
              <a:gd name="connsiteX917" fmla="*/ 2250651 w 12192000"/>
              <a:gd name="connsiteY917" fmla="*/ 310101 h 6858000"/>
              <a:gd name="connsiteX918" fmla="*/ 2178904 w 12192000"/>
              <a:gd name="connsiteY918" fmla="*/ 288333 h 6858000"/>
              <a:gd name="connsiteX919" fmla="*/ 2118028 w 12192000"/>
              <a:gd name="connsiteY919" fmla="*/ 341198 h 6858000"/>
              <a:gd name="connsiteX920" fmla="*/ 2015843 w 12192000"/>
              <a:gd name="connsiteY920" fmla="*/ 325650 h 6858000"/>
              <a:gd name="connsiteX921" fmla="*/ 2013669 w 12192000"/>
              <a:gd name="connsiteY921" fmla="*/ 316321 h 6858000"/>
              <a:gd name="connsiteX922" fmla="*/ 1985405 w 12192000"/>
              <a:gd name="connsiteY922" fmla="*/ 313211 h 6858000"/>
              <a:gd name="connsiteX923" fmla="*/ 1931051 w 12192000"/>
              <a:gd name="connsiteY923" fmla="*/ 325650 h 6858000"/>
              <a:gd name="connsiteX924" fmla="*/ 1861479 w 12192000"/>
              <a:gd name="connsiteY924" fmla="*/ 306992 h 6858000"/>
              <a:gd name="connsiteX925" fmla="*/ 1909310 w 12192000"/>
              <a:gd name="connsiteY925" fmla="*/ 350528 h 6858000"/>
              <a:gd name="connsiteX926" fmla="*/ 1965838 w 12192000"/>
              <a:gd name="connsiteY926" fmla="*/ 378515 h 6858000"/>
              <a:gd name="connsiteX927" fmla="*/ 1954967 w 12192000"/>
              <a:gd name="connsiteY927" fmla="*/ 422051 h 6858000"/>
              <a:gd name="connsiteX928" fmla="*/ 1944096 w 12192000"/>
              <a:gd name="connsiteY928" fmla="*/ 443819 h 6858000"/>
              <a:gd name="connsiteX929" fmla="*/ 1872349 w 12192000"/>
              <a:gd name="connsiteY929" fmla="*/ 456258 h 6858000"/>
              <a:gd name="connsiteX930" fmla="*/ 1837563 w 12192000"/>
              <a:gd name="connsiteY930" fmla="*/ 428271 h 6858000"/>
              <a:gd name="connsiteX931" fmla="*/ 1824518 w 12192000"/>
              <a:gd name="connsiteY931" fmla="*/ 422051 h 6858000"/>
              <a:gd name="connsiteX932" fmla="*/ 1798428 w 12192000"/>
              <a:gd name="connsiteY932" fmla="*/ 403393 h 6858000"/>
              <a:gd name="connsiteX933" fmla="*/ 1796254 w 12192000"/>
              <a:gd name="connsiteY933" fmla="*/ 390954 h 6858000"/>
              <a:gd name="connsiteX934" fmla="*/ 1761468 w 12192000"/>
              <a:gd name="connsiteY934" fmla="*/ 456258 h 6858000"/>
              <a:gd name="connsiteX935" fmla="*/ 1748423 w 12192000"/>
              <a:gd name="connsiteY935" fmla="*/ 468697 h 6858000"/>
              <a:gd name="connsiteX936" fmla="*/ 1731030 w 12192000"/>
              <a:gd name="connsiteY936" fmla="*/ 437600 h 6858000"/>
              <a:gd name="connsiteX937" fmla="*/ 1741901 w 12192000"/>
              <a:gd name="connsiteY937" fmla="*/ 387844 h 6858000"/>
              <a:gd name="connsiteX938" fmla="*/ 1735378 w 12192000"/>
              <a:gd name="connsiteY938" fmla="*/ 356747 h 6858000"/>
              <a:gd name="connsiteX939" fmla="*/ 1615800 w 12192000"/>
              <a:gd name="connsiteY939" fmla="*/ 303882 h 6858000"/>
              <a:gd name="connsiteX940" fmla="*/ 1567969 w 12192000"/>
              <a:gd name="connsiteY940" fmla="*/ 331869 h 6858000"/>
              <a:gd name="connsiteX941" fmla="*/ 1513616 w 12192000"/>
              <a:gd name="connsiteY941" fmla="*/ 353637 h 6858000"/>
              <a:gd name="connsiteX942" fmla="*/ 1511441 w 12192000"/>
              <a:gd name="connsiteY942" fmla="*/ 325650 h 6858000"/>
              <a:gd name="connsiteX943" fmla="*/ 1528834 w 12192000"/>
              <a:gd name="connsiteY943" fmla="*/ 322540 h 6858000"/>
              <a:gd name="connsiteX944" fmla="*/ 1554924 w 12192000"/>
              <a:gd name="connsiteY944" fmla="*/ 325650 h 6858000"/>
              <a:gd name="connsiteX945" fmla="*/ 1557098 w 12192000"/>
              <a:gd name="connsiteY945" fmla="*/ 291443 h 6858000"/>
              <a:gd name="connsiteX946" fmla="*/ 1531009 w 12192000"/>
              <a:gd name="connsiteY946" fmla="*/ 275894 h 6858000"/>
              <a:gd name="connsiteX947" fmla="*/ 1511441 w 12192000"/>
              <a:gd name="connsiteY947" fmla="*/ 254126 h 6858000"/>
              <a:gd name="connsiteX948" fmla="*/ 1511441 w 12192000"/>
              <a:gd name="connsiteY948" fmla="*/ 238578 h 6858000"/>
              <a:gd name="connsiteX949" fmla="*/ 1504919 w 12192000"/>
              <a:gd name="connsiteY949" fmla="*/ 219919 h 6858000"/>
              <a:gd name="connsiteX950" fmla="*/ 1491874 w 12192000"/>
              <a:gd name="connsiteY950" fmla="*/ 229249 h 6858000"/>
              <a:gd name="connsiteX951" fmla="*/ 1435346 w 12192000"/>
              <a:gd name="connsiteY951" fmla="*/ 263456 h 6858000"/>
              <a:gd name="connsiteX952" fmla="*/ 1420127 w 12192000"/>
              <a:gd name="connsiteY952" fmla="*/ 241687 h 6858000"/>
              <a:gd name="connsiteX953" fmla="*/ 1420127 w 12192000"/>
              <a:gd name="connsiteY953" fmla="*/ 204371 h 6858000"/>
              <a:gd name="connsiteX954" fmla="*/ 1387515 w 12192000"/>
              <a:gd name="connsiteY954" fmla="*/ 173274 h 6858000"/>
              <a:gd name="connsiteX955" fmla="*/ 1350555 w 12192000"/>
              <a:gd name="connsiteY955" fmla="*/ 170164 h 6858000"/>
              <a:gd name="connsiteX956" fmla="*/ 0 w 12192000"/>
              <a:gd name="connsiteY956" fmla="*/ 0 h 6858000"/>
              <a:gd name="connsiteX957" fmla="*/ 12192000 w 12192000"/>
              <a:gd name="connsiteY957" fmla="*/ 0 h 6858000"/>
              <a:gd name="connsiteX958" fmla="*/ 12192000 w 12192000"/>
              <a:gd name="connsiteY958" fmla="*/ 6858000 h 6858000"/>
              <a:gd name="connsiteX959" fmla="*/ 0 w 12192000"/>
              <a:gd name="connsiteY95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</a:cxnLst>
            <a:rect l="l" t="t" r="r" b="b"/>
            <a:pathLst>
              <a:path w="12192000" h="6858000">
                <a:moveTo>
                  <a:pt x="1350555" y="170164"/>
                </a:moveTo>
                <a:cubicBezTo>
                  <a:pt x="1328813" y="167054"/>
                  <a:pt x="1311420" y="179493"/>
                  <a:pt x="1302723" y="210590"/>
                </a:cubicBezTo>
                <a:cubicBezTo>
                  <a:pt x="1296201" y="226139"/>
                  <a:pt x="1289678" y="244797"/>
                  <a:pt x="1283156" y="263456"/>
                </a:cubicBezTo>
                <a:cubicBezTo>
                  <a:pt x="1289678" y="263456"/>
                  <a:pt x="1294027" y="263456"/>
                  <a:pt x="1298375" y="263456"/>
                </a:cubicBezTo>
                <a:cubicBezTo>
                  <a:pt x="1344032" y="260346"/>
                  <a:pt x="1346206" y="260346"/>
                  <a:pt x="1363599" y="319430"/>
                </a:cubicBezTo>
                <a:cubicBezTo>
                  <a:pt x="1367948" y="338089"/>
                  <a:pt x="1376644" y="347418"/>
                  <a:pt x="1389689" y="347418"/>
                </a:cubicBezTo>
                <a:cubicBezTo>
                  <a:pt x="1433172" y="353637"/>
                  <a:pt x="1472307" y="375405"/>
                  <a:pt x="1509267" y="406503"/>
                </a:cubicBezTo>
                <a:cubicBezTo>
                  <a:pt x="1554924" y="446929"/>
                  <a:pt x="1607104" y="465587"/>
                  <a:pt x="1657109" y="490465"/>
                </a:cubicBezTo>
                <a:cubicBezTo>
                  <a:pt x="1685373" y="506014"/>
                  <a:pt x="1711463" y="521562"/>
                  <a:pt x="1733204" y="555769"/>
                </a:cubicBezTo>
                <a:cubicBezTo>
                  <a:pt x="1748423" y="577537"/>
                  <a:pt x="1767990" y="580647"/>
                  <a:pt x="1787558" y="580647"/>
                </a:cubicBezTo>
                <a:cubicBezTo>
                  <a:pt x="1813648" y="583757"/>
                  <a:pt x="1837563" y="586867"/>
                  <a:pt x="1839737" y="639732"/>
                </a:cubicBezTo>
                <a:cubicBezTo>
                  <a:pt x="1863653" y="608634"/>
                  <a:pt x="1885394" y="617964"/>
                  <a:pt x="1907136" y="636622"/>
                </a:cubicBezTo>
                <a:cubicBezTo>
                  <a:pt x="1931051" y="661500"/>
                  <a:pt x="1959315" y="661500"/>
                  <a:pt x="1985405" y="670829"/>
                </a:cubicBezTo>
                <a:cubicBezTo>
                  <a:pt x="2013669" y="680158"/>
                  <a:pt x="2037584" y="695707"/>
                  <a:pt x="2059326" y="720584"/>
                </a:cubicBezTo>
                <a:cubicBezTo>
                  <a:pt x="2070197" y="736133"/>
                  <a:pt x="2085416" y="745462"/>
                  <a:pt x="2102809" y="742353"/>
                </a:cubicBezTo>
                <a:cubicBezTo>
                  <a:pt x="2124550" y="739243"/>
                  <a:pt x="2144118" y="745462"/>
                  <a:pt x="2161511" y="764121"/>
                </a:cubicBezTo>
                <a:cubicBezTo>
                  <a:pt x="2215864" y="823205"/>
                  <a:pt x="2281089" y="838754"/>
                  <a:pt x="2344139" y="860522"/>
                </a:cubicBezTo>
                <a:cubicBezTo>
                  <a:pt x="2383274" y="876071"/>
                  <a:pt x="2422408" y="891619"/>
                  <a:pt x="2455021" y="928936"/>
                </a:cubicBezTo>
                <a:cubicBezTo>
                  <a:pt x="2465891" y="944484"/>
                  <a:pt x="2478936" y="960033"/>
                  <a:pt x="2461543" y="981801"/>
                </a:cubicBezTo>
                <a:cubicBezTo>
                  <a:pt x="2457195" y="991130"/>
                  <a:pt x="2459369" y="997350"/>
                  <a:pt x="2461543" y="1003569"/>
                </a:cubicBezTo>
                <a:cubicBezTo>
                  <a:pt x="2465891" y="1016008"/>
                  <a:pt x="2470240" y="1025337"/>
                  <a:pt x="2474588" y="1034666"/>
                </a:cubicBezTo>
                <a:cubicBezTo>
                  <a:pt x="2498503" y="1084422"/>
                  <a:pt x="2520245" y="1084422"/>
                  <a:pt x="2539812" y="1028447"/>
                </a:cubicBezTo>
                <a:cubicBezTo>
                  <a:pt x="2541986" y="1025337"/>
                  <a:pt x="2541986" y="1022227"/>
                  <a:pt x="2546335" y="1016008"/>
                </a:cubicBezTo>
                <a:cubicBezTo>
                  <a:pt x="2550683" y="1040886"/>
                  <a:pt x="2555031" y="1059544"/>
                  <a:pt x="2559379" y="1084422"/>
                </a:cubicBezTo>
                <a:cubicBezTo>
                  <a:pt x="2568076" y="1071983"/>
                  <a:pt x="2572424" y="1059544"/>
                  <a:pt x="2578947" y="1050215"/>
                </a:cubicBezTo>
                <a:cubicBezTo>
                  <a:pt x="2605037" y="1006679"/>
                  <a:pt x="2615907" y="1006679"/>
                  <a:pt x="2639823" y="1053325"/>
                </a:cubicBezTo>
                <a:cubicBezTo>
                  <a:pt x="2650694" y="1071983"/>
                  <a:pt x="2659390" y="1090641"/>
                  <a:pt x="2668087" y="1109300"/>
                </a:cubicBezTo>
                <a:cubicBezTo>
                  <a:pt x="2685480" y="1152836"/>
                  <a:pt x="2692002" y="1155945"/>
                  <a:pt x="2724615" y="1137287"/>
                </a:cubicBezTo>
                <a:cubicBezTo>
                  <a:pt x="2739834" y="1124848"/>
                  <a:pt x="2750704" y="1137287"/>
                  <a:pt x="2761575" y="1146616"/>
                </a:cubicBezTo>
                <a:cubicBezTo>
                  <a:pt x="2787665" y="1174604"/>
                  <a:pt x="2787665" y="1174604"/>
                  <a:pt x="2807232" y="1137287"/>
                </a:cubicBezTo>
                <a:cubicBezTo>
                  <a:pt x="2813754" y="1149726"/>
                  <a:pt x="2815929" y="1168384"/>
                  <a:pt x="2828973" y="1171494"/>
                </a:cubicBezTo>
                <a:cubicBezTo>
                  <a:pt x="2842018" y="1177714"/>
                  <a:pt x="2850715" y="1165275"/>
                  <a:pt x="2861586" y="1155945"/>
                </a:cubicBezTo>
                <a:cubicBezTo>
                  <a:pt x="2874631" y="1146616"/>
                  <a:pt x="2883327" y="1149726"/>
                  <a:pt x="2894198" y="1162165"/>
                </a:cubicBezTo>
                <a:cubicBezTo>
                  <a:pt x="2913765" y="1183933"/>
                  <a:pt x="2926810" y="1211920"/>
                  <a:pt x="2944203" y="1236798"/>
                </a:cubicBezTo>
                <a:cubicBezTo>
                  <a:pt x="2952900" y="1249237"/>
                  <a:pt x="2959422" y="1255457"/>
                  <a:pt x="2970293" y="1233689"/>
                </a:cubicBezTo>
                <a:cubicBezTo>
                  <a:pt x="2978990" y="1211920"/>
                  <a:pt x="2994209" y="1208811"/>
                  <a:pt x="3011602" y="1221250"/>
                </a:cubicBezTo>
                <a:cubicBezTo>
                  <a:pt x="3024647" y="1233689"/>
                  <a:pt x="3039866" y="1246127"/>
                  <a:pt x="3057259" y="1249237"/>
                </a:cubicBezTo>
                <a:cubicBezTo>
                  <a:pt x="3072478" y="1252347"/>
                  <a:pt x="3068129" y="1267895"/>
                  <a:pt x="3065955" y="1283444"/>
                </a:cubicBezTo>
                <a:cubicBezTo>
                  <a:pt x="3065955" y="1286554"/>
                  <a:pt x="3061607" y="1289664"/>
                  <a:pt x="3061607" y="1289664"/>
                </a:cubicBezTo>
                <a:cubicBezTo>
                  <a:pt x="3042040" y="1261676"/>
                  <a:pt x="3031169" y="1289664"/>
                  <a:pt x="3022472" y="1305212"/>
                </a:cubicBezTo>
                <a:cubicBezTo>
                  <a:pt x="3009428" y="1323870"/>
                  <a:pt x="3028995" y="1336309"/>
                  <a:pt x="3035517" y="1358077"/>
                </a:cubicBezTo>
                <a:cubicBezTo>
                  <a:pt x="3020298" y="1351858"/>
                  <a:pt x="3005079" y="1351858"/>
                  <a:pt x="2992034" y="1348748"/>
                </a:cubicBezTo>
                <a:cubicBezTo>
                  <a:pt x="2976815" y="1342529"/>
                  <a:pt x="2965945" y="1348748"/>
                  <a:pt x="2955074" y="1358077"/>
                </a:cubicBezTo>
                <a:cubicBezTo>
                  <a:pt x="2948551" y="1364297"/>
                  <a:pt x="2946377" y="1382955"/>
                  <a:pt x="2937681" y="1379845"/>
                </a:cubicBezTo>
                <a:cubicBezTo>
                  <a:pt x="2922462" y="1373626"/>
                  <a:pt x="2905069" y="1373626"/>
                  <a:pt x="2892024" y="1354968"/>
                </a:cubicBezTo>
                <a:cubicBezTo>
                  <a:pt x="2889850" y="1348748"/>
                  <a:pt x="2887675" y="1345639"/>
                  <a:pt x="2881153" y="1336309"/>
                </a:cubicBezTo>
                <a:cubicBezTo>
                  <a:pt x="2878979" y="1373626"/>
                  <a:pt x="2881153" y="1407833"/>
                  <a:pt x="2878979" y="1442040"/>
                </a:cubicBezTo>
                <a:cubicBezTo>
                  <a:pt x="2876805" y="1454479"/>
                  <a:pt x="2883327" y="1463808"/>
                  <a:pt x="2892024" y="1463808"/>
                </a:cubicBezTo>
                <a:cubicBezTo>
                  <a:pt x="2900720" y="1466918"/>
                  <a:pt x="2905069" y="1457588"/>
                  <a:pt x="2905069" y="1448259"/>
                </a:cubicBezTo>
                <a:cubicBezTo>
                  <a:pt x="2907243" y="1435820"/>
                  <a:pt x="2909417" y="1423382"/>
                  <a:pt x="2920288" y="1429601"/>
                </a:cubicBezTo>
                <a:cubicBezTo>
                  <a:pt x="2928984" y="1435820"/>
                  <a:pt x="2928984" y="1448259"/>
                  <a:pt x="2926810" y="1460698"/>
                </a:cubicBezTo>
                <a:cubicBezTo>
                  <a:pt x="2913765" y="1504234"/>
                  <a:pt x="2896372" y="1510454"/>
                  <a:pt x="2872456" y="1479357"/>
                </a:cubicBezTo>
                <a:cubicBezTo>
                  <a:pt x="2861586" y="1463808"/>
                  <a:pt x="2855063" y="1460698"/>
                  <a:pt x="2846367" y="1482466"/>
                </a:cubicBezTo>
                <a:cubicBezTo>
                  <a:pt x="2835496" y="1519783"/>
                  <a:pt x="2820277" y="1526002"/>
                  <a:pt x="2794187" y="1513563"/>
                </a:cubicBezTo>
                <a:cubicBezTo>
                  <a:pt x="2781142" y="1507344"/>
                  <a:pt x="2768097" y="1504234"/>
                  <a:pt x="2755053" y="1498015"/>
                </a:cubicBezTo>
                <a:cubicBezTo>
                  <a:pt x="2728963" y="1485576"/>
                  <a:pt x="2718092" y="1466918"/>
                  <a:pt x="2720266" y="1426491"/>
                </a:cubicBezTo>
                <a:cubicBezTo>
                  <a:pt x="2720266" y="1398504"/>
                  <a:pt x="2728963" y="1373626"/>
                  <a:pt x="2724615" y="1345639"/>
                </a:cubicBezTo>
                <a:cubicBezTo>
                  <a:pt x="2711570" y="1271005"/>
                  <a:pt x="2652868" y="1224359"/>
                  <a:pt x="2596340" y="1249237"/>
                </a:cubicBezTo>
                <a:cubicBezTo>
                  <a:pt x="2583295" y="1252347"/>
                  <a:pt x="2570250" y="1264786"/>
                  <a:pt x="2557205" y="1271005"/>
                </a:cubicBezTo>
                <a:cubicBezTo>
                  <a:pt x="2539812" y="1280334"/>
                  <a:pt x="2531116" y="1271005"/>
                  <a:pt x="2531116" y="1246127"/>
                </a:cubicBezTo>
                <a:cubicBezTo>
                  <a:pt x="2528941" y="1239908"/>
                  <a:pt x="2528941" y="1236798"/>
                  <a:pt x="2531116" y="1230579"/>
                </a:cubicBezTo>
                <a:cubicBezTo>
                  <a:pt x="2531116" y="1190152"/>
                  <a:pt x="2531116" y="1190152"/>
                  <a:pt x="2505026" y="1202591"/>
                </a:cubicBezTo>
                <a:cubicBezTo>
                  <a:pt x="2494155" y="1205701"/>
                  <a:pt x="2489807" y="1199482"/>
                  <a:pt x="2481110" y="1193262"/>
                </a:cubicBezTo>
                <a:cubicBezTo>
                  <a:pt x="2457195" y="1171494"/>
                  <a:pt x="2441976" y="1174604"/>
                  <a:pt x="2431105" y="1211920"/>
                </a:cubicBezTo>
                <a:cubicBezTo>
                  <a:pt x="2420234" y="1246127"/>
                  <a:pt x="2409363" y="1252347"/>
                  <a:pt x="2387622" y="1243018"/>
                </a:cubicBezTo>
                <a:cubicBezTo>
                  <a:pt x="2368055" y="1233689"/>
                  <a:pt x="2352836" y="1218140"/>
                  <a:pt x="2341965" y="1193262"/>
                </a:cubicBezTo>
                <a:cubicBezTo>
                  <a:pt x="2333268" y="1171494"/>
                  <a:pt x="2326746" y="1149726"/>
                  <a:pt x="2315875" y="1131068"/>
                </a:cubicBezTo>
                <a:cubicBezTo>
                  <a:pt x="2296308" y="1093751"/>
                  <a:pt x="2276741" y="1084422"/>
                  <a:pt x="2246303" y="1099971"/>
                </a:cubicBezTo>
                <a:cubicBezTo>
                  <a:pt x="2235432" y="1106190"/>
                  <a:pt x="2228909" y="1106190"/>
                  <a:pt x="2222387" y="1093751"/>
                </a:cubicBezTo>
                <a:cubicBezTo>
                  <a:pt x="2213690" y="1075093"/>
                  <a:pt x="2200645" y="1065764"/>
                  <a:pt x="2185426" y="1059544"/>
                </a:cubicBezTo>
                <a:cubicBezTo>
                  <a:pt x="2174556" y="1053325"/>
                  <a:pt x="2163685" y="1050215"/>
                  <a:pt x="2152814" y="1043995"/>
                </a:cubicBezTo>
                <a:cubicBezTo>
                  <a:pt x="2148466" y="1037776"/>
                  <a:pt x="2137595" y="1040886"/>
                  <a:pt x="2139769" y="1028447"/>
                </a:cubicBezTo>
                <a:cubicBezTo>
                  <a:pt x="2139769" y="1019118"/>
                  <a:pt x="2148466" y="1016008"/>
                  <a:pt x="2154988" y="1016008"/>
                </a:cubicBezTo>
                <a:cubicBezTo>
                  <a:pt x="2163685" y="1012898"/>
                  <a:pt x="2174556" y="1009789"/>
                  <a:pt x="2176730" y="994240"/>
                </a:cubicBezTo>
                <a:cubicBezTo>
                  <a:pt x="2178904" y="984911"/>
                  <a:pt x="2174556" y="978691"/>
                  <a:pt x="2170207" y="975582"/>
                </a:cubicBezTo>
                <a:cubicBezTo>
                  <a:pt x="2159337" y="966252"/>
                  <a:pt x="2150640" y="969362"/>
                  <a:pt x="2139769" y="975582"/>
                </a:cubicBezTo>
                <a:cubicBezTo>
                  <a:pt x="2139769" y="978691"/>
                  <a:pt x="2137595" y="978691"/>
                  <a:pt x="2137595" y="978691"/>
                </a:cubicBezTo>
                <a:cubicBezTo>
                  <a:pt x="2107157" y="1031557"/>
                  <a:pt x="2074545" y="1022227"/>
                  <a:pt x="2037584" y="994240"/>
                </a:cubicBezTo>
                <a:cubicBezTo>
                  <a:pt x="2031062" y="984911"/>
                  <a:pt x="2022366" y="981801"/>
                  <a:pt x="2013669" y="975582"/>
                </a:cubicBezTo>
                <a:cubicBezTo>
                  <a:pt x="1970186" y="950704"/>
                  <a:pt x="1944096" y="966252"/>
                  <a:pt x="1926703" y="1028447"/>
                </a:cubicBezTo>
                <a:cubicBezTo>
                  <a:pt x="1924529" y="1037776"/>
                  <a:pt x="1924529" y="1053325"/>
                  <a:pt x="1913658" y="1053325"/>
                </a:cubicBezTo>
                <a:cubicBezTo>
                  <a:pt x="1904962" y="1053325"/>
                  <a:pt x="1898439" y="1043995"/>
                  <a:pt x="1894091" y="1031557"/>
                </a:cubicBezTo>
                <a:cubicBezTo>
                  <a:pt x="1891917" y="1012898"/>
                  <a:pt x="1885394" y="997350"/>
                  <a:pt x="1881046" y="981801"/>
                </a:cubicBezTo>
                <a:cubicBezTo>
                  <a:pt x="1874524" y="981801"/>
                  <a:pt x="1874524" y="988021"/>
                  <a:pt x="1872349" y="994240"/>
                </a:cubicBezTo>
                <a:cubicBezTo>
                  <a:pt x="1868001" y="1006679"/>
                  <a:pt x="1868001" y="1031557"/>
                  <a:pt x="1850608" y="1016008"/>
                </a:cubicBezTo>
                <a:cubicBezTo>
                  <a:pt x="1837563" y="1003569"/>
                  <a:pt x="1820170" y="997350"/>
                  <a:pt x="1835389" y="969362"/>
                </a:cubicBezTo>
                <a:cubicBezTo>
                  <a:pt x="1841911" y="950704"/>
                  <a:pt x="1839737" y="938265"/>
                  <a:pt x="1824518" y="932045"/>
                </a:cubicBezTo>
                <a:cubicBezTo>
                  <a:pt x="1813648" y="928936"/>
                  <a:pt x="1804951" y="916497"/>
                  <a:pt x="1794080" y="913387"/>
                </a:cubicBezTo>
                <a:cubicBezTo>
                  <a:pt x="1785384" y="910278"/>
                  <a:pt x="1783210" y="897839"/>
                  <a:pt x="1781035" y="882290"/>
                </a:cubicBezTo>
                <a:cubicBezTo>
                  <a:pt x="1781035" y="876071"/>
                  <a:pt x="1781035" y="863632"/>
                  <a:pt x="1774513" y="860522"/>
                </a:cubicBezTo>
                <a:cubicBezTo>
                  <a:pt x="1765816" y="857412"/>
                  <a:pt x="1763642" y="869851"/>
                  <a:pt x="1761468" y="876071"/>
                </a:cubicBezTo>
                <a:cubicBezTo>
                  <a:pt x="1757120" y="891619"/>
                  <a:pt x="1750597" y="897839"/>
                  <a:pt x="1739727" y="885400"/>
                </a:cubicBezTo>
                <a:cubicBezTo>
                  <a:pt x="1694069" y="829425"/>
                  <a:pt x="1639716" y="795218"/>
                  <a:pt x="1589711" y="754791"/>
                </a:cubicBezTo>
                <a:cubicBezTo>
                  <a:pt x="1572317" y="742353"/>
                  <a:pt x="1554924" y="729914"/>
                  <a:pt x="1539705" y="714365"/>
                </a:cubicBezTo>
                <a:cubicBezTo>
                  <a:pt x="1522312" y="695707"/>
                  <a:pt x="1502745" y="686378"/>
                  <a:pt x="1481003" y="689487"/>
                </a:cubicBezTo>
                <a:cubicBezTo>
                  <a:pt x="1463610" y="689487"/>
                  <a:pt x="1448391" y="677048"/>
                  <a:pt x="1433172" y="664610"/>
                </a:cubicBezTo>
                <a:cubicBezTo>
                  <a:pt x="1433172" y="711255"/>
                  <a:pt x="1430998" y="754791"/>
                  <a:pt x="1454914" y="792108"/>
                </a:cubicBezTo>
                <a:cubicBezTo>
                  <a:pt x="1463610" y="810766"/>
                  <a:pt x="1457088" y="832534"/>
                  <a:pt x="1457088" y="854303"/>
                </a:cubicBezTo>
                <a:cubicBezTo>
                  <a:pt x="1454914" y="863632"/>
                  <a:pt x="1452739" y="876071"/>
                  <a:pt x="1452739" y="885400"/>
                </a:cubicBezTo>
                <a:cubicBezTo>
                  <a:pt x="1457088" y="919607"/>
                  <a:pt x="1439695" y="919607"/>
                  <a:pt x="1424475" y="913387"/>
                </a:cubicBezTo>
                <a:cubicBezTo>
                  <a:pt x="1404908" y="910278"/>
                  <a:pt x="1385341" y="894729"/>
                  <a:pt x="1374470" y="866741"/>
                </a:cubicBezTo>
                <a:cubicBezTo>
                  <a:pt x="1365774" y="835644"/>
                  <a:pt x="1350555" y="832534"/>
                  <a:pt x="1330987" y="838754"/>
                </a:cubicBezTo>
                <a:cubicBezTo>
                  <a:pt x="1326639" y="841864"/>
                  <a:pt x="1322291" y="841864"/>
                  <a:pt x="1317942" y="841864"/>
                </a:cubicBezTo>
                <a:cubicBezTo>
                  <a:pt x="1300549" y="848083"/>
                  <a:pt x="1289678" y="838754"/>
                  <a:pt x="1289678" y="810766"/>
                </a:cubicBezTo>
                <a:cubicBezTo>
                  <a:pt x="1289678" y="792108"/>
                  <a:pt x="1285330" y="779669"/>
                  <a:pt x="1272285" y="798327"/>
                </a:cubicBezTo>
                <a:cubicBezTo>
                  <a:pt x="1257066" y="813876"/>
                  <a:pt x="1241847" y="823205"/>
                  <a:pt x="1226628" y="807657"/>
                </a:cubicBezTo>
                <a:cubicBezTo>
                  <a:pt x="1209235" y="795218"/>
                  <a:pt x="1200539" y="773450"/>
                  <a:pt x="1202713" y="745462"/>
                </a:cubicBezTo>
                <a:cubicBezTo>
                  <a:pt x="1204887" y="720584"/>
                  <a:pt x="1196190" y="705036"/>
                  <a:pt x="1180971" y="695707"/>
                </a:cubicBezTo>
                <a:cubicBezTo>
                  <a:pt x="1167926" y="686378"/>
                  <a:pt x="1152707" y="683268"/>
                  <a:pt x="1150533" y="658390"/>
                </a:cubicBezTo>
                <a:cubicBezTo>
                  <a:pt x="1150533" y="649061"/>
                  <a:pt x="1144011" y="655280"/>
                  <a:pt x="1141837" y="658390"/>
                </a:cubicBezTo>
                <a:cubicBezTo>
                  <a:pt x="1124443" y="667719"/>
                  <a:pt x="1124443" y="689487"/>
                  <a:pt x="1124443" y="711255"/>
                </a:cubicBezTo>
                <a:cubicBezTo>
                  <a:pt x="1122269" y="751682"/>
                  <a:pt x="1109225" y="779669"/>
                  <a:pt x="1083135" y="792108"/>
                </a:cubicBezTo>
                <a:cubicBezTo>
                  <a:pt x="1080961" y="792108"/>
                  <a:pt x="1078787" y="792108"/>
                  <a:pt x="1078787" y="788998"/>
                </a:cubicBezTo>
                <a:cubicBezTo>
                  <a:pt x="1063567" y="757901"/>
                  <a:pt x="1039652" y="767230"/>
                  <a:pt x="1017910" y="767230"/>
                </a:cubicBezTo>
                <a:cubicBezTo>
                  <a:pt x="985298" y="764121"/>
                  <a:pt x="978776" y="754791"/>
                  <a:pt x="972253" y="708146"/>
                </a:cubicBezTo>
                <a:cubicBezTo>
                  <a:pt x="952686" y="720584"/>
                  <a:pt x="948338" y="736133"/>
                  <a:pt x="952686" y="770340"/>
                </a:cubicBezTo>
                <a:cubicBezTo>
                  <a:pt x="961383" y="832534"/>
                  <a:pt x="961383" y="832534"/>
                  <a:pt x="920074" y="813876"/>
                </a:cubicBezTo>
                <a:cubicBezTo>
                  <a:pt x="870068" y="798327"/>
                  <a:pt x="833108" y="757901"/>
                  <a:pt x="809192" y="695707"/>
                </a:cubicBezTo>
                <a:cubicBezTo>
                  <a:pt x="800496" y="673939"/>
                  <a:pt x="791799" y="661500"/>
                  <a:pt x="776580" y="658390"/>
                </a:cubicBezTo>
                <a:cubicBezTo>
                  <a:pt x="757013" y="652171"/>
                  <a:pt x="743968" y="658390"/>
                  <a:pt x="739620" y="686378"/>
                </a:cubicBezTo>
                <a:cubicBezTo>
                  <a:pt x="726575" y="745462"/>
                  <a:pt x="713530" y="754791"/>
                  <a:pt x="672221" y="739243"/>
                </a:cubicBezTo>
                <a:cubicBezTo>
                  <a:pt x="663525" y="736133"/>
                  <a:pt x="657002" y="736133"/>
                  <a:pt x="648306" y="736133"/>
                </a:cubicBezTo>
                <a:cubicBezTo>
                  <a:pt x="646132" y="739243"/>
                  <a:pt x="646132" y="739243"/>
                  <a:pt x="643957" y="739243"/>
                </a:cubicBezTo>
                <a:cubicBezTo>
                  <a:pt x="643957" y="739243"/>
                  <a:pt x="646132" y="736133"/>
                  <a:pt x="646132" y="733023"/>
                </a:cubicBezTo>
                <a:cubicBezTo>
                  <a:pt x="646132" y="723694"/>
                  <a:pt x="648306" y="711255"/>
                  <a:pt x="650480" y="701926"/>
                </a:cubicBezTo>
                <a:cubicBezTo>
                  <a:pt x="659176" y="658390"/>
                  <a:pt x="641783" y="624183"/>
                  <a:pt x="609171" y="621073"/>
                </a:cubicBezTo>
                <a:cubicBezTo>
                  <a:pt x="589604" y="621073"/>
                  <a:pt x="572211" y="627293"/>
                  <a:pt x="556992" y="642841"/>
                </a:cubicBezTo>
                <a:cubicBezTo>
                  <a:pt x="543947" y="655280"/>
                  <a:pt x="530902" y="658390"/>
                  <a:pt x="517857" y="642841"/>
                </a:cubicBezTo>
                <a:cubicBezTo>
                  <a:pt x="511335" y="633512"/>
                  <a:pt x="500464" y="624183"/>
                  <a:pt x="493941" y="639732"/>
                </a:cubicBezTo>
                <a:cubicBezTo>
                  <a:pt x="489593" y="655280"/>
                  <a:pt x="487419" y="670829"/>
                  <a:pt x="498290" y="683268"/>
                </a:cubicBezTo>
                <a:cubicBezTo>
                  <a:pt x="539598" y="720584"/>
                  <a:pt x="552643" y="795218"/>
                  <a:pt x="596126" y="826315"/>
                </a:cubicBezTo>
                <a:cubicBezTo>
                  <a:pt x="606997" y="832534"/>
                  <a:pt x="611345" y="851193"/>
                  <a:pt x="613519" y="866741"/>
                </a:cubicBezTo>
                <a:cubicBezTo>
                  <a:pt x="615693" y="910278"/>
                  <a:pt x="633087" y="941375"/>
                  <a:pt x="652654" y="969362"/>
                </a:cubicBezTo>
                <a:cubicBezTo>
                  <a:pt x="670047" y="991130"/>
                  <a:pt x="687440" y="1016008"/>
                  <a:pt x="698311" y="1050215"/>
                </a:cubicBezTo>
                <a:cubicBezTo>
                  <a:pt x="707008" y="1071983"/>
                  <a:pt x="715704" y="1071983"/>
                  <a:pt x="726575" y="1053325"/>
                </a:cubicBezTo>
                <a:cubicBezTo>
                  <a:pt x="730923" y="1050215"/>
                  <a:pt x="730923" y="1040886"/>
                  <a:pt x="737446" y="1040886"/>
                </a:cubicBezTo>
                <a:cubicBezTo>
                  <a:pt x="741794" y="1050215"/>
                  <a:pt x="737446" y="1056434"/>
                  <a:pt x="737446" y="1065764"/>
                </a:cubicBezTo>
                <a:cubicBezTo>
                  <a:pt x="733097" y="1093751"/>
                  <a:pt x="750490" y="1124848"/>
                  <a:pt x="770058" y="1124848"/>
                </a:cubicBezTo>
                <a:cubicBezTo>
                  <a:pt x="783103" y="1121739"/>
                  <a:pt x="783103" y="1109300"/>
                  <a:pt x="785277" y="1096861"/>
                </a:cubicBezTo>
                <a:cubicBezTo>
                  <a:pt x="785277" y="1084422"/>
                  <a:pt x="785277" y="1068873"/>
                  <a:pt x="793973" y="1071983"/>
                </a:cubicBezTo>
                <a:cubicBezTo>
                  <a:pt x="804844" y="1071983"/>
                  <a:pt x="811367" y="1084422"/>
                  <a:pt x="811367" y="1099971"/>
                </a:cubicBezTo>
                <a:cubicBezTo>
                  <a:pt x="809192" y="1106190"/>
                  <a:pt x="809192" y="1112409"/>
                  <a:pt x="809192" y="1115519"/>
                </a:cubicBezTo>
                <a:cubicBezTo>
                  <a:pt x="807018" y="1140397"/>
                  <a:pt x="813541" y="1159055"/>
                  <a:pt x="830934" y="1165275"/>
                </a:cubicBezTo>
                <a:cubicBezTo>
                  <a:pt x="850501" y="1174604"/>
                  <a:pt x="870068" y="1183933"/>
                  <a:pt x="887462" y="1193262"/>
                </a:cubicBezTo>
                <a:cubicBezTo>
                  <a:pt x="904855" y="1199482"/>
                  <a:pt x="915726" y="1215030"/>
                  <a:pt x="917900" y="1239908"/>
                </a:cubicBezTo>
                <a:cubicBezTo>
                  <a:pt x="920074" y="1258566"/>
                  <a:pt x="924422" y="1261676"/>
                  <a:pt x="935293" y="1252347"/>
                </a:cubicBezTo>
                <a:cubicBezTo>
                  <a:pt x="948338" y="1236798"/>
                  <a:pt x="963557" y="1243018"/>
                  <a:pt x="978776" y="1249237"/>
                </a:cubicBezTo>
                <a:cubicBezTo>
                  <a:pt x="1020085" y="1277225"/>
                  <a:pt x="1061393" y="1286554"/>
                  <a:pt x="1104876" y="1274115"/>
                </a:cubicBezTo>
                <a:cubicBezTo>
                  <a:pt x="1126618" y="1267895"/>
                  <a:pt x="1150533" y="1302102"/>
                  <a:pt x="1150533" y="1336309"/>
                </a:cubicBezTo>
                <a:cubicBezTo>
                  <a:pt x="1150533" y="1345639"/>
                  <a:pt x="1141837" y="1351858"/>
                  <a:pt x="1137488" y="1358077"/>
                </a:cubicBezTo>
                <a:cubicBezTo>
                  <a:pt x="1120095" y="1392284"/>
                  <a:pt x="1096180" y="1404723"/>
                  <a:pt x="1070090" y="1386065"/>
                </a:cubicBezTo>
                <a:cubicBezTo>
                  <a:pt x="1063567" y="1379845"/>
                  <a:pt x="1059219" y="1379845"/>
                  <a:pt x="1054871" y="1389175"/>
                </a:cubicBezTo>
                <a:cubicBezTo>
                  <a:pt x="1050522" y="1395394"/>
                  <a:pt x="1052697" y="1404723"/>
                  <a:pt x="1057045" y="1410943"/>
                </a:cubicBezTo>
                <a:cubicBezTo>
                  <a:pt x="1057045" y="1414052"/>
                  <a:pt x="1059219" y="1414052"/>
                  <a:pt x="1059219" y="1417162"/>
                </a:cubicBezTo>
                <a:cubicBezTo>
                  <a:pt x="1063567" y="1426491"/>
                  <a:pt x="1080961" y="1429601"/>
                  <a:pt x="1067916" y="1445150"/>
                </a:cubicBezTo>
                <a:cubicBezTo>
                  <a:pt x="1057045" y="1460698"/>
                  <a:pt x="1048348" y="1448259"/>
                  <a:pt x="1041826" y="1432711"/>
                </a:cubicBezTo>
                <a:cubicBezTo>
                  <a:pt x="1039652" y="1429601"/>
                  <a:pt x="1037478" y="1423382"/>
                  <a:pt x="1035303" y="1417162"/>
                </a:cubicBezTo>
                <a:cubicBezTo>
                  <a:pt x="1033129" y="1410943"/>
                  <a:pt x="1028781" y="1404723"/>
                  <a:pt x="1022259" y="1404723"/>
                </a:cubicBezTo>
                <a:cubicBezTo>
                  <a:pt x="1015736" y="1407833"/>
                  <a:pt x="1020085" y="1417162"/>
                  <a:pt x="1017910" y="1423382"/>
                </a:cubicBezTo>
                <a:cubicBezTo>
                  <a:pt x="1007040" y="1460698"/>
                  <a:pt x="993995" y="1470027"/>
                  <a:pt x="972253" y="1442040"/>
                </a:cubicBezTo>
                <a:cubicBezTo>
                  <a:pt x="915726" y="1367407"/>
                  <a:pt x="846153" y="1351858"/>
                  <a:pt x="774406" y="1351858"/>
                </a:cubicBezTo>
                <a:cubicBezTo>
                  <a:pt x="757013" y="1351858"/>
                  <a:pt x="739620" y="1351858"/>
                  <a:pt x="724401" y="1351858"/>
                </a:cubicBezTo>
                <a:cubicBezTo>
                  <a:pt x="698311" y="1351858"/>
                  <a:pt x="674395" y="1339419"/>
                  <a:pt x="652654" y="1320761"/>
                </a:cubicBezTo>
                <a:cubicBezTo>
                  <a:pt x="637435" y="1308322"/>
                  <a:pt x="617868" y="1292773"/>
                  <a:pt x="598300" y="1314541"/>
                </a:cubicBezTo>
                <a:cubicBezTo>
                  <a:pt x="583081" y="1333200"/>
                  <a:pt x="576559" y="1389175"/>
                  <a:pt x="583081" y="1414052"/>
                </a:cubicBezTo>
                <a:cubicBezTo>
                  <a:pt x="589604" y="1438930"/>
                  <a:pt x="600474" y="1460698"/>
                  <a:pt x="615693" y="1485576"/>
                </a:cubicBezTo>
                <a:cubicBezTo>
                  <a:pt x="613519" y="1442040"/>
                  <a:pt x="624390" y="1417162"/>
                  <a:pt x="648306" y="1407833"/>
                </a:cubicBezTo>
                <a:cubicBezTo>
                  <a:pt x="661350" y="1401613"/>
                  <a:pt x="670047" y="1410943"/>
                  <a:pt x="667873" y="1429601"/>
                </a:cubicBezTo>
                <a:cubicBezTo>
                  <a:pt x="663525" y="1445150"/>
                  <a:pt x="663525" y="1460698"/>
                  <a:pt x="663525" y="1476247"/>
                </a:cubicBezTo>
                <a:cubicBezTo>
                  <a:pt x="663525" y="1519783"/>
                  <a:pt x="680918" y="1544661"/>
                  <a:pt x="711356" y="1547770"/>
                </a:cubicBezTo>
                <a:cubicBezTo>
                  <a:pt x="717878" y="1547770"/>
                  <a:pt x="724401" y="1547770"/>
                  <a:pt x="730923" y="1547770"/>
                </a:cubicBezTo>
                <a:cubicBezTo>
                  <a:pt x="739620" y="1550880"/>
                  <a:pt x="748316" y="1557100"/>
                  <a:pt x="750490" y="1572648"/>
                </a:cubicBezTo>
                <a:cubicBezTo>
                  <a:pt x="754839" y="1585087"/>
                  <a:pt x="746142" y="1591306"/>
                  <a:pt x="739620" y="1597526"/>
                </a:cubicBezTo>
                <a:cubicBezTo>
                  <a:pt x="733097" y="1606855"/>
                  <a:pt x="722227" y="1613075"/>
                  <a:pt x="724401" y="1628623"/>
                </a:cubicBezTo>
                <a:cubicBezTo>
                  <a:pt x="724401" y="1644172"/>
                  <a:pt x="737446" y="1644172"/>
                  <a:pt x="746142" y="1647281"/>
                </a:cubicBezTo>
                <a:cubicBezTo>
                  <a:pt x="850501" y="1706366"/>
                  <a:pt x="959208" y="1737463"/>
                  <a:pt x="1065742" y="1787219"/>
                </a:cubicBezTo>
                <a:cubicBezTo>
                  <a:pt x="1100528" y="1802768"/>
                  <a:pt x="1135314" y="1818316"/>
                  <a:pt x="1170101" y="1840084"/>
                </a:cubicBezTo>
                <a:cubicBezTo>
                  <a:pt x="1183146" y="1849413"/>
                  <a:pt x="1191842" y="1846304"/>
                  <a:pt x="1204887" y="1840084"/>
                </a:cubicBezTo>
                <a:cubicBezTo>
                  <a:pt x="1235325" y="1818316"/>
                  <a:pt x="1235325" y="1818316"/>
                  <a:pt x="1254892" y="1858742"/>
                </a:cubicBezTo>
                <a:cubicBezTo>
                  <a:pt x="1267937" y="1827645"/>
                  <a:pt x="1254892" y="1790329"/>
                  <a:pt x="1267937" y="1759231"/>
                </a:cubicBezTo>
                <a:cubicBezTo>
                  <a:pt x="1278808" y="1787219"/>
                  <a:pt x="1296201" y="1805877"/>
                  <a:pt x="1313594" y="1824536"/>
                </a:cubicBezTo>
                <a:cubicBezTo>
                  <a:pt x="1333161" y="1843194"/>
                  <a:pt x="1346206" y="1868072"/>
                  <a:pt x="1354903" y="1896059"/>
                </a:cubicBezTo>
                <a:cubicBezTo>
                  <a:pt x="1378819" y="1961363"/>
                  <a:pt x="1422301" y="1976912"/>
                  <a:pt x="1461436" y="1930266"/>
                </a:cubicBezTo>
                <a:cubicBezTo>
                  <a:pt x="1472307" y="1917827"/>
                  <a:pt x="1481003" y="1905388"/>
                  <a:pt x="1489700" y="1892949"/>
                </a:cubicBezTo>
                <a:cubicBezTo>
                  <a:pt x="1500571" y="1877401"/>
                  <a:pt x="1509267" y="1880511"/>
                  <a:pt x="1513616" y="1902279"/>
                </a:cubicBezTo>
                <a:cubicBezTo>
                  <a:pt x="1513616" y="1908498"/>
                  <a:pt x="1515790" y="1911608"/>
                  <a:pt x="1515790" y="1917827"/>
                </a:cubicBezTo>
                <a:cubicBezTo>
                  <a:pt x="1526660" y="1983131"/>
                  <a:pt x="1550576" y="2001790"/>
                  <a:pt x="1591885" y="2008009"/>
                </a:cubicBezTo>
                <a:cubicBezTo>
                  <a:pt x="1622323" y="2011119"/>
                  <a:pt x="1652761" y="2014229"/>
                  <a:pt x="1681025" y="2029777"/>
                </a:cubicBezTo>
                <a:cubicBezTo>
                  <a:pt x="1700592" y="2039106"/>
                  <a:pt x="1722334" y="2035997"/>
                  <a:pt x="1739727" y="2011119"/>
                </a:cubicBezTo>
                <a:cubicBezTo>
                  <a:pt x="1759294" y="2057765"/>
                  <a:pt x="1822344" y="2088862"/>
                  <a:pt x="1859305" y="2070203"/>
                </a:cubicBezTo>
                <a:cubicBezTo>
                  <a:pt x="1868001" y="2063984"/>
                  <a:pt x="1874524" y="2067094"/>
                  <a:pt x="1881046" y="2076423"/>
                </a:cubicBezTo>
                <a:cubicBezTo>
                  <a:pt x="1909310" y="2104410"/>
                  <a:pt x="1937574" y="2104410"/>
                  <a:pt x="1965838" y="2085752"/>
                </a:cubicBezTo>
                <a:cubicBezTo>
                  <a:pt x="1978883" y="2076423"/>
                  <a:pt x="1987579" y="2076423"/>
                  <a:pt x="2000624" y="2088862"/>
                </a:cubicBezTo>
                <a:cubicBezTo>
                  <a:pt x="2033236" y="2123069"/>
                  <a:pt x="2070197" y="2123069"/>
                  <a:pt x="2109331" y="2107520"/>
                </a:cubicBezTo>
                <a:cubicBezTo>
                  <a:pt x="2120202" y="2104410"/>
                  <a:pt x="2124550" y="2104410"/>
                  <a:pt x="2128899" y="2119959"/>
                </a:cubicBezTo>
                <a:cubicBezTo>
                  <a:pt x="2139769" y="2147947"/>
                  <a:pt x="2161511" y="2154166"/>
                  <a:pt x="2183252" y="2163495"/>
                </a:cubicBezTo>
                <a:cubicBezTo>
                  <a:pt x="2207168" y="2169715"/>
                  <a:pt x="2231083" y="2175934"/>
                  <a:pt x="2244128" y="2213251"/>
                </a:cubicBezTo>
                <a:cubicBezTo>
                  <a:pt x="2246303" y="2222580"/>
                  <a:pt x="2252825" y="2222580"/>
                  <a:pt x="2261522" y="2219470"/>
                </a:cubicBezTo>
                <a:cubicBezTo>
                  <a:pt x="2285437" y="2213251"/>
                  <a:pt x="2311527" y="2210141"/>
                  <a:pt x="2333268" y="2185263"/>
                </a:cubicBezTo>
                <a:cubicBezTo>
                  <a:pt x="2346313" y="2166605"/>
                  <a:pt x="2350662" y="2175934"/>
                  <a:pt x="2355010" y="2197702"/>
                </a:cubicBezTo>
                <a:cubicBezTo>
                  <a:pt x="2363706" y="2235019"/>
                  <a:pt x="2374577" y="2272335"/>
                  <a:pt x="2355010" y="2312762"/>
                </a:cubicBezTo>
                <a:cubicBezTo>
                  <a:pt x="2350662" y="2325201"/>
                  <a:pt x="2359358" y="2334530"/>
                  <a:pt x="2365881" y="2340749"/>
                </a:cubicBezTo>
                <a:cubicBezTo>
                  <a:pt x="2376751" y="2346969"/>
                  <a:pt x="2385448" y="2343859"/>
                  <a:pt x="2389796" y="2328311"/>
                </a:cubicBezTo>
                <a:cubicBezTo>
                  <a:pt x="2394144" y="2306542"/>
                  <a:pt x="2400667" y="2284774"/>
                  <a:pt x="2409363" y="2263006"/>
                </a:cubicBezTo>
                <a:cubicBezTo>
                  <a:pt x="2411538" y="2259897"/>
                  <a:pt x="2413712" y="2253677"/>
                  <a:pt x="2415886" y="2250567"/>
                </a:cubicBezTo>
                <a:cubicBezTo>
                  <a:pt x="2422408" y="2235019"/>
                  <a:pt x="2431105" y="2216361"/>
                  <a:pt x="2441976" y="2216361"/>
                </a:cubicBezTo>
                <a:cubicBezTo>
                  <a:pt x="2455021" y="2216361"/>
                  <a:pt x="2444150" y="2244348"/>
                  <a:pt x="2452846" y="2253677"/>
                </a:cubicBezTo>
                <a:cubicBezTo>
                  <a:pt x="2452846" y="2253677"/>
                  <a:pt x="2455021" y="2253677"/>
                  <a:pt x="2457195" y="2253677"/>
                </a:cubicBezTo>
                <a:cubicBezTo>
                  <a:pt x="2481110" y="2200812"/>
                  <a:pt x="2502852" y="2203922"/>
                  <a:pt x="2539812" y="2225690"/>
                </a:cubicBezTo>
                <a:cubicBezTo>
                  <a:pt x="2587643" y="2256787"/>
                  <a:pt x="2635475" y="2284774"/>
                  <a:pt x="2689828" y="2287884"/>
                </a:cubicBezTo>
                <a:cubicBezTo>
                  <a:pt x="2707221" y="2287884"/>
                  <a:pt x="2715918" y="2306542"/>
                  <a:pt x="2711570" y="2328311"/>
                </a:cubicBezTo>
                <a:cubicBezTo>
                  <a:pt x="2707221" y="2359408"/>
                  <a:pt x="2718092" y="2368737"/>
                  <a:pt x="2733311" y="2374956"/>
                </a:cubicBezTo>
                <a:cubicBezTo>
                  <a:pt x="2759401" y="2390505"/>
                  <a:pt x="2785491" y="2384285"/>
                  <a:pt x="2813754" y="2384285"/>
                </a:cubicBezTo>
                <a:cubicBezTo>
                  <a:pt x="2831148" y="2381176"/>
                  <a:pt x="2850715" y="2378066"/>
                  <a:pt x="2870282" y="2378066"/>
                </a:cubicBezTo>
                <a:cubicBezTo>
                  <a:pt x="2900720" y="2378066"/>
                  <a:pt x="2907243" y="2387395"/>
                  <a:pt x="2898546" y="2430931"/>
                </a:cubicBezTo>
                <a:cubicBezTo>
                  <a:pt x="2892024" y="2462028"/>
                  <a:pt x="2898546" y="2477577"/>
                  <a:pt x="2922462" y="2474467"/>
                </a:cubicBezTo>
                <a:cubicBezTo>
                  <a:pt x="2933332" y="2474467"/>
                  <a:pt x="2937681" y="2465138"/>
                  <a:pt x="2939855" y="2449590"/>
                </a:cubicBezTo>
                <a:cubicBezTo>
                  <a:pt x="2942029" y="2424712"/>
                  <a:pt x="2950726" y="2421602"/>
                  <a:pt x="2965945" y="2430931"/>
                </a:cubicBezTo>
                <a:cubicBezTo>
                  <a:pt x="2985512" y="2440260"/>
                  <a:pt x="3007253" y="2449590"/>
                  <a:pt x="3028995" y="2458919"/>
                </a:cubicBezTo>
                <a:cubicBezTo>
                  <a:pt x="3052910" y="2468248"/>
                  <a:pt x="3076826" y="2462028"/>
                  <a:pt x="3098567" y="2443370"/>
                </a:cubicBezTo>
                <a:cubicBezTo>
                  <a:pt x="3109438" y="2434041"/>
                  <a:pt x="3120309" y="2434041"/>
                  <a:pt x="3131180" y="2440260"/>
                </a:cubicBezTo>
                <a:cubicBezTo>
                  <a:pt x="3150747" y="2455809"/>
                  <a:pt x="3170314" y="2471358"/>
                  <a:pt x="3185533" y="2496235"/>
                </a:cubicBezTo>
                <a:cubicBezTo>
                  <a:pt x="3194230" y="2508674"/>
                  <a:pt x="3202926" y="2511784"/>
                  <a:pt x="3211623" y="2502455"/>
                </a:cubicBezTo>
                <a:cubicBezTo>
                  <a:pt x="3239887" y="2477577"/>
                  <a:pt x="3268151" y="2477577"/>
                  <a:pt x="3296414" y="2493126"/>
                </a:cubicBezTo>
                <a:cubicBezTo>
                  <a:pt x="3337723" y="2514894"/>
                  <a:pt x="3379032" y="2536662"/>
                  <a:pt x="3424689" y="2542881"/>
                </a:cubicBezTo>
                <a:cubicBezTo>
                  <a:pt x="3439908" y="2542881"/>
                  <a:pt x="3457301" y="2552210"/>
                  <a:pt x="3468172" y="2573979"/>
                </a:cubicBezTo>
                <a:cubicBezTo>
                  <a:pt x="3461650" y="2586417"/>
                  <a:pt x="3450779" y="2586417"/>
                  <a:pt x="3439908" y="2586417"/>
                </a:cubicBezTo>
                <a:cubicBezTo>
                  <a:pt x="3431211" y="2586417"/>
                  <a:pt x="3420341" y="2586417"/>
                  <a:pt x="3411644" y="2595746"/>
                </a:cubicBezTo>
                <a:cubicBezTo>
                  <a:pt x="3402948" y="2601966"/>
                  <a:pt x="3398600" y="2617514"/>
                  <a:pt x="3400773" y="2629953"/>
                </a:cubicBezTo>
                <a:cubicBezTo>
                  <a:pt x="3402948" y="2645502"/>
                  <a:pt x="3413819" y="2642392"/>
                  <a:pt x="3420341" y="2642392"/>
                </a:cubicBezTo>
                <a:cubicBezTo>
                  <a:pt x="3429038" y="2642392"/>
                  <a:pt x="3439908" y="2633063"/>
                  <a:pt x="3444257" y="2648612"/>
                </a:cubicBezTo>
                <a:cubicBezTo>
                  <a:pt x="3448605" y="2667270"/>
                  <a:pt x="3444257" y="2682819"/>
                  <a:pt x="3433386" y="2695257"/>
                </a:cubicBezTo>
                <a:cubicBezTo>
                  <a:pt x="3422515" y="2707696"/>
                  <a:pt x="3411644" y="2717025"/>
                  <a:pt x="3396425" y="2710806"/>
                </a:cubicBezTo>
                <a:cubicBezTo>
                  <a:pt x="3346420" y="2698367"/>
                  <a:pt x="3298589" y="2682819"/>
                  <a:pt x="3292066" y="2589527"/>
                </a:cubicBezTo>
                <a:cubicBezTo>
                  <a:pt x="3289892" y="2601966"/>
                  <a:pt x="3289892" y="2614405"/>
                  <a:pt x="3287718" y="2626844"/>
                </a:cubicBezTo>
                <a:cubicBezTo>
                  <a:pt x="3283370" y="2664160"/>
                  <a:pt x="3268151" y="2685929"/>
                  <a:pt x="3242061" y="2695257"/>
                </a:cubicBezTo>
                <a:cubicBezTo>
                  <a:pt x="3231190" y="2698367"/>
                  <a:pt x="3218145" y="2701477"/>
                  <a:pt x="3207275" y="2704587"/>
                </a:cubicBezTo>
                <a:cubicBezTo>
                  <a:pt x="3194230" y="2710806"/>
                  <a:pt x="3185533" y="2707696"/>
                  <a:pt x="3183359" y="2685929"/>
                </a:cubicBezTo>
                <a:cubicBezTo>
                  <a:pt x="3179011" y="2664160"/>
                  <a:pt x="3168140" y="2654831"/>
                  <a:pt x="3155095" y="2654831"/>
                </a:cubicBezTo>
                <a:cubicBezTo>
                  <a:pt x="3137702" y="2651722"/>
                  <a:pt x="3120309" y="2648612"/>
                  <a:pt x="3102916" y="2645502"/>
                </a:cubicBezTo>
                <a:cubicBezTo>
                  <a:pt x="3092045" y="2645502"/>
                  <a:pt x="3083348" y="2648612"/>
                  <a:pt x="3076826" y="2657941"/>
                </a:cubicBezTo>
                <a:cubicBezTo>
                  <a:pt x="3052910" y="2679709"/>
                  <a:pt x="3028995" y="2676599"/>
                  <a:pt x="3007253" y="2657941"/>
                </a:cubicBezTo>
                <a:cubicBezTo>
                  <a:pt x="2981164" y="2633063"/>
                  <a:pt x="2952900" y="2614405"/>
                  <a:pt x="2924636" y="2598856"/>
                </a:cubicBezTo>
                <a:cubicBezTo>
                  <a:pt x="2911591" y="2592637"/>
                  <a:pt x="2909417" y="2583307"/>
                  <a:pt x="2915939" y="2567759"/>
                </a:cubicBezTo>
                <a:cubicBezTo>
                  <a:pt x="2924636" y="2542881"/>
                  <a:pt x="2911591" y="2518003"/>
                  <a:pt x="2892024" y="2521113"/>
                </a:cubicBezTo>
                <a:cubicBezTo>
                  <a:pt x="2878979" y="2521113"/>
                  <a:pt x="2883327" y="2539771"/>
                  <a:pt x="2883327" y="2549101"/>
                </a:cubicBezTo>
                <a:cubicBezTo>
                  <a:pt x="2881153" y="2583307"/>
                  <a:pt x="2874631" y="2589527"/>
                  <a:pt x="2850715" y="2583307"/>
                </a:cubicBezTo>
                <a:cubicBezTo>
                  <a:pt x="2831148" y="2577088"/>
                  <a:pt x="2826799" y="2564649"/>
                  <a:pt x="2831148" y="2536662"/>
                </a:cubicBezTo>
                <a:cubicBezTo>
                  <a:pt x="2833322" y="2524223"/>
                  <a:pt x="2837670" y="2514894"/>
                  <a:pt x="2839844" y="2505564"/>
                </a:cubicBezTo>
                <a:cubicBezTo>
                  <a:pt x="2839844" y="2502455"/>
                  <a:pt x="2837670" y="2499345"/>
                  <a:pt x="2837670" y="2499345"/>
                </a:cubicBezTo>
                <a:cubicBezTo>
                  <a:pt x="2792013" y="2561539"/>
                  <a:pt x="2737659" y="2580198"/>
                  <a:pt x="2678957" y="2577088"/>
                </a:cubicBezTo>
                <a:cubicBezTo>
                  <a:pt x="2641997" y="2577088"/>
                  <a:pt x="2607211" y="2577088"/>
                  <a:pt x="2570250" y="2592637"/>
                </a:cubicBezTo>
                <a:cubicBezTo>
                  <a:pt x="2550683" y="2601966"/>
                  <a:pt x="2544160" y="2592637"/>
                  <a:pt x="2541986" y="2564649"/>
                </a:cubicBezTo>
                <a:cubicBezTo>
                  <a:pt x="2541986" y="2549101"/>
                  <a:pt x="2537638" y="2545991"/>
                  <a:pt x="2526767" y="2545991"/>
                </a:cubicBezTo>
                <a:cubicBezTo>
                  <a:pt x="2511548" y="2542881"/>
                  <a:pt x="2496329" y="2549101"/>
                  <a:pt x="2481110" y="2558430"/>
                </a:cubicBezTo>
                <a:cubicBezTo>
                  <a:pt x="2420234" y="2601966"/>
                  <a:pt x="2368055" y="2573979"/>
                  <a:pt x="2337617" y="2486906"/>
                </a:cubicBezTo>
                <a:cubicBezTo>
                  <a:pt x="2331094" y="2462028"/>
                  <a:pt x="2324572" y="2434041"/>
                  <a:pt x="2300656" y="2427821"/>
                </a:cubicBezTo>
                <a:cubicBezTo>
                  <a:pt x="2291960" y="2424712"/>
                  <a:pt x="2278915" y="2418492"/>
                  <a:pt x="2276741" y="2434041"/>
                </a:cubicBezTo>
                <a:cubicBezTo>
                  <a:pt x="2274566" y="2452699"/>
                  <a:pt x="2281089" y="2471358"/>
                  <a:pt x="2296308" y="2471358"/>
                </a:cubicBezTo>
                <a:cubicBezTo>
                  <a:pt x="2309353" y="2471358"/>
                  <a:pt x="2318049" y="2480687"/>
                  <a:pt x="2322398" y="2499345"/>
                </a:cubicBezTo>
                <a:cubicBezTo>
                  <a:pt x="2324572" y="2508674"/>
                  <a:pt x="2326746" y="2514894"/>
                  <a:pt x="2315875" y="2518003"/>
                </a:cubicBezTo>
                <a:cubicBezTo>
                  <a:pt x="2311527" y="2521113"/>
                  <a:pt x="2307179" y="2527333"/>
                  <a:pt x="2302830" y="2533552"/>
                </a:cubicBezTo>
                <a:cubicBezTo>
                  <a:pt x="2291960" y="2545991"/>
                  <a:pt x="2283263" y="2549101"/>
                  <a:pt x="2272392" y="2539771"/>
                </a:cubicBezTo>
                <a:cubicBezTo>
                  <a:pt x="2220213" y="2499345"/>
                  <a:pt x="2159337" y="2499345"/>
                  <a:pt x="2102809" y="2480687"/>
                </a:cubicBezTo>
                <a:cubicBezTo>
                  <a:pt x="2085416" y="2477577"/>
                  <a:pt x="2070197" y="2490016"/>
                  <a:pt x="2054978" y="2502455"/>
                </a:cubicBezTo>
                <a:cubicBezTo>
                  <a:pt x="2022366" y="2527333"/>
                  <a:pt x="1989753" y="2542881"/>
                  <a:pt x="1952793" y="2555320"/>
                </a:cubicBezTo>
                <a:cubicBezTo>
                  <a:pt x="1926703" y="2561539"/>
                  <a:pt x="1902787" y="2558430"/>
                  <a:pt x="1883220" y="2530442"/>
                </a:cubicBezTo>
                <a:cubicBezTo>
                  <a:pt x="1874524" y="2521113"/>
                  <a:pt x="1865827" y="2518003"/>
                  <a:pt x="1854956" y="2521113"/>
                </a:cubicBezTo>
                <a:cubicBezTo>
                  <a:pt x="1787558" y="2539771"/>
                  <a:pt x="1726682" y="2524223"/>
                  <a:pt x="1672328" y="2458919"/>
                </a:cubicBezTo>
                <a:cubicBezTo>
                  <a:pt x="1661457" y="2446480"/>
                  <a:pt x="1652761" y="2452699"/>
                  <a:pt x="1639716" y="2449590"/>
                </a:cubicBezTo>
                <a:cubicBezTo>
                  <a:pt x="1617975" y="2446480"/>
                  <a:pt x="1611452" y="2468248"/>
                  <a:pt x="1600581" y="2486906"/>
                </a:cubicBezTo>
                <a:cubicBezTo>
                  <a:pt x="1591885" y="2502455"/>
                  <a:pt x="1581014" y="2499345"/>
                  <a:pt x="1572317" y="2493126"/>
                </a:cubicBezTo>
                <a:cubicBezTo>
                  <a:pt x="1559272" y="2483796"/>
                  <a:pt x="1546228" y="2471358"/>
                  <a:pt x="1533183" y="2462028"/>
                </a:cubicBezTo>
                <a:cubicBezTo>
                  <a:pt x="1504919" y="2440260"/>
                  <a:pt x="1491874" y="2446480"/>
                  <a:pt x="1476655" y="2486906"/>
                </a:cubicBezTo>
                <a:cubicBezTo>
                  <a:pt x="1472307" y="2502455"/>
                  <a:pt x="1465784" y="2514894"/>
                  <a:pt x="1457088" y="2524223"/>
                </a:cubicBezTo>
                <a:cubicBezTo>
                  <a:pt x="1452739" y="2527333"/>
                  <a:pt x="1450565" y="2536662"/>
                  <a:pt x="1444043" y="2530442"/>
                </a:cubicBezTo>
                <a:cubicBezTo>
                  <a:pt x="1439695" y="2524223"/>
                  <a:pt x="1439695" y="2514894"/>
                  <a:pt x="1444043" y="2508674"/>
                </a:cubicBezTo>
                <a:cubicBezTo>
                  <a:pt x="1446217" y="2502455"/>
                  <a:pt x="1448391" y="2499345"/>
                  <a:pt x="1450565" y="2493126"/>
                </a:cubicBezTo>
                <a:cubicBezTo>
                  <a:pt x="1459262" y="2480687"/>
                  <a:pt x="1461436" y="2465138"/>
                  <a:pt x="1448391" y="2455809"/>
                </a:cubicBezTo>
                <a:cubicBezTo>
                  <a:pt x="1435346" y="2443370"/>
                  <a:pt x="1426650" y="2446480"/>
                  <a:pt x="1417953" y="2465138"/>
                </a:cubicBezTo>
                <a:cubicBezTo>
                  <a:pt x="1415779" y="2477577"/>
                  <a:pt x="1411431" y="2486906"/>
                  <a:pt x="1407082" y="2499345"/>
                </a:cubicBezTo>
                <a:cubicBezTo>
                  <a:pt x="1400560" y="2518003"/>
                  <a:pt x="1389689" y="2511784"/>
                  <a:pt x="1378819" y="2508674"/>
                </a:cubicBezTo>
                <a:cubicBezTo>
                  <a:pt x="1367948" y="2502455"/>
                  <a:pt x="1374470" y="2490016"/>
                  <a:pt x="1376644" y="2480687"/>
                </a:cubicBezTo>
                <a:cubicBezTo>
                  <a:pt x="1376644" y="2477577"/>
                  <a:pt x="1376644" y="2474467"/>
                  <a:pt x="1376644" y="2471358"/>
                </a:cubicBezTo>
                <a:cubicBezTo>
                  <a:pt x="1383167" y="2412273"/>
                  <a:pt x="1374470" y="2399834"/>
                  <a:pt x="1333161" y="2409163"/>
                </a:cubicBezTo>
                <a:cubicBezTo>
                  <a:pt x="1302723" y="2415383"/>
                  <a:pt x="1270111" y="2415383"/>
                  <a:pt x="1239673" y="2409163"/>
                </a:cubicBezTo>
                <a:cubicBezTo>
                  <a:pt x="1207061" y="2406054"/>
                  <a:pt x="1198364" y="2415383"/>
                  <a:pt x="1189668" y="2462028"/>
                </a:cubicBezTo>
                <a:cubicBezTo>
                  <a:pt x="1187494" y="2471358"/>
                  <a:pt x="1185319" y="2483796"/>
                  <a:pt x="1178797" y="2483796"/>
                </a:cubicBezTo>
                <a:cubicBezTo>
                  <a:pt x="1167926" y="2483796"/>
                  <a:pt x="1161404" y="2471358"/>
                  <a:pt x="1157056" y="2455809"/>
                </a:cubicBezTo>
                <a:cubicBezTo>
                  <a:pt x="1174449" y="2452699"/>
                  <a:pt x="1185319" y="2440260"/>
                  <a:pt x="1180971" y="2412273"/>
                </a:cubicBezTo>
                <a:cubicBezTo>
                  <a:pt x="1178797" y="2399834"/>
                  <a:pt x="1174449" y="2393614"/>
                  <a:pt x="1163578" y="2406054"/>
                </a:cubicBezTo>
                <a:cubicBezTo>
                  <a:pt x="1148359" y="2421602"/>
                  <a:pt x="1133140" y="2440260"/>
                  <a:pt x="1128792" y="2471358"/>
                </a:cubicBezTo>
                <a:cubicBezTo>
                  <a:pt x="1128792" y="2474467"/>
                  <a:pt x="1128792" y="2477577"/>
                  <a:pt x="1126618" y="2477577"/>
                </a:cubicBezTo>
                <a:cubicBezTo>
                  <a:pt x="1111399" y="2502455"/>
                  <a:pt x="1113573" y="2518003"/>
                  <a:pt x="1135314" y="2533552"/>
                </a:cubicBezTo>
                <a:cubicBezTo>
                  <a:pt x="1172275" y="2552210"/>
                  <a:pt x="1207061" y="2567759"/>
                  <a:pt x="1246196" y="2580198"/>
                </a:cubicBezTo>
                <a:cubicBezTo>
                  <a:pt x="1267937" y="2586417"/>
                  <a:pt x="1278808" y="2601966"/>
                  <a:pt x="1278808" y="2636173"/>
                </a:cubicBezTo>
                <a:cubicBezTo>
                  <a:pt x="1276634" y="2648612"/>
                  <a:pt x="1280982" y="2657941"/>
                  <a:pt x="1283156" y="2670380"/>
                </a:cubicBezTo>
                <a:cubicBezTo>
                  <a:pt x="1285330" y="2685929"/>
                  <a:pt x="1285330" y="2698367"/>
                  <a:pt x="1274460" y="2707696"/>
                </a:cubicBezTo>
                <a:cubicBezTo>
                  <a:pt x="1263589" y="2717025"/>
                  <a:pt x="1259240" y="2704587"/>
                  <a:pt x="1252718" y="2695257"/>
                </a:cubicBezTo>
                <a:cubicBezTo>
                  <a:pt x="1239673" y="2679709"/>
                  <a:pt x="1224454" y="2664160"/>
                  <a:pt x="1207061" y="2657941"/>
                </a:cubicBezTo>
                <a:cubicBezTo>
                  <a:pt x="1187494" y="2651722"/>
                  <a:pt x="1167926" y="2651722"/>
                  <a:pt x="1148359" y="2664160"/>
                </a:cubicBezTo>
                <a:cubicBezTo>
                  <a:pt x="1111399" y="2682819"/>
                  <a:pt x="1072264" y="2682819"/>
                  <a:pt x="1035303" y="2664160"/>
                </a:cubicBezTo>
                <a:cubicBezTo>
                  <a:pt x="1026607" y="2657941"/>
                  <a:pt x="1022259" y="2654831"/>
                  <a:pt x="1022259" y="2642392"/>
                </a:cubicBezTo>
                <a:cubicBezTo>
                  <a:pt x="1024433" y="2623734"/>
                  <a:pt x="1020085" y="2617514"/>
                  <a:pt x="1009214" y="2633063"/>
                </a:cubicBezTo>
                <a:cubicBezTo>
                  <a:pt x="993995" y="2654831"/>
                  <a:pt x="976602" y="2648612"/>
                  <a:pt x="961383" y="2629953"/>
                </a:cubicBezTo>
                <a:cubicBezTo>
                  <a:pt x="946164" y="2608185"/>
                  <a:pt x="930944" y="2589527"/>
                  <a:pt x="904855" y="2592637"/>
                </a:cubicBezTo>
                <a:cubicBezTo>
                  <a:pt x="898332" y="2592637"/>
                  <a:pt x="891810" y="2586417"/>
                  <a:pt x="891810" y="2573979"/>
                </a:cubicBezTo>
                <a:cubicBezTo>
                  <a:pt x="893984" y="2555320"/>
                  <a:pt x="889636" y="2549101"/>
                  <a:pt x="878765" y="2542881"/>
                </a:cubicBezTo>
                <a:cubicBezTo>
                  <a:pt x="863546" y="2539771"/>
                  <a:pt x="854849" y="2542881"/>
                  <a:pt x="846153" y="2558430"/>
                </a:cubicBezTo>
                <a:cubicBezTo>
                  <a:pt x="830934" y="2586417"/>
                  <a:pt x="828760" y="2620624"/>
                  <a:pt x="824411" y="2654831"/>
                </a:cubicBezTo>
                <a:cubicBezTo>
                  <a:pt x="822237" y="2673489"/>
                  <a:pt x="839630" y="2689038"/>
                  <a:pt x="854849" y="2692148"/>
                </a:cubicBezTo>
                <a:cubicBezTo>
                  <a:pt x="872243" y="2698367"/>
                  <a:pt x="885287" y="2707696"/>
                  <a:pt x="878765" y="2745013"/>
                </a:cubicBezTo>
                <a:cubicBezTo>
                  <a:pt x="891810" y="2726355"/>
                  <a:pt x="891810" y="2707696"/>
                  <a:pt x="896158" y="2692148"/>
                </a:cubicBezTo>
                <a:cubicBezTo>
                  <a:pt x="902681" y="2676599"/>
                  <a:pt x="909203" y="2661050"/>
                  <a:pt x="924422" y="2667270"/>
                </a:cubicBezTo>
                <a:cubicBezTo>
                  <a:pt x="939641" y="2670380"/>
                  <a:pt x="954860" y="2679709"/>
                  <a:pt x="952686" y="2707696"/>
                </a:cubicBezTo>
                <a:cubicBezTo>
                  <a:pt x="950512" y="2723245"/>
                  <a:pt x="954860" y="2738794"/>
                  <a:pt x="961383" y="2748123"/>
                </a:cubicBezTo>
                <a:cubicBezTo>
                  <a:pt x="983124" y="2779220"/>
                  <a:pt x="993995" y="2776110"/>
                  <a:pt x="1009214" y="2738794"/>
                </a:cubicBezTo>
                <a:cubicBezTo>
                  <a:pt x="1024433" y="2779220"/>
                  <a:pt x="1041826" y="2816537"/>
                  <a:pt x="1065742" y="2844524"/>
                </a:cubicBezTo>
                <a:cubicBezTo>
                  <a:pt x="1107050" y="2891170"/>
                  <a:pt x="1152707" y="2906718"/>
                  <a:pt x="1202713" y="2916048"/>
                </a:cubicBezTo>
                <a:cubicBezTo>
                  <a:pt x="1265763" y="2925377"/>
                  <a:pt x="1326639" y="2944035"/>
                  <a:pt x="1383167" y="2981352"/>
                </a:cubicBezTo>
                <a:cubicBezTo>
                  <a:pt x="1389689" y="2984461"/>
                  <a:pt x="1396212" y="2987571"/>
                  <a:pt x="1398386" y="2993791"/>
                </a:cubicBezTo>
                <a:cubicBezTo>
                  <a:pt x="1411431" y="3015559"/>
                  <a:pt x="1409257" y="3027998"/>
                  <a:pt x="1389689" y="3031107"/>
                </a:cubicBezTo>
                <a:cubicBezTo>
                  <a:pt x="1370122" y="3034217"/>
                  <a:pt x="1357077" y="3043546"/>
                  <a:pt x="1361425" y="3077753"/>
                </a:cubicBezTo>
                <a:cubicBezTo>
                  <a:pt x="1363599" y="3090192"/>
                  <a:pt x="1357077" y="3090192"/>
                  <a:pt x="1350555" y="3090192"/>
                </a:cubicBezTo>
                <a:cubicBezTo>
                  <a:pt x="1344032" y="3087083"/>
                  <a:pt x="1335336" y="3093302"/>
                  <a:pt x="1335336" y="3077753"/>
                </a:cubicBezTo>
                <a:cubicBezTo>
                  <a:pt x="1335336" y="3062205"/>
                  <a:pt x="1337510" y="3040436"/>
                  <a:pt x="1324465" y="3034217"/>
                </a:cubicBezTo>
                <a:cubicBezTo>
                  <a:pt x="1311420" y="3027998"/>
                  <a:pt x="1304898" y="3049766"/>
                  <a:pt x="1294027" y="3062205"/>
                </a:cubicBezTo>
                <a:cubicBezTo>
                  <a:pt x="1289678" y="3068424"/>
                  <a:pt x="1283156" y="3077753"/>
                  <a:pt x="1276634" y="3087083"/>
                </a:cubicBezTo>
                <a:cubicBezTo>
                  <a:pt x="1265763" y="3102631"/>
                  <a:pt x="1252718" y="3105741"/>
                  <a:pt x="1239673" y="3090192"/>
                </a:cubicBezTo>
                <a:cubicBezTo>
                  <a:pt x="1217932" y="3065314"/>
                  <a:pt x="1194016" y="3065314"/>
                  <a:pt x="1170101" y="3074643"/>
                </a:cubicBezTo>
                <a:cubicBezTo>
                  <a:pt x="1150533" y="3077753"/>
                  <a:pt x="1135314" y="3077753"/>
                  <a:pt x="1117921" y="3065314"/>
                </a:cubicBezTo>
                <a:cubicBezTo>
                  <a:pt x="1104876" y="3055985"/>
                  <a:pt x="1096180" y="3068424"/>
                  <a:pt x="1094005" y="3087083"/>
                </a:cubicBezTo>
                <a:cubicBezTo>
                  <a:pt x="1091831" y="3099521"/>
                  <a:pt x="1102702" y="3121289"/>
                  <a:pt x="1085309" y="3124399"/>
                </a:cubicBezTo>
                <a:cubicBezTo>
                  <a:pt x="1070090" y="3124399"/>
                  <a:pt x="1054871" y="3115070"/>
                  <a:pt x="1048348" y="3090192"/>
                </a:cubicBezTo>
                <a:cubicBezTo>
                  <a:pt x="1041826" y="3071534"/>
                  <a:pt x="1044000" y="3055985"/>
                  <a:pt x="1044000" y="3034217"/>
                </a:cubicBezTo>
                <a:cubicBezTo>
                  <a:pt x="1030955" y="3090192"/>
                  <a:pt x="1002691" y="3090192"/>
                  <a:pt x="970079" y="3083973"/>
                </a:cubicBezTo>
                <a:cubicBezTo>
                  <a:pt x="950512" y="3080863"/>
                  <a:pt x="933119" y="3083973"/>
                  <a:pt x="915726" y="3080863"/>
                </a:cubicBezTo>
                <a:cubicBezTo>
                  <a:pt x="880939" y="3077753"/>
                  <a:pt x="848327" y="3065314"/>
                  <a:pt x="822237" y="3027998"/>
                </a:cubicBezTo>
                <a:cubicBezTo>
                  <a:pt x="811367" y="3009340"/>
                  <a:pt x="800496" y="3015559"/>
                  <a:pt x="791799" y="3034217"/>
                </a:cubicBezTo>
                <a:cubicBezTo>
                  <a:pt x="761361" y="3102631"/>
                  <a:pt x="728749" y="3105741"/>
                  <a:pt x="687440" y="3049766"/>
                </a:cubicBezTo>
                <a:cubicBezTo>
                  <a:pt x="676570" y="3034217"/>
                  <a:pt x="663525" y="3031107"/>
                  <a:pt x="650480" y="3027998"/>
                </a:cubicBezTo>
                <a:cubicBezTo>
                  <a:pt x="626564" y="3027998"/>
                  <a:pt x="604823" y="3027998"/>
                  <a:pt x="587430" y="2993791"/>
                </a:cubicBezTo>
                <a:cubicBezTo>
                  <a:pt x="580907" y="2975132"/>
                  <a:pt x="572211" y="2996900"/>
                  <a:pt x="565688" y="3006230"/>
                </a:cubicBezTo>
                <a:cubicBezTo>
                  <a:pt x="561340" y="3012449"/>
                  <a:pt x="561340" y="3024888"/>
                  <a:pt x="561340" y="3034217"/>
                </a:cubicBezTo>
                <a:cubicBezTo>
                  <a:pt x="563514" y="3040436"/>
                  <a:pt x="561340" y="3052875"/>
                  <a:pt x="556992" y="3052875"/>
                </a:cubicBezTo>
                <a:cubicBezTo>
                  <a:pt x="539598" y="3059095"/>
                  <a:pt x="524379" y="3052875"/>
                  <a:pt x="509160" y="3043546"/>
                </a:cubicBezTo>
                <a:cubicBezTo>
                  <a:pt x="500464" y="3037327"/>
                  <a:pt x="498290" y="3024888"/>
                  <a:pt x="498290" y="3009340"/>
                </a:cubicBezTo>
                <a:cubicBezTo>
                  <a:pt x="496115" y="2962694"/>
                  <a:pt x="485245" y="2950255"/>
                  <a:pt x="452633" y="2950255"/>
                </a:cubicBezTo>
                <a:cubicBezTo>
                  <a:pt x="443936" y="2953364"/>
                  <a:pt x="439588" y="2959584"/>
                  <a:pt x="443936" y="2968913"/>
                </a:cubicBezTo>
                <a:cubicBezTo>
                  <a:pt x="454807" y="3000010"/>
                  <a:pt x="439588" y="3006230"/>
                  <a:pt x="426543" y="3012449"/>
                </a:cubicBezTo>
                <a:cubicBezTo>
                  <a:pt x="411324" y="3018668"/>
                  <a:pt x="396105" y="3012449"/>
                  <a:pt x="383060" y="3009340"/>
                </a:cubicBezTo>
                <a:cubicBezTo>
                  <a:pt x="367841" y="3006230"/>
                  <a:pt x="352622" y="3006230"/>
                  <a:pt x="337403" y="2996900"/>
                </a:cubicBezTo>
                <a:cubicBezTo>
                  <a:pt x="326532" y="2987571"/>
                  <a:pt x="320010" y="3006230"/>
                  <a:pt x="317836" y="3018668"/>
                </a:cubicBezTo>
                <a:cubicBezTo>
                  <a:pt x="315661" y="3040436"/>
                  <a:pt x="309139" y="3043546"/>
                  <a:pt x="296094" y="3037327"/>
                </a:cubicBezTo>
                <a:cubicBezTo>
                  <a:pt x="291746" y="3034217"/>
                  <a:pt x="287398" y="3031107"/>
                  <a:pt x="280875" y="3031107"/>
                </a:cubicBezTo>
                <a:cubicBezTo>
                  <a:pt x="274353" y="3027998"/>
                  <a:pt x="265656" y="3024888"/>
                  <a:pt x="259134" y="3034217"/>
                </a:cubicBezTo>
                <a:cubicBezTo>
                  <a:pt x="254785" y="3043546"/>
                  <a:pt x="263482" y="3049766"/>
                  <a:pt x="265656" y="3059095"/>
                </a:cubicBezTo>
                <a:cubicBezTo>
                  <a:pt x="274353" y="3087083"/>
                  <a:pt x="267830" y="3102631"/>
                  <a:pt x="237392" y="3105741"/>
                </a:cubicBezTo>
                <a:cubicBezTo>
                  <a:pt x="237392" y="3164826"/>
                  <a:pt x="237392" y="3220800"/>
                  <a:pt x="237392" y="3279885"/>
                </a:cubicBezTo>
                <a:cubicBezTo>
                  <a:pt x="254785" y="3282995"/>
                  <a:pt x="265656" y="3270556"/>
                  <a:pt x="272179" y="3245678"/>
                </a:cubicBezTo>
                <a:cubicBezTo>
                  <a:pt x="289572" y="3183484"/>
                  <a:pt x="313487" y="3167935"/>
                  <a:pt x="356970" y="3199033"/>
                </a:cubicBezTo>
                <a:cubicBezTo>
                  <a:pt x="376538" y="3211471"/>
                  <a:pt x="391756" y="3217691"/>
                  <a:pt x="411324" y="3217691"/>
                </a:cubicBezTo>
                <a:cubicBezTo>
                  <a:pt x="420020" y="3214581"/>
                  <a:pt x="430891" y="3214581"/>
                  <a:pt x="433065" y="3227020"/>
                </a:cubicBezTo>
                <a:cubicBezTo>
                  <a:pt x="437414" y="3239459"/>
                  <a:pt x="426543" y="3245678"/>
                  <a:pt x="422195" y="3251898"/>
                </a:cubicBezTo>
                <a:cubicBezTo>
                  <a:pt x="417846" y="3258117"/>
                  <a:pt x="413498" y="3261227"/>
                  <a:pt x="409150" y="3267446"/>
                </a:cubicBezTo>
                <a:cubicBezTo>
                  <a:pt x="402627" y="3276775"/>
                  <a:pt x="391756" y="3286105"/>
                  <a:pt x="393931" y="3298543"/>
                </a:cubicBezTo>
                <a:cubicBezTo>
                  <a:pt x="398279" y="3314092"/>
                  <a:pt x="411324" y="3314092"/>
                  <a:pt x="420020" y="3314092"/>
                </a:cubicBezTo>
                <a:cubicBezTo>
                  <a:pt x="435239" y="3317202"/>
                  <a:pt x="450459" y="3317202"/>
                  <a:pt x="465677" y="3314092"/>
                </a:cubicBezTo>
                <a:cubicBezTo>
                  <a:pt x="498290" y="3310982"/>
                  <a:pt x="526553" y="3326531"/>
                  <a:pt x="550469" y="3360738"/>
                </a:cubicBezTo>
                <a:cubicBezTo>
                  <a:pt x="554818" y="3366957"/>
                  <a:pt x="559166" y="3366957"/>
                  <a:pt x="563514" y="3360738"/>
                </a:cubicBezTo>
                <a:cubicBezTo>
                  <a:pt x="567862" y="3354518"/>
                  <a:pt x="572211" y="3354518"/>
                  <a:pt x="578733" y="3354518"/>
                </a:cubicBezTo>
                <a:cubicBezTo>
                  <a:pt x="583081" y="3354518"/>
                  <a:pt x="589604" y="3351409"/>
                  <a:pt x="591778" y="3357628"/>
                </a:cubicBezTo>
                <a:cubicBezTo>
                  <a:pt x="593952" y="3366957"/>
                  <a:pt x="589604" y="3370067"/>
                  <a:pt x="585256" y="3373177"/>
                </a:cubicBezTo>
                <a:cubicBezTo>
                  <a:pt x="576559" y="3382506"/>
                  <a:pt x="574385" y="3394945"/>
                  <a:pt x="567862" y="3407384"/>
                </a:cubicBezTo>
                <a:cubicBezTo>
                  <a:pt x="561340" y="3416713"/>
                  <a:pt x="561340" y="3429152"/>
                  <a:pt x="567862" y="3438481"/>
                </a:cubicBezTo>
                <a:cubicBezTo>
                  <a:pt x="576559" y="3450920"/>
                  <a:pt x="583081" y="3447810"/>
                  <a:pt x="589604" y="3438481"/>
                </a:cubicBezTo>
                <a:cubicBezTo>
                  <a:pt x="596126" y="3435371"/>
                  <a:pt x="600474" y="3429152"/>
                  <a:pt x="604823" y="3422932"/>
                </a:cubicBezTo>
                <a:cubicBezTo>
                  <a:pt x="620042" y="3398054"/>
                  <a:pt x="630912" y="3388725"/>
                  <a:pt x="652654" y="3410493"/>
                </a:cubicBezTo>
                <a:cubicBezTo>
                  <a:pt x="670047" y="3429152"/>
                  <a:pt x="693963" y="3419822"/>
                  <a:pt x="715704" y="3410493"/>
                </a:cubicBezTo>
                <a:cubicBezTo>
                  <a:pt x="726575" y="3407384"/>
                  <a:pt x="737446" y="3394945"/>
                  <a:pt x="743968" y="3413603"/>
                </a:cubicBezTo>
                <a:cubicBezTo>
                  <a:pt x="752665" y="3432261"/>
                  <a:pt x="743968" y="3441591"/>
                  <a:pt x="735271" y="3454029"/>
                </a:cubicBezTo>
                <a:cubicBezTo>
                  <a:pt x="730923" y="3460249"/>
                  <a:pt x="726575" y="3466468"/>
                  <a:pt x="724401" y="3472688"/>
                </a:cubicBezTo>
                <a:cubicBezTo>
                  <a:pt x="720052" y="3485127"/>
                  <a:pt x="717878" y="3494456"/>
                  <a:pt x="730923" y="3497565"/>
                </a:cubicBezTo>
                <a:cubicBezTo>
                  <a:pt x="789625" y="3513114"/>
                  <a:pt x="817889" y="3575309"/>
                  <a:pt x="846153" y="3640613"/>
                </a:cubicBezTo>
                <a:cubicBezTo>
                  <a:pt x="848327" y="3646832"/>
                  <a:pt x="848327" y="3656161"/>
                  <a:pt x="848327" y="3665490"/>
                </a:cubicBezTo>
                <a:cubicBezTo>
                  <a:pt x="848327" y="3693478"/>
                  <a:pt x="854849" y="3699697"/>
                  <a:pt x="874417" y="3693478"/>
                </a:cubicBezTo>
                <a:cubicBezTo>
                  <a:pt x="926596" y="3671710"/>
                  <a:pt x="974427" y="3690368"/>
                  <a:pt x="1013562" y="3743233"/>
                </a:cubicBezTo>
                <a:cubicBezTo>
                  <a:pt x="1039652" y="3780550"/>
                  <a:pt x="1070090" y="3802318"/>
                  <a:pt x="1107050" y="3789879"/>
                </a:cubicBezTo>
                <a:cubicBezTo>
                  <a:pt x="1124443" y="3783660"/>
                  <a:pt x="1135314" y="3805428"/>
                  <a:pt x="1144011" y="3824086"/>
                </a:cubicBezTo>
                <a:cubicBezTo>
                  <a:pt x="1150533" y="3839635"/>
                  <a:pt x="1159230" y="3845854"/>
                  <a:pt x="1174449" y="3842745"/>
                </a:cubicBezTo>
                <a:cubicBezTo>
                  <a:pt x="1213584" y="3833415"/>
                  <a:pt x="1250544" y="3848964"/>
                  <a:pt x="1287504" y="3867622"/>
                </a:cubicBezTo>
                <a:cubicBezTo>
                  <a:pt x="1328813" y="3886281"/>
                  <a:pt x="1370122" y="3911158"/>
                  <a:pt x="1415779" y="3914268"/>
                </a:cubicBezTo>
                <a:cubicBezTo>
                  <a:pt x="1428824" y="3914268"/>
                  <a:pt x="1439695" y="3926707"/>
                  <a:pt x="1448391" y="3945365"/>
                </a:cubicBezTo>
                <a:cubicBezTo>
                  <a:pt x="1472307" y="3992011"/>
                  <a:pt x="1483178" y="3995121"/>
                  <a:pt x="1520138" y="3973353"/>
                </a:cubicBezTo>
                <a:cubicBezTo>
                  <a:pt x="1537531" y="3960914"/>
                  <a:pt x="1554924" y="3964024"/>
                  <a:pt x="1572317" y="3976463"/>
                </a:cubicBezTo>
                <a:cubicBezTo>
                  <a:pt x="1624497" y="4007560"/>
                  <a:pt x="1683199" y="4013779"/>
                  <a:pt x="1735378" y="4038657"/>
                </a:cubicBezTo>
                <a:cubicBezTo>
                  <a:pt x="1752772" y="4047986"/>
                  <a:pt x="1770165" y="4044876"/>
                  <a:pt x="1785384" y="4035547"/>
                </a:cubicBezTo>
                <a:cubicBezTo>
                  <a:pt x="1796254" y="4029328"/>
                  <a:pt x="1804951" y="4032438"/>
                  <a:pt x="1811473" y="4044876"/>
                </a:cubicBezTo>
                <a:cubicBezTo>
                  <a:pt x="1831041" y="4079083"/>
                  <a:pt x="1852782" y="4091522"/>
                  <a:pt x="1883220" y="4082193"/>
                </a:cubicBezTo>
                <a:cubicBezTo>
                  <a:pt x="1918007" y="4069754"/>
                  <a:pt x="1950619" y="4088413"/>
                  <a:pt x="1983231" y="4097742"/>
                </a:cubicBezTo>
                <a:cubicBezTo>
                  <a:pt x="2004972" y="4103961"/>
                  <a:pt x="2024540" y="4107071"/>
                  <a:pt x="2044107" y="4097742"/>
                </a:cubicBezTo>
                <a:cubicBezTo>
                  <a:pt x="2074545" y="4085303"/>
                  <a:pt x="2104983" y="4088413"/>
                  <a:pt x="2128899" y="4113290"/>
                </a:cubicBezTo>
                <a:cubicBezTo>
                  <a:pt x="2189775" y="4178594"/>
                  <a:pt x="2259347" y="4187924"/>
                  <a:pt x="2333268" y="4187924"/>
                </a:cubicBezTo>
                <a:cubicBezTo>
                  <a:pt x="2398493" y="4184814"/>
                  <a:pt x="2463717" y="4215911"/>
                  <a:pt x="2528941" y="4231460"/>
                </a:cubicBezTo>
                <a:cubicBezTo>
                  <a:pt x="2733311" y="4287435"/>
                  <a:pt x="2935507" y="4349629"/>
                  <a:pt x="3142050" y="4390056"/>
                </a:cubicBezTo>
                <a:cubicBezTo>
                  <a:pt x="3309460" y="4421153"/>
                  <a:pt x="3476869" y="4449140"/>
                  <a:pt x="3644278" y="4467799"/>
                </a:cubicBezTo>
                <a:cubicBezTo>
                  <a:pt x="3835602" y="4492676"/>
                  <a:pt x="4026927" y="4511335"/>
                  <a:pt x="4220427" y="4523774"/>
                </a:cubicBezTo>
                <a:cubicBezTo>
                  <a:pt x="4520459" y="4542432"/>
                  <a:pt x="4820490" y="4542432"/>
                  <a:pt x="5120522" y="4539322"/>
                </a:cubicBezTo>
                <a:cubicBezTo>
                  <a:pt x="5446644" y="4533103"/>
                  <a:pt x="5774940" y="4514444"/>
                  <a:pt x="6101062" y="4502006"/>
                </a:cubicBezTo>
                <a:cubicBezTo>
                  <a:pt x="6116281" y="4502006"/>
                  <a:pt x="6131500" y="4498896"/>
                  <a:pt x="6146719" y="4498896"/>
                </a:cubicBezTo>
                <a:cubicBezTo>
                  <a:pt x="6161938" y="4498896"/>
                  <a:pt x="6168460" y="4511335"/>
                  <a:pt x="6168460" y="4533103"/>
                </a:cubicBezTo>
                <a:cubicBezTo>
                  <a:pt x="6168460" y="4548651"/>
                  <a:pt x="6164112" y="4554871"/>
                  <a:pt x="6153241" y="4551761"/>
                </a:cubicBezTo>
                <a:cubicBezTo>
                  <a:pt x="6077146" y="4523774"/>
                  <a:pt x="6003225" y="4548651"/>
                  <a:pt x="5927130" y="4557981"/>
                </a:cubicBezTo>
                <a:cubicBezTo>
                  <a:pt x="5879299" y="4564200"/>
                  <a:pt x="5831468" y="4570419"/>
                  <a:pt x="5781463" y="4573529"/>
                </a:cubicBezTo>
                <a:cubicBezTo>
                  <a:pt x="5698845" y="4582858"/>
                  <a:pt x="5616228" y="4592187"/>
                  <a:pt x="5533611" y="4601517"/>
                </a:cubicBezTo>
                <a:cubicBezTo>
                  <a:pt x="5472734" y="4607736"/>
                  <a:pt x="5411858" y="4610846"/>
                  <a:pt x="5348808" y="4617065"/>
                </a:cubicBezTo>
                <a:cubicBezTo>
                  <a:pt x="5303151" y="4620175"/>
                  <a:pt x="5257494" y="4626394"/>
                  <a:pt x="5214011" y="4641943"/>
                </a:cubicBezTo>
                <a:cubicBezTo>
                  <a:pt x="5177050" y="4651272"/>
                  <a:pt x="5142264" y="4648162"/>
                  <a:pt x="5105303" y="4635724"/>
                </a:cubicBezTo>
                <a:cubicBezTo>
                  <a:pt x="5072691" y="4626394"/>
                  <a:pt x="5037905" y="4623285"/>
                  <a:pt x="5003119" y="4635724"/>
                </a:cubicBezTo>
                <a:cubicBezTo>
                  <a:pt x="4948765" y="4654382"/>
                  <a:pt x="4892237" y="4641943"/>
                  <a:pt x="4837884" y="4648162"/>
                </a:cubicBezTo>
                <a:cubicBezTo>
                  <a:pt x="4790052" y="4651272"/>
                  <a:pt x="4744395" y="4641943"/>
                  <a:pt x="4698739" y="4635724"/>
                </a:cubicBezTo>
                <a:cubicBezTo>
                  <a:pt x="4607425" y="4629504"/>
                  <a:pt x="4516110" y="4617065"/>
                  <a:pt x="4422622" y="4635724"/>
                </a:cubicBezTo>
                <a:cubicBezTo>
                  <a:pt x="4363920" y="4645053"/>
                  <a:pt x="4305218" y="4629504"/>
                  <a:pt x="4246516" y="4620175"/>
                </a:cubicBezTo>
                <a:cubicBezTo>
                  <a:pt x="4161724" y="4610846"/>
                  <a:pt x="4074758" y="4613956"/>
                  <a:pt x="3987793" y="4610846"/>
                </a:cubicBezTo>
                <a:cubicBezTo>
                  <a:pt x="3900827" y="4607736"/>
                  <a:pt x="3813861" y="4598407"/>
                  <a:pt x="3729070" y="4579749"/>
                </a:cubicBezTo>
                <a:cubicBezTo>
                  <a:pt x="3689935" y="4573529"/>
                  <a:pt x="3650800" y="4567310"/>
                  <a:pt x="3609491" y="4567310"/>
                </a:cubicBezTo>
                <a:cubicBezTo>
                  <a:pt x="3544267" y="4567310"/>
                  <a:pt x="3481217" y="4557981"/>
                  <a:pt x="3418167" y="4539322"/>
                </a:cubicBezTo>
                <a:cubicBezTo>
                  <a:pt x="3376858" y="4523774"/>
                  <a:pt x="3333375" y="4520664"/>
                  <a:pt x="3292066" y="4526883"/>
                </a:cubicBezTo>
                <a:cubicBezTo>
                  <a:pt x="3244235" y="4529993"/>
                  <a:pt x="3198578" y="4517554"/>
                  <a:pt x="3157269" y="4489567"/>
                </a:cubicBezTo>
                <a:cubicBezTo>
                  <a:pt x="3135528" y="4474018"/>
                  <a:pt x="3115961" y="4467799"/>
                  <a:pt x="3094219" y="4480237"/>
                </a:cubicBezTo>
                <a:cubicBezTo>
                  <a:pt x="3039866" y="4508225"/>
                  <a:pt x="2987686" y="4495786"/>
                  <a:pt x="2933332" y="4477128"/>
                </a:cubicBezTo>
                <a:cubicBezTo>
                  <a:pt x="2861586" y="4449140"/>
                  <a:pt x="2792013" y="4418043"/>
                  <a:pt x="2718092" y="4405604"/>
                </a:cubicBezTo>
                <a:cubicBezTo>
                  <a:pt x="2657216" y="4396275"/>
                  <a:pt x="2594166" y="4386946"/>
                  <a:pt x="2533290" y="4374507"/>
                </a:cubicBezTo>
                <a:cubicBezTo>
                  <a:pt x="2437627" y="4352739"/>
                  <a:pt x="2339791" y="4334080"/>
                  <a:pt x="2244128" y="4306093"/>
                </a:cubicBezTo>
                <a:cubicBezTo>
                  <a:pt x="2222387" y="4296764"/>
                  <a:pt x="2213690" y="4306093"/>
                  <a:pt x="2207168" y="4337190"/>
                </a:cubicBezTo>
                <a:cubicBezTo>
                  <a:pt x="2207168" y="4340300"/>
                  <a:pt x="2204994" y="4340300"/>
                  <a:pt x="2204994" y="4340300"/>
                </a:cubicBezTo>
                <a:cubicBezTo>
                  <a:pt x="2194123" y="4427372"/>
                  <a:pt x="2187601" y="4421153"/>
                  <a:pt x="2131073" y="4418043"/>
                </a:cubicBezTo>
                <a:cubicBezTo>
                  <a:pt x="2115854" y="4418043"/>
                  <a:pt x="2098461" y="4414933"/>
                  <a:pt x="2081067" y="4414933"/>
                </a:cubicBezTo>
                <a:cubicBezTo>
                  <a:pt x="2065848" y="4414933"/>
                  <a:pt x="2057152" y="4396275"/>
                  <a:pt x="2048455" y="4377617"/>
                </a:cubicBezTo>
                <a:cubicBezTo>
                  <a:pt x="2039759" y="4390056"/>
                  <a:pt x="2033236" y="4399385"/>
                  <a:pt x="2024540" y="4408714"/>
                </a:cubicBezTo>
                <a:cubicBezTo>
                  <a:pt x="2004972" y="4433592"/>
                  <a:pt x="1991928" y="4430482"/>
                  <a:pt x="1981057" y="4399385"/>
                </a:cubicBezTo>
                <a:cubicBezTo>
                  <a:pt x="1970186" y="4368288"/>
                  <a:pt x="1957141" y="4358958"/>
                  <a:pt x="1937574" y="4374507"/>
                </a:cubicBezTo>
                <a:cubicBezTo>
                  <a:pt x="1931051" y="4377617"/>
                  <a:pt x="1924529" y="4377617"/>
                  <a:pt x="1920181" y="4374507"/>
                </a:cubicBezTo>
                <a:cubicBezTo>
                  <a:pt x="1857131" y="4343410"/>
                  <a:pt x="1791906" y="4334080"/>
                  <a:pt x="1726682" y="4330971"/>
                </a:cubicBezTo>
                <a:cubicBezTo>
                  <a:pt x="1709289" y="4330971"/>
                  <a:pt x="1694069" y="4324751"/>
                  <a:pt x="1687547" y="4296764"/>
                </a:cubicBezTo>
                <a:cubicBezTo>
                  <a:pt x="1685373" y="4290544"/>
                  <a:pt x="1685373" y="4284325"/>
                  <a:pt x="1678851" y="4284325"/>
                </a:cubicBezTo>
                <a:cubicBezTo>
                  <a:pt x="1648413" y="4293654"/>
                  <a:pt x="1624497" y="4278105"/>
                  <a:pt x="1596233" y="4265667"/>
                </a:cubicBezTo>
                <a:cubicBezTo>
                  <a:pt x="1583188" y="4262557"/>
                  <a:pt x="1570143" y="4256337"/>
                  <a:pt x="1557098" y="4256337"/>
                </a:cubicBezTo>
                <a:cubicBezTo>
                  <a:pt x="1544054" y="4256337"/>
                  <a:pt x="1537531" y="4262557"/>
                  <a:pt x="1544054" y="4281215"/>
                </a:cubicBezTo>
                <a:cubicBezTo>
                  <a:pt x="1546228" y="4293654"/>
                  <a:pt x="1552750" y="4306093"/>
                  <a:pt x="1544054" y="4318532"/>
                </a:cubicBezTo>
                <a:cubicBezTo>
                  <a:pt x="1535357" y="4327861"/>
                  <a:pt x="1526660" y="4315422"/>
                  <a:pt x="1520138" y="4309203"/>
                </a:cubicBezTo>
                <a:cubicBezTo>
                  <a:pt x="1509267" y="4302983"/>
                  <a:pt x="1498396" y="4296764"/>
                  <a:pt x="1485352" y="4306093"/>
                </a:cubicBezTo>
                <a:cubicBezTo>
                  <a:pt x="1400560" y="4358958"/>
                  <a:pt x="1330987" y="4315422"/>
                  <a:pt x="1270111" y="4228350"/>
                </a:cubicBezTo>
                <a:cubicBezTo>
                  <a:pt x="1257066" y="4209692"/>
                  <a:pt x="1248370" y="4203472"/>
                  <a:pt x="1233151" y="4222131"/>
                </a:cubicBezTo>
                <a:cubicBezTo>
                  <a:pt x="1204887" y="4250118"/>
                  <a:pt x="1172275" y="4250118"/>
                  <a:pt x="1139663" y="4237679"/>
                </a:cubicBezTo>
                <a:cubicBezTo>
                  <a:pt x="1102702" y="4225240"/>
                  <a:pt x="1065742" y="4200362"/>
                  <a:pt x="1026607" y="4191033"/>
                </a:cubicBezTo>
                <a:cubicBezTo>
                  <a:pt x="1004865" y="4184814"/>
                  <a:pt x="989646" y="4191033"/>
                  <a:pt x="972253" y="4209692"/>
                </a:cubicBezTo>
                <a:cubicBezTo>
                  <a:pt x="948338" y="4240789"/>
                  <a:pt x="937467" y="4237679"/>
                  <a:pt x="917900" y="4200362"/>
                </a:cubicBezTo>
                <a:cubicBezTo>
                  <a:pt x="904855" y="4178594"/>
                  <a:pt x="887462" y="4169265"/>
                  <a:pt x="867894" y="4166156"/>
                </a:cubicBezTo>
                <a:cubicBezTo>
                  <a:pt x="848327" y="4159936"/>
                  <a:pt x="830934" y="4150607"/>
                  <a:pt x="813541" y="4128839"/>
                </a:cubicBezTo>
                <a:cubicBezTo>
                  <a:pt x="791799" y="4100851"/>
                  <a:pt x="763535" y="4113290"/>
                  <a:pt x="757013" y="4156826"/>
                </a:cubicBezTo>
                <a:cubicBezTo>
                  <a:pt x="754839" y="4172375"/>
                  <a:pt x="754839" y="4187924"/>
                  <a:pt x="757013" y="4203472"/>
                </a:cubicBezTo>
                <a:cubicBezTo>
                  <a:pt x="759187" y="4234569"/>
                  <a:pt x="772232" y="4243899"/>
                  <a:pt x="791799" y="4228350"/>
                </a:cubicBezTo>
                <a:cubicBezTo>
                  <a:pt x="828760" y="4203472"/>
                  <a:pt x="854849" y="4212801"/>
                  <a:pt x="872243" y="4265667"/>
                </a:cubicBezTo>
                <a:cubicBezTo>
                  <a:pt x="874417" y="4268776"/>
                  <a:pt x="876591" y="4274996"/>
                  <a:pt x="878765" y="4281215"/>
                </a:cubicBezTo>
                <a:cubicBezTo>
                  <a:pt x="896158" y="4324751"/>
                  <a:pt x="896158" y="4324751"/>
                  <a:pt x="876591" y="4365178"/>
                </a:cubicBezTo>
                <a:cubicBezTo>
                  <a:pt x="876591" y="4368288"/>
                  <a:pt x="878765" y="4368288"/>
                  <a:pt x="878765" y="4371397"/>
                </a:cubicBezTo>
                <a:cubicBezTo>
                  <a:pt x="893984" y="4365178"/>
                  <a:pt x="907029" y="4349629"/>
                  <a:pt x="920074" y="4337190"/>
                </a:cubicBezTo>
                <a:cubicBezTo>
                  <a:pt x="941815" y="4318532"/>
                  <a:pt x="946164" y="4321642"/>
                  <a:pt x="952686" y="4352739"/>
                </a:cubicBezTo>
                <a:cubicBezTo>
                  <a:pt x="954860" y="4368288"/>
                  <a:pt x="959208" y="4377617"/>
                  <a:pt x="972253" y="4377617"/>
                </a:cubicBezTo>
                <a:cubicBezTo>
                  <a:pt x="980950" y="4377617"/>
                  <a:pt x="991821" y="4386946"/>
                  <a:pt x="1000517" y="4390056"/>
                </a:cubicBezTo>
                <a:cubicBezTo>
                  <a:pt x="1013562" y="4399385"/>
                  <a:pt x="1026607" y="4396275"/>
                  <a:pt x="1037478" y="4380726"/>
                </a:cubicBezTo>
                <a:cubicBezTo>
                  <a:pt x="1048348" y="4368288"/>
                  <a:pt x="1057045" y="4368288"/>
                  <a:pt x="1065742" y="4380726"/>
                </a:cubicBezTo>
                <a:cubicBezTo>
                  <a:pt x="1080961" y="4393165"/>
                  <a:pt x="1094005" y="4396275"/>
                  <a:pt x="1111399" y="4383836"/>
                </a:cubicBezTo>
                <a:cubicBezTo>
                  <a:pt x="1133140" y="4368288"/>
                  <a:pt x="1150533" y="4386946"/>
                  <a:pt x="1148359" y="4421153"/>
                </a:cubicBezTo>
                <a:cubicBezTo>
                  <a:pt x="1144011" y="4449140"/>
                  <a:pt x="1152707" y="4458469"/>
                  <a:pt x="1167926" y="4467799"/>
                </a:cubicBezTo>
                <a:cubicBezTo>
                  <a:pt x="1191842" y="4480237"/>
                  <a:pt x="1215758" y="4477128"/>
                  <a:pt x="1239673" y="4483347"/>
                </a:cubicBezTo>
                <a:cubicBezTo>
                  <a:pt x="1304898" y="4505115"/>
                  <a:pt x="1370122" y="4526883"/>
                  <a:pt x="1435346" y="4548651"/>
                </a:cubicBezTo>
                <a:cubicBezTo>
                  <a:pt x="1454914" y="4554871"/>
                  <a:pt x="1463610" y="4573529"/>
                  <a:pt x="1459262" y="4604626"/>
                </a:cubicBezTo>
                <a:cubicBezTo>
                  <a:pt x="1457088" y="4620175"/>
                  <a:pt x="1454914" y="4632614"/>
                  <a:pt x="1452739" y="4648162"/>
                </a:cubicBezTo>
                <a:cubicBezTo>
                  <a:pt x="1463610" y="4645053"/>
                  <a:pt x="1467958" y="4629504"/>
                  <a:pt x="1476655" y="4623285"/>
                </a:cubicBezTo>
                <a:cubicBezTo>
                  <a:pt x="1526660" y="4579749"/>
                  <a:pt x="1578840" y="4557981"/>
                  <a:pt x="1637542" y="4582858"/>
                </a:cubicBezTo>
                <a:cubicBezTo>
                  <a:pt x="1657109" y="4589078"/>
                  <a:pt x="1674502" y="4595297"/>
                  <a:pt x="1691895" y="4582858"/>
                </a:cubicBezTo>
                <a:cubicBezTo>
                  <a:pt x="1698418" y="4579749"/>
                  <a:pt x="1704940" y="4576639"/>
                  <a:pt x="1709289" y="4585968"/>
                </a:cubicBezTo>
                <a:cubicBezTo>
                  <a:pt x="1715811" y="4592187"/>
                  <a:pt x="1711463" y="4601517"/>
                  <a:pt x="1707114" y="4607736"/>
                </a:cubicBezTo>
                <a:cubicBezTo>
                  <a:pt x="1698418" y="4626394"/>
                  <a:pt x="1700592" y="4635724"/>
                  <a:pt x="1715811" y="4635724"/>
                </a:cubicBezTo>
                <a:cubicBezTo>
                  <a:pt x="1722334" y="4635724"/>
                  <a:pt x="1728856" y="4641943"/>
                  <a:pt x="1735378" y="4645053"/>
                </a:cubicBezTo>
                <a:cubicBezTo>
                  <a:pt x="1752772" y="4648162"/>
                  <a:pt x="1759294" y="4660601"/>
                  <a:pt x="1748423" y="4685479"/>
                </a:cubicBezTo>
                <a:cubicBezTo>
                  <a:pt x="1744075" y="4694808"/>
                  <a:pt x="1739727" y="4707247"/>
                  <a:pt x="1746249" y="4716576"/>
                </a:cubicBezTo>
                <a:cubicBezTo>
                  <a:pt x="1752772" y="4725905"/>
                  <a:pt x="1761468" y="4722796"/>
                  <a:pt x="1770165" y="4719686"/>
                </a:cubicBezTo>
                <a:cubicBezTo>
                  <a:pt x="1791906" y="4710357"/>
                  <a:pt x="1815822" y="4697918"/>
                  <a:pt x="1837563" y="4682369"/>
                </a:cubicBezTo>
                <a:cubicBezTo>
                  <a:pt x="1857131" y="4666821"/>
                  <a:pt x="1859305" y="4666821"/>
                  <a:pt x="1857131" y="4701028"/>
                </a:cubicBezTo>
                <a:cubicBezTo>
                  <a:pt x="1857131" y="4707247"/>
                  <a:pt x="1857131" y="4713467"/>
                  <a:pt x="1857131" y="4722796"/>
                </a:cubicBezTo>
                <a:cubicBezTo>
                  <a:pt x="1857131" y="4735235"/>
                  <a:pt x="1861479" y="4744564"/>
                  <a:pt x="1872349" y="4738344"/>
                </a:cubicBezTo>
                <a:cubicBezTo>
                  <a:pt x="1894091" y="4732125"/>
                  <a:pt x="1913658" y="4744564"/>
                  <a:pt x="1931051" y="4757003"/>
                </a:cubicBezTo>
                <a:cubicBezTo>
                  <a:pt x="1965838" y="4784990"/>
                  <a:pt x="1998450" y="4797429"/>
                  <a:pt x="2037584" y="4763222"/>
                </a:cubicBezTo>
                <a:cubicBezTo>
                  <a:pt x="2059326" y="4744564"/>
                  <a:pt x="2089764" y="4757003"/>
                  <a:pt x="2111506" y="4781880"/>
                </a:cubicBezTo>
                <a:cubicBezTo>
                  <a:pt x="2148466" y="4822307"/>
                  <a:pt x="2189775" y="4837855"/>
                  <a:pt x="2235432" y="4834746"/>
                </a:cubicBezTo>
                <a:cubicBezTo>
                  <a:pt x="2265870" y="4831636"/>
                  <a:pt x="2291960" y="4837855"/>
                  <a:pt x="2315875" y="4865843"/>
                </a:cubicBezTo>
                <a:cubicBezTo>
                  <a:pt x="2333268" y="4890721"/>
                  <a:pt x="2352836" y="4881392"/>
                  <a:pt x="2372403" y="4865843"/>
                </a:cubicBezTo>
                <a:cubicBezTo>
                  <a:pt x="2381100" y="4856514"/>
                  <a:pt x="2387622" y="4856514"/>
                  <a:pt x="2396319" y="4868953"/>
                </a:cubicBezTo>
                <a:cubicBezTo>
                  <a:pt x="2422408" y="4906269"/>
                  <a:pt x="2455021" y="4924928"/>
                  <a:pt x="2491981" y="4924928"/>
                </a:cubicBezTo>
                <a:cubicBezTo>
                  <a:pt x="2574598" y="4928037"/>
                  <a:pt x="2652868" y="4956025"/>
                  <a:pt x="2733311" y="4977793"/>
                </a:cubicBezTo>
                <a:cubicBezTo>
                  <a:pt x="2781142" y="4990232"/>
                  <a:pt x="2828973" y="4990232"/>
                  <a:pt x="2876805" y="4987122"/>
                </a:cubicBezTo>
                <a:cubicBezTo>
                  <a:pt x="2926810" y="4984012"/>
                  <a:pt x="2972467" y="4990232"/>
                  <a:pt x="3011602" y="5039987"/>
                </a:cubicBezTo>
                <a:cubicBezTo>
                  <a:pt x="3018124" y="5049316"/>
                  <a:pt x="3024647" y="5049316"/>
                  <a:pt x="3033343" y="5049316"/>
                </a:cubicBezTo>
                <a:cubicBezTo>
                  <a:pt x="3120309" y="5043097"/>
                  <a:pt x="3207275" y="5061755"/>
                  <a:pt x="3294241" y="5086633"/>
                </a:cubicBezTo>
                <a:cubicBezTo>
                  <a:pt x="3387729" y="5111511"/>
                  <a:pt x="3481217" y="5117730"/>
                  <a:pt x="3574705" y="5123950"/>
                </a:cubicBezTo>
                <a:cubicBezTo>
                  <a:pt x="3694283" y="5133279"/>
                  <a:pt x="3811687" y="5145718"/>
                  <a:pt x="3931265" y="5164376"/>
                </a:cubicBezTo>
                <a:cubicBezTo>
                  <a:pt x="3985619" y="5173705"/>
                  <a:pt x="4039972" y="5173705"/>
                  <a:pt x="4094326" y="5179925"/>
                </a:cubicBezTo>
                <a:cubicBezTo>
                  <a:pt x="4300870" y="5204803"/>
                  <a:pt x="4507413" y="5189254"/>
                  <a:pt x="4713957" y="5204803"/>
                </a:cubicBezTo>
                <a:cubicBezTo>
                  <a:pt x="4716131" y="5204803"/>
                  <a:pt x="4718306" y="5207912"/>
                  <a:pt x="4722654" y="5207912"/>
                </a:cubicBezTo>
                <a:cubicBezTo>
                  <a:pt x="4735699" y="5207912"/>
                  <a:pt x="4748744" y="5207912"/>
                  <a:pt x="4763963" y="5207912"/>
                </a:cubicBezTo>
                <a:cubicBezTo>
                  <a:pt x="4807446" y="5204803"/>
                  <a:pt x="4853103" y="5204803"/>
                  <a:pt x="4896585" y="5204803"/>
                </a:cubicBezTo>
                <a:cubicBezTo>
                  <a:pt x="4968332" y="5198583"/>
                  <a:pt x="5037905" y="5195473"/>
                  <a:pt x="5107478" y="5192364"/>
                </a:cubicBezTo>
                <a:cubicBezTo>
                  <a:pt x="5205314" y="5186144"/>
                  <a:pt x="5303151" y="5173705"/>
                  <a:pt x="5400987" y="5161266"/>
                </a:cubicBezTo>
                <a:cubicBezTo>
                  <a:pt x="5529262" y="5145718"/>
                  <a:pt x="5657536" y="5136389"/>
                  <a:pt x="5785811" y="5136389"/>
                </a:cubicBezTo>
                <a:cubicBezTo>
                  <a:pt x="5953220" y="5136389"/>
                  <a:pt x="6120629" y="5120840"/>
                  <a:pt x="6288038" y="5095962"/>
                </a:cubicBezTo>
                <a:cubicBezTo>
                  <a:pt x="6464144" y="5071085"/>
                  <a:pt x="6638076" y="5036878"/>
                  <a:pt x="6814182" y="5005780"/>
                </a:cubicBezTo>
                <a:cubicBezTo>
                  <a:pt x="6972894" y="4980903"/>
                  <a:pt x="7133781" y="4949805"/>
                  <a:pt x="7296842" y="4934257"/>
                </a:cubicBezTo>
                <a:cubicBezTo>
                  <a:pt x="7335976" y="4928037"/>
                  <a:pt x="7375111" y="4921818"/>
                  <a:pt x="7414246" y="4906269"/>
                </a:cubicBezTo>
                <a:cubicBezTo>
                  <a:pt x="7468599" y="4884501"/>
                  <a:pt x="7522953" y="4884501"/>
                  <a:pt x="7577307" y="4881392"/>
                </a:cubicBezTo>
                <a:cubicBezTo>
                  <a:pt x="7636008" y="4875172"/>
                  <a:pt x="7692536" y="4865843"/>
                  <a:pt x="7746890" y="4837855"/>
                </a:cubicBezTo>
                <a:cubicBezTo>
                  <a:pt x="7814288" y="4806758"/>
                  <a:pt x="7881687" y="4809868"/>
                  <a:pt x="7949085" y="4806758"/>
                </a:cubicBezTo>
                <a:cubicBezTo>
                  <a:pt x="7999091" y="4803648"/>
                  <a:pt x="8049096" y="4794319"/>
                  <a:pt x="8099101" y="4781880"/>
                </a:cubicBezTo>
                <a:cubicBezTo>
                  <a:pt x="8129539" y="4772551"/>
                  <a:pt x="8159977" y="4775661"/>
                  <a:pt x="8190416" y="4788100"/>
                </a:cubicBezTo>
                <a:cubicBezTo>
                  <a:pt x="8273033" y="4822307"/>
                  <a:pt x="8353476" y="4809868"/>
                  <a:pt x="8436094" y="4781880"/>
                </a:cubicBezTo>
                <a:cubicBezTo>
                  <a:pt x="8468706" y="4772551"/>
                  <a:pt x="8496970" y="4766332"/>
                  <a:pt x="8525234" y="4797429"/>
                </a:cubicBezTo>
                <a:cubicBezTo>
                  <a:pt x="8536104" y="4809868"/>
                  <a:pt x="8544801" y="4803648"/>
                  <a:pt x="8553498" y="4791210"/>
                </a:cubicBezTo>
                <a:cubicBezTo>
                  <a:pt x="8564368" y="4769442"/>
                  <a:pt x="8579587" y="4763222"/>
                  <a:pt x="8596980" y="4760112"/>
                </a:cubicBezTo>
                <a:cubicBezTo>
                  <a:pt x="8640463" y="4747674"/>
                  <a:pt x="8681772" y="4732125"/>
                  <a:pt x="8723081" y="4716576"/>
                </a:cubicBezTo>
                <a:cubicBezTo>
                  <a:pt x="8729603" y="4713467"/>
                  <a:pt x="8736126" y="4713467"/>
                  <a:pt x="8742648" y="4713467"/>
                </a:cubicBezTo>
                <a:cubicBezTo>
                  <a:pt x="8757867" y="4713467"/>
                  <a:pt x="8766564" y="4707247"/>
                  <a:pt x="8773086" y="4688589"/>
                </a:cubicBezTo>
                <a:cubicBezTo>
                  <a:pt x="8781783" y="4666821"/>
                  <a:pt x="8797002" y="4651272"/>
                  <a:pt x="8814395" y="4638833"/>
                </a:cubicBezTo>
                <a:cubicBezTo>
                  <a:pt x="8829614" y="4629504"/>
                  <a:pt x="8838311" y="4641943"/>
                  <a:pt x="8844833" y="4657492"/>
                </a:cubicBezTo>
                <a:cubicBezTo>
                  <a:pt x="8855704" y="4676150"/>
                  <a:pt x="8864400" y="4676150"/>
                  <a:pt x="8870923" y="4654382"/>
                </a:cubicBezTo>
                <a:cubicBezTo>
                  <a:pt x="8881793" y="4626394"/>
                  <a:pt x="8897012" y="4620175"/>
                  <a:pt x="8918754" y="4617065"/>
                </a:cubicBezTo>
                <a:cubicBezTo>
                  <a:pt x="8988327" y="4610846"/>
                  <a:pt x="9057899" y="4595297"/>
                  <a:pt x="9118775" y="4539322"/>
                </a:cubicBezTo>
                <a:cubicBezTo>
                  <a:pt x="9129646" y="4529993"/>
                  <a:pt x="9144865" y="4533103"/>
                  <a:pt x="9157910" y="4536212"/>
                </a:cubicBezTo>
                <a:cubicBezTo>
                  <a:pt x="9170955" y="4539322"/>
                  <a:pt x="9186174" y="4551761"/>
                  <a:pt x="9201393" y="4542432"/>
                </a:cubicBezTo>
                <a:cubicBezTo>
                  <a:pt x="9207915" y="4536212"/>
                  <a:pt x="9212264" y="4542432"/>
                  <a:pt x="9216612" y="4548651"/>
                </a:cubicBezTo>
                <a:cubicBezTo>
                  <a:pt x="9220960" y="4554871"/>
                  <a:pt x="9218786" y="4564200"/>
                  <a:pt x="9216612" y="4570419"/>
                </a:cubicBezTo>
                <a:cubicBezTo>
                  <a:pt x="9210089" y="4582858"/>
                  <a:pt x="9203567" y="4595297"/>
                  <a:pt x="9199219" y="4607736"/>
                </a:cubicBezTo>
                <a:cubicBezTo>
                  <a:pt x="9184000" y="4645053"/>
                  <a:pt x="9184000" y="4645053"/>
                  <a:pt x="9155736" y="4626394"/>
                </a:cubicBezTo>
                <a:cubicBezTo>
                  <a:pt x="9140517" y="4617065"/>
                  <a:pt x="9127472" y="4623285"/>
                  <a:pt x="9120949" y="4641943"/>
                </a:cubicBezTo>
                <a:cubicBezTo>
                  <a:pt x="9114427" y="4654382"/>
                  <a:pt x="9092686" y="4657492"/>
                  <a:pt x="9105730" y="4685479"/>
                </a:cubicBezTo>
                <a:cubicBezTo>
                  <a:pt x="9114427" y="4707247"/>
                  <a:pt x="9129646" y="4707247"/>
                  <a:pt x="9147039" y="4701028"/>
                </a:cubicBezTo>
                <a:cubicBezTo>
                  <a:pt x="9205741" y="4685479"/>
                  <a:pt x="9262269" y="4654382"/>
                  <a:pt x="9305752" y="4595297"/>
                </a:cubicBezTo>
                <a:cubicBezTo>
                  <a:pt x="9312274" y="4585968"/>
                  <a:pt x="9318797" y="4582858"/>
                  <a:pt x="9327493" y="4582858"/>
                </a:cubicBezTo>
                <a:cubicBezTo>
                  <a:pt x="9349235" y="4582858"/>
                  <a:pt x="9366628" y="4567310"/>
                  <a:pt x="9381847" y="4548651"/>
                </a:cubicBezTo>
                <a:cubicBezTo>
                  <a:pt x="9420981" y="4498896"/>
                  <a:pt x="9464464" y="4461579"/>
                  <a:pt x="9518818" y="4458469"/>
                </a:cubicBezTo>
                <a:cubicBezTo>
                  <a:pt x="9551430" y="4458469"/>
                  <a:pt x="9579694" y="4439811"/>
                  <a:pt x="9603610" y="4411824"/>
                </a:cubicBezTo>
                <a:cubicBezTo>
                  <a:pt x="9666660" y="4340300"/>
                  <a:pt x="9736233" y="4284325"/>
                  <a:pt x="9810153" y="4240789"/>
                </a:cubicBezTo>
                <a:cubicBezTo>
                  <a:pt x="9834069" y="4225240"/>
                  <a:pt x="9857985" y="4203472"/>
                  <a:pt x="9881900" y="4178594"/>
                </a:cubicBezTo>
                <a:cubicBezTo>
                  <a:pt x="9897119" y="4163046"/>
                  <a:pt x="9912338" y="4159936"/>
                  <a:pt x="9931906" y="4166156"/>
                </a:cubicBezTo>
                <a:cubicBezTo>
                  <a:pt x="9968866" y="4178594"/>
                  <a:pt x="10001478" y="4166156"/>
                  <a:pt x="10025394" y="4122619"/>
                </a:cubicBezTo>
                <a:cubicBezTo>
                  <a:pt x="10038439" y="4100851"/>
                  <a:pt x="10049309" y="4075974"/>
                  <a:pt x="10055832" y="4051096"/>
                </a:cubicBezTo>
                <a:cubicBezTo>
                  <a:pt x="10077573" y="3970243"/>
                  <a:pt x="10123230" y="3936036"/>
                  <a:pt x="10177584" y="3911158"/>
                </a:cubicBezTo>
                <a:cubicBezTo>
                  <a:pt x="10227589" y="3892500"/>
                  <a:pt x="10277595" y="3886281"/>
                  <a:pt x="10325426" y="3923597"/>
                </a:cubicBezTo>
                <a:cubicBezTo>
                  <a:pt x="10351516" y="3945365"/>
                  <a:pt x="10360212" y="3936036"/>
                  <a:pt x="10371083" y="3892500"/>
                </a:cubicBezTo>
                <a:cubicBezTo>
                  <a:pt x="10373257" y="3883171"/>
                  <a:pt x="10375431" y="3876951"/>
                  <a:pt x="10377605" y="3867622"/>
                </a:cubicBezTo>
                <a:cubicBezTo>
                  <a:pt x="10379779" y="3867622"/>
                  <a:pt x="10381954" y="3864513"/>
                  <a:pt x="10381954" y="3864513"/>
                </a:cubicBezTo>
                <a:cubicBezTo>
                  <a:pt x="10416740" y="3895610"/>
                  <a:pt x="10431959" y="3886281"/>
                  <a:pt x="10449352" y="3833415"/>
                </a:cubicBezTo>
                <a:cubicBezTo>
                  <a:pt x="10455875" y="3811647"/>
                  <a:pt x="10462397" y="3789879"/>
                  <a:pt x="10471094" y="3768111"/>
                </a:cubicBezTo>
                <a:cubicBezTo>
                  <a:pt x="10492835" y="3727685"/>
                  <a:pt x="10518925" y="3715246"/>
                  <a:pt x="10553711" y="3730795"/>
                </a:cubicBezTo>
                <a:cubicBezTo>
                  <a:pt x="10573278" y="3743233"/>
                  <a:pt x="10590672" y="3758782"/>
                  <a:pt x="10608065" y="3780550"/>
                </a:cubicBezTo>
                <a:cubicBezTo>
                  <a:pt x="10614587" y="3789879"/>
                  <a:pt x="10618935" y="3789879"/>
                  <a:pt x="10627632" y="3783660"/>
                </a:cubicBezTo>
                <a:cubicBezTo>
                  <a:pt x="10664593" y="3746343"/>
                  <a:pt x="10690682" y="3696588"/>
                  <a:pt x="10716772" y="3646832"/>
                </a:cubicBezTo>
                <a:cubicBezTo>
                  <a:pt x="10736339" y="3606406"/>
                  <a:pt x="10755907" y="3569089"/>
                  <a:pt x="10773300" y="3531772"/>
                </a:cubicBezTo>
                <a:cubicBezTo>
                  <a:pt x="10801564" y="3472688"/>
                  <a:pt x="10840698" y="3447810"/>
                  <a:pt x="10888529" y="3447810"/>
                </a:cubicBezTo>
                <a:cubicBezTo>
                  <a:pt x="10949406" y="3450920"/>
                  <a:pt x="10999411" y="3422932"/>
                  <a:pt x="11045068" y="3363848"/>
                </a:cubicBezTo>
                <a:cubicBezTo>
                  <a:pt x="11064635" y="3335860"/>
                  <a:pt x="11090725" y="3317202"/>
                  <a:pt x="11116815" y="3301653"/>
                </a:cubicBezTo>
                <a:cubicBezTo>
                  <a:pt x="11155949" y="3282995"/>
                  <a:pt x="11188562" y="3255007"/>
                  <a:pt x="11216825" y="3214581"/>
                </a:cubicBezTo>
                <a:cubicBezTo>
                  <a:pt x="11251612" y="3161716"/>
                  <a:pt x="11288572" y="3118180"/>
                  <a:pt x="11327707" y="3071534"/>
                </a:cubicBezTo>
                <a:cubicBezTo>
                  <a:pt x="11382060" y="3009340"/>
                  <a:pt x="11421195" y="2925377"/>
                  <a:pt x="11469026" y="2850744"/>
                </a:cubicBezTo>
                <a:cubicBezTo>
                  <a:pt x="11499464" y="2804098"/>
                  <a:pt x="11512509" y="2757452"/>
                  <a:pt x="11503813" y="2695257"/>
                </a:cubicBezTo>
                <a:cubicBezTo>
                  <a:pt x="11501638" y="2679709"/>
                  <a:pt x="11503813" y="2661050"/>
                  <a:pt x="11510335" y="2648612"/>
                </a:cubicBezTo>
                <a:cubicBezTo>
                  <a:pt x="11521206" y="2629953"/>
                  <a:pt x="11512509" y="2620624"/>
                  <a:pt x="11501638" y="2623734"/>
                </a:cubicBezTo>
                <a:cubicBezTo>
                  <a:pt x="11451633" y="2633063"/>
                  <a:pt x="11405976" y="2601966"/>
                  <a:pt x="11355971" y="2598856"/>
                </a:cubicBezTo>
                <a:cubicBezTo>
                  <a:pt x="11358145" y="2577088"/>
                  <a:pt x="11369016" y="2561539"/>
                  <a:pt x="11375538" y="2542881"/>
                </a:cubicBezTo>
                <a:cubicBezTo>
                  <a:pt x="11379886" y="2536662"/>
                  <a:pt x="11382060" y="2530442"/>
                  <a:pt x="11386409" y="2524223"/>
                </a:cubicBezTo>
                <a:cubicBezTo>
                  <a:pt x="11390757" y="2511784"/>
                  <a:pt x="11397279" y="2496235"/>
                  <a:pt x="11392931" y="2483796"/>
                </a:cubicBezTo>
                <a:cubicBezTo>
                  <a:pt x="11388583" y="2474467"/>
                  <a:pt x="11375538" y="2480687"/>
                  <a:pt x="11366841" y="2480687"/>
                </a:cubicBezTo>
                <a:cubicBezTo>
                  <a:pt x="11292920" y="2490016"/>
                  <a:pt x="11225522" y="2527333"/>
                  <a:pt x="11160298" y="2577088"/>
                </a:cubicBezTo>
                <a:cubicBezTo>
                  <a:pt x="11099422" y="2623734"/>
                  <a:pt x="11040720" y="2673489"/>
                  <a:pt x="10982018" y="2720135"/>
                </a:cubicBezTo>
                <a:cubicBezTo>
                  <a:pt x="10975495" y="2726355"/>
                  <a:pt x="10966799" y="2738794"/>
                  <a:pt x="10958102" y="2726355"/>
                </a:cubicBezTo>
                <a:cubicBezTo>
                  <a:pt x="10947231" y="2713916"/>
                  <a:pt x="10947231" y="2701477"/>
                  <a:pt x="10949406" y="2682819"/>
                </a:cubicBezTo>
                <a:cubicBezTo>
                  <a:pt x="10955928" y="2651722"/>
                  <a:pt x="10966799" y="2623734"/>
                  <a:pt x="10968973" y="2589527"/>
                </a:cubicBezTo>
                <a:cubicBezTo>
                  <a:pt x="10968973" y="2580198"/>
                  <a:pt x="10977669" y="2577088"/>
                  <a:pt x="10984192" y="2573979"/>
                </a:cubicBezTo>
                <a:cubicBezTo>
                  <a:pt x="11055939" y="2545991"/>
                  <a:pt x="11118989" y="2496235"/>
                  <a:pt x="11168994" y="2415383"/>
                </a:cubicBezTo>
                <a:cubicBezTo>
                  <a:pt x="11182039" y="2393614"/>
                  <a:pt x="11201606" y="2381176"/>
                  <a:pt x="11219000" y="2368737"/>
                </a:cubicBezTo>
                <a:cubicBezTo>
                  <a:pt x="11290746" y="2309652"/>
                  <a:pt x="11366841" y="2259897"/>
                  <a:pt x="11442937" y="2216361"/>
                </a:cubicBezTo>
                <a:cubicBezTo>
                  <a:pt x="11466852" y="2203922"/>
                  <a:pt x="11488594" y="2188373"/>
                  <a:pt x="11510335" y="2169715"/>
                </a:cubicBezTo>
                <a:cubicBezTo>
                  <a:pt x="11536425" y="2151056"/>
                  <a:pt x="11538599" y="2119959"/>
                  <a:pt x="11519032" y="2088862"/>
                </a:cubicBezTo>
                <a:cubicBezTo>
                  <a:pt x="11512509" y="2076423"/>
                  <a:pt x="11505987" y="2067094"/>
                  <a:pt x="11497290" y="2060874"/>
                </a:cubicBezTo>
                <a:cubicBezTo>
                  <a:pt x="11460330" y="2042216"/>
                  <a:pt x="11427717" y="2008009"/>
                  <a:pt x="11386409" y="2008009"/>
                </a:cubicBezTo>
                <a:cubicBezTo>
                  <a:pt x="11369016" y="2004899"/>
                  <a:pt x="11364667" y="1989351"/>
                  <a:pt x="11369016" y="1967583"/>
                </a:cubicBezTo>
                <a:cubicBezTo>
                  <a:pt x="11371190" y="1961363"/>
                  <a:pt x="11373364" y="1955144"/>
                  <a:pt x="11375538" y="1945815"/>
                </a:cubicBezTo>
                <a:cubicBezTo>
                  <a:pt x="11379886" y="1920937"/>
                  <a:pt x="11373364" y="1911608"/>
                  <a:pt x="11355971" y="1914717"/>
                </a:cubicBezTo>
                <a:cubicBezTo>
                  <a:pt x="11327707" y="1917827"/>
                  <a:pt x="11321184" y="1911608"/>
                  <a:pt x="11319010" y="1871181"/>
                </a:cubicBezTo>
                <a:cubicBezTo>
                  <a:pt x="11316836" y="1840084"/>
                  <a:pt x="11308140" y="1833865"/>
                  <a:pt x="11288572" y="1849413"/>
                </a:cubicBezTo>
                <a:cubicBezTo>
                  <a:pt x="11277701" y="1855633"/>
                  <a:pt x="11271179" y="1868072"/>
                  <a:pt x="11264657" y="1880511"/>
                </a:cubicBezTo>
                <a:cubicBezTo>
                  <a:pt x="11260308" y="1886730"/>
                  <a:pt x="11251612" y="1896059"/>
                  <a:pt x="11245089" y="1889840"/>
                </a:cubicBezTo>
                <a:cubicBezTo>
                  <a:pt x="11238567" y="1883620"/>
                  <a:pt x="11242915" y="1871181"/>
                  <a:pt x="11245089" y="1861852"/>
                </a:cubicBezTo>
                <a:cubicBezTo>
                  <a:pt x="11255960" y="1836974"/>
                  <a:pt x="11264657" y="1812097"/>
                  <a:pt x="11275527" y="1787219"/>
                </a:cubicBezTo>
                <a:cubicBezTo>
                  <a:pt x="11245089" y="1790329"/>
                  <a:pt x="11216825" y="1771670"/>
                  <a:pt x="11186387" y="1774780"/>
                </a:cubicBezTo>
                <a:cubicBezTo>
                  <a:pt x="11151601" y="1777890"/>
                  <a:pt x="11142904" y="1787219"/>
                  <a:pt x="11147253" y="1840084"/>
                </a:cubicBezTo>
                <a:cubicBezTo>
                  <a:pt x="11147253" y="1849413"/>
                  <a:pt x="11147253" y="1855633"/>
                  <a:pt x="11145079" y="1864962"/>
                </a:cubicBezTo>
                <a:cubicBezTo>
                  <a:pt x="11145079" y="1874291"/>
                  <a:pt x="11138556" y="1880511"/>
                  <a:pt x="11132034" y="1877401"/>
                </a:cubicBezTo>
                <a:cubicBezTo>
                  <a:pt x="11125511" y="1877401"/>
                  <a:pt x="11123337" y="1871181"/>
                  <a:pt x="11121163" y="1861852"/>
                </a:cubicBezTo>
                <a:cubicBezTo>
                  <a:pt x="11112466" y="1815206"/>
                  <a:pt x="11125511" y="1762341"/>
                  <a:pt x="11153775" y="1731244"/>
                </a:cubicBezTo>
                <a:cubicBezTo>
                  <a:pt x="11171168" y="1712585"/>
                  <a:pt x="11182039" y="1687708"/>
                  <a:pt x="11188562" y="1656611"/>
                </a:cubicBezTo>
                <a:cubicBezTo>
                  <a:pt x="11205955" y="1581977"/>
                  <a:pt x="11223348" y="1563319"/>
                  <a:pt x="11277701" y="1566429"/>
                </a:cubicBezTo>
                <a:cubicBezTo>
                  <a:pt x="11297269" y="1569538"/>
                  <a:pt x="11314662" y="1566429"/>
                  <a:pt x="11332055" y="1560209"/>
                </a:cubicBezTo>
                <a:cubicBezTo>
                  <a:pt x="11392931" y="1535331"/>
                  <a:pt x="11460330" y="1535331"/>
                  <a:pt x="11519032" y="1494905"/>
                </a:cubicBezTo>
                <a:cubicBezTo>
                  <a:pt x="11529902" y="1485576"/>
                  <a:pt x="11540773" y="1476247"/>
                  <a:pt x="11551644" y="1473137"/>
                </a:cubicBezTo>
                <a:cubicBezTo>
                  <a:pt x="11573385" y="1457588"/>
                  <a:pt x="11586430" y="1438930"/>
                  <a:pt x="11590778" y="1401613"/>
                </a:cubicBezTo>
                <a:cubicBezTo>
                  <a:pt x="11597301" y="1351858"/>
                  <a:pt x="11612520" y="1342529"/>
                  <a:pt x="11649480" y="1354968"/>
                </a:cubicBezTo>
                <a:cubicBezTo>
                  <a:pt x="11669048" y="1361187"/>
                  <a:pt x="11690789" y="1358077"/>
                  <a:pt x="11712531" y="1345639"/>
                </a:cubicBezTo>
                <a:cubicBezTo>
                  <a:pt x="11732098" y="1336309"/>
                  <a:pt x="11753839" y="1320761"/>
                  <a:pt x="11777755" y="1317651"/>
                </a:cubicBezTo>
                <a:cubicBezTo>
                  <a:pt x="11799496" y="1314541"/>
                  <a:pt x="11810367" y="1292773"/>
                  <a:pt x="11819064" y="1264786"/>
                </a:cubicBezTo>
                <a:cubicBezTo>
                  <a:pt x="11829934" y="1215030"/>
                  <a:pt x="11842979" y="1193262"/>
                  <a:pt x="11877766" y="1165275"/>
                </a:cubicBezTo>
                <a:cubicBezTo>
                  <a:pt x="11882114" y="1180823"/>
                  <a:pt x="11879940" y="1193262"/>
                  <a:pt x="11882114" y="1211920"/>
                </a:cubicBezTo>
                <a:cubicBezTo>
                  <a:pt x="11906029" y="1202591"/>
                  <a:pt x="11925597" y="1180823"/>
                  <a:pt x="11938642" y="1152836"/>
                </a:cubicBezTo>
                <a:cubicBezTo>
                  <a:pt x="11956035" y="1112409"/>
                  <a:pt x="11971254" y="1068873"/>
                  <a:pt x="11986473" y="1025337"/>
                </a:cubicBezTo>
                <a:cubicBezTo>
                  <a:pt x="12019085" y="944484"/>
                  <a:pt x="12001692" y="876071"/>
                  <a:pt x="11966906" y="810766"/>
                </a:cubicBezTo>
                <a:cubicBezTo>
                  <a:pt x="11936467" y="751682"/>
                  <a:pt x="11897333" y="705036"/>
                  <a:pt x="11877766" y="636622"/>
                </a:cubicBezTo>
                <a:cubicBezTo>
                  <a:pt x="11860372" y="645951"/>
                  <a:pt x="11856024" y="667719"/>
                  <a:pt x="11845153" y="683268"/>
                </a:cubicBezTo>
                <a:cubicBezTo>
                  <a:pt x="11832109" y="711255"/>
                  <a:pt x="11814715" y="714365"/>
                  <a:pt x="11806019" y="683268"/>
                </a:cubicBezTo>
                <a:cubicBezTo>
                  <a:pt x="11788626" y="627293"/>
                  <a:pt x="11769058" y="621073"/>
                  <a:pt x="11732098" y="642841"/>
                </a:cubicBezTo>
                <a:cubicBezTo>
                  <a:pt x="11706008" y="658390"/>
                  <a:pt x="11677744" y="658390"/>
                  <a:pt x="11649480" y="664610"/>
                </a:cubicBezTo>
                <a:cubicBezTo>
                  <a:pt x="11619042" y="670829"/>
                  <a:pt x="11597301" y="695707"/>
                  <a:pt x="11584256" y="733023"/>
                </a:cubicBezTo>
                <a:cubicBezTo>
                  <a:pt x="11577734" y="748572"/>
                  <a:pt x="11573385" y="770340"/>
                  <a:pt x="11555992" y="776560"/>
                </a:cubicBezTo>
                <a:cubicBezTo>
                  <a:pt x="11555992" y="748572"/>
                  <a:pt x="11562515" y="723694"/>
                  <a:pt x="11575559" y="701926"/>
                </a:cubicBezTo>
                <a:cubicBezTo>
                  <a:pt x="11588604" y="673939"/>
                  <a:pt x="11603823" y="645951"/>
                  <a:pt x="11619042" y="617964"/>
                </a:cubicBezTo>
                <a:cubicBezTo>
                  <a:pt x="11629913" y="602415"/>
                  <a:pt x="11634261" y="586867"/>
                  <a:pt x="11623391" y="565098"/>
                </a:cubicBezTo>
                <a:cubicBezTo>
                  <a:pt x="11610346" y="543330"/>
                  <a:pt x="11599475" y="540221"/>
                  <a:pt x="11588604" y="565098"/>
                </a:cubicBezTo>
                <a:cubicBezTo>
                  <a:pt x="11571211" y="596196"/>
                  <a:pt x="11547295" y="608634"/>
                  <a:pt x="11523380" y="621073"/>
                </a:cubicBezTo>
                <a:cubicBezTo>
                  <a:pt x="11503813" y="633512"/>
                  <a:pt x="11482071" y="645951"/>
                  <a:pt x="11462504" y="658390"/>
                </a:cubicBezTo>
                <a:cubicBezTo>
                  <a:pt x="11460330" y="658390"/>
                  <a:pt x="11458156" y="661500"/>
                  <a:pt x="11458156" y="661500"/>
                </a:cubicBezTo>
                <a:cubicBezTo>
                  <a:pt x="11455981" y="661500"/>
                  <a:pt x="11453807" y="661500"/>
                  <a:pt x="11451633" y="661500"/>
                </a:cubicBezTo>
                <a:cubicBezTo>
                  <a:pt x="11453807" y="661500"/>
                  <a:pt x="11453807" y="658390"/>
                  <a:pt x="11455981" y="658390"/>
                </a:cubicBezTo>
                <a:cubicBezTo>
                  <a:pt x="11455981" y="655280"/>
                  <a:pt x="11455981" y="652171"/>
                  <a:pt x="11458156" y="652171"/>
                </a:cubicBezTo>
                <a:cubicBezTo>
                  <a:pt x="11471200" y="627293"/>
                  <a:pt x="11486419" y="602415"/>
                  <a:pt x="11499464" y="577537"/>
                </a:cubicBezTo>
                <a:cubicBezTo>
                  <a:pt x="11503813" y="568208"/>
                  <a:pt x="11510335" y="558879"/>
                  <a:pt x="11510335" y="543330"/>
                </a:cubicBezTo>
                <a:cubicBezTo>
                  <a:pt x="11510335" y="530891"/>
                  <a:pt x="11505987" y="524672"/>
                  <a:pt x="11499464" y="518453"/>
                </a:cubicBezTo>
                <a:cubicBezTo>
                  <a:pt x="11490768" y="512233"/>
                  <a:pt x="11486419" y="518453"/>
                  <a:pt x="11479897" y="524672"/>
                </a:cubicBezTo>
                <a:cubicBezTo>
                  <a:pt x="11477723" y="527782"/>
                  <a:pt x="11477723" y="530891"/>
                  <a:pt x="11475549" y="530891"/>
                </a:cubicBezTo>
                <a:cubicBezTo>
                  <a:pt x="11466852" y="596196"/>
                  <a:pt x="11423369" y="617964"/>
                  <a:pt x="11397279" y="661500"/>
                </a:cubicBezTo>
                <a:cubicBezTo>
                  <a:pt x="11384235" y="680158"/>
                  <a:pt x="11371190" y="683268"/>
                  <a:pt x="11358145" y="664610"/>
                </a:cubicBezTo>
                <a:cubicBezTo>
                  <a:pt x="11347274" y="652171"/>
                  <a:pt x="11340752" y="658390"/>
                  <a:pt x="11338578" y="677048"/>
                </a:cubicBezTo>
                <a:cubicBezTo>
                  <a:pt x="11336403" y="708146"/>
                  <a:pt x="11325533" y="720584"/>
                  <a:pt x="11303791" y="717475"/>
                </a:cubicBezTo>
                <a:cubicBezTo>
                  <a:pt x="11277701" y="717475"/>
                  <a:pt x="11253786" y="729914"/>
                  <a:pt x="11234219" y="751682"/>
                </a:cubicBezTo>
                <a:cubicBezTo>
                  <a:pt x="11195084" y="785889"/>
                  <a:pt x="11155949" y="810766"/>
                  <a:pt x="11110292" y="823205"/>
                </a:cubicBezTo>
                <a:cubicBezTo>
                  <a:pt x="11110292" y="823205"/>
                  <a:pt x="11108118" y="823205"/>
                  <a:pt x="11105944" y="823205"/>
                </a:cubicBezTo>
                <a:cubicBezTo>
                  <a:pt x="11105944" y="820096"/>
                  <a:pt x="11108118" y="820096"/>
                  <a:pt x="11108118" y="820096"/>
                </a:cubicBezTo>
                <a:cubicBezTo>
                  <a:pt x="11108118" y="804547"/>
                  <a:pt x="11110292" y="792108"/>
                  <a:pt x="11108118" y="776560"/>
                </a:cubicBezTo>
                <a:cubicBezTo>
                  <a:pt x="11103770" y="736133"/>
                  <a:pt x="11116815" y="711255"/>
                  <a:pt x="11138556" y="686378"/>
                </a:cubicBezTo>
                <a:cubicBezTo>
                  <a:pt x="11149427" y="670829"/>
                  <a:pt x="11158123" y="670829"/>
                  <a:pt x="11166820" y="692597"/>
                </a:cubicBezTo>
                <a:cubicBezTo>
                  <a:pt x="11175517" y="711255"/>
                  <a:pt x="11175517" y="739243"/>
                  <a:pt x="11190736" y="745462"/>
                </a:cubicBezTo>
                <a:cubicBezTo>
                  <a:pt x="11208129" y="754791"/>
                  <a:pt x="11214651" y="723694"/>
                  <a:pt x="11229870" y="717475"/>
                </a:cubicBezTo>
                <a:cubicBezTo>
                  <a:pt x="11251612" y="705036"/>
                  <a:pt x="11258134" y="680158"/>
                  <a:pt x="11253786" y="649061"/>
                </a:cubicBezTo>
                <a:cubicBezTo>
                  <a:pt x="11251612" y="630403"/>
                  <a:pt x="11249438" y="611744"/>
                  <a:pt x="11247263" y="593086"/>
                </a:cubicBezTo>
                <a:cubicBezTo>
                  <a:pt x="11245089" y="561989"/>
                  <a:pt x="11229870" y="546440"/>
                  <a:pt x="11210303" y="552660"/>
                </a:cubicBezTo>
                <a:cubicBezTo>
                  <a:pt x="11199432" y="555769"/>
                  <a:pt x="11190736" y="568208"/>
                  <a:pt x="11177691" y="558879"/>
                </a:cubicBezTo>
                <a:cubicBezTo>
                  <a:pt x="11162472" y="543330"/>
                  <a:pt x="11149427" y="527782"/>
                  <a:pt x="11140730" y="502904"/>
                </a:cubicBezTo>
                <a:cubicBezTo>
                  <a:pt x="11134208" y="487355"/>
                  <a:pt x="11127685" y="468697"/>
                  <a:pt x="11118989" y="453148"/>
                </a:cubicBezTo>
                <a:cubicBezTo>
                  <a:pt x="11095073" y="412722"/>
                  <a:pt x="11062461" y="403393"/>
                  <a:pt x="11029849" y="403393"/>
                </a:cubicBezTo>
                <a:cubicBezTo>
                  <a:pt x="11003759" y="403393"/>
                  <a:pt x="11001585" y="394064"/>
                  <a:pt x="11010282" y="362967"/>
                </a:cubicBezTo>
                <a:cubicBezTo>
                  <a:pt x="11016804" y="344308"/>
                  <a:pt x="11025501" y="328760"/>
                  <a:pt x="11027675" y="303882"/>
                </a:cubicBezTo>
                <a:cubicBezTo>
                  <a:pt x="10986366" y="353637"/>
                  <a:pt x="10940709" y="356747"/>
                  <a:pt x="10895052" y="372296"/>
                </a:cubicBezTo>
                <a:cubicBezTo>
                  <a:pt x="10860266" y="381625"/>
                  <a:pt x="10829828" y="403393"/>
                  <a:pt x="10810260" y="446929"/>
                </a:cubicBezTo>
                <a:cubicBezTo>
                  <a:pt x="10808086" y="446929"/>
                  <a:pt x="10805912" y="446929"/>
                  <a:pt x="10805912" y="446929"/>
                </a:cubicBezTo>
                <a:cubicBezTo>
                  <a:pt x="10784171" y="397174"/>
                  <a:pt x="10775474" y="397174"/>
                  <a:pt x="10747210" y="437600"/>
                </a:cubicBezTo>
                <a:cubicBezTo>
                  <a:pt x="10738513" y="450039"/>
                  <a:pt x="10729817" y="462478"/>
                  <a:pt x="10721120" y="474917"/>
                </a:cubicBezTo>
                <a:cubicBezTo>
                  <a:pt x="10714598" y="481136"/>
                  <a:pt x="10708075" y="481136"/>
                  <a:pt x="10708075" y="465587"/>
                </a:cubicBezTo>
                <a:cubicBezTo>
                  <a:pt x="10705901" y="428271"/>
                  <a:pt x="10714598" y="400283"/>
                  <a:pt x="10734165" y="375405"/>
                </a:cubicBezTo>
                <a:cubicBezTo>
                  <a:pt x="10749384" y="356747"/>
                  <a:pt x="10766777" y="341198"/>
                  <a:pt x="10779822" y="319430"/>
                </a:cubicBezTo>
                <a:cubicBezTo>
                  <a:pt x="10758081" y="297662"/>
                  <a:pt x="10736339" y="294553"/>
                  <a:pt x="10714598" y="313211"/>
                </a:cubicBezTo>
                <a:cubicBezTo>
                  <a:pt x="10714598" y="288333"/>
                  <a:pt x="10725469" y="272785"/>
                  <a:pt x="10734165" y="254126"/>
                </a:cubicBezTo>
                <a:cubicBezTo>
                  <a:pt x="10742862" y="238578"/>
                  <a:pt x="10749384" y="223029"/>
                  <a:pt x="10749384" y="204371"/>
                </a:cubicBezTo>
                <a:cubicBezTo>
                  <a:pt x="10749384" y="188822"/>
                  <a:pt x="10745036" y="182603"/>
                  <a:pt x="10734165" y="188822"/>
                </a:cubicBezTo>
                <a:cubicBezTo>
                  <a:pt x="10710250" y="204371"/>
                  <a:pt x="10695031" y="229249"/>
                  <a:pt x="10681986" y="260346"/>
                </a:cubicBezTo>
                <a:cubicBezTo>
                  <a:pt x="10668941" y="291443"/>
                  <a:pt x="10658070" y="322540"/>
                  <a:pt x="10642851" y="353637"/>
                </a:cubicBezTo>
                <a:cubicBezTo>
                  <a:pt x="10645025" y="338089"/>
                  <a:pt x="10645025" y="319430"/>
                  <a:pt x="10647199" y="300772"/>
                </a:cubicBezTo>
                <a:cubicBezTo>
                  <a:pt x="10649374" y="288333"/>
                  <a:pt x="10647199" y="272785"/>
                  <a:pt x="10636329" y="269675"/>
                </a:cubicBezTo>
                <a:cubicBezTo>
                  <a:pt x="10623284" y="266565"/>
                  <a:pt x="10610239" y="269675"/>
                  <a:pt x="10608065" y="291443"/>
                </a:cubicBezTo>
                <a:cubicBezTo>
                  <a:pt x="10605891" y="316321"/>
                  <a:pt x="10597194" y="341198"/>
                  <a:pt x="10603716" y="369186"/>
                </a:cubicBezTo>
                <a:cubicBezTo>
                  <a:pt x="10603716" y="372296"/>
                  <a:pt x="10605891" y="381625"/>
                  <a:pt x="10599368" y="378515"/>
                </a:cubicBezTo>
                <a:cubicBezTo>
                  <a:pt x="10581975" y="372296"/>
                  <a:pt x="10573278" y="394064"/>
                  <a:pt x="10564582" y="406503"/>
                </a:cubicBezTo>
                <a:cubicBezTo>
                  <a:pt x="10553711" y="425161"/>
                  <a:pt x="10542840" y="428271"/>
                  <a:pt x="10531970" y="403393"/>
                </a:cubicBezTo>
                <a:cubicBezTo>
                  <a:pt x="10521099" y="375405"/>
                  <a:pt x="10516751" y="378515"/>
                  <a:pt x="10503706" y="403393"/>
                </a:cubicBezTo>
                <a:cubicBezTo>
                  <a:pt x="10488487" y="434490"/>
                  <a:pt x="10466745" y="437600"/>
                  <a:pt x="10442830" y="443819"/>
                </a:cubicBezTo>
                <a:cubicBezTo>
                  <a:pt x="10431959" y="443819"/>
                  <a:pt x="10421088" y="446929"/>
                  <a:pt x="10410218" y="450039"/>
                </a:cubicBezTo>
                <a:cubicBezTo>
                  <a:pt x="10384128" y="453148"/>
                  <a:pt x="10364560" y="474917"/>
                  <a:pt x="10351516" y="506014"/>
                </a:cubicBezTo>
                <a:cubicBezTo>
                  <a:pt x="10316729" y="599305"/>
                  <a:pt x="10260202" y="630403"/>
                  <a:pt x="10190629" y="636622"/>
                </a:cubicBezTo>
                <a:cubicBezTo>
                  <a:pt x="10181932" y="636622"/>
                  <a:pt x="10171062" y="633512"/>
                  <a:pt x="10162365" y="633512"/>
                </a:cubicBezTo>
                <a:cubicBezTo>
                  <a:pt x="10131927" y="636622"/>
                  <a:pt x="10114534" y="655280"/>
                  <a:pt x="10108011" y="695707"/>
                </a:cubicBezTo>
                <a:cubicBezTo>
                  <a:pt x="10099315" y="739243"/>
                  <a:pt x="10090618" y="748572"/>
                  <a:pt x="10058006" y="751682"/>
                </a:cubicBezTo>
                <a:cubicBezTo>
                  <a:pt x="10047135" y="754791"/>
                  <a:pt x="10034090" y="751682"/>
                  <a:pt x="10023220" y="761011"/>
                </a:cubicBezTo>
                <a:cubicBezTo>
                  <a:pt x="10018871" y="764121"/>
                  <a:pt x="10014523" y="761011"/>
                  <a:pt x="10010175" y="754791"/>
                </a:cubicBezTo>
                <a:cubicBezTo>
                  <a:pt x="9999304" y="733023"/>
                  <a:pt x="9988433" y="742353"/>
                  <a:pt x="9979737" y="761011"/>
                </a:cubicBezTo>
                <a:cubicBezTo>
                  <a:pt x="9971040" y="773450"/>
                  <a:pt x="9964518" y="785889"/>
                  <a:pt x="9955821" y="798327"/>
                </a:cubicBezTo>
                <a:cubicBezTo>
                  <a:pt x="9947125" y="813876"/>
                  <a:pt x="9938428" y="807657"/>
                  <a:pt x="9934080" y="788998"/>
                </a:cubicBezTo>
                <a:cubicBezTo>
                  <a:pt x="9929731" y="773450"/>
                  <a:pt x="9934080" y="754791"/>
                  <a:pt x="9938428" y="739243"/>
                </a:cubicBezTo>
                <a:cubicBezTo>
                  <a:pt x="9942776" y="720584"/>
                  <a:pt x="9947125" y="701926"/>
                  <a:pt x="9947125" y="683268"/>
                </a:cubicBezTo>
                <a:cubicBezTo>
                  <a:pt x="9949299" y="673939"/>
                  <a:pt x="9947125" y="664610"/>
                  <a:pt x="9940602" y="658390"/>
                </a:cubicBezTo>
                <a:cubicBezTo>
                  <a:pt x="9934080" y="652171"/>
                  <a:pt x="9929731" y="661500"/>
                  <a:pt x="9925383" y="664610"/>
                </a:cubicBezTo>
                <a:cubicBezTo>
                  <a:pt x="9871030" y="717475"/>
                  <a:pt x="9825372" y="785889"/>
                  <a:pt x="9775367" y="844973"/>
                </a:cubicBezTo>
                <a:cubicBezTo>
                  <a:pt x="9740581" y="885400"/>
                  <a:pt x="9703620" y="919607"/>
                  <a:pt x="9664486" y="941375"/>
                </a:cubicBezTo>
                <a:cubicBezTo>
                  <a:pt x="9660137" y="944484"/>
                  <a:pt x="9653615" y="953814"/>
                  <a:pt x="9649267" y="944484"/>
                </a:cubicBezTo>
                <a:cubicBezTo>
                  <a:pt x="9644918" y="938265"/>
                  <a:pt x="9651441" y="932045"/>
                  <a:pt x="9653615" y="925826"/>
                </a:cubicBezTo>
                <a:cubicBezTo>
                  <a:pt x="9657963" y="913387"/>
                  <a:pt x="9666660" y="900948"/>
                  <a:pt x="9657963" y="888509"/>
                </a:cubicBezTo>
                <a:cubicBezTo>
                  <a:pt x="9651441" y="876071"/>
                  <a:pt x="9640570" y="885400"/>
                  <a:pt x="9634048" y="891619"/>
                </a:cubicBezTo>
                <a:cubicBezTo>
                  <a:pt x="9623177" y="897839"/>
                  <a:pt x="9610132" y="907168"/>
                  <a:pt x="9599261" y="913387"/>
                </a:cubicBezTo>
                <a:cubicBezTo>
                  <a:pt x="9590565" y="916497"/>
                  <a:pt x="9581868" y="919607"/>
                  <a:pt x="9575346" y="907168"/>
                </a:cubicBezTo>
                <a:cubicBezTo>
                  <a:pt x="9568823" y="891619"/>
                  <a:pt x="9570997" y="882290"/>
                  <a:pt x="9579694" y="869851"/>
                </a:cubicBezTo>
                <a:cubicBezTo>
                  <a:pt x="9592739" y="857412"/>
                  <a:pt x="9605784" y="844973"/>
                  <a:pt x="9605784" y="820096"/>
                </a:cubicBezTo>
                <a:cubicBezTo>
                  <a:pt x="9607958" y="804547"/>
                  <a:pt x="9605784" y="798327"/>
                  <a:pt x="9592739" y="798327"/>
                </a:cubicBezTo>
                <a:cubicBezTo>
                  <a:pt x="9547082" y="804547"/>
                  <a:pt x="9507947" y="832534"/>
                  <a:pt x="9470987" y="869851"/>
                </a:cubicBezTo>
                <a:cubicBezTo>
                  <a:pt x="9444897" y="894729"/>
                  <a:pt x="9420981" y="932045"/>
                  <a:pt x="9388369" y="941375"/>
                </a:cubicBezTo>
                <a:cubicBezTo>
                  <a:pt x="9377499" y="944484"/>
                  <a:pt x="9373150" y="956923"/>
                  <a:pt x="9379673" y="972472"/>
                </a:cubicBezTo>
                <a:cubicBezTo>
                  <a:pt x="9384021" y="981801"/>
                  <a:pt x="9386195" y="994240"/>
                  <a:pt x="9392718" y="1009789"/>
                </a:cubicBezTo>
                <a:cubicBezTo>
                  <a:pt x="9364454" y="994240"/>
                  <a:pt x="9340538" y="1000459"/>
                  <a:pt x="9314448" y="1003569"/>
                </a:cubicBezTo>
                <a:cubicBezTo>
                  <a:pt x="9294881" y="1006679"/>
                  <a:pt x="9275314" y="997350"/>
                  <a:pt x="9264443" y="972472"/>
                </a:cubicBezTo>
                <a:cubicBezTo>
                  <a:pt x="9260095" y="960033"/>
                  <a:pt x="9255746" y="956923"/>
                  <a:pt x="9247050" y="963143"/>
                </a:cubicBezTo>
                <a:cubicBezTo>
                  <a:pt x="9225308" y="975582"/>
                  <a:pt x="9203567" y="981801"/>
                  <a:pt x="9181825" y="981801"/>
                </a:cubicBezTo>
                <a:cubicBezTo>
                  <a:pt x="9151387" y="981801"/>
                  <a:pt x="9123124" y="984911"/>
                  <a:pt x="9094860" y="1003569"/>
                </a:cubicBezTo>
                <a:cubicBezTo>
                  <a:pt x="9075292" y="1019118"/>
                  <a:pt x="9068770" y="1009789"/>
                  <a:pt x="9062247" y="978691"/>
                </a:cubicBezTo>
                <a:cubicBezTo>
                  <a:pt x="9060073" y="969362"/>
                  <a:pt x="9064422" y="953814"/>
                  <a:pt x="9051377" y="953814"/>
                </a:cubicBezTo>
                <a:cubicBezTo>
                  <a:pt x="9040506" y="953814"/>
                  <a:pt x="9033984" y="960033"/>
                  <a:pt x="9027461" y="972472"/>
                </a:cubicBezTo>
                <a:cubicBezTo>
                  <a:pt x="9025287" y="972472"/>
                  <a:pt x="9025287" y="975582"/>
                  <a:pt x="9025287" y="978691"/>
                </a:cubicBezTo>
                <a:cubicBezTo>
                  <a:pt x="9007894" y="1016008"/>
                  <a:pt x="9003546" y="1019118"/>
                  <a:pt x="8975282" y="1009789"/>
                </a:cubicBezTo>
                <a:cubicBezTo>
                  <a:pt x="8964411" y="1006679"/>
                  <a:pt x="8960063" y="1003569"/>
                  <a:pt x="8955714" y="1022227"/>
                </a:cubicBezTo>
                <a:cubicBezTo>
                  <a:pt x="8944844" y="1059544"/>
                  <a:pt x="8899187" y="1075093"/>
                  <a:pt x="8873097" y="1056434"/>
                </a:cubicBezTo>
                <a:cubicBezTo>
                  <a:pt x="8823092" y="1016008"/>
                  <a:pt x="8810047" y="1016008"/>
                  <a:pt x="8768738" y="1071983"/>
                </a:cubicBezTo>
                <a:cubicBezTo>
                  <a:pt x="8757867" y="1084422"/>
                  <a:pt x="8746996" y="1084422"/>
                  <a:pt x="8736126" y="1071983"/>
                </a:cubicBezTo>
                <a:cubicBezTo>
                  <a:pt x="8725255" y="1059544"/>
                  <a:pt x="8716558" y="1047105"/>
                  <a:pt x="8703514" y="1034666"/>
                </a:cubicBezTo>
                <a:cubicBezTo>
                  <a:pt x="8703514" y="1056434"/>
                  <a:pt x="8712210" y="1071983"/>
                  <a:pt x="8714384" y="1093751"/>
                </a:cubicBezTo>
                <a:cubicBezTo>
                  <a:pt x="8714384" y="1115519"/>
                  <a:pt x="8707862" y="1127958"/>
                  <a:pt x="8692643" y="1134177"/>
                </a:cubicBezTo>
                <a:cubicBezTo>
                  <a:pt x="8679598" y="1140397"/>
                  <a:pt x="8668727" y="1143507"/>
                  <a:pt x="8655682" y="1146616"/>
                </a:cubicBezTo>
                <a:cubicBezTo>
                  <a:pt x="8638289" y="1152836"/>
                  <a:pt x="8631767" y="1146616"/>
                  <a:pt x="8631767" y="1118629"/>
                </a:cubicBezTo>
                <a:cubicBezTo>
                  <a:pt x="8633941" y="1106190"/>
                  <a:pt x="8633941" y="1093751"/>
                  <a:pt x="8633941" y="1081312"/>
                </a:cubicBezTo>
                <a:cubicBezTo>
                  <a:pt x="8625244" y="1093751"/>
                  <a:pt x="8616548" y="1106190"/>
                  <a:pt x="8607851" y="1115519"/>
                </a:cubicBezTo>
                <a:cubicBezTo>
                  <a:pt x="8577413" y="1159055"/>
                  <a:pt x="8533930" y="1165275"/>
                  <a:pt x="8496970" y="1131068"/>
                </a:cubicBezTo>
                <a:cubicBezTo>
                  <a:pt x="8488273" y="1121739"/>
                  <a:pt x="8488273" y="1109300"/>
                  <a:pt x="8483925" y="1096861"/>
                </a:cubicBezTo>
                <a:cubicBezTo>
                  <a:pt x="8479576" y="1081312"/>
                  <a:pt x="8473054" y="1078202"/>
                  <a:pt x="8466532" y="1090641"/>
                </a:cubicBezTo>
                <a:cubicBezTo>
                  <a:pt x="8457835" y="1103080"/>
                  <a:pt x="8451312" y="1115519"/>
                  <a:pt x="8442616" y="1127958"/>
                </a:cubicBezTo>
                <a:cubicBezTo>
                  <a:pt x="8436094" y="1137287"/>
                  <a:pt x="8429571" y="1140397"/>
                  <a:pt x="8420874" y="1131068"/>
                </a:cubicBezTo>
                <a:cubicBezTo>
                  <a:pt x="8412178" y="1121739"/>
                  <a:pt x="8416526" y="1109300"/>
                  <a:pt x="8423049" y="1099971"/>
                </a:cubicBezTo>
                <a:cubicBezTo>
                  <a:pt x="8429571" y="1093751"/>
                  <a:pt x="8429571" y="1081312"/>
                  <a:pt x="8431746" y="1071983"/>
                </a:cubicBezTo>
                <a:cubicBezTo>
                  <a:pt x="8436094" y="1047105"/>
                  <a:pt x="8442616" y="1028447"/>
                  <a:pt x="8460010" y="1009789"/>
                </a:cubicBezTo>
                <a:cubicBezTo>
                  <a:pt x="8416526" y="1016008"/>
                  <a:pt x="8377392" y="994240"/>
                  <a:pt x="8338257" y="1000459"/>
                </a:cubicBezTo>
                <a:cubicBezTo>
                  <a:pt x="8331735" y="1003569"/>
                  <a:pt x="8323038" y="1003569"/>
                  <a:pt x="8316516" y="1006679"/>
                </a:cubicBezTo>
                <a:cubicBezTo>
                  <a:pt x="8290426" y="1028447"/>
                  <a:pt x="8268685" y="1050215"/>
                  <a:pt x="8233898" y="1025337"/>
                </a:cubicBezTo>
                <a:cubicBezTo>
                  <a:pt x="8218679" y="1012898"/>
                  <a:pt x="8192590" y="1037776"/>
                  <a:pt x="8183893" y="1065764"/>
                </a:cubicBezTo>
                <a:cubicBezTo>
                  <a:pt x="8177371" y="1087532"/>
                  <a:pt x="8170848" y="1109300"/>
                  <a:pt x="8151281" y="1112409"/>
                </a:cubicBezTo>
                <a:cubicBezTo>
                  <a:pt x="8127365" y="1115519"/>
                  <a:pt x="8107798" y="1109300"/>
                  <a:pt x="8090405" y="1084422"/>
                </a:cubicBezTo>
                <a:cubicBezTo>
                  <a:pt x="8086057" y="1078202"/>
                  <a:pt x="8081708" y="1068873"/>
                  <a:pt x="8075186" y="1062654"/>
                </a:cubicBezTo>
                <a:cubicBezTo>
                  <a:pt x="8055618" y="1034666"/>
                  <a:pt x="8042574" y="1034666"/>
                  <a:pt x="8020832" y="1059544"/>
                </a:cubicBezTo>
                <a:cubicBezTo>
                  <a:pt x="8005613" y="1081312"/>
                  <a:pt x="7994742" y="1090641"/>
                  <a:pt x="7975175" y="1065764"/>
                </a:cubicBezTo>
                <a:cubicBezTo>
                  <a:pt x="7957782" y="1040886"/>
                  <a:pt x="7933866" y="1043995"/>
                  <a:pt x="7912125" y="1050215"/>
                </a:cubicBezTo>
                <a:cubicBezTo>
                  <a:pt x="7892558" y="1053325"/>
                  <a:pt x="7872990" y="1053325"/>
                  <a:pt x="7853423" y="1043995"/>
                </a:cubicBezTo>
                <a:cubicBezTo>
                  <a:pt x="7833856" y="1034666"/>
                  <a:pt x="7816463" y="1040886"/>
                  <a:pt x="7799069" y="1053325"/>
                </a:cubicBezTo>
                <a:cubicBezTo>
                  <a:pt x="7775154" y="1075093"/>
                  <a:pt x="7749064" y="1093751"/>
                  <a:pt x="7731671" y="1131068"/>
                </a:cubicBezTo>
                <a:cubicBezTo>
                  <a:pt x="7725148" y="1149726"/>
                  <a:pt x="7716452" y="1149726"/>
                  <a:pt x="7705581" y="1137287"/>
                </a:cubicBezTo>
                <a:cubicBezTo>
                  <a:pt x="7692536" y="1124848"/>
                  <a:pt x="7692536" y="1109300"/>
                  <a:pt x="7703407" y="1093751"/>
                </a:cubicBezTo>
                <a:cubicBezTo>
                  <a:pt x="7707755" y="1087532"/>
                  <a:pt x="7714278" y="1081312"/>
                  <a:pt x="7720800" y="1071983"/>
                </a:cubicBezTo>
                <a:cubicBezTo>
                  <a:pt x="7701233" y="1053325"/>
                  <a:pt x="7688188" y="1062654"/>
                  <a:pt x="7675143" y="1081312"/>
                </a:cubicBezTo>
                <a:cubicBezTo>
                  <a:pt x="7666447" y="1096861"/>
                  <a:pt x="7659924" y="1099971"/>
                  <a:pt x="7655576" y="1075093"/>
                </a:cubicBezTo>
                <a:cubicBezTo>
                  <a:pt x="7649053" y="1028447"/>
                  <a:pt x="7631660" y="1019118"/>
                  <a:pt x="7601222" y="1043995"/>
                </a:cubicBezTo>
                <a:cubicBezTo>
                  <a:pt x="7590351" y="1053325"/>
                  <a:pt x="7579481" y="1062654"/>
                  <a:pt x="7566436" y="1056434"/>
                </a:cubicBezTo>
                <a:cubicBezTo>
                  <a:pt x="7538172" y="1047105"/>
                  <a:pt x="7514256" y="1050215"/>
                  <a:pt x="7499037" y="1096861"/>
                </a:cubicBezTo>
                <a:cubicBezTo>
                  <a:pt x="7503386" y="1040886"/>
                  <a:pt x="7479470" y="1028447"/>
                  <a:pt x="7451206" y="1022227"/>
                </a:cubicBezTo>
                <a:cubicBezTo>
                  <a:pt x="7431639" y="1016008"/>
                  <a:pt x="7422942" y="994240"/>
                  <a:pt x="7427291" y="963143"/>
                </a:cubicBezTo>
                <a:cubicBezTo>
                  <a:pt x="7414246" y="978691"/>
                  <a:pt x="7412072" y="994240"/>
                  <a:pt x="7416420" y="1016008"/>
                </a:cubicBezTo>
                <a:cubicBezTo>
                  <a:pt x="7420768" y="1053325"/>
                  <a:pt x="7420768" y="1056434"/>
                  <a:pt x="7394678" y="1062654"/>
                </a:cubicBezTo>
                <a:cubicBezTo>
                  <a:pt x="7364240" y="1068873"/>
                  <a:pt x="7335976" y="1059544"/>
                  <a:pt x="7309887" y="1037776"/>
                </a:cubicBezTo>
                <a:cubicBezTo>
                  <a:pt x="7303364" y="1031557"/>
                  <a:pt x="7292494" y="1019118"/>
                  <a:pt x="7294668" y="1006679"/>
                </a:cubicBezTo>
                <a:cubicBezTo>
                  <a:pt x="7299016" y="978691"/>
                  <a:pt x="7283797" y="981801"/>
                  <a:pt x="7272926" y="975582"/>
                </a:cubicBezTo>
                <a:cubicBezTo>
                  <a:pt x="7257707" y="972472"/>
                  <a:pt x="7242488" y="966252"/>
                  <a:pt x="7229443" y="963143"/>
                </a:cubicBezTo>
                <a:cubicBezTo>
                  <a:pt x="7188135" y="947594"/>
                  <a:pt x="7155522" y="972472"/>
                  <a:pt x="7125084" y="1009789"/>
                </a:cubicBezTo>
                <a:cubicBezTo>
                  <a:pt x="7107691" y="1031557"/>
                  <a:pt x="7105517" y="1031557"/>
                  <a:pt x="7092472" y="1000459"/>
                </a:cubicBezTo>
                <a:cubicBezTo>
                  <a:pt x="7085950" y="984911"/>
                  <a:pt x="7079427" y="981801"/>
                  <a:pt x="7070731" y="994240"/>
                </a:cubicBezTo>
                <a:cubicBezTo>
                  <a:pt x="7048989" y="1025337"/>
                  <a:pt x="7022900" y="1028447"/>
                  <a:pt x="6994636" y="1025337"/>
                </a:cubicBezTo>
                <a:cubicBezTo>
                  <a:pt x="6966372" y="1022227"/>
                  <a:pt x="6935934" y="1016008"/>
                  <a:pt x="6909844" y="1043995"/>
                </a:cubicBezTo>
                <a:cubicBezTo>
                  <a:pt x="6903322" y="1050215"/>
                  <a:pt x="6903322" y="1043995"/>
                  <a:pt x="6901147" y="1037776"/>
                </a:cubicBezTo>
                <a:cubicBezTo>
                  <a:pt x="6894625" y="1022227"/>
                  <a:pt x="6883754" y="1016008"/>
                  <a:pt x="6872883" y="1016008"/>
                </a:cubicBezTo>
                <a:cubicBezTo>
                  <a:pt x="6853316" y="1019118"/>
                  <a:pt x="6835923" y="1012898"/>
                  <a:pt x="6818530" y="1009789"/>
                </a:cubicBezTo>
                <a:cubicBezTo>
                  <a:pt x="6790266" y="1000459"/>
                  <a:pt x="6775047" y="1012898"/>
                  <a:pt x="6768525" y="1053325"/>
                </a:cubicBezTo>
                <a:cubicBezTo>
                  <a:pt x="6759828" y="1087532"/>
                  <a:pt x="6748957" y="1093751"/>
                  <a:pt x="6725042" y="1071983"/>
                </a:cubicBezTo>
                <a:cubicBezTo>
                  <a:pt x="6694604" y="1040886"/>
                  <a:pt x="6659817" y="1022227"/>
                  <a:pt x="6622857" y="1012898"/>
                </a:cubicBezTo>
                <a:cubicBezTo>
                  <a:pt x="6598941" y="1009789"/>
                  <a:pt x="6577200" y="1009789"/>
                  <a:pt x="6553284" y="1012898"/>
                </a:cubicBezTo>
                <a:cubicBezTo>
                  <a:pt x="6518498" y="1012898"/>
                  <a:pt x="6509801" y="994240"/>
                  <a:pt x="6522846" y="947594"/>
                </a:cubicBezTo>
                <a:cubicBezTo>
                  <a:pt x="6525020" y="941375"/>
                  <a:pt x="6527194" y="935155"/>
                  <a:pt x="6531543" y="922716"/>
                </a:cubicBezTo>
                <a:cubicBezTo>
                  <a:pt x="6503279" y="950704"/>
                  <a:pt x="6461970" y="932045"/>
                  <a:pt x="6451099" y="997350"/>
                </a:cubicBezTo>
                <a:cubicBezTo>
                  <a:pt x="6442403" y="972472"/>
                  <a:pt x="6448925" y="950704"/>
                  <a:pt x="6433706" y="947594"/>
                </a:cubicBezTo>
                <a:cubicBezTo>
                  <a:pt x="6422835" y="941375"/>
                  <a:pt x="6411965" y="950704"/>
                  <a:pt x="6401094" y="956923"/>
                </a:cubicBezTo>
                <a:cubicBezTo>
                  <a:pt x="6390223" y="963143"/>
                  <a:pt x="6377178" y="969362"/>
                  <a:pt x="6370656" y="950704"/>
                </a:cubicBezTo>
                <a:cubicBezTo>
                  <a:pt x="6359785" y="922716"/>
                  <a:pt x="6342392" y="922716"/>
                  <a:pt x="6324999" y="928936"/>
                </a:cubicBezTo>
                <a:cubicBezTo>
                  <a:pt x="6311954" y="935155"/>
                  <a:pt x="6301083" y="935155"/>
                  <a:pt x="6288038" y="916497"/>
                </a:cubicBezTo>
                <a:cubicBezTo>
                  <a:pt x="6270645" y="894729"/>
                  <a:pt x="6224988" y="904058"/>
                  <a:pt x="6205421" y="938265"/>
                </a:cubicBezTo>
                <a:cubicBezTo>
                  <a:pt x="6190202" y="960033"/>
                  <a:pt x="6181505" y="966252"/>
                  <a:pt x="6166286" y="947594"/>
                </a:cubicBezTo>
                <a:cubicBezTo>
                  <a:pt x="6157590" y="935155"/>
                  <a:pt x="6151067" y="938265"/>
                  <a:pt x="6148893" y="953814"/>
                </a:cubicBezTo>
                <a:cubicBezTo>
                  <a:pt x="6142371" y="981801"/>
                  <a:pt x="6151067" y="1016008"/>
                  <a:pt x="6170635" y="1034666"/>
                </a:cubicBezTo>
                <a:cubicBezTo>
                  <a:pt x="6188028" y="1053325"/>
                  <a:pt x="6205421" y="1050215"/>
                  <a:pt x="6224988" y="1028447"/>
                </a:cubicBezTo>
                <a:cubicBezTo>
                  <a:pt x="6227162" y="1025337"/>
                  <a:pt x="6229337" y="1016008"/>
                  <a:pt x="6233685" y="1022227"/>
                </a:cubicBezTo>
                <a:cubicBezTo>
                  <a:pt x="6240207" y="1031557"/>
                  <a:pt x="6240207" y="1043995"/>
                  <a:pt x="6242381" y="1053325"/>
                </a:cubicBezTo>
                <a:cubicBezTo>
                  <a:pt x="6244556" y="1062654"/>
                  <a:pt x="6240207" y="1062654"/>
                  <a:pt x="6235859" y="1065764"/>
                </a:cubicBezTo>
                <a:cubicBezTo>
                  <a:pt x="6198898" y="1075093"/>
                  <a:pt x="6159764" y="1090641"/>
                  <a:pt x="6124978" y="1047105"/>
                </a:cubicBezTo>
                <a:cubicBezTo>
                  <a:pt x="6118455" y="1037776"/>
                  <a:pt x="6109759" y="1040886"/>
                  <a:pt x="6101062" y="1043995"/>
                </a:cubicBezTo>
                <a:cubicBezTo>
                  <a:pt x="6092365" y="1047105"/>
                  <a:pt x="6083669" y="1053325"/>
                  <a:pt x="6074972" y="1053325"/>
                </a:cubicBezTo>
                <a:cubicBezTo>
                  <a:pt x="6038012" y="1056434"/>
                  <a:pt x="6016270" y="1019118"/>
                  <a:pt x="6031489" y="969362"/>
                </a:cubicBezTo>
                <a:cubicBezTo>
                  <a:pt x="6035838" y="953814"/>
                  <a:pt x="6042360" y="941375"/>
                  <a:pt x="6046708" y="928936"/>
                </a:cubicBezTo>
                <a:cubicBezTo>
                  <a:pt x="6053231" y="910278"/>
                  <a:pt x="6046708" y="900948"/>
                  <a:pt x="6038012" y="891619"/>
                </a:cubicBezTo>
                <a:cubicBezTo>
                  <a:pt x="6027141" y="882290"/>
                  <a:pt x="6022793" y="894729"/>
                  <a:pt x="6018444" y="907168"/>
                </a:cubicBezTo>
                <a:cubicBezTo>
                  <a:pt x="6009748" y="932045"/>
                  <a:pt x="6001051" y="941375"/>
                  <a:pt x="5983658" y="922716"/>
                </a:cubicBezTo>
                <a:cubicBezTo>
                  <a:pt x="5968439" y="907168"/>
                  <a:pt x="5951046" y="913387"/>
                  <a:pt x="5935827" y="916497"/>
                </a:cubicBezTo>
                <a:cubicBezTo>
                  <a:pt x="5907563" y="916497"/>
                  <a:pt x="5883647" y="913387"/>
                  <a:pt x="5866254" y="872961"/>
                </a:cubicBezTo>
                <a:cubicBezTo>
                  <a:pt x="5855384" y="851193"/>
                  <a:pt x="5816249" y="866741"/>
                  <a:pt x="5803204" y="897839"/>
                </a:cubicBezTo>
                <a:cubicBezTo>
                  <a:pt x="5785811" y="938265"/>
                  <a:pt x="5785811" y="938265"/>
                  <a:pt x="5764069" y="907168"/>
                </a:cubicBezTo>
                <a:cubicBezTo>
                  <a:pt x="5720587" y="841864"/>
                  <a:pt x="5668407" y="835644"/>
                  <a:pt x="5614053" y="863632"/>
                </a:cubicBezTo>
                <a:cubicBezTo>
                  <a:pt x="5594486" y="872961"/>
                  <a:pt x="5574919" y="876071"/>
                  <a:pt x="5553177" y="872961"/>
                </a:cubicBezTo>
                <a:cubicBezTo>
                  <a:pt x="5505346" y="866741"/>
                  <a:pt x="5487953" y="888509"/>
                  <a:pt x="5481431" y="956923"/>
                </a:cubicBezTo>
                <a:cubicBezTo>
                  <a:pt x="5479256" y="969362"/>
                  <a:pt x="5479256" y="981801"/>
                  <a:pt x="5470560" y="991130"/>
                </a:cubicBezTo>
                <a:cubicBezTo>
                  <a:pt x="5457515" y="1006679"/>
                  <a:pt x="5444470" y="1025337"/>
                  <a:pt x="5427077" y="1012898"/>
                </a:cubicBezTo>
                <a:cubicBezTo>
                  <a:pt x="5411858" y="1003569"/>
                  <a:pt x="5405335" y="960033"/>
                  <a:pt x="5414032" y="932045"/>
                </a:cubicBezTo>
                <a:cubicBezTo>
                  <a:pt x="5422729" y="904058"/>
                  <a:pt x="5440122" y="885400"/>
                  <a:pt x="5450993" y="860522"/>
                </a:cubicBezTo>
                <a:cubicBezTo>
                  <a:pt x="5455341" y="851193"/>
                  <a:pt x="5459689" y="841864"/>
                  <a:pt x="5459689" y="832534"/>
                </a:cubicBezTo>
                <a:cubicBezTo>
                  <a:pt x="5459689" y="813876"/>
                  <a:pt x="5453167" y="804547"/>
                  <a:pt x="5444470" y="795218"/>
                </a:cubicBezTo>
                <a:cubicBezTo>
                  <a:pt x="5435773" y="788998"/>
                  <a:pt x="5427077" y="795218"/>
                  <a:pt x="5420554" y="801437"/>
                </a:cubicBezTo>
                <a:cubicBezTo>
                  <a:pt x="5366201" y="882290"/>
                  <a:pt x="5296628" y="882290"/>
                  <a:pt x="5222707" y="885400"/>
                </a:cubicBezTo>
                <a:cubicBezTo>
                  <a:pt x="5235752" y="863632"/>
                  <a:pt x="5253145" y="854303"/>
                  <a:pt x="5266190" y="838754"/>
                </a:cubicBezTo>
                <a:cubicBezTo>
                  <a:pt x="5279235" y="826315"/>
                  <a:pt x="5290106" y="813876"/>
                  <a:pt x="5298802" y="795218"/>
                </a:cubicBezTo>
                <a:cubicBezTo>
                  <a:pt x="5307499" y="773450"/>
                  <a:pt x="5305325" y="757901"/>
                  <a:pt x="5287932" y="745462"/>
                </a:cubicBezTo>
                <a:cubicBezTo>
                  <a:pt x="5244449" y="711255"/>
                  <a:pt x="5196618" y="692597"/>
                  <a:pt x="5148786" y="677048"/>
                </a:cubicBezTo>
                <a:cubicBezTo>
                  <a:pt x="5131393" y="670829"/>
                  <a:pt x="5116175" y="667719"/>
                  <a:pt x="5100955" y="661500"/>
                </a:cubicBezTo>
                <a:cubicBezTo>
                  <a:pt x="5079214" y="655280"/>
                  <a:pt x="5057472" y="658390"/>
                  <a:pt x="5037905" y="677048"/>
                </a:cubicBezTo>
                <a:cubicBezTo>
                  <a:pt x="5016163" y="695707"/>
                  <a:pt x="5003119" y="689487"/>
                  <a:pt x="4990074" y="658390"/>
                </a:cubicBezTo>
                <a:cubicBezTo>
                  <a:pt x="4987900" y="649061"/>
                  <a:pt x="4985725" y="642841"/>
                  <a:pt x="4983551" y="633512"/>
                </a:cubicBezTo>
                <a:cubicBezTo>
                  <a:pt x="4970506" y="652171"/>
                  <a:pt x="4972681" y="677048"/>
                  <a:pt x="4968332" y="695707"/>
                </a:cubicBezTo>
                <a:cubicBezTo>
                  <a:pt x="4966158" y="708146"/>
                  <a:pt x="4966158" y="717475"/>
                  <a:pt x="4957462" y="720584"/>
                </a:cubicBezTo>
                <a:cubicBezTo>
                  <a:pt x="4935720" y="726804"/>
                  <a:pt x="4924849" y="748572"/>
                  <a:pt x="4913979" y="773450"/>
                </a:cubicBezTo>
                <a:cubicBezTo>
                  <a:pt x="4909630" y="785889"/>
                  <a:pt x="4903108" y="795218"/>
                  <a:pt x="4898760" y="804547"/>
                </a:cubicBezTo>
                <a:cubicBezTo>
                  <a:pt x="4874844" y="857412"/>
                  <a:pt x="4853103" y="860522"/>
                  <a:pt x="4818316" y="820096"/>
                </a:cubicBezTo>
                <a:cubicBezTo>
                  <a:pt x="4837884" y="798327"/>
                  <a:pt x="4868322" y="792108"/>
                  <a:pt x="4872670" y="748572"/>
                </a:cubicBezTo>
                <a:cubicBezTo>
                  <a:pt x="4874844" y="726804"/>
                  <a:pt x="4870496" y="708146"/>
                  <a:pt x="4859625" y="686378"/>
                </a:cubicBezTo>
                <a:cubicBezTo>
                  <a:pt x="4853103" y="711255"/>
                  <a:pt x="4859625" y="739243"/>
                  <a:pt x="4846581" y="754791"/>
                </a:cubicBezTo>
                <a:cubicBezTo>
                  <a:pt x="4831361" y="773450"/>
                  <a:pt x="4816143" y="754791"/>
                  <a:pt x="4800923" y="754791"/>
                </a:cubicBezTo>
                <a:cubicBezTo>
                  <a:pt x="4787878" y="754791"/>
                  <a:pt x="4781356" y="754791"/>
                  <a:pt x="4779182" y="776560"/>
                </a:cubicBezTo>
                <a:cubicBezTo>
                  <a:pt x="4772660" y="813876"/>
                  <a:pt x="4761788" y="826315"/>
                  <a:pt x="4733525" y="826315"/>
                </a:cubicBezTo>
                <a:cubicBezTo>
                  <a:pt x="4716131" y="826315"/>
                  <a:pt x="4696564" y="826315"/>
                  <a:pt x="4679171" y="835644"/>
                </a:cubicBezTo>
                <a:cubicBezTo>
                  <a:pt x="4670474" y="841864"/>
                  <a:pt x="4661778" y="841864"/>
                  <a:pt x="4657430" y="823205"/>
                </a:cubicBezTo>
                <a:cubicBezTo>
                  <a:pt x="4655255" y="798327"/>
                  <a:pt x="4642210" y="801437"/>
                  <a:pt x="4631340" y="810766"/>
                </a:cubicBezTo>
                <a:cubicBezTo>
                  <a:pt x="4596553" y="838754"/>
                  <a:pt x="4559593" y="841864"/>
                  <a:pt x="4522632" y="857412"/>
                </a:cubicBezTo>
                <a:cubicBezTo>
                  <a:pt x="4500891" y="866741"/>
                  <a:pt x="4485672" y="851193"/>
                  <a:pt x="4476975" y="820096"/>
                </a:cubicBezTo>
                <a:cubicBezTo>
                  <a:pt x="4474801" y="810766"/>
                  <a:pt x="4472628" y="801437"/>
                  <a:pt x="4470453" y="792108"/>
                </a:cubicBezTo>
                <a:cubicBezTo>
                  <a:pt x="4463931" y="773450"/>
                  <a:pt x="4455234" y="770340"/>
                  <a:pt x="4446537" y="785889"/>
                </a:cubicBezTo>
                <a:cubicBezTo>
                  <a:pt x="4444363" y="785889"/>
                  <a:pt x="4444363" y="788998"/>
                  <a:pt x="4442189" y="788998"/>
                </a:cubicBezTo>
                <a:cubicBezTo>
                  <a:pt x="4422622" y="820096"/>
                  <a:pt x="4422622" y="820096"/>
                  <a:pt x="4407403" y="785889"/>
                </a:cubicBezTo>
                <a:cubicBezTo>
                  <a:pt x="4392184" y="745462"/>
                  <a:pt x="4368268" y="742353"/>
                  <a:pt x="4346527" y="776560"/>
                </a:cubicBezTo>
                <a:cubicBezTo>
                  <a:pt x="4326959" y="804547"/>
                  <a:pt x="4316089" y="807657"/>
                  <a:pt x="4289999" y="788998"/>
                </a:cubicBezTo>
                <a:cubicBezTo>
                  <a:pt x="4263909" y="770340"/>
                  <a:pt x="4237820" y="751682"/>
                  <a:pt x="4209555" y="745462"/>
                </a:cubicBezTo>
                <a:cubicBezTo>
                  <a:pt x="4189988" y="739243"/>
                  <a:pt x="4172595" y="742353"/>
                  <a:pt x="4157376" y="757901"/>
                </a:cubicBezTo>
                <a:cubicBezTo>
                  <a:pt x="4139983" y="776560"/>
                  <a:pt x="4129112" y="770340"/>
                  <a:pt x="4120416" y="745462"/>
                </a:cubicBezTo>
                <a:cubicBezTo>
                  <a:pt x="4109545" y="717475"/>
                  <a:pt x="4109545" y="717475"/>
                  <a:pt x="4096500" y="745462"/>
                </a:cubicBezTo>
                <a:cubicBezTo>
                  <a:pt x="4087803" y="770340"/>
                  <a:pt x="4076933" y="795218"/>
                  <a:pt x="4068236" y="816986"/>
                </a:cubicBezTo>
                <a:cubicBezTo>
                  <a:pt x="4061714" y="813876"/>
                  <a:pt x="4063888" y="804547"/>
                  <a:pt x="4061714" y="798327"/>
                </a:cubicBezTo>
                <a:cubicBezTo>
                  <a:pt x="4055191" y="767230"/>
                  <a:pt x="4042147" y="751682"/>
                  <a:pt x="4018231" y="754791"/>
                </a:cubicBezTo>
                <a:cubicBezTo>
                  <a:pt x="3998664" y="754791"/>
                  <a:pt x="3979096" y="757901"/>
                  <a:pt x="3959529" y="757901"/>
                </a:cubicBezTo>
                <a:cubicBezTo>
                  <a:pt x="3920394" y="761011"/>
                  <a:pt x="3894305" y="736133"/>
                  <a:pt x="3876911" y="686378"/>
                </a:cubicBezTo>
                <a:cubicBezTo>
                  <a:pt x="3870389" y="664610"/>
                  <a:pt x="3863867" y="642841"/>
                  <a:pt x="3857344" y="617964"/>
                </a:cubicBezTo>
                <a:cubicBezTo>
                  <a:pt x="3855170" y="608634"/>
                  <a:pt x="3850822" y="596196"/>
                  <a:pt x="3842125" y="599305"/>
                </a:cubicBezTo>
                <a:cubicBezTo>
                  <a:pt x="3833429" y="602415"/>
                  <a:pt x="3835602" y="614854"/>
                  <a:pt x="3835602" y="624183"/>
                </a:cubicBezTo>
                <a:cubicBezTo>
                  <a:pt x="3835602" y="642841"/>
                  <a:pt x="3837777" y="661500"/>
                  <a:pt x="3826906" y="673939"/>
                </a:cubicBezTo>
                <a:cubicBezTo>
                  <a:pt x="3820384" y="683268"/>
                  <a:pt x="3826906" y="689487"/>
                  <a:pt x="3829080" y="698816"/>
                </a:cubicBezTo>
                <a:cubicBezTo>
                  <a:pt x="3837777" y="729914"/>
                  <a:pt x="3833429" y="742353"/>
                  <a:pt x="3809513" y="742353"/>
                </a:cubicBezTo>
                <a:cubicBezTo>
                  <a:pt x="3781249" y="742353"/>
                  <a:pt x="3752985" y="736133"/>
                  <a:pt x="3726895" y="726804"/>
                </a:cubicBezTo>
                <a:cubicBezTo>
                  <a:pt x="3711676" y="723694"/>
                  <a:pt x="3696457" y="711255"/>
                  <a:pt x="3687761" y="689487"/>
                </a:cubicBezTo>
                <a:cubicBezTo>
                  <a:pt x="3681238" y="670829"/>
                  <a:pt x="3670367" y="661500"/>
                  <a:pt x="3652975" y="664610"/>
                </a:cubicBezTo>
                <a:cubicBezTo>
                  <a:pt x="3602969" y="673939"/>
                  <a:pt x="3555138" y="655280"/>
                  <a:pt x="3509481" y="624183"/>
                </a:cubicBezTo>
                <a:cubicBezTo>
                  <a:pt x="3507307" y="621073"/>
                  <a:pt x="3507307" y="621073"/>
                  <a:pt x="3505132" y="621073"/>
                </a:cubicBezTo>
                <a:cubicBezTo>
                  <a:pt x="3446431" y="583757"/>
                  <a:pt x="3429038" y="589976"/>
                  <a:pt x="3392077" y="658390"/>
                </a:cubicBezTo>
                <a:cubicBezTo>
                  <a:pt x="3385555" y="652171"/>
                  <a:pt x="3389903" y="645951"/>
                  <a:pt x="3389903" y="639732"/>
                </a:cubicBezTo>
                <a:cubicBezTo>
                  <a:pt x="3392077" y="621073"/>
                  <a:pt x="3387729" y="611744"/>
                  <a:pt x="3372510" y="621073"/>
                </a:cubicBezTo>
                <a:cubicBezTo>
                  <a:pt x="3368162" y="621073"/>
                  <a:pt x="3361639" y="630403"/>
                  <a:pt x="3359465" y="624183"/>
                </a:cubicBezTo>
                <a:cubicBezTo>
                  <a:pt x="3355117" y="614854"/>
                  <a:pt x="3357291" y="605525"/>
                  <a:pt x="3359465" y="596196"/>
                </a:cubicBezTo>
                <a:cubicBezTo>
                  <a:pt x="3361639" y="589976"/>
                  <a:pt x="3361639" y="583757"/>
                  <a:pt x="3363813" y="577537"/>
                </a:cubicBezTo>
                <a:cubicBezTo>
                  <a:pt x="3365987" y="561989"/>
                  <a:pt x="3359465" y="558879"/>
                  <a:pt x="3352942" y="565098"/>
                </a:cubicBezTo>
                <a:cubicBezTo>
                  <a:pt x="3335549" y="574428"/>
                  <a:pt x="3320330" y="593086"/>
                  <a:pt x="3300763" y="580647"/>
                </a:cubicBezTo>
                <a:cubicBezTo>
                  <a:pt x="3283370" y="568208"/>
                  <a:pt x="3276847" y="540221"/>
                  <a:pt x="3268151" y="521562"/>
                </a:cubicBezTo>
                <a:cubicBezTo>
                  <a:pt x="3242061" y="568208"/>
                  <a:pt x="3246409" y="602415"/>
                  <a:pt x="3279022" y="636622"/>
                </a:cubicBezTo>
                <a:cubicBezTo>
                  <a:pt x="3281196" y="636622"/>
                  <a:pt x="3283370" y="639732"/>
                  <a:pt x="3285544" y="642841"/>
                </a:cubicBezTo>
                <a:cubicBezTo>
                  <a:pt x="3296414" y="652171"/>
                  <a:pt x="3313808" y="661500"/>
                  <a:pt x="3309460" y="680158"/>
                </a:cubicBezTo>
                <a:cubicBezTo>
                  <a:pt x="3305111" y="692597"/>
                  <a:pt x="3287718" y="692597"/>
                  <a:pt x="3274673" y="695707"/>
                </a:cubicBezTo>
                <a:cubicBezTo>
                  <a:pt x="3244235" y="698816"/>
                  <a:pt x="3213797" y="689487"/>
                  <a:pt x="3183359" y="686378"/>
                </a:cubicBezTo>
                <a:cubicBezTo>
                  <a:pt x="3176837" y="686378"/>
                  <a:pt x="3170314" y="683268"/>
                  <a:pt x="3163792" y="686378"/>
                </a:cubicBezTo>
                <a:cubicBezTo>
                  <a:pt x="3146399" y="686378"/>
                  <a:pt x="3131180" y="692597"/>
                  <a:pt x="3122483" y="664610"/>
                </a:cubicBezTo>
                <a:cubicBezTo>
                  <a:pt x="3118135" y="652171"/>
                  <a:pt x="3105090" y="652171"/>
                  <a:pt x="3094219" y="645951"/>
                </a:cubicBezTo>
                <a:cubicBezTo>
                  <a:pt x="3081174" y="639732"/>
                  <a:pt x="3070304" y="630403"/>
                  <a:pt x="3070304" y="605525"/>
                </a:cubicBezTo>
                <a:cubicBezTo>
                  <a:pt x="3068129" y="580647"/>
                  <a:pt x="3052910" y="583757"/>
                  <a:pt x="3042040" y="577537"/>
                </a:cubicBezTo>
                <a:cubicBezTo>
                  <a:pt x="3033343" y="571318"/>
                  <a:pt x="3024647" y="568208"/>
                  <a:pt x="3020298" y="583757"/>
                </a:cubicBezTo>
                <a:cubicBezTo>
                  <a:pt x="3015950" y="593086"/>
                  <a:pt x="3011602" y="596196"/>
                  <a:pt x="3005079" y="596196"/>
                </a:cubicBezTo>
                <a:cubicBezTo>
                  <a:pt x="2987686" y="593086"/>
                  <a:pt x="2970293" y="589976"/>
                  <a:pt x="2952900" y="605525"/>
                </a:cubicBezTo>
                <a:cubicBezTo>
                  <a:pt x="2944203" y="611744"/>
                  <a:pt x="2937681" y="602415"/>
                  <a:pt x="2931158" y="593086"/>
                </a:cubicBezTo>
                <a:cubicBezTo>
                  <a:pt x="2894198" y="537111"/>
                  <a:pt x="2846367" y="521562"/>
                  <a:pt x="2796361" y="524672"/>
                </a:cubicBezTo>
                <a:cubicBezTo>
                  <a:pt x="2772446" y="527782"/>
                  <a:pt x="2748530" y="530891"/>
                  <a:pt x="2724615" y="521562"/>
                </a:cubicBezTo>
                <a:cubicBezTo>
                  <a:pt x="2705047" y="515343"/>
                  <a:pt x="2687654" y="527782"/>
                  <a:pt x="2676783" y="555769"/>
                </a:cubicBezTo>
                <a:cubicBezTo>
                  <a:pt x="2668087" y="540221"/>
                  <a:pt x="2668087" y="515343"/>
                  <a:pt x="2648519" y="515343"/>
                </a:cubicBezTo>
                <a:cubicBezTo>
                  <a:pt x="2624604" y="518453"/>
                  <a:pt x="2600688" y="524672"/>
                  <a:pt x="2583295" y="552660"/>
                </a:cubicBezTo>
                <a:cubicBezTo>
                  <a:pt x="2578947" y="558879"/>
                  <a:pt x="2574598" y="568208"/>
                  <a:pt x="2570250" y="577537"/>
                </a:cubicBezTo>
                <a:cubicBezTo>
                  <a:pt x="2563728" y="586867"/>
                  <a:pt x="2559379" y="602415"/>
                  <a:pt x="2546335" y="593086"/>
                </a:cubicBezTo>
                <a:cubicBezTo>
                  <a:pt x="2533290" y="586867"/>
                  <a:pt x="2533290" y="574428"/>
                  <a:pt x="2533290" y="561989"/>
                </a:cubicBezTo>
                <a:cubicBezTo>
                  <a:pt x="2533290" y="509123"/>
                  <a:pt x="2522419" y="462478"/>
                  <a:pt x="2502852" y="422051"/>
                </a:cubicBezTo>
                <a:cubicBezTo>
                  <a:pt x="2491981" y="400283"/>
                  <a:pt x="2481110" y="384735"/>
                  <a:pt x="2459369" y="397174"/>
                </a:cubicBezTo>
                <a:cubicBezTo>
                  <a:pt x="2441976" y="406503"/>
                  <a:pt x="2422408" y="394064"/>
                  <a:pt x="2407189" y="381625"/>
                </a:cubicBezTo>
                <a:cubicBezTo>
                  <a:pt x="2387622" y="366076"/>
                  <a:pt x="2363706" y="356747"/>
                  <a:pt x="2339791" y="353637"/>
                </a:cubicBezTo>
                <a:cubicBezTo>
                  <a:pt x="2309353" y="347418"/>
                  <a:pt x="2278915" y="328760"/>
                  <a:pt x="2250651" y="310101"/>
                </a:cubicBezTo>
                <a:cubicBezTo>
                  <a:pt x="2226735" y="297662"/>
                  <a:pt x="2204994" y="285224"/>
                  <a:pt x="2178904" y="288333"/>
                </a:cubicBezTo>
                <a:cubicBezTo>
                  <a:pt x="2154988" y="294553"/>
                  <a:pt x="2133247" y="313211"/>
                  <a:pt x="2118028" y="341198"/>
                </a:cubicBezTo>
                <a:cubicBezTo>
                  <a:pt x="2076719" y="409612"/>
                  <a:pt x="2046281" y="406503"/>
                  <a:pt x="2015843" y="325650"/>
                </a:cubicBezTo>
                <a:cubicBezTo>
                  <a:pt x="2015843" y="322540"/>
                  <a:pt x="2013669" y="319430"/>
                  <a:pt x="2013669" y="316321"/>
                </a:cubicBezTo>
                <a:cubicBezTo>
                  <a:pt x="2000624" y="282114"/>
                  <a:pt x="2000624" y="282114"/>
                  <a:pt x="1985405" y="313211"/>
                </a:cubicBezTo>
                <a:cubicBezTo>
                  <a:pt x="1970186" y="341198"/>
                  <a:pt x="1957141" y="344308"/>
                  <a:pt x="1931051" y="325650"/>
                </a:cubicBezTo>
                <a:cubicBezTo>
                  <a:pt x="1889743" y="297662"/>
                  <a:pt x="1889743" y="297662"/>
                  <a:pt x="1861479" y="306992"/>
                </a:cubicBezTo>
                <a:cubicBezTo>
                  <a:pt x="1874524" y="328760"/>
                  <a:pt x="1891917" y="341198"/>
                  <a:pt x="1909310" y="350528"/>
                </a:cubicBezTo>
                <a:cubicBezTo>
                  <a:pt x="1926703" y="362967"/>
                  <a:pt x="1946270" y="369186"/>
                  <a:pt x="1965838" y="378515"/>
                </a:cubicBezTo>
                <a:cubicBezTo>
                  <a:pt x="1950619" y="390954"/>
                  <a:pt x="1948445" y="403393"/>
                  <a:pt x="1954967" y="422051"/>
                </a:cubicBezTo>
                <a:cubicBezTo>
                  <a:pt x="1963663" y="440710"/>
                  <a:pt x="1957141" y="443819"/>
                  <a:pt x="1944096" y="443819"/>
                </a:cubicBezTo>
                <a:cubicBezTo>
                  <a:pt x="1920181" y="443819"/>
                  <a:pt x="1896265" y="440710"/>
                  <a:pt x="1872349" y="456258"/>
                </a:cubicBezTo>
                <a:cubicBezTo>
                  <a:pt x="1857131" y="462478"/>
                  <a:pt x="1844086" y="453148"/>
                  <a:pt x="1837563" y="428271"/>
                </a:cubicBezTo>
                <a:cubicBezTo>
                  <a:pt x="1835389" y="418941"/>
                  <a:pt x="1833215" y="412722"/>
                  <a:pt x="1824518" y="422051"/>
                </a:cubicBezTo>
                <a:cubicBezTo>
                  <a:pt x="1800603" y="440710"/>
                  <a:pt x="1800603" y="440710"/>
                  <a:pt x="1798428" y="403393"/>
                </a:cubicBezTo>
                <a:cubicBezTo>
                  <a:pt x="1798428" y="400283"/>
                  <a:pt x="1798428" y="397174"/>
                  <a:pt x="1796254" y="390954"/>
                </a:cubicBezTo>
                <a:cubicBezTo>
                  <a:pt x="1785384" y="412722"/>
                  <a:pt x="1772339" y="434490"/>
                  <a:pt x="1761468" y="456258"/>
                </a:cubicBezTo>
                <a:cubicBezTo>
                  <a:pt x="1757120" y="459368"/>
                  <a:pt x="1754946" y="474917"/>
                  <a:pt x="1748423" y="468697"/>
                </a:cubicBezTo>
                <a:cubicBezTo>
                  <a:pt x="1739727" y="462478"/>
                  <a:pt x="1731030" y="456258"/>
                  <a:pt x="1731030" y="437600"/>
                </a:cubicBezTo>
                <a:cubicBezTo>
                  <a:pt x="1733204" y="418941"/>
                  <a:pt x="1737552" y="403393"/>
                  <a:pt x="1741901" y="387844"/>
                </a:cubicBezTo>
                <a:cubicBezTo>
                  <a:pt x="1746249" y="375405"/>
                  <a:pt x="1746249" y="362967"/>
                  <a:pt x="1735378" y="356747"/>
                </a:cubicBezTo>
                <a:cubicBezTo>
                  <a:pt x="1696244" y="341198"/>
                  <a:pt x="1657109" y="313211"/>
                  <a:pt x="1615800" y="303882"/>
                </a:cubicBezTo>
                <a:cubicBezTo>
                  <a:pt x="1596233" y="297662"/>
                  <a:pt x="1576666" y="291443"/>
                  <a:pt x="1567969" y="331869"/>
                </a:cubicBezTo>
                <a:cubicBezTo>
                  <a:pt x="1563621" y="356747"/>
                  <a:pt x="1524486" y="369186"/>
                  <a:pt x="1513616" y="353637"/>
                </a:cubicBezTo>
                <a:cubicBezTo>
                  <a:pt x="1509267" y="344308"/>
                  <a:pt x="1504919" y="338089"/>
                  <a:pt x="1511441" y="325650"/>
                </a:cubicBezTo>
                <a:cubicBezTo>
                  <a:pt x="1517964" y="313211"/>
                  <a:pt x="1522312" y="319430"/>
                  <a:pt x="1528834" y="322540"/>
                </a:cubicBezTo>
                <a:cubicBezTo>
                  <a:pt x="1537531" y="331869"/>
                  <a:pt x="1548402" y="338089"/>
                  <a:pt x="1554924" y="325650"/>
                </a:cubicBezTo>
                <a:cubicBezTo>
                  <a:pt x="1561447" y="316321"/>
                  <a:pt x="1563621" y="303882"/>
                  <a:pt x="1557098" y="291443"/>
                </a:cubicBezTo>
                <a:cubicBezTo>
                  <a:pt x="1550576" y="275894"/>
                  <a:pt x="1544054" y="266565"/>
                  <a:pt x="1531009" y="275894"/>
                </a:cubicBezTo>
                <a:cubicBezTo>
                  <a:pt x="1517964" y="282114"/>
                  <a:pt x="1511441" y="275894"/>
                  <a:pt x="1511441" y="254126"/>
                </a:cubicBezTo>
                <a:cubicBezTo>
                  <a:pt x="1511441" y="247907"/>
                  <a:pt x="1511441" y="244797"/>
                  <a:pt x="1511441" y="238578"/>
                </a:cubicBezTo>
                <a:cubicBezTo>
                  <a:pt x="1509267" y="232358"/>
                  <a:pt x="1509267" y="223029"/>
                  <a:pt x="1504919" y="219919"/>
                </a:cubicBezTo>
                <a:cubicBezTo>
                  <a:pt x="1498396" y="216810"/>
                  <a:pt x="1496222" y="226139"/>
                  <a:pt x="1491874" y="229249"/>
                </a:cubicBezTo>
                <a:cubicBezTo>
                  <a:pt x="1476655" y="251017"/>
                  <a:pt x="1459262" y="266565"/>
                  <a:pt x="1435346" y="263456"/>
                </a:cubicBezTo>
                <a:cubicBezTo>
                  <a:pt x="1424475" y="263456"/>
                  <a:pt x="1417953" y="260346"/>
                  <a:pt x="1420127" y="241687"/>
                </a:cubicBezTo>
                <a:cubicBezTo>
                  <a:pt x="1420127" y="229249"/>
                  <a:pt x="1420127" y="216810"/>
                  <a:pt x="1420127" y="204371"/>
                </a:cubicBezTo>
                <a:cubicBezTo>
                  <a:pt x="1415779" y="173274"/>
                  <a:pt x="1409257" y="167054"/>
                  <a:pt x="1387515" y="173274"/>
                </a:cubicBezTo>
                <a:cubicBezTo>
                  <a:pt x="1374470" y="176383"/>
                  <a:pt x="1363599" y="170164"/>
                  <a:pt x="1350555" y="17016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DEA8F3-C31F-4ACC-86A2-09F94A710D4B}"/>
              </a:ext>
            </a:extLst>
          </p:cNvPr>
          <p:cNvGrpSpPr/>
          <p:nvPr/>
        </p:nvGrpSpPr>
        <p:grpSpPr>
          <a:xfrm>
            <a:off x="449426" y="5162187"/>
            <a:ext cx="4635459" cy="1437220"/>
            <a:chOff x="3862980" y="4141798"/>
            <a:chExt cx="3433328" cy="24422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6BB562F-DC15-43C0-9FDE-534278A3A491}"/>
                </a:ext>
              </a:extLst>
            </p:cNvPr>
            <p:cNvSpPr txBox="1"/>
            <p:nvPr/>
          </p:nvSpPr>
          <p:spPr>
            <a:xfrm>
              <a:off x="3862980" y="4141798"/>
              <a:ext cx="3433328" cy="15689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5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عالی</a:t>
              </a:r>
              <a:endParaRPr lang="en-US" altLang="ko-KR" sz="5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A8528C3-BCF8-49B1-A0AA-88D30CC67933}"/>
                </a:ext>
              </a:extLst>
            </p:cNvPr>
            <p:cNvSpPr txBox="1"/>
            <p:nvPr/>
          </p:nvSpPr>
          <p:spPr>
            <a:xfrm>
              <a:off x="3862980" y="5381136"/>
              <a:ext cx="3433328" cy="120289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4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sz="4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F833736C-1D12-48ED-BE17-A07545E85B7C}"/>
              </a:ext>
            </a:extLst>
          </p:cNvPr>
          <p:cNvSpPr txBox="1"/>
          <p:nvPr/>
        </p:nvSpPr>
        <p:spPr>
          <a:xfrm>
            <a:off x="7582585" y="5513226"/>
            <a:ext cx="42925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من امیدوارم و معتقدم که این الگو زمان، پول و اعتبار شما را به ارمغان بیاورد. شما به سادگی می توانید مخاطبان خود را تحت تاثیر قرار دهید و زیبایی و جذابیت منحصر به فردی را به ارائه های خود اضافه کنید. تغییر رنگ ها، عکس ها و عکس ها آسان است. متن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Graphic 37">
            <a:extLst>
              <a:ext uri="{FF2B5EF4-FFF2-40B4-BE49-F238E27FC236}">
                <a16:creationId xmlns:a16="http://schemas.microsoft.com/office/drawing/2014/main" id="{4FDD6AB1-C196-4E93-9B65-58CB8DE13130}"/>
              </a:ext>
            </a:extLst>
          </p:cNvPr>
          <p:cNvSpPr/>
          <p:nvPr/>
        </p:nvSpPr>
        <p:spPr>
          <a:xfrm rot="206859">
            <a:off x="2001830" y="2406157"/>
            <a:ext cx="4190885" cy="2632399"/>
          </a:xfrm>
          <a:custGeom>
            <a:avLst/>
            <a:gdLst>
              <a:gd name="connsiteX0" fmla="*/ 4188267 w 4190885"/>
              <a:gd name="connsiteY0" fmla="*/ 2425289 h 2632399"/>
              <a:gd name="connsiteX1" fmla="*/ 4177791 w 4190885"/>
              <a:gd name="connsiteY1" fmla="*/ 2414814 h 2632399"/>
              <a:gd name="connsiteX2" fmla="*/ 4167971 w 4190885"/>
              <a:gd name="connsiteY2" fmla="*/ 2312022 h 2632399"/>
              <a:gd name="connsiteX3" fmla="*/ 4177573 w 4190885"/>
              <a:gd name="connsiteY3" fmla="*/ 2306348 h 2632399"/>
              <a:gd name="connsiteX4" fmla="*/ 4188267 w 4190885"/>
              <a:gd name="connsiteY4" fmla="*/ 2311585 h 2632399"/>
              <a:gd name="connsiteX5" fmla="*/ 4188267 w 4190885"/>
              <a:gd name="connsiteY5" fmla="*/ 2246113 h 2632399"/>
              <a:gd name="connsiteX6" fmla="*/ 4157277 w 4190885"/>
              <a:gd name="connsiteY6" fmla="*/ 2200937 h 2632399"/>
              <a:gd name="connsiteX7" fmla="*/ 4154221 w 4190885"/>
              <a:gd name="connsiteY7" fmla="*/ 2162963 h 2632399"/>
              <a:gd name="connsiteX8" fmla="*/ 4164697 w 4190885"/>
              <a:gd name="connsiteY8" fmla="*/ 2152488 h 2632399"/>
              <a:gd name="connsiteX9" fmla="*/ 4188267 w 4190885"/>
              <a:gd name="connsiteY9" fmla="*/ 2156416 h 2632399"/>
              <a:gd name="connsiteX10" fmla="*/ 4188267 w 4190885"/>
              <a:gd name="connsiteY10" fmla="*/ 2125862 h 2632399"/>
              <a:gd name="connsiteX11" fmla="*/ 4162733 w 4190885"/>
              <a:gd name="connsiteY11" fmla="*/ 2121061 h 2632399"/>
              <a:gd name="connsiteX12" fmla="*/ 4148983 w 4190885"/>
              <a:gd name="connsiteY12" fmla="*/ 2107312 h 2632399"/>
              <a:gd name="connsiteX13" fmla="*/ 4140254 w 4190885"/>
              <a:gd name="connsiteY13" fmla="*/ 2003429 h 2632399"/>
              <a:gd name="connsiteX14" fmla="*/ 4151603 w 4190885"/>
              <a:gd name="connsiteY14" fmla="*/ 1992080 h 2632399"/>
              <a:gd name="connsiteX15" fmla="*/ 4188485 w 4190885"/>
              <a:gd name="connsiteY15" fmla="*/ 1994699 h 2632399"/>
              <a:gd name="connsiteX16" fmla="*/ 4188485 w 4190885"/>
              <a:gd name="connsiteY16" fmla="*/ 1964145 h 2632399"/>
              <a:gd name="connsiteX17" fmla="*/ 4145273 w 4190885"/>
              <a:gd name="connsiteY17" fmla="*/ 1959999 h 2632399"/>
              <a:gd name="connsiteX18" fmla="*/ 4136544 w 4190885"/>
              <a:gd name="connsiteY18" fmla="*/ 1950614 h 2632399"/>
              <a:gd name="connsiteX19" fmla="*/ 4132179 w 4190885"/>
              <a:gd name="connsiteY19" fmla="*/ 1886670 h 2632399"/>
              <a:gd name="connsiteX20" fmla="*/ 4142873 w 4190885"/>
              <a:gd name="connsiteY20" fmla="*/ 1878377 h 2632399"/>
              <a:gd name="connsiteX21" fmla="*/ 4155531 w 4190885"/>
              <a:gd name="connsiteY21" fmla="*/ 1876631 h 2632399"/>
              <a:gd name="connsiteX22" fmla="*/ 4188485 w 4190885"/>
              <a:gd name="connsiteY22" fmla="*/ 1889943 h 2632399"/>
              <a:gd name="connsiteX23" fmla="*/ 4188485 w 4190885"/>
              <a:gd name="connsiteY23" fmla="*/ 1776458 h 2632399"/>
              <a:gd name="connsiteX24" fmla="*/ 4176045 w 4190885"/>
              <a:gd name="connsiteY24" fmla="*/ 1766637 h 2632399"/>
              <a:gd name="connsiteX25" fmla="*/ 4163387 w 4190885"/>
              <a:gd name="connsiteY25" fmla="*/ 1769911 h 2632399"/>
              <a:gd name="connsiteX26" fmla="*/ 4101625 w 4190885"/>
              <a:gd name="connsiteY26" fmla="*/ 1761399 h 2632399"/>
              <a:gd name="connsiteX27" fmla="*/ 4080238 w 4190885"/>
              <a:gd name="connsiteY27" fmla="*/ 1757689 h 2632399"/>
              <a:gd name="connsiteX28" fmla="*/ 4041827 w 4190885"/>
              <a:gd name="connsiteY28" fmla="*/ 1761618 h 2632399"/>
              <a:gd name="connsiteX29" fmla="*/ 4012583 w 4190885"/>
              <a:gd name="connsiteY29" fmla="*/ 1757689 h 2632399"/>
              <a:gd name="connsiteX30" fmla="*/ 3988794 w 4190885"/>
              <a:gd name="connsiteY30" fmla="*/ 1747868 h 2632399"/>
              <a:gd name="connsiteX31" fmla="*/ 3965443 w 4190885"/>
              <a:gd name="connsiteY31" fmla="*/ 1744595 h 2632399"/>
              <a:gd name="connsiteX32" fmla="*/ 3899097 w 4190885"/>
              <a:gd name="connsiteY32" fmla="*/ 1737611 h 2632399"/>
              <a:gd name="connsiteX33" fmla="*/ 3868107 w 4190885"/>
              <a:gd name="connsiteY33" fmla="*/ 1734337 h 2632399"/>
              <a:gd name="connsiteX34" fmla="*/ 3818785 w 4190885"/>
              <a:gd name="connsiteY34" fmla="*/ 1727572 h 2632399"/>
              <a:gd name="connsiteX35" fmla="*/ 3791286 w 4190885"/>
              <a:gd name="connsiteY35" fmla="*/ 1722771 h 2632399"/>
              <a:gd name="connsiteX36" fmla="*/ 3773172 w 4190885"/>
              <a:gd name="connsiteY36" fmla="*/ 1714696 h 2632399"/>
              <a:gd name="connsiteX37" fmla="*/ 3768807 w 4190885"/>
              <a:gd name="connsiteY37" fmla="*/ 1703565 h 2632399"/>
              <a:gd name="connsiteX38" fmla="*/ 3695915 w 4190885"/>
              <a:gd name="connsiteY38" fmla="*/ 1573712 h 2632399"/>
              <a:gd name="connsiteX39" fmla="*/ 3643537 w 4190885"/>
              <a:gd name="connsiteY39" fmla="*/ 1529627 h 2632399"/>
              <a:gd name="connsiteX40" fmla="*/ 3555586 w 4190885"/>
              <a:gd name="connsiteY40" fmla="*/ 1436438 h 2632399"/>
              <a:gd name="connsiteX41" fmla="*/ 3533761 w 4190885"/>
              <a:gd name="connsiteY41" fmla="*/ 1422034 h 2632399"/>
              <a:gd name="connsiteX42" fmla="*/ 3503426 w 4190885"/>
              <a:gd name="connsiteY42" fmla="*/ 1422471 h 2632399"/>
              <a:gd name="connsiteX43" fmla="*/ 3490768 w 4190885"/>
              <a:gd name="connsiteY43" fmla="*/ 1414396 h 2632399"/>
              <a:gd name="connsiteX44" fmla="*/ 3489022 w 4190885"/>
              <a:gd name="connsiteY44" fmla="*/ 1378822 h 2632399"/>
              <a:gd name="connsiteX45" fmla="*/ 3493387 w 4190885"/>
              <a:gd name="connsiteY45" fmla="*/ 1343467 h 2632399"/>
              <a:gd name="connsiteX46" fmla="*/ 3461306 w 4190885"/>
              <a:gd name="connsiteY46" fmla="*/ 1279523 h 2632399"/>
              <a:gd name="connsiteX47" fmla="*/ 3446029 w 4190885"/>
              <a:gd name="connsiteY47" fmla="*/ 1265774 h 2632399"/>
              <a:gd name="connsiteX48" fmla="*/ 3331670 w 4190885"/>
              <a:gd name="connsiteY48" fmla="*/ 1220598 h 2632399"/>
              <a:gd name="connsiteX49" fmla="*/ 3324032 w 4190885"/>
              <a:gd name="connsiteY49" fmla="*/ 1220598 h 2632399"/>
              <a:gd name="connsiteX50" fmla="*/ 3288240 w 4190885"/>
              <a:gd name="connsiteY50" fmla="*/ 1229109 h 2632399"/>
              <a:gd name="connsiteX51" fmla="*/ 3284530 w 4190885"/>
              <a:gd name="connsiteY51" fmla="*/ 1233910 h 2632399"/>
              <a:gd name="connsiteX52" fmla="*/ 3291514 w 4190885"/>
              <a:gd name="connsiteY52" fmla="*/ 1235874 h 2632399"/>
              <a:gd name="connsiteX53" fmla="*/ 3255941 w 4190885"/>
              <a:gd name="connsiteY53" fmla="*/ 1253334 h 2632399"/>
              <a:gd name="connsiteX54" fmla="*/ 3224296 w 4190885"/>
              <a:gd name="connsiteY54" fmla="*/ 1281923 h 2632399"/>
              <a:gd name="connsiteX55" fmla="*/ 3227569 w 4190885"/>
              <a:gd name="connsiteY55" fmla="*/ 1272321 h 2632399"/>
              <a:gd name="connsiteX56" fmla="*/ 3270344 w 4190885"/>
              <a:gd name="connsiteY56" fmla="*/ 1240458 h 2632399"/>
              <a:gd name="connsiteX57" fmla="*/ 3253758 w 4190885"/>
              <a:gd name="connsiteY57" fmla="*/ 1249405 h 2632399"/>
              <a:gd name="connsiteX58" fmla="*/ 3251794 w 4190885"/>
              <a:gd name="connsiteY58" fmla="*/ 1250060 h 2632399"/>
              <a:gd name="connsiteX59" fmla="*/ 3217530 w 4190885"/>
              <a:gd name="connsiteY59" fmla="*/ 1277122 h 2632399"/>
              <a:gd name="connsiteX60" fmla="*/ 3201162 w 4190885"/>
              <a:gd name="connsiteY60" fmla="*/ 1319243 h 2632399"/>
              <a:gd name="connsiteX61" fmla="*/ 3194833 w 4190885"/>
              <a:gd name="connsiteY61" fmla="*/ 1335611 h 2632399"/>
              <a:gd name="connsiteX62" fmla="*/ 3188286 w 4190885"/>
              <a:gd name="connsiteY62" fmla="*/ 1376640 h 2632399"/>
              <a:gd name="connsiteX63" fmla="*/ 3187413 w 4190885"/>
              <a:gd name="connsiteY63" fmla="*/ 1393881 h 2632399"/>
              <a:gd name="connsiteX64" fmla="*/ 3181302 w 4190885"/>
              <a:gd name="connsiteY64" fmla="*/ 1414396 h 2632399"/>
              <a:gd name="connsiteX65" fmla="*/ 3135690 w 4190885"/>
              <a:gd name="connsiteY65" fmla="*/ 1472884 h 2632399"/>
              <a:gd name="connsiteX66" fmla="*/ 3141800 w 4190885"/>
              <a:gd name="connsiteY66" fmla="*/ 1497764 h 2632399"/>
              <a:gd name="connsiteX67" fmla="*/ 3164934 w 4190885"/>
              <a:gd name="connsiteY67" fmla="*/ 1499728 h 2632399"/>
              <a:gd name="connsiteX68" fmla="*/ 3204436 w 4190885"/>
              <a:gd name="connsiteY68" fmla="*/ 1498200 h 2632399"/>
              <a:gd name="connsiteX69" fmla="*/ 3227133 w 4190885"/>
              <a:gd name="connsiteY69" fmla="*/ 1501256 h 2632399"/>
              <a:gd name="connsiteX70" fmla="*/ 3241100 w 4190885"/>
              <a:gd name="connsiteY70" fmla="*/ 1516969 h 2632399"/>
              <a:gd name="connsiteX71" fmla="*/ 3258778 w 4190885"/>
              <a:gd name="connsiteY71" fmla="*/ 1550142 h 2632399"/>
              <a:gd name="connsiteX72" fmla="*/ 3261397 w 4190885"/>
              <a:gd name="connsiteY72" fmla="*/ 1566946 h 2632399"/>
              <a:gd name="connsiteX73" fmla="*/ 3227569 w 4190885"/>
              <a:gd name="connsiteY73" fmla="*/ 1594445 h 2632399"/>
              <a:gd name="connsiteX74" fmla="*/ 3189813 w 4190885"/>
              <a:gd name="connsiteY74" fmla="*/ 1635474 h 2632399"/>
              <a:gd name="connsiteX75" fmla="*/ 3179120 w 4190885"/>
              <a:gd name="connsiteY75" fmla="*/ 1643549 h 2632399"/>
              <a:gd name="connsiteX76" fmla="*/ 3140927 w 4190885"/>
              <a:gd name="connsiteY76" fmla="*/ 1635692 h 2632399"/>
              <a:gd name="connsiteX77" fmla="*/ 2990559 w 4190885"/>
              <a:gd name="connsiteY77" fmla="*/ 1549269 h 2632399"/>
              <a:gd name="connsiteX78" fmla="*/ 2979647 w 4190885"/>
              <a:gd name="connsiteY78" fmla="*/ 1526572 h 2632399"/>
              <a:gd name="connsiteX79" fmla="*/ 2980957 w 4190885"/>
              <a:gd name="connsiteY79" fmla="*/ 1506930 h 2632399"/>
              <a:gd name="connsiteX80" fmla="*/ 2986849 w 4190885"/>
              <a:gd name="connsiteY80" fmla="*/ 1453897 h 2632399"/>
              <a:gd name="connsiteX81" fmla="*/ 2999725 w 4190885"/>
              <a:gd name="connsiteY81" fmla="*/ 1438184 h 2632399"/>
              <a:gd name="connsiteX82" fmla="*/ 3054504 w 4190885"/>
              <a:gd name="connsiteY82" fmla="*/ 1409813 h 2632399"/>
              <a:gd name="connsiteX83" fmla="*/ 3058651 w 4190885"/>
              <a:gd name="connsiteY83" fmla="*/ 1406103 h 2632399"/>
              <a:gd name="connsiteX84" fmla="*/ 3089422 w 4190885"/>
              <a:gd name="connsiteY84" fmla="*/ 1388207 h 2632399"/>
              <a:gd name="connsiteX85" fmla="*/ 3100553 w 4190885"/>
              <a:gd name="connsiteY85" fmla="*/ 1375331 h 2632399"/>
              <a:gd name="connsiteX86" fmla="*/ 3104045 w 4190885"/>
              <a:gd name="connsiteY86" fmla="*/ 1336265 h 2632399"/>
              <a:gd name="connsiteX87" fmla="*/ 3104263 w 4190885"/>
              <a:gd name="connsiteY87" fmla="*/ 1293272 h 2632399"/>
              <a:gd name="connsiteX88" fmla="*/ 3094878 w 4190885"/>
              <a:gd name="connsiteY88" fmla="*/ 1263155 h 2632399"/>
              <a:gd name="connsiteX89" fmla="*/ 3081129 w 4190885"/>
              <a:gd name="connsiteY89" fmla="*/ 1236747 h 2632399"/>
              <a:gd name="connsiteX90" fmla="*/ 3060397 w 4190885"/>
              <a:gd name="connsiteY90" fmla="*/ 1208813 h 2632399"/>
              <a:gd name="connsiteX91" fmla="*/ 3054722 w 4190885"/>
              <a:gd name="connsiteY91" fmla="*/ 1186115 h 2632399"/>
              <a:gd name="connsiteX92" fmla="*/ 3045338 w 4190885"/>
              <a:gd name="connsiteY92" fmla="*/ 1153161 h 2632399"/>
              <a:gd name="connsiteX93" fmla="*/ 2988813 w 4190885"/>
              <a:gd name="connsiteY93" fmla="*/ 1085506 h 2632399"/>
              <a:gd name="connsiteX94" fmla="*/ 2976810 w 4190885"/>
              <a:gd name="connsiteY94" fmla="*/ 1073285 h 2632399"/>
              <a:gd name="connsiteX95" fmla="*/ 2951931 w 4190885"/>
              <a:gd name="connsiteY95" fmla="*/ 1030510 h 2632399"/>
              <a:gd name="connsiteX96" fmla="*/ 2928579 w 4190885"/>
              <a:gd name="connsiteY96" fmla="*/ 1002575 h 2632399"/>
              <a:gd name="connsiteX97" fmla="*/ 2908064 w 4190885"/>
              <a:gd name="connsiteY97" fmla="*/ 984897 h 2632399"/>
              <a:gd name="connsiteX98" fmla="*/ 2855904 w 4190885"/>
              <a:gd name="connsiteY98" fmla="*/ 938412 h 2632399"/>
              <a:gd name="connsiteX99" fmla="*/ 2782794 w 4190885"/>
              <a:gd name="connsiteY99" fmla="*/ 893018 h 2632399"/>
              <a:gd name="connsiteX100" fmla="*/ 2772318 w 4190885"/>
              <a:gd name="connsiteY100" fmla="*/ 882324 h 2632399"/>
              <a:gd name="connsiteX101" fmla="*/ 2753113 w 4190885"/>
              <a:gd name="connsiteY101" fmla="*/ 844350 h 2632399"/>
              <a:gd name="connsiteX102" fmla="*/ 2752240 w 4190885"/>
              <a:gd name="connsiteY102" fmla="*/ 823399 h 2632399"/>
              <a:gd name="connsiteX103" fmla="*/ 2768390 w 4190885"/>
              <a:gd name="connsiteY103" fmla="*/ 795027 h 2632399"/>
              <a:gd name="connsiteX104" fmla="*/ 2778211 w 4190885"/>
              <a:gd name="connsiteY104" fmla="*/ 773421 h 2632399"/>
              <a:gd name="connsiteX105" fmla="*/ 2795888 w 4190885"/>
              <a:gd name="connsiteY105" fmla="*/ 708604 h 2632399"/>
              <a:gd name="connsiteX106" fmla="*/ 2798507 w 4190885"/>
              <a:gd name="connsiteY106" fmla="*/ 644441 h 2632399"/>
              <a:gd name="connsiteX107" fmla="*/ 2749621 w 4190885"/>
              <a:gd name="connsiteY107" fmla="*/ 586825 h 2632399"/>
              <a:gd name="connsiteX108" fmla="*/ 2713611 w 4190885"/>
              <a:gd name="connsiteY108" fmla="*/ 562600 h 2632399"/>
              <a:gd name="connsiteX109" fmla="*/ 2702044 w 4190885"/>
              <a:gd name="connsiteY109" fmla="*/ 556926 h 2632399"/>
              <a:gd name="connsiteX110" fmla="*/ 2600999 w 4190885"/>
              <a:gd name="connsiteY110" fmla="*/ 560854 h 2632399"/>
              <a:gd name="connsiteX111" fmla="*/ 2549494 w 4190885"/>
              <a:gd name="connsiteY111" fmla="*/ 620871 h 2632399"/>
              <a:gd name="connsiteX112" fmla="*/ 2519595 w 4190885"/>
              <a:gd name="connsiteY112" fmla="*/ 668666 h 2632399"/>
              <a:gd name="connsiteX113" fmla="*/ 2498207 w 4190885"/>
              <a:gd name="connsiteY113" fmla="*/ 681978 h 2632399"/>
              <a:gd name="connsiteX114" fmla="*/ 2486422 w 4190885"/>
              <a:gd name="connsiteY114" fmla="*/ 693109 h 2632399"/>
              <a:gd name="connsiteX115" fmla="*/ 2485331 w 4190885"/>
              <a:gd name="connsiteY115" fmla="*/ 716897 h 2632399"/>
              <a:gd name="connsiteX116" fmla="*/ 2506937 w 4190885"/>
              <a:gd name="connsiteY116" fmla="*/ 722571 h 2632399"/>
              <a:gd name="connsiteX117" fmla="*/ 2517194 w 4190885"/>
              <a:gd name="connsiteY117" fmla="*/ 719079 h 2632399"/>
              <a:gd name="connsiteX118" fmla="*/ 2527233 w 4190885"/>
              <a:gd name="connsiteY118" fmla="*/ 717333 h 2632399"/>
              <a:gd name="connsiteX119" fmla="*/ 2527233 w 4190885"/>
              <a:gd name="connsiteY119" fmla="*/ 728464 h 2632399"/>
              <a:gd name="connsiteX120" fmla="*/ 2520250 w 4190885"/>
              <a:gd name="connsiteY120" fmla="*/ 754653 h 2632399"/>
              <a:gd name="connsiteX121" fmla="*/ 2521995 w 4190885"/>
              <a:gd name="connsiteY121" fmla="*/ 874467 h 2632399"/>
              <a:gd name="connsiteX122" fmla="*/ 2514357 w 4190885"/>
              <a:gd name="connsiteY122" fmla="*/ 892363 h 2632399"/>
              <a:gd name="connsiteX123" fmla="*/ 2463507 w 4190885"/>
              <a:gd name="connsiteY123" fmla="*/ 909604 h 2632399"/>
              <a:gd name="connsiteX124" fmla="*/ 2424005 w 4190885"/>
              <a:gd name="connsiteY124" fmla="*/ 915715 h 2632399"/>
              <a:gd name="connsiteX125" fmla="*/ 2351331 w 4190885"/>
              <a:gd name="connsiteY125" fmla="*/ 934047 h 2632399"/>
              <a:gd name="connsiteX126" fmla="*/ 2307683 w 4190885"/>
              <a:gd name="connsiteY126" fmla="*/ 954343 h 2632399"/>
              <a:gd name="connsiteX127" fmla="*/ 2280839 w 4190885"/>
              <a:gd name="connsiteY127" fmla="*/ 964164 h 2632399"/>
              <a:gd name="connsiteX128" fmla="*/ 2250285 w 4190885"/>
              <a:gd name="connsiteY128" fmla="*/ 975731 h 2632399"/>
              <a:gd name="connsiteX129" fmla="*/ 2224969 w 4190885"/>
              <a:gd name="connsiteY129" fmla="*/ 991226 h 2632399"/>
              <a:gd name="connsiteX130" fmla="*/ 2185686 w 4190885"/>
              <a:gd name="connsiteY130" fmla="*/ 997555 h 2632399"/>
              <a:gd name="connsiteX131" fmla="*/ 2168008 w 4190885"/>
              <a:gd name="connsiteY131" fmla="*/ 989044 h 2632399"/>
              <a:gd name="connsiteX132" fmla="*/ 2134617 w 4190885"/>
              <a:gd name="connsiteY132" fmla="*/ 925317 h 2632399"/>
              <a:gd name="connsiteX133" fmla="*/ 2021787 w 4190885"/>
              <a:gd name="connsiteY133" fmla="*/ 771021 h 2632399"/>
              <a:gd name="connsiteX134" fmla="*/ 1974646 w 4190885"/>
              <a:gd name="connsiteY134" fmla="*/ 738066 h 2632399"/>
              <a:gd name="connsiteX135" fmla="*/ 1873383 w 4190885"/>
              <a:gd name="connsiteY135" fmla="*/ 684815 h 2632399"/>
              <a:gd name="connsiteX136" fmla="*/ 1819259 w 4190885"/>
              <a:gd name="connsiteY136" fmla="*/ 637239 h 2632399"/>
              <a:gd name="connsiteX137" fmla="*/ 1817076 w 4190885"/>
              <a:gd name="connsiteY137" fmla="*/ 612796 h 2632399"/>
              <a:gd name="connsiteX138" fmla="*/ 1835409 w 4190885"/>
              <a:gd name="connsiteY138" fmla="*/ 544705 h 2632399"/>
              <a:gd name="connsiteX139" fmla="*/ 1828861 w 4190885"/>
              <a:gd name="connsiteY139" fmla="*/ 525499 h 2632399"/>
              <a:gd name="connsiteX140" fmla="*/ 1824715 w 4190885"/>
              <a:gd name="connsiteY140" fmla="*/ 506076 h 2632399"/>
              <a:gd name="connsiteX141" fmla="*/ 1825151 w 4190885"/>
              <a:gd name="connsiteY141" fmla="*/ 481196 h 2632399"/>
              <a:gd name="connsiteX142" fmla="*/ 1812275 w 4190885"/>
              <a:gd name="connsiteY142" fmla="*/ 424890 h 2632399"/>
              <a:gd name="connsiteX143" fmla="*/ 1787177 w 4190885"/>
              <a:gd name="connsiteY143" fmla="*/ 386480 h 2632399"/>
              <a:gd name="connsiteX144" fmla="*/ 1725415 w 4190885"/>
              <a:gd name="connsiteY144" fmla="*/ 365747 h 2632399"/>
              <a:gd name="connsiteX145" fmla="*/ 1693988 w 4190885"/>
              <a:gd name="connsiteY145" fmla="*/ 364219 h 2632399"/>
              <a:gd name="connsiteX146" fmla="*/ 1672819 w 4190885"/>
              <a:gd name="connsiteY146" fmla="*/ 365528 h 2632399"/>
              <a:gd name="connsiteX147" fmla="*/ 1661689 w 4190885"/>
              <a:gd name="connsiteY147" fmla="*/ 370112 h 2632399"/>
              <a:gd name="connsiteX148" fmla="*/ 1601454 w 4190885"/>
              <a:gd name="connsiteY148" fmla="*/ 401975 h 2632399"/>
              <a:gd name="connsiteX149" fmla="*/ 1569591 w 4190885"/>
              <a:gd name="connsiteY149" fmla="*/ 449770 h 2632399"/>
              <a:gd name="connsiteX150" fmla="*/ 1576138 w 4190885"/>
              <a:gd name="connsiteY150" fmla="*/ 528773 h 2632399"/>
              <a:gd name="connsiteX151" fmla="*/ 1576356 w 4190885"/>
              <a:gd name="connsiteY151" fmla="*/ 557799 h 2632399"/>
              <a:gd name="connsiteX152" fmla="*/ 1564135 w 4190885"/>
              <a:gd name="connsiteY152" fmla="*/ 598610 h 2632399"/>
              <a:gd name="connsiteX153" fmla="*/ 1565881 w 4190885"/>
              <a:gd name="connsiteY153" fmla="*/ 616942 h 2632399"/>
              <a:gd name="connsiteX154" fmla="*/ 1582031 w 4190885"/>
              <a:gd name="connsiteY154" fmla="*/ 611923 h 2632399"/>
              <a:gd name="connsiteX155" fmla="*/ 1600145 w 4190885"/>
              <a:gd name="connsiteY155" fmla="*/ 618252 h 2632399"/>
              <a:gd name="connsiteX156" fmla="*/ 1619132 w 4190885"/>
              <a:gd name="connsiteY156" fmla="*/ 669320 h 2632399"/>
              <a:gd name="connsiteX157" fmla="*/ 1606037 w 4190885"/>
              <a:gd name="connsiteY157" fmla="*/ 703802 h 2632399"/>
              <a:gd name="connsiteX158" fmla="*/ 1604073 w 4190885"/>
              <a:gd name="connsiteY158" fmla="*/ 704675 h 2632399"/>
              <a:gd name="connsiteX159" fmla="*/ 1523760 w 4190885"/>
              <a:gd name="connsiteY159" fmla="*/ 757708 h 2632399"/>
              <a:gd name="connsiteX160" fmla="*/ 1486004 w 4190885"/>
              <a:gd name="connsiteY160" fmla="*/ 814014 h 2632399"/>
              <a:gd name="connsiteX161" fmla="*/ 1480985 w 4190885"/>
              <a:gd name="connsiteY161" fmla="*/ 725408 h 2632399"/>
              <a:gd name="connsiteX162" fmla="*/ 1482731 w 4190885"/>
              <a:gd name="connsiteY162" fmla="*/ 714714 h 2632399"/>
              <a:gd name="connsiteX163" fmla="*/ 1514157 w 4190885"/>
              <a:gd name="connsiteY163" fmla="*/ 660372 h 2632399"/>
              <a:gd name="connsiteX164" fmla="*/ 1515903 w 4190885"/>
              <a:gd name="connsiteY164" fmla="*/ 659063 h 2632399"/>
              <a:gd name="connsiteX165" fmla="*/ 1537727 w 4190885"/>
              <a:gd name="connsiteY165" fmla="*/ 580714 h 2632399"/>
              <a:gd name="connsiteX166" fmla="*/ 1535545 w 4190885"/>
              <a:gd name="connsiteY166" fmla="*/ 575695 h 2632399"/>
              <a:gd name="connsiteX167" fmla="*/ 1521796 w 4190885"/>
              <a:gd name="connsiteY167" fmla="*/ 520916 h 2632399"/>
              <a:gd name="connsiteX168" fmla="*/ 1509574 w 4190885"/>
              <a:gd name="connsiteY168" fmla="*/ 426200 h 2632399"/>
              <a:gd name="connsiteX169" fmla="*/ 1479894 w 4190885"/>
              <a:gd name="connsiteY169" fmla="*/ 372730 h 2632399"/>
              <a:gd name="connsiteX170" fmla="*/ 1418786 w 4190885"/>
              <a:gd name="connsiteY170" fmla="*/ 332138 h 2632399"/>
              <a:gd name="connsiteX171" fmla="*/ 1374483 w 4190885"/>
              <a:gd name="connsiteY171" fmla="*/ 318388 h 2632399"/>
              <a:gd name="connsiteX172" fmla="*/ 1313157 w 4190885"/>
              <a:gd name="connsiteY172" fmla="*/ 286089 h 2632399"/>
              <a:gd name="connsiteX173" fmla="*/ 1306828 w 4190885"/>
              <a:gd name="connsiteY173" fmla="*/ 277141 h 2632399"/>
              <a:gd name="connsiteX174" fmla="*/ 1293079 w 4190885"/>
              <a:gd name="connsiteY174" fmla="*/ 270375 h 2632399"/>
              <a:gd name="connsiteX175" fmla="*/ 1270819 w 4190885"/>
              <a:gd name="connsiteY175" fmla="*/ 250734 h 2632399"/>
              <a:gd name="connsiteX176" fmla="*/ 1286532 w 4190885"/>
              <a:gd name="connsiteY176" fmla="*/ 181551 h 2632399"/>
              <a:gd name="connsiteX177" fmla="*/ 1290024 w 4190885"/>
              <a:gd name="connsiteY177" fmla="*/ 163655 h 2632399"/>
              <a:gd name="connsiteX178" fmla="*/ 1291115 w 4190885"/>
              <a:gd name="connsiteY178" fmla="*/ 132229 h 2632399"/>
              <a:gd name="connsiteX179" fmla="*/ 1284786 w 4190885"/>
              <a:gd name="connsiteY179" fmla="*/ 98838 h 2632399"/>
              <a:gd name="connsiteX180" fmla="*/ 1279112 w 4190885"/>
              <a:gd name="connsiteY180" fmla="*/ 77232 h 2632399"/>
              <a:gd name="connsiteX181" fmla="*/ 1272346 w 4190885"/>
              <a:gd name="connsiteY181" fmla="*/ 63264 h 2632399"/>
              <a:gd name="connsiteX182" fmla="*/ 1243757 w 4190885"/>
              <a:gd name="connsiteY182" fmla="*/ 29655 h 2632399"/>
              <a:gd name="connsiteX183" fmla="*/ 1243102 w 4190885"/>
              <a:gd name="connsiteY183" fmla="*/ 26600 h 2632399"/>
              <a:gd name="connsiteX184" fmla="*/ 1213421 w 4190885"/>
              <a:gd name="connsiteY184" fmla="*/ 13724 h 2632399"/>
              <a:gd name="connsiteX185" fmla="*/ 1134200 w 4190885"/>
              <a:gd name="connsiteY185" fmla="*/ 629 h 2632399"/>
              <a:gd name="connsiteX186" fmla="*/ 1078330 w 4190885"/>
              <a:gd name="connsiteY186" fmla="*/ 13942 h 2632399"/>
              <a:gd name="connsiteX187" fmla="*/ 1034682 w 4190885"/>
              <a:gd name="connsiteY187" fmla="*/ 79851 h 2632399"/>
              <a:gd name="connsiteX188" fmla="*/ 997799 w 4190885"/>
              <a:gd name="connsiteY188" fmla="*/ 120662 h 2632399"/>
              <a:gd name="connsiteX189" fmla="*/ 987760 w 4190885"/>
              <a:gd name="connsiteY189" fmla="*/ 124808 h 2632399"/>
              <a:gd name="connsiteX190" fmla="*/ 960916 w 4190885"/>
              <a:gd name="connsiteY190" fmla="*/ 157545 h 2632399"/>
              <a:gd name="connsiteX191" fmla="*/ 953278 w 4190885"/>
              <a:gd name="connsiteY191" fmla="*/ 166056 h 2632399"/>
              <a:gd name="connsiteX192" fmla="*/ 923815 w 4190885"/>
              <a:gd name="connsiteY192" fmla="*/ 185698 h 2632399"/>
              <a:gd name="connsiteX193" fmla="*/ 915958 w 4190885"/>
              <a:gd name="connsiteY193" fmla="*/ 192900 h 2632399"/>
              <a:gd name="connsiteX194" fmla="*/ 886059 w 4190885"/>
              <a:gd name="connsiteY194" fmla="*/ 223672 h 2632399"/>
              <a:gd name="connsiteX195" fmla="*/ 853978 w 4190885"/>
              <a:gd name="connsiteY195" fmla="*/ 275613 h 2632399"/>
              <a:gd name="connsiteX196" fmla="*/ 842193 w 4190885"/>
              <a:gd name="connsiteY196" fmla="*/ 300711 h 2632399"/>
              <a:gd name="connsiteX197" fmla="*/ 835646 w 4190885"/>
              <a:gd name="connsiteY197" fmla="*/ 312714 h 2632399"/>
              <a:gd name="connsiteX198" fmla="*/ 812948 w 4190885"/>
              <a:gd name="connsiteY198" fmla="*/ 380369 h 2632399"/>
              <a:gd name="connsiteX199" fmla="*/ 807056 w 4190885"/>
              <a:gd name="connsiteY199" fmla="*/ 396737 h 2632399"/>
              <a:gd name="connsiteX200" fmla="*/ 786978 w 4190885"/>
              <a:gd name="connsiteY200" fmla="*/ 461118 h 2632399"/>
              <a:gd name="connsiteX201" fmla="*/ 750531 w 4190885"/>
              <a:gd name="connsiteY201" fmla="*/ 559108 h 2632399"/>
              <a:gd name="connsiteX202" fmla="*/ 739401 w 4190885"/>
              <a:gd name="connsiteY202" fmla="*/ 611268 h 2632399"/>
              <a:gd name="connsiteX203" fmla="*/ 735691 w 4190885"/>
              <a:gd name="connsiteY203" fmla="*/ 705330 h 2632399"/>
              <a:gd name="connsiteX204" fmla="*/ 752059 w 4190885"/>
              <a:gd name="connsiteY204" fmla="*/ 729773 h 2632399"/>
              <a:gd name="connsiteX205" fmla="*/ 819277 w 4190885"/>
              <a:gd name="connsiteY205" fmla="*/ 742431 h 2632399"/>
              <a:gd name="connsiteX206" fmla="*/ 873183 w 4190885"/>
              <a:gd name="connsiteY206" fmla="*/ 719516 h 2632399"/>
              <a:gd name="connsiteX207" fmla="*/ 913558 w 4190885"/>
              <a:gd name="connsiteY207" fmla="*/ 721043 h 2632399"/>
              <a:gd name="connsiteX208" fmla="*/ 932981 w 4190885"/>
              <a:gd name="connsiteY208" fmla="*/ 721043 h 2632399"/>
              <a:gd name="connsiteX209" fmla="*/ 957206 w 4190885"/>
              <a:gd name="connsiteY209" fmla="*/ 702493 h 2632399"/>
              <a:gd name="connsiteX210" fmla="*/ 1005437 w 4190885"/>
              <a:gd name="connsiteY210" fmla="*/ 663646 h 2632399"/>
              <a:gd name="connsiteX211" fmla="*/ 1023770 w 4190885"/>
              <a:gd name="connsiteY211" fmla="*/ 664955 h 2632399"/>
              <a:gd name="connsiteX212" fmla="*/ 1037519 w 4190885"/>
              <a:gd name="connsiteY212" fmla="*/ 725190 h 2632399"/>
              <a:gd name="connsiteX213" fmla="*/ 1041665 w 4190885"/>
              <a:gd name="connsiteY213" fmla="*/ 772767 h 2632399"/>
              <a:gd name="connsiteX214" fmla="*/ 1032717 w 4190885"/>
              <a:gd name="connsiteY214" fmla="*/ 787389 h 2632399"/>
              <a:gd name="connsiteX215" fmla="*/ 1001509 w 4190885"/>
              <a:gd name="connsiteY215" fmla="*/ 813359 h 2632399"/>
              <a:gd name="connsiteX216" fmla="*/ 989506 w 4190885"/>
              <a:gd name="connsiteY216" fmla="*/ 832783 h 2632399"/>
              <a:gd name="connsiteX217" fmla="*/ 980340 w 4190885"/>
              <a:gd name="connsiteY217" fmla="*/ 857881 h 2632399"/>
              <a:gd name="connsiteX218" fmla="*/ 972265 w 4190885"/>
              <a:gd name="connsiteY218" fmla="*/ 874031 h 2632399"/>
              <a:gd name="connsiteX219" fmla="*/ 936909 w 4190885"/>
              <a:gd name="connsiteY219" fmla="*/ 916588 h 2632399"/>
              <a:gd name="connsiteX220" fmla="*/ 935164 w 4190885"/>
              <a:gd name="connsiteY220" fmla="*/ 924881 h 2632399"/>
              <a:gd name="connsiteX221" fmla="*/ 934727 w 4190885"/>
              <a:gd name="connsiteY221" fmla="*/ 931210 h 2632399"/>
              <a:gd name="connsiteX222" fmla="*/ 944766 w 4190885"/>
              <a:gd name="connsiteY222" fmla="*/ 919206 h 2632399"/>
              <a:gd name="connsiteX223" fmla="*/ 930580 w 4190885"/>
              <a:gd name="connsiteY223" fmla="*/ 1136357 h 2632399"/>
              <a:gd name="connsiteX224" fmla="*/ 931890 w 4190885"/>
              <a:gd name="connsiteY224" fmla="*/ 1141594 h 2632399"/>
              <a:gd name="connsiteX225" fmla="*/ 926216 w 4190885"/>
              <a:gd name="connsiteY225" fmla="*/ 1136138 h 2632399"/>
              <a:gd name="connsiteX226" fmla="*/ 925343 w 4190885"/>
              <a:gd name="connsiteY226" fmla="*/ 1133519 h 2632399"/>
              <a:gd name="connsiteX227" fmla="*/ 926870 w 4190885"/>
              <a:gd name="connsiteY227" fmla="*/ 1140940 h 2632399"/>
              <a:gd name="connsiteX228" fmla="*/ 930799 w 4190885"/>
              <a:gd name="connsiteY228" fmla="*/ 1155344 h 2632399"/>
              <a:gd name="connsiteX229" fmla="*/ 928616 w 4190885"/>
              <a:gd name="connsiteY229" fmla="*/ 1181532 h 2632399"/>
              <a:gd name="connsiteX230" fmla="*/ 911375 w 4190885"/>
              <a:gd name="connsiteY230" fmla="*/ 1221034 h 2632399"/>
              <a:gd name="connsiteX231" fmla="*/ 900681 w 4190885"/>
              <a:gd name="connsiteY231" fmla="*/ 1248096 h 2632399"/>
              <a:gd name="connsiteX232" fmla="*/ 861398 w 4190885"/>
              <a:gd name="connsiteY232" fmla="*/ 1308331 h 2632399"/>
              <a:gd name="connsiteX233" fmla="*/ 850268 w 4190885"/>
              <a:gd name="connsiteY233" fmla="*/ 1323171 h 2632399"/>
              <a:gd name="connsiteX234" fmla="*/ 835209 w 4190885"/>
              <a:gd name="connsiteY234" fmla="*/ 1322953 h 2632399"/>
              <a:gd name="connsiteX235" fmla="*/ 823642 w 4190885"/>
              <a:gd name="connsiteY235" fmla="*/ 1308549 h 2632399"/>
              <a:gd name="connsiteX236" fmla="*/ 799199 w 4190885"/>
              <a:gd name="connsiteY236" fmla="*/ 1293490 h 2632399"/>
              <a:gd name="connsiteX237" fmla="*/ 758606 w 4190885"/>
              <a:gd name="connsiteY237" fmla="*/ 1319024 h 2632399"/>
              <a:gd name="connsiteX238" fmla="*/ 738528 w 4190885"/>
              <a:gd name="connsiteY238" fmla="*/ 1328409 h 2632399"/>
              <a:gd name="connsiteX239" fmla="*/ 699027 w 4190885"/>
              <a:gd name="connsiteY239" fmla="*/ 1328190 h 2632399"/>
              <a:gd name="connsiteX240" fmla="*/ 644466 w 4190885"/>
              <a:gd name="connsiteY240" fmla="*/ 1323171 h 2632399"/>
              <a:gd name="connsiteX241" fmla="*/ 577466 w 4190885"/>
              <a:gd name="connsiteY241" fmla="*/ 1316187 h 2632399"/>
              <a:gd name="connsiteX242" fmla="*/ 538619 w 4190885"/>
              <a:gd name="connsiteY242" fmla="*/ 1312041 h 2632399"/>
              <a:gd name="connsiteX243" fmla="*/ 475111 w 4190885"/>
              <a:gd name="connsiteY243" fmla="*/ 1304184 h 2632399"/>
              <a:gd name="connsiteX244" fmla="*/ 437574 w 4190885"/>
              <a:gd name="connsiteY244" fmla="*/ 1299601 h 2632399"/>
              <a:gd name="connsiteX245" fmla="*/ 376248 w 4190885"/>
              <a:gd name="connsiteY245" fmla="*/ 1291308 h 2632399"/>
              <a:gd name="connsiteX246" fmla="*/ 327144 w 4190885"/>
              <a:gd name="connsiteY246" fmla="*/ 1285633 h 2632399"/>
              <a:gd name="connsiteX247" fmla="*/ 260144 w 4190885"/>
              <a:gd name="connsiteY247" fmla="*/ 1277777 h 2632399"/>
              <a:gd name="connsiteX248" fmla="*/ 208639 w 4190885"/>
              <a:gd name="connsiteY248" fmla="*/ 1272103 h 2632399"/>
              <a:gd name="connsiteX249" fmla="*/ 143603 w 4190885"/>
              <a:gd name="connsiteY249" fmla="*/ 1264901 h 2632399"/>
              <a:gd name="connsiteX250" fmla="*/ 96026 w 4190885"/>
              <a:gd name="connsiteY250" fmla="*/ 1259226 h 2632399"/>
              <a:gd name="connsiteX251" fmla="*/ 4801 w 4190885"/>
              <a:gd name="connsiteY251" fmla="*/ 1253116 h 2632399"/>
              <a:gd name="connsiteX252" fmla="*/ 0 w 4190885"/>
              <a:gd name="connsiteY252" fmla="*/ 1257480 h 2632399"/>
              <a:gd name="connsiteX253" fmla="*/ 0 w 4190885"/>
              <a:gd name="connsiteY253" fmla="*/ 1360054 h 2632399"/>
              <a:gd name="connsiteX254" fmla="*/ 21824 w 4190885"/>
              <a:gd name="connsiteY254" fmla="*/ 1378604 h 2632399"/>
              <a:gd name="connsiteX255" fmla="*/ 32300 w 4190885"/>
              <a:gd name="connsiteY255" fmla="*/ 1459572 h 2632399"/>
              <a:gd name="connsiteX256" fmla="*/ 20515 w 4190885"/>
              <a:gd name="connsiteY256" fmla="*/ 1469393 h 2632399"/>
              <a:gd name="connsiteX257" fmla="*/ 0 w 4190885"/>
              <a:gd name="connsiteY257" fmla="*/ 1466774 h 2632399"/>
              <a:gd name="connsiteX258" fmla="*/ 0 w 4190885"/>
              <a:gd name="connsiteY258" fmla="*/ 1501692 h 2632399"/>
              <a:gd name="connsiteX259" fmla="*/ 4365 w 4190885"/>
              <a:gd name="connsiteY259" fmla="*/ 1501474 h 2632399"/>
              <a:gd name="connsiteX260" fmla="*/ 37974 w 4190885"/>
              <a:gd name="connsiteY260" fmla="*/ 1533119 h 2632399"/>
              <a:gd name="connsiteX261" fmla="*/ 44085 w 4190885"/>
              <a:gd name="connsiteY261" fmla="*/ 1625217 h 2632399"/>
              <a:gd name="connsiteX262" fmla="*/ 29463 w 4190885"/>
              <a:gd name="connsiteY262" fmla="*/ 1638966 h 2632399"/>
              <a:gd name="connsiteX263" fmla="*/ 218 w 4190885"/>
              <a:gd name="connsiteY263" fmla="*/ 1637002 h 2632399"/>
              <a:gd name="connsiteX264" fmla="*/ 218 w 4190885"/>
              <a:gd name="connsiteY264" fmla="*/ 1671920 h 2632399"/>
              <a:gd name="connsiteX265" fmla="*/ 38192 w 4190885"/>
              <a:gd name="connsiteY265" fmla="*/ 1675630 h 2632399"/>
              <a:gd name="connsiteX266" fmla="*/ 48668 w 4190885"/>
              <a:gd name="connsiteY266" fmla="*/ 1685451 h 2632399"/>
              <a:gd name="connsiteX267" fmla="*/ 57616 w 4190885"/>
              <a:gd name="connsiteY267" fmla="*/ 1804829 h 2632399"/>
              <a:gd name="connsiteX268" fmla="*/ 46922 w 4190885"/>
              <a:gd name="connsiteY268" fmla="*/ 1814650 h 2632399"/>
              <a:gd name="connsiteX269" fmla="*/ 436 w 4190885"/>
              <a:gd name="connsiteY269" fmla="*/ 1805048 h 2632399"/>
              <a:gd name="connsiteX270" fmla="*/ 436 w 4190885"/>
              <a:gd name="connsiteY270" fmla="*/ 1844331 h 2632399"/>
              <a:gd name="connsiteX271" fmla="*/ 14186 w 4190885"/>
              <a:gd name="connsiteY271" fmla="*/ 1846077 h 2632399"/>
              <a:gd name="connsiteX272" fmla="*/ 14186 w 4190885"/>
              <a:gd name="connsiteY272" fmla="*/ 1846077 h 2632399"/>
              <a:gd name="connsiteX273" fmla="*/ 46267 w 4190885"/>
              <a:gd name="connsiteY273" fmla="*/ 1851096 h 2632399"/>
              <a:gd name="connsiteX274" fmla="*/ 61762 w 4190885"/>
              <a:gd name="connsiteY274" fmla="*/ 1870083 h 2632399"/>
              <a:gd name="connsiteX275" fmla="*/ 69837 w 4190885"/>
              <a:gd name="connsiteY275" fmla="*/ 1968510 h 2632399"/>
              <a:gd name="connsiteX276" fmla="*/ 70274 w 4190885"/>
              <a:gd name="connsiteY276" fmla="*/ 1977240 h 2632399"/>
              <a:gd name="connsiteX277" fmla="*/ 58925 w 4190885"/>
              <a:gd name="connsiteY277" fmla="*/ 1988588 h 2632399"/>
              <a:gd name="connsiteX278" fmla="*/ 218 w 4190885"/>
              <a:gd name="connsiteY278" fmla="*/ 1984005 h 2632399"/>
              <a:gd name="connsiteX279" fmla="*/ 218 w 4190885"/>
              <a:gd name="connsiteY279" fmla="*/ 2021106 h 2632399"/>
              <a:gd name="connsiteX280" fmla="*/ 64163 w 4190885"/>
              <a:gd name="connsiteY280" fmla="*/ 2025035 h 2632399"/>
              <a:gd name="connsiteX281" fmla="*/ 74202 w 4190885"/>
              <a:gd name="connsiteY281" fmla="*/ 2035292 h 2632399"/>
              <a:gd name="connsiteX282" fmla="*/ 82932 w 4190885"/>
              <a:gd name="connsiteY282" fmla="*/ 2155543 h 2632399"/>
              <a:gd name="connsiteX283" fmla="*/ 71365 w 4190885"/>
              <a:gd name="connsiteY283" fmla="*/ 2166019 h 2632399"/>
              <a:gd name="connsiteX284" fmla="*/ 218 w 4190885"/>
              <a:gd name="connsiteY284" fmla="*/ 2156416 h 2632399"/>
              <a:gd name="connsiteX285" fmla="*/ 218 w 4190885"/>
              <a:gd name="connsiteY285" fmla="*/ 2193517 h 2632399"/>
              <a:gd name="connsiteX286" fmla="*/ 77039 w 4190885"/>
              <a:gd name="connsiteY286" fmla="*/ 2203120 h 2632399"/>
              <a:gd name="connsiteX287" fmla="*/ 87515 w 4190885"/>
              <a:gd name="connsiteY287" fmla="*/ 2214686 h 2632399"/>
              <a:gd name="connsiteX288" fmla="*/ 95153 w 4190885"/>
              <a:gd name="connsiteY288" fmla="*/ 2324680 h 2632399"/>
              <a:gd name="connsiteX289" fmla="*/ 82932 w 4190885"/>
              <a:gd name="connsiteY289" fmla="*/ 2337120 h 2632399"/>
              <a:gd name="connsiteX290" fmla="*/ 218 w 4190885"/>
              <a:gd name="connsiteY290" fmla="*/ 2331009 h 2632399"/>
              <a:gd name="connsiteX291" fmla="*/ 218 w 4190885"/>
              <a:gd name="connsiteY291" fmla="*/ 2368110 h 2632399"/>
              <a:gd name="connsiteX292" fmla="*/ 82713 w 4190885"/>
              <a:gd name="connsiteY292" fmla="*/ 2374003 h 2632399"/>
              <a:gd name="connsiteX293" fmla="*/ 99736 w 4190885"/>
              <a:gd name="connsiteY293" fmla="*/ 2390371 h 2632399"/>
              <a:gd name="connsiteX294" fmla="*/ 102137 w 4190885"/>
              <a:gd name="connsiteY294" fmla="*/ 2432709 h 2632399"/>
              <a:gd name="connsiteX295" fmla="*/ 93189 w 4190885"/>
              <a:gd name="connsiteY295" fmla="*/ 2447986 h 2632399"/>
              <a:gd name="connsiteX296" fmla="*/ 53251 w 4190885"/>
              <a:gd name="connsiteY296" fmla="*/ 2467410 h 2632399"/>
              <a:gd name="connsiteX297" fmla="*/ 14840 w 4190885"/>
              <a:gd name="connsiteY297" fmla="*/ 2479195 h 2632399"/>
              <a:gd name="connsiteX298" fmla="*/ 2182 w 4190885"/>
              <a:gd name="connsiteY298" fmla="*/ 2468283 h 2632399"/>
              <a:gd name="connsiteX299" fmla="*/ 436 w 4190885"/>
              <a:gd name="connsiteY299" fmla="*/ 2448859 h 2632399"/>
              <a:gd name="connsiteX300" fmla="*/ 218 w 4190885"/>
              <a:gd name="connsiteY300" fmla="*/ 2622361 h 2632399"/>
              <a:gd name="connsiteX301" fmla="*/ 10257 w 4190885"/>
              <a:gd name="connsiteY301" fmla="*/ 2632400 h 2632399"/>
              <a:gd name="connsiteX302" fmla="*/ 2429461 w 4190885"/>
              <a:gd name="connsiteY302" fmla="*/ 2632182 h 2632399"/>
              <a:gd name="connsiteX303" fmla="*/ 2239155 w 4190885"/>
              <a:gd name="connsiteY303" fmla="*/ 2494035 h 2632399"/>
              <a:gd name="connsiteX304" fmla="*/ 2202709 w 4190885"/>
              <a:gd name="connsiteY304" fmla="*/ 2466537 h 2632399"/>
              <a:gd name="connsiteX305" fmla="*/ 2200308 w 4190885"/>
              <a:gd name="connsiteY305" fmla="*/ 2451478 h 2632399"/>
              <a:gd name="connsiteX306" fmla="*/ 2244393 w 4190885"/>
              <a:gd name="connsiteY306" fmla="*/ 2354142 h 2632399"/>
              <a:gd name="connsiteX307" fmla="*/ 2265344 w 4190885"/>
              <a:gd name="connsiteY307" fmla="*/ 2308748 h 2632399"/>
              <a:gd name="connsiteX308" fmla="*/ 2279311 w 4190885"/>
              <a:gd name="connsiteY308" fmla="*/ 2302419 h 2632399"/>
              <a:gd name="connsiteX309" fmla="*/ 2361370 w 4190885"/>
              <a:gd name="connsiteY309" fmla="*/ 2328608 h 2632399"/>
              <a:gd name="connsiteX310" fmla="*/ 2416367 w 4190885"/>
              <a:gd name="connsiteY310" fmla="*/ 2346504 h 2632399"/>
              <a:gd name="connsiteX311" fmla="*/ 2478347 w 4190885"/>
              <a:gd name="connsiteY311" fmla="*/ 2363309 h 2632399"/>
              <a:gd name="connsiteX312" fmla="*/ 2505191 w 4190885"/>
              <a:gd name="connsiteY312" fmla="*/ 2370729 h 2632399"/>
              <a:gd name="connsiteX313" fmla="*/ 2516539 w 4190885"/>
              <a:gd name="connsiteY313" fmla="*/ 2389061 h 2632399"/>
              <a:gd name="connsiteX314" fmla="*/ 2529634 w 4190885"/>
              <a:gd name="connsiteY314" fmla="*/ 2471774 h 2632399"/>
              <a:gd name="connsiteX315" fmla="*/ 2545129 w 4190885"/>
              <a:gd name="connsiteY315" fmla="*/ 2632182 h 2632399"/>
              <a:gd name="connsiteX316" fmla="*/ 4180847 w 4190885"/>
              <a:gd name="connsiteY316" fmla="*/ 2632400 h 2632399"/>
              <a:gd name="connsiteX317" fmla="*/ 4190886 w 4190885"/>
              <a:gd name="connsiteY317" fmla="*/ 2622361 h 2632399"/>
              <a:gd name="connsiteX318" fmla="*/ 4188267 w 4190885"/>
              <a:gd name="connsiteY318" fmla="*/ 2425289 h 2632399"/>
              <a:gd name="connsiteX319" fmla="*/ 74420 w 4190885"/>
              <a:gd name="connsiteY319" fmla="*/ 2557980 h 2632399"/>
              <a:gd name="connsiteX320" fmla="*/ 66782 w 4190885"/>
              <a:gd name="connsiteY320" fmla="*/ 2566928 h 2632399"/>
              <a:gd name="connsiteX321" fmla="*/ 63508 w 4190885"/>
              <a:gd name="connsiteY321" fmla="*/ 2557325 h 2632399"/>
              <a:gd name="connsiteX322" fmla="*/ 69182 w 4190885"/>
              <a:gd name="connsiteY322" fmla="*/ 2548814 h 2632399"/>
              <a:gd name="connsiteX323" fmla="*/ 74420 w 4190885"/>
              <a:gd name="connsiteY323" fmla="*/ 2557980 h 2632399"/>
              <a:gd name="connsiteX324" fmla="*/ 89697 w 4190885"/>
              <a:gd name="connsiteY324" fmla="*/ 2611012 h 2632399"/>
              <a:gd name="connsiteX325" fmla="*/ 79003 w 4190885"/>
              <a:gd name="connsiteY325" fmla="*/ 2604902 h 2632399"/>
              <a:gd name="connsiteX326" fmla="*/ 88169 w 4190885"/>
              <a:gd name="connsiteY326" fmla="*/ 2586351 h 2632399"/>
              <a:gd name="connsiteX327" fmla="*/ 98209 w 4190885"/>
              <a:gd name="connsiteY327" fmla="*/ 2605993 h 2632399"/>
              <a:gd name="connsiteX328" fmla="*/ 89697 w 4190885"/>
              <a:gd name="connsiteY328" fmla="*/ 2611012 h 2632399"/>
              <a:gd name="connsiteX329" fmla="*/ 785450 w 4190885"/>
              <a:gd name="connsiteY329" fmla="*/ 1436875 h 2632399"/>
              <a:gd name="connsiteX330" fmla="*/ 790470 w 4190885"/>
              <a:gd name="connsiteY330" fmla="*/ 1440367 h 2632399"/>
              <a:gd name="connsiteX331" fmla="*/ 786541 w 4190885"/>
              <a:gd name="connsiteY331" fmla="*/ 1444513 h 2632399"/>
              <a:gd name="connsiteX332" fmla="*/ 782176 w 4190885"/>
              <a:gd name="connsiteY332" fmla="*/ 1440367 h 2632399"/>
              <a:gd name="connsiteX333" fmla="*/ 785450 w 4190885"/>
              <a:gd name="connsiteY333" fmla="*/ 1436875 h 2632399"/>
              <a:gd name="connsiteX334" fmla="*/ 773010 w 4190885"/>
              <a:gd name="connsiteY334" fmla="*/ 1504966 h 2632399"/>
              <a:gd name="connsiteX335" fmla="*/ 768209 w 4190885"/>
              <a:gd name="connsiteY335" fmla="*/ 1521116 h 2632399"/>
              <a:gd name="connsiteX336" fmla="*/ 773010 w 4190885"/>
              <a:gd name="connsiteY336" fmla="*/ 1504966 h 2632399"/>
              <a:gd name="connsiteX337" fmla="*/ 762535 w 4190885"/>
              <a:gd name="connsiteY337" fmla="*/ 1767947 h 2632399"/>
              <a:gd name="connsiteX338" fmla="*/ 776066 w 4190885"/>
              <a:gd name="connsiteY338" fmla="*/ 1873793 h 2632399"/>
              <a:gd name="connsiteX339" fmla="*/ 764499 w 4190885"/>
              <a:gd name="connsiteY339" fmla="*/ 1884051 h 2632399"/>
              <a:gd name="connsiteX340" fmla="*/ 704483 w 4190885"/>
              <a:gd name="connsiteY340" fmla="*/ 1874667 h 2632399"/>
              <a:gd name="connsiteX341" fmla="*/ 690297 w 4190885"/>
              <a:gd name="connsiteY341" fmla="*/ 1859826 h 2632399"/>
              <a:gd name="connsiteX342" fmla="*/ 678294 w 4190885"/>
              <a:gd name="connsiteY342" fmla="*/ 1747868 h 2632399"/>
              <a:gd name="connsiteX343" fmla="*/ 689424 w 4190885"/>
              <a:gd name="connsiteY343" fmla="*/ 1742194 h 2632399"/>
              <a:gd name="connsiteX344" fmla="*/ 747258 w 4190885"/>
              <a:gd name="connsiteY344" fmla="*/ 1751797 h 2632399"/>
              <a:gd name="connsiteX345" fmla="*/ 762535 w 4190885"/>
              <a:gd name="connsiteY345" fmla="*/ 1767947 h 2632399"/>
              <a:gd name="connsiteX346" fmla="*/ 692698 w 4190885"/>
              <a:gd name="connsiteY346" fmla="*/ 1610158 h 2632399"/>
              <a:gd name="connsiteX347" fmla="*/ 690515 w 4190885"/>
              <a:gd name="connsiteY347" fmla="*/ 1623689 h 2632399"/>
              <a:gd name="connsiteX348" fmla="*/ 680694 w 4190885"/>
              <a:gd name="connsiteY348" fmla="*/ 1680214 h 2632399"/>
              <a:gd name="connsiteX349" fmla="*/ 672838 w 4190885"/>
              <a:gd name="connsiteY349" fmla="*/ 1698109 h 2632399"/>
              <a:gd name="connsiteX350" fmla="*/ 662144 w 4190885"/>
              <a:gd name="connsiteY350" fmla="*/ 1623689 h 2632399"/>
              <a:gd name="connsiteX351" fmla="*/ 657343 w 4190885"/>
              <a:gd name="connsiteY351" fmla="*/ 1585933 h 2632399"/>
              <a:gd name="connsiteX352" fmla="*/ 663453 w 4190885"/>
              <a:gd name="connsiteY352" fmla="*/ 1569565 h 2632399"/>
              <a:gd name="connsiteX353" fmla="*/ 684623 w 4190885"/>
              <a:gd name="connsiteY353" fmla="*/ 1570875 h 2632399"/>
              <a:gd name="connsiteX354" fmla="*/ 687678 w 4190885"/>
              <a:gd name="connsiteY354" fmla="*/ 1578295 h 2632399"/>
              <a:gd name="connsiteX355" fmla="*/ 692698 w 4190885"/>
              <a:gd name="connsiteY355" fmla="*/ 1610158 h 2632399"/>
              <a:gd name="connsiteX356" fmla="*/ 664763 w 4190885"/>
              <a:gd name="connsiteY356" fmla="*/ 1862009 h 2632399"/>
              <a:gd name="connsiteX357" fmla="*/ 658434 w 4190885"/>
              <a:gd name="connsiteY357" fmla="*/ 1868992 h 2632399"/>
              <a:gd name="connsiteX358" fmla="*/ 656251 w 4190885"/>
              <a:gd name="connsiteY358" fmla="*/ 1869210 h 2632399"/>
              <a:gd name="connsiteX359" fmla="*/ 628535 w 4190885"/>
              <a:gd name="connsiteY359" fmla="*/ 1866155 h 2632399"/>
              <a:gd name="connsiteX360" fmla="*/ 637483 w 4190885"/>
              <a:gd name="connsiteY360" fmla="*/ 1842367 h 2632399"/>
              <a:gd name="connsiteX361" fmla="*/ 656251 w 4190885"/>
              <a:gd name="connsiteY361" fmla="*/ 1805921 h 2632399"/>
              <a:gd name="connsiteX362" fmla="*/ 664763 w 4190885"/>
              <a:gd name="connsiteY362" fmla="*/ 1862009 h 2632399"/>
              <a:gd name="connsiteX363" fmla="*/ 641847 w 4190885"/>
              <a:gd name="connsiteY363" fmla="*/ 1799810 h 2632399"/>
              <a:gd name="connsiteX364" fmla="*/ 613476 w 4190885"/>
              <a:gd name="connsiteY364" fmla="*/ 1858735 h 2632399"/>
              <a:gd name="connsiteX365" fmla="*/ 591652 w 4190885"/>
              <a:gd name="connsiteY365" fmla="*/ 1866810 h 2632399"/>
              <a:gd name="connsiteX366" fmla="*/ 566554 w 4190885"/>
              <a:gd name="connsiteY366" fmla="*/ 1844113 h 2632399"/>
              <a:gd name="connsiteX367" fmla="*/ 555860 w 4190885"/>
              <a:gd name="connsiteY367" fmla="*/ 1733464 h 2632399"/>
              <a:gd name="connsiteX368" fmla="*/ 566554 w 4190885"/>
              <a:gd name="connsiteY368" fmla="*/ 1722989 h 2632399"/>
              <a:gd name="connsiteX369" fmla="*/ 640756 w 4190885"/>
              <a:gd name="connsiteY369" fmla="*/ 1734992 h 2632399"/>
              <a:gd name="connsiteX370" fmla="*/ 652759 w 4190885"/>
              <a:gd name="connsiteY370" fmla="*/ 1747868 h 2632399"/>
              <a:gd name="connsiteX371" fmla="*/ 641847 w 4190885"/>
              <a:gd name="connsiteY371" fmla="*/ 1799810 h 2632399"/>
              <a:gd name="connsiteX372" fmla="*/ 587724 w 4190885"/>
              <a:gd name="connsiteY372" fmla="*/ 1911331 h 2632399"/>
              <a:gd name="connsiteX373" fmla="*/ 574847 w 4190885"/>
              <a:gd name="connsiteY373" fmla="*/ 1931627 h 2632399"/>
              <a:gd name="connsiteX374" fmla="*/ 572228 w 4190885"/>
              <a:gd name="connsiteY374" fmla="*/ 1909367 h 2632399"/>
              <a:gd name="connsiteX375" fmla="*/ 580740 w 4190885"/>
              <a:gd name="connsiteY375" fmla="*/ 1901292 h 2632399"/>
              <a:gd name="connsiteX376" fmla="*/ 587724 w 4190885"/>
              <a:gd name="connsiteY376" fmla="*/ 1911331 h 2632399"/>
              <a:gd name="connsiteX377" fmla="*/ 554333 w 4190885"/>
              <a:gd name="connsiteY377" fmla="*/ 2022852 h 2632399"/>
              <a:gd name="connsiteX378" fmla="*/ 549095 w 4190885"/>
              <a:gd name="connsiteY378" fmla="*/ 2025035 h 2632399"/>
              <a:gd name="connsiteX379" fmla="*/ 547567 w 4190885"/>
              <a:gd name="connsiteY379" fmla="*/ 2020452 h 2632399"/>
              <a:gd name="connsiteX380" fmla="*/ 555206 w 4190885"/>
              <a:gd name="connsiteY380" fmla="*/ 2003647 h 2632399"/>
              <a:gd name="connsiteX381" fmla="*/ 554333 w 4190885"/>
              <a:gd name="connsiteY381" fmla="*/ 2022852 h 2632399"/>
              <a:gd name="connsiteX382" fmla="*/ 557388 w 4190885"/>
              <a:gd name="connsiteY382" fmla="*/ 2066501 h 2632399"/>
              <a:gd name="connsiteX383" fmla="*/ 559570 w 4190885"/>
              <a:gd name="connsiteY383" fmla="*/ 2064318 h 2632399"/>
              <a:gd name="connsiteX384" fmla="*/ 563499 w 4190885"/>
              <a:gd name="connsiteY384" fmla="*/ 2075448 h 2632399"/>
              <a:gd name="connsiteX385" fmla="*/ 566554 w 4190885"/>
              <a:gd name="connsiteY385" fmla="*/ 2103602 h 2632399"/>
              <a:gd name="connsiteX386" fmla="*/ 558697 w 4190885"/>
              <a:gd name="connsiteY386" fmla="*/ 2122370 h 2632399"/>
              <a:gd name="connsiteX387" fmla="*/ 546912 w 4190885"/>
              <a:gd name="connsiteY387" fmla="*/ 2138957 h 2632399"/>
              <a:gd name="connsiteX388" fmla="*/ 558043 w 4190885"/>
              <a:gd name="connsiteY388" fmla="*/ 2159690 h 2632399"/>
              <a:gd name="connsiteX389" fmla="*/ 562626 w 4190885"/>
              <a:gd name="connsiteY389" fmla="*/ 2178458 h 2632399"/>
              <a:gd name="connsiteX390" fmla="*/ 540583 w 4190885"/>
              <a:gd name="connsiteY390" fmla="*/ 2198318 h 2632399"/>
              <a:gd name="connsiteX391" fmla="*/ 533382 w 4190885"/>
              <a:gd name="connsiteY391" fmla="*/ 2193517 h 2632399"/>
              <a:gd name="connsiteX392" fmla="*/ 557388 w 4190885"/>
              <a:gd name="connsiteY392" fmla="*/ 2066501 h 2632399"/>
              <a:gd name="connsiteX393" fmla="*/ 548877 w 4190885"/>
              <a:gd name="connsiteY393" fmla="*/ 2240439 h 2632399"/>
              <a:gd name="connsiteX394" fmla="*/ 581395 w 4190885"/>
              <a:gd name="connsiteY394" fmla="*/ 2267937 h 2632399"/>
              <a:gd name="connsiteX395" fmla="*/ 589251 w 4190885"/>
              <a:gd name="connsiteY395" fmla="*/ 2350432 h 2632399"/>
              <a:gd name="connsiteX396" fmla="*/ 572883 w 4190885"/>
              <a:gd name="connsiteY396" fmla="*/ 2368547 h 2632399"/>
              <a:gd name="connsiteX397" fmla="*/ 549968 w 4190885"/>
              <a:gd name="connsiteY397" fmla="*/ 2368547 h 2632399"/>
              <a:gd name="connsiteX398" fmla="*/ 549968 w 4190885"/>
              <a:gd name="connsiteY398" fmla="*/ 2367019 h 2632399"/>
              <a:gd name="connsiteX399" fmla="*/ 522688 w 4190885"/>
              <a:gd name="connsiteY399" fmla="*/ 2367019 h 2632399"/>
              <a:gd name="connsiteX400" fmla="*/ 511121 w 4190885"/>
              <a:gd name="connsiteY400" fmla="*/ 2354579 h 2632399"/>
              <a:gd name="connsiteX401" fmla="*/ 517886 w 4190885"/>
              <a:gd name="connsiteY401" fmla="*/ 2291725 h 2632399"/>
              <a:gd name="connsiteX402" fmla="*/ 521596 w 4190885"/>
              <a:gd name="connsiteY402" fmla="*/ 2264664 h 2632399"/>
              <a:gd name="connsiteX403" fmla="*/ 548877 w 4190885"/>
              <a:gd name="connsiteY403" fmla="*/ 2240439 h 2632399"/>
              <a:gd name="connsiteX404" fmla="*/ 583577 w 4190885"/>
              <a:gd name="connsiteY404" fmla="*/ 2018706 h 2632399"/>
              <a:gd name="connsiteX405" fmla="*/ 591434 w 4190885"/>
              <a:gd name="connsiteY405" fmla="*/ 1943194 h 2632399"/>
              <a:gd name="connsiteX406" fmla="*/ 601909 w 4190885"/>
              <a:gd name="connsiteY406" fmla="*/ 1915696 h 2632399"/>
              <a:gd name="connsiteX407" fmla="*/ 621333 w 4190885"/>
              <a:gd name="connsiteY407" fmla="*/ 1903474 h 2632399"/>
              <a:gd name="connsiteX408" fmla="*/ 636173 w 4190885"/>
              <a:gd name="connsiteY408" fmla="*/ 1903474 h 2632399"/>
              <a:gd name="connsiteX409" fmla="*/ 660616 w 4190885"/>
              <a:gd name="connsiteY409" fmla="*/ 1905220 h 2632399"/>
              <a:gd name="connsiteX410" fmla="*/ 671528 w 4190885"/>
              <a:gd name="connsiteY410" fmla="*/ 1916132 h 2632399"/>
              <a:gd name="connsiteX411" fmla="*/ 685277 w 4190885"/>
              <a:gd name="connsiteY411" fmla="*/ 2029836 h 2632399"/>
              <a:gd name="connsiteX412" fmla="*/ 672619 w 4190885"/>
              <a:gd name="connsiteY412" fmla="*/ 2041621 h 2632399"/>
              <a:gd name="connsiteX413" fmla="*/ 596017 w 4190885"/>
              <a:gd name="connsiteY413" fmla="*/ 2030927 h 2632399"/>
              <a:gd name="connsiteX414" fmla="*/ 583577 w 4190885"/>
              <a:gd name="connsiteY414" fmla="*/ 2018706 h 2632399"/>
              <a:gd name="connsiteX415" fmla="*/ 684841 w 4190885"/>
              <a:gd name="connsiteY415" fmla="*/ 2198318 h 2632399"/>
              <a:gd name="connsiteX416" fmla="*/ 692043 w 4190885"/>
              <a:gd name="connsiteY416" fmla="*/ 2203556 h 2632399"/>
              <a:gd name="connsiteX417" fmla="*/ 686587 w 4190885"/>
              <a:gd name="connsiteY417" fmla="*/ 2207048 h 2632399"/>
              <a:gd name="connsiteX418" fmla="*/ 679167 w 4190885"/>
              <a:gd name="connsiteY418" fmla="*/ 2201592 h 2632399"/>
              <a:gd name="connsiteX419" fmla="*/ 684841 w 4190885"/>
              <a:gd name="connsiteY419" fmla="*/ 2198318 h 2632399"/>
              <a:gd name="connsiteX420" fmla="*/ 742893 w 4190885"/>
              <a:gd name="connsiteY420" fmla="*/ 1598591 h 2632399"/>
              <a:gd name="connsiteX421" fmla="*/ 749877 w 4190885"/>
              <a:gd name="connsiteY421" fmla="*/ 1647477 h 2632399"/>
              <a:gd name="connsiteX422" fmla="*/ 755333 w 4190885"/>
              <a:gd name="connsiteY422" fmla="*/ 1707057 h 2632399"/>
              <a:gd name="connsiteX423" fmla="*/ 746385 w 4190885"/>
              <a:gd name="connsiteY423" fmla="*/ 1716442 h 2632399"/>
              <a:gd name="connsiteX424" fmla="*/ 700118 w 4190885"/>
              <a:gd name="connsiteY424" fmla="*/ 1709676 h 2632399"/>
              <a:gd name="connsiteX425" fmla="*/ 694225 w 4190885"/>
              <a:gd name="connsiteY425" fmla="*/ 1699419 h 2632399"/>
              <a:gd name="connsiteX426" fmla="*/ 724124 w 4190885"/>
              <a:gd name="connsiteY426" fmla="*/ 1622380 h 2632399"/>
              <a:gd name="connsiteX427" fmla="*/ 742893 w 4190885"/>
              <a:gd name="connsiteY427" fmla="*/ 1598591 h 2632399"/>
              <a:gd name="connsiteX428" fmla="*/ 709066 w 4190885"/>
              <a:gd name="connsiteY428" fmla="*/ 1582441 h 2632399"/>
              <a:gd name="connsiteX429" fmla="*/ 724124 w 4190885"/>
              <a:gd name="connsiteY429" fmla="*/ 1574585 h 2632399"/>
              <a:gd name="connsiteX430" fmla="*/ 724779 w 4190885"/>
              <a:gd name="connsiteY430" fmla="*/ 1582005 h 2632399"/>
              <a:gd name="connsiteX431" fmla="*/ 711466 w 4190885"/>
              <a:gd name="connsiteY431" fmla="*/ 1605139 h 2632399"/>
              <a:gd name="connsiteX432" fmla="*/ 708847 w 4190885"/>
              <a:gd name="connsiteY432" fmla="*/ 1604047 h 2632399"/>
              <a:gd name="connsiteX433" fmla="*/ 709066 w 4190885"/>
              <a:gd name="connsiteY433" fmla="*/ 1582441 h 2632399"/>
              <a:gd name="connsiteX434" fmla="*/ 644030 w 4190885"/>
              <a:gd name="connsiteY434" fmla="*/ 1446914 h 2632399"/>
              <a:gd name="connsiteX435" fmla="*/ 647522 w 4190885"/>
              <a:gd name="connsiteY435" fmla="*/ 1440585 h 2632399"/>
              <a:gd name="connsiteX436" fmla="*/ 653851 w 4190885"/>
              <a:gd name="connsiteY436" fmla="*/ 1443640 h 2632399"/>
              <a:gd name="connsiteX437" fmla="*/ 670655 w 4190885"/>
              <a:gd name="connsiteY437" fmla="*/ 1445168 h 2632399"/>
              <a:gd name="connsiteX438" fmla="*/ 696408 w 4190885"/>
              <a:gd name="connsiteY438" fmla="*/ 1445823 h 2632399"/>
              <a:gd name="connsiteX439" fmla="*/ 705792 w 4190885"/>
              <a:gd name="connsiteY439" fmla="*/ 1447132 h 2632399"/>
              <a:gd name="connsiteX440" fmla="*/ 723251 w 4190885"/>
              <a:gd name="connsiteY440" fmla="*/ 1461318 h 2632399"/>
              <a:gd name="connsiteX441" fmla="*/ 728707 w 4190885"/>
              <a:gd name="connsiteY441" fmla="*/ 1491435 h 2632399"/>
              <a:gd name="connsiteX442" fmla="*/ 713430 w 4190885"/>
              <a:gd name="connsiteY442" fmla="*/ 1518497 h 2632399"/>
              <a:gd name="connsiteX443" fmla="*/ 701427 w 4190885"/>
              <a:gd name="connsiteY443" fmla="*/ 1526135 h 2632399"/>
              <a:gd name="connsiteX444" fmla="*/ 689424 w 4190885"/>
              <a:gd name="connsiteY444" fmla="*/ 1536174 h 2632399"/>
              <a:gd name="connsiteX445" fmla="*/ 653632 w 4190885"/>
              <a:gd name="connsiteY445" fmla="*/ 1532246 h 2632399"/>
              <a:gd name="connsiteX446" fmla="*/ 649486 w 4190885"/>
              <a:gd name="connsiteY446" fmla="*/ 1523953 h 2632399"/>
              <a:gd name="connsiteX447" fmla="*/ 642720 w 4190885"/>
              <a:gd name="connsiteY447" fmla="*/ 1466555 h 2632399"/>
              <a:gd name="connsiteX448" fmla="*/ 644030 w 4190885"/>
              <a:gd name="connsiteY448" fmla="*/ 1446914 h 2632399"/>
              <a:gd name="connsiteX449" fmla="*/ 630281 w 4190885"/>
              <a:gd name="connsiteY449" fmla="*/ 1578295 h 2632399"/>
              <a:gd name="connsiteX450" fmla="*/ 645776 w 4190885"/>
              <a:gd name="connsiteY450" fmla="*/ 1689380 h 2632399"/>
              <a:gd name="connsiteX451" fmla="*/ 635518 w 4190885"/>
              <a:gd name="connsiteY451" fmla="*/ 1699419 h 2632399"/>
              <a:gd name="connsiteX452" fmla="*/ 561316 w 4190885"/>
              <a:gd name="connsiteY452" fmla="*/ 1687852 h 2632399"/>
              <a:gd name="connsiteX453" fmla="*/ 550404 w 4190885"/>
              <a:gd name="connsiteY453" fmla="*/ 1676722 h 2632399"/>
              <a:gd name="connsiteX454" fmla="*/ 541238 w 4190885"/>
              <a:gd name="connsiteY454" fmla="*/ 1573712 h 2632399"/>
              <a:gd name="connsiteX455" fmla="*/ 558261 w 4190885"/>
              <a:gd name="connsiteY455" fmla="*/ 1558871 h 2632399"/>
              <a:gd name="connsiteX456" fmla="*/ 616968 w 4190885"/>
              <a:gd name="connsiteY456" fmla="*/ 1565419 h 2632399"/>
              <a:gd name="connsiteX457" fmla="*/ 630281 w 4190885"/>
              <a:gd name="connsiteY457" fmla="*/ 1578295 h 2632399"/>
              <a:gd name="connsiteX458" fmla="*/ 529017 w 4190885"/>
              <a:gd name="connsiteY458" fmla="*/ 1426836 h 2632399"/>
              <a:gd name="connsiteX459" fmla="*/ 552369 w 4190885"/>
              <a:gd name="connsiteY459" fmla="*/ 1429454 h 2632399"/>
              <a:gd name="connsiteX460" fmla="*/ 559570 w 4190885"/>
              <a:gd name="connsiteY460" fmla="*/ 1428800 h 2632399"/>
              <a:gd name="connsiteX461" fmla="*/ 597544 w 4190885"/>
              <a:gd name="connsiteY461" fmla="*/ 1436875 h 2632399"/>
              <a:gd name="connsiteX462" fmla="*/ 605619 w 4190885"/>
              <a:gd name="connsiteY462" fmla="*/ 1443640 h 2632399"/>
              <a:gd name="connsiteX463" fmla="*/ 622206 w 4190885"/>
              <a:gd name="connsiteY463" fmla="*/ 1518715 h 2632399"/>
              <a:gd name="connsiteX464" fmla="*/ 611075 w 4190885"/>
              <a:gd name="connsiteY464" fmla="*/ 1530500 h 2632399"/>
              <a:gd name="connsiteX465" fmla="*/ 542984 w 4190885"/>
              <a:gd name="connsiteY465" fmla="*/ 1523080 h 2632399"/>
              <a:gd name="connsiteX466" fmla="*/ 535127 w 4190885"/>
              <a:gd name="connsiteY466" fmla="*/ 1517187 h 2632399"/>
              <a:gd name="connsiteX467" fmla="*/ 529017 w 4190885"/>
              <a:gd name="connsiteY467" fmla="*/ 1426836 h 2632399"/>
              <a:gd name="connsiteX468" fmla="*/ 530544 w 4190885"/>
              <a:gd name="connsiteY468" fmla="*/ 1728445 h 2632399"/>
              <a:gd name="connsiteX469" fmla="*/ 541893 w 4190885"/>
              <a:gd name="connsiteY469" fmla="*/ 1853061 h 2632399"/>
              <a:gd name="connsiteX470" fmla="*/ 530981 w 4190885"/>
              <a:gd name="connsiteY470" fmla="*/ 1863754 h 2632399"/>
              <a:gd name="connsiteX471" fmla="*/ 461580 w 4190885"/>
              <a:gd name="connsiteY471" fmla="*/ 1858080 h 2632399"/>
              <a:gd name="connsiteX472" fmla="*/ 449359 w 4190885"/>
              <a:gd name="connsiteY472" fmla="*/ 1846077 h 2632399"/>
              <a:gd name="connsiteX473" fmla="*/ 437792 w 4190885"/>
              <a:gd name="connsiteY473" fmla="*/ 1725826 h 2632399"/>
              <a:gd name="connsiteX474" fmla="*/ 449795 w 4190885"/>
              <a:gd name="connsiteY474" fmla="*/ 1713823 h 2632399"/>
              <a:gd name="connsiteX475" fmla="*/ 482313 w 4190885"/>
              <a:gd name="connsiteY475" fmla="*/ 1716005 h 2632399"/>
              <a:gd name="connsiteX476" fmla="*/ 482313 w 4190885"/>
              <a:gd name="connsiteY476" fmla="*/ 1715787 h 2632399"/>
              <a:gd name="connsiteX477" fmla="*/ 520287 w 4190885"/>
              <a:gd name="connsiteY477" fmla="*/ 1718406 h 2632399"/>
              <a:gd name="connsiteX478" fmla="*/ 530544 w 4190885"/>
              <a:gd name="connsiteY478" fmla="*/ 1728445 h 2632399"/>
              <a:gd name="connsiteX479" fmla="*/ 459834 w 4190885"/>
              <a:gd name="connsiteY479" fmla="*/ 2327299 h 2632399"/>
              <a:gd name="connsiteX480" fmla="*/ 461362 w 4190885"/>
              <a:gd name="connsiteY480" fmla="*/ 2353270 h 2632399"/>
              <a:gd name="connsiteX481" fmla="*/ 452632 w 4190885"/>
              <a:gd name="connsiteY481" fmla="*/ 2362436 h 2632399"/>
              <a:gd name="connsiteX482" fmla="*/ 412476 w 4190885"/>
              <a:gd name="connsiteY482" fmla="*/ 2360471 h 2632399"/>
              <a:gd name="connsiteX483" fmla="*/ 404183 w 4190885"/>
              <a:gd name="connsiteY483" fmla="*/ 2349778 h 2632399"/>
              <a:gd name="connsiteX484" fmla="*/ 410512 w 4190885"/>
              <a:gd name="connsiteY484" fmla="*/ 2317914 h 2632399"/>
              <a:gd name="connsiteX485" fmla="*/ 420769 w 4190885"/>
              <a:gd name="connsiteY485" fmla="*/ 2304820 h 2632399"/>
              <a:gd name="connsiteX486" fmla="*/ 447831 w 4190885"/>
              <a:gd name="connsiteY486" fmla="*/ 2290852 h 2632399"/>
              <a:gd name="connsiteX487" fmla="*/ 458088 w 4190885"/>
              <a:gd name="connsiteY487" fmla="*/ 2296745 h 2632399"/>
              <a:gd name="connsiteX488" fmla="*/ 458088 w 4190885"/>
              <a:gd name="connsiteY488" fmla="*/ 2327081 h 2632399"/>
              <a:gd name="connsiteX489" fmla="*/ 459834 w 4190885"/>
              <a:gd name="connsiteY489" fmla="*/ 2327299 h 2632399"/>
              <a:gd name="connsiteX490" fmla="*/ 433645 w 4190885"/>
              <a:gd name="connsiteY490" fmla="*/ 2250696 h 2632399"/>
              <a:gd name="connsiteX491" fmla="*/ 448267 w 4190885"/>
              <a:gd name="connsiteY491" fmla="*/ 2235419 h 2632399"/>
              <a:gd name="connsiteX492" fmla="*/ 452632 w 4190885"/>
              <a:gd name="connsiteY492" fmla="*/ 2238038 h 2632399"/>
              <a:gd name="connsiteX493" fmla="*/ 450013 w 4190885"/>
              <a:gd name="connsiteY493" fmla="*/ 2243276 h 2632399"/>
              <a:gd name="connsiteX494" fmla="*/ 433645 w 4190885"/>
              <a:gd name="connsiteY494" fmla="*/ 2250696 h 2632399"/>
              <a:gd name="connsiteX495" fmla="*/ 333909 w 4190885"/>
              <a:gd name="connsiteY495" fmla="*/ 1930318 h 2632399"/>
              <a:gd name="connsiteX496" fmla="*/ 331508 w 4190885"/>
              <a:gd name="connsiteY496" fmla="*/ 1903256 h 2632399"/>
              <a:gd name="connsiteX497" fmla="*/ 350059 w 4190885"/>
              <a:gd name="connsiteY497" fmla="*/ 1884924 h 2632399"/>
              <a:gd name="connsiteX498" fmla="*/ 415313 w 4190885"/>
              <a:gd name="connsiteY498" fmla="*/ 1890162 h 2632399"/>
              <a:gd name="connsiteX499" fmla="*/ 429280 w 4190885"/>
              <a:gd name="connsiteY499" fmla="*/ 1902820 h 2632399"/>
              <a:gd name="connsiteX500" fmla="*/ 439320 w 4190885"/>
              <a:gd name="connsiteY500" fmla="*/ 2009103 h 2632399"/>
              <a:gd name="connsiteX501" fmla="*/ 429499 w 4190885"/>
              <a:gd name="connsiteY501" fmla="*/ 2019360 h 2632399"/>
              <a:gd name="connsiteX502" fmla="*/ 350277 w 4190885"/>
              <a:gd name="connsiteY502" fmla="*/ 2012158 h 2632399"/>
              <a:gd name="connsiteX503" fmla="*/ 339147 w 4190885"/>
              <a:gd name="connsiteY503" fmla="*/ 1998846 h 2632399"/>
              <a:gd name="connsiteX504" fmla="*/ 333909 w 4190885"/>
              <a:gd name="connsiteY504" fmla="*/ 1930318 h 2632399"/>
              <a:gd name="connsiteX505" fmla="*/ 338056 w 4190885"/>
              <a:gd name="connsiteY505" fmla="*/ 2351742 h 2632399"/>
              <a:gd name="connsiteX506" fmla="*/ 327580 w 4190885"/>
              <a:gd name="connsiteY506" fmla="*/ 2353924 h 2632399"/>
              <a:gd name="connsiteX507" fmla="*/ 337183 w 4190885"/>
              <a:gd name="connsiteY507" fmla="*/ 2349123 h 2632399"/>
              <a:gd name="connsiteX508" fmla="*/ 338056 w 4190885"/>
              <a:gd name="connsiteY508" fmla="*/ 2351742 h 2632399"/>
              <a:gd name="connsiteX509" fmla="*/ 516359 w 4190885"/>
              <a:gd name="connsiteY509" fmla="*/ 1565200 h 2632399"/>
              <a:gd name="connsiteX510" fmla="*/ 525961 w 4190885"/>
              <a:gd name="connsiteY510" fmla="*/ 1671484 h 2632399"/>
              <a:gd name="connsiteX511" fmla="*/ 514176 w 4190885"/>
              <a:gd name="connsiteY511" fmla="*/ 1683269 h 2632399"/>
              <a:gd name="connsiteX512" fmla="*/ 442375 w 4190885"/>
              <a:gd name="connsiteY512" fmla="*/ 1678686 h 2632399"/>
              <a:gd name="connsiteX513" fmla="*/ 431681 w 4190885"/>
              <a:gd name="connsiteY513" fmla="*/ 1667992 h 2632399"/>
              <a:gd name="connsiteX514" fmla="*/ 421206 w 4190885"/>
              <a:gd name="connsiteY514" fmla="*/ 1570657 h 2632399"/>
              <a:gd name="connsiteX515" fmla="*/ 439538 w 4190885"/>
              <a:gd name="connsiteY515" fmla="*/ 1550142 h 2632399"/>
              <a:gd name="connsiteX516" fmla="*/ 469000 w 4190885"/>
              <a:gd name="connsiteY516" fmla="*/ 1551451 h 2632399"/>
              <a:gd name="connsiteX517" fmla="*/ 469000 w 4190885"/>
              <a:gd name="connsiteY517" fmla="*/ 1551670 h 2632399"/>
              <a:gd name="connsiteX518" fmla="*/ 503701 w 4190885"/>
              <a:gd name="connsiteY518" fmla="*/ 1553852 h 2632399"/>
              <a:gd name="connsiteX519" fmla="*/ 516359 w 4190885"/>
              <a:gd name="connsiteY519" fmla="*/ 1565200 h 2632399"/>
              <a:gd name="connsiteX520" fmla="*/ 415531 w 4190885"/>
              <a:gd name="connsiteY520" fmla="*/ 1420943 h 2632399"/>
              <a:gd name="connsiteX521" fmla="*/ 419023 w 4190885"/>
              <a:gd name="connsiteY521" fmla="*/ 1413959 h 2632399"/>
              <a:gd name="connsiteX522" fmla="*/ 436264 w 4190885"/>
              <a:gd name="connsiteY522" fmla="*/ 1416142 h 2632399"/>
              <a:gd name="connsiteX523" fmla="*/ 456342 w 4190885"/>
              <a:gd name="connsiteY523" fmla="*/ 1418761 h 2632399"/>
              <a:gd name="connsiteX524" fmla="*/ 489733 w 4190885"/>
              <a:gd name="connsiteY524" fmla="*/ 1430982 h 2632399"/>
              <a:gd name="connsiteX525" fmla="*/ 506756 w 4190885"/>
              <a:gd name="connsiteY525" fmla="*/ 1509331 h 2632399"/>
              <a:gd name="connsiteX526" fmla="*/ 498899 w 4190885"/>
              <a:gd name="connsiteY526" fmla="*/ 1518279 h 2632399"/>
              <a:gd name="connsiteX527" fmla="*/ 465290 w 4190885"/>
              <a:gd name="connsiteY527" fmla="*/ 1516751 h 2632399"/>
              <a:gd name="connsiteX528" fmla="*/ 465290 w 4190885"/>
              <a:gd name="connsiteY528" fmla="*/ 1516533 h 2632399"/>
              <a:gd name="connsiteX529" fmla="*/ 429499 w 4190885"/>
              <a:gd name="connsiteY529" fmla="*/ 1514350 h 2632399"/>
              <a:gd name="connsiteX530" fmla="*/ 417932 w 4190885"/>
              <a:gd name="connsiteY530" fmla="*/ 1504529 h 2632399"/>
              <a:gd name="connsiteX531" fmla="*/ 415531 w 4190885"/>
              <a:gd name="connsiteY531" fmla="*/ 1420943 h 2632399"/>
              <a:gd name="connsiteX532" fmla="*/ 413131 w 4190885"/>
              <a:gd name="connsiteY532" fmla="*/ 1719933 h 2632399"/>
              <a:gd name="connsiteX533" fmla="*/ 424261 w 4190885"/>
              <a:gd name="connsiteY533" fmla="*/ 1841494 h 2632399"/>
              <a:gd name="connsiteX534" fmla="*/ 411821 w 4190885"/>
              <a:gd name="connsiteY534" fmla="*/ 1853934 h 2632399"/>
              <a:gd name="connsiteX535" fmla="*/ 337837 w 4190885"/>
              <a:gd name="connsiteY535" fmla="*/ 1848259 h 2632399"/>
              <a:gd name="connsiteX536" fmla="*/ 326925 w 4190885"/>
              <a:gd name="connsiteY536" fmla="*/ 1837784 h 2632399"/>
              <a:gd name="connsiteX537" fmla="*/ 316886 w 4190885"/>
              <a:gd name="connsiteY537" fmla="*/ 1731282 h 2632399"/>
              <a:gd name="connsiteX538" fmla="*/ 316886 w 4190885"/>
              <a:gd name="connsiteY538" fmla="*/ 1711859 h 2632399"/>
              <a:gd name="connsiteX539" fmla="*/ 326271 w 4190885"/>
              <a:gd name="connsiteY539" fmla="*/ 1703129 h 2632399"/>
              <a:gd name="connsiteX540" fmla="*/ 405492 w 4190885"/>
              <a:gd name="connsiteY540" fmla="*/ 1711204 h 2632399"/>
              <a:gd name="connsiteX541" fmla="*/ 413131 w 4190885"/>
              <a:gd name="connsiteY541" fmla="*/ 1719933 h 2632399"/>
              <a:gd name="connsiteX542" fmla="*/ 395235 w 4190885"/>
              <a:gd name="connsiteY542" fmla="*/ 1556907 h 2632399"/>
              <a:gd name="connsiteX543" fmla="*/ 407675 w 4190885"/>
              <a:gd name="connsiteY543" fmla="*/ 1667337 h 2632399"/>
              <a:gd name="connsiteX544" fmla="*/ 394144 w 4190885"/>
              <a:gd name="connsiteY544" fmla="*/ 1674976 h 2632399"/>
              <a:gd name="connsiteX545" fmla="*/ 324525 w 4190885"/>
              <a:gd name="connsiteY545" fmla="*/ 1668210 h 2632399"/>
              <a:gd name="connsiteX546" fmla="*/ 312085 w 4190885"/>
              <a:gd name="connsiteY546" fmla="*/ 1653806 h 2632399"/>
              <a:gd name="connsiteX547" fmla="*/ 305319 w 4190885"/>
              <a:gd name="connsiteY547" fmla="*/ 1570220 h 2632399"/>
              <a:gd name="connsiteX548" fmla="*/ 303355 w 4190885"/>
              <a:gd name="connsiteY548" fmla="*/ 1547523 h 2632399"/>
              <a:gd name="connsiteX549" fmla="*/ 314486 w 4190885"/>
              <a:gd name="connsiteY549" fmla="*/ 1536611 h 2632399"/>
              <a:gd name="connsiteX550" fmla="*/ 385632 w 4190885"/>
              <a:gd name="connsiteY550" fmla="*/ 1547087 h 2632399"/>
              <a:gd name="connsiteX551" fmla="*/ 395235 w 4190885"/>
              <a:gd name="connsiteY551" fmla="*/ 1556907 h 2632399"/>
              <a:gd name="connsiteX552" fmla="*/ 230899 w 4190885"/>
              <a:gd name="connsiteY552" fmla="*/ 2004957 h 2632399"/>
              <a:gd name="connsiteX553" fmla="*/ 220424 w 4190885"/>
              <a:gd name="connsiteY553" fmla="*/ 1995136 h 2632399"/>
              <a:gd name="connsiteX554" fmla="*/ 210166 w 4190885"/>
              <a:gd name="connsiteY554" fmla="*/ 1878813 h 2632399"/>
              <a:gd name="connsiteX555" fmla="*/ 221078 w 4190885"/>
              <a:gd name="connsiteY555" fmla="*/ 1868119 h 2632399"/>
              <a:gd name="connsiteX556" fmla="*/ 291134 w 4190885"/>
              <a:gd name="connsiteY556" fmla="*/ 1878813 h 2632399"/>
              <a:gd name="connsiteX557" fmla="*/ 304883 w 4190885"/>
              <a:gd name="connsiteY557" fmla="*/ 1893435 h 2632399"/>
              <a:gd name="connsiteX558" fmla="*/ 312085 w 4190885"/>
              <a:gd name="connsiteY558" fmla="*/ 1994699 h 2632399"/>
              <a:gd name="connsiteX559" fmla="*/ 298118 w 4190885"/>
              <a:gd name="connsiteY559" fmla="*/ 2008448 h 2632399"/>
              <a:gd name="connsiteX560" fmla="*/ 282841 w 4190885"/>
              <a:gd name="connsiteY560" fmla="*/ 2008012 h 2632399"/>
              <a:gd name="connsiteX561" fmla="*/ 268655 w 4190885"/>
              <a:gd name="connsiteY561" fmla="*/ 2007139 h 2632399"/>
              <a:gd name="connsiteX562" fmla="*/ 268655 w 4190885"/>
              <a:gd name="connsiteY562" fmla="*/ 2006921 h 2632399"/>
              <a:gd name="connsiteX563" fmla="*/ 230899 w 4190885"/>
              <a:gd name="connsiteY563" fmla="*/ 2004957 h 2632399"/>
              <a:gd name="connsiteX564" fmla="*/ 292661 w 4190885"/>
              <a:gd name="connsiteY564" fmla="*/ 1429673 h 2632399"/>
              <a:gd name="connsiteX565" fmla="*/ 293316 w 4190885"/>
              <a:gd name="connsiteY565" fmla="*/ 1412213 h 2632399"/>
              <a:gd name="connsiteX566" fmla="*/ 307720 w 4190885"/>
              <a:gd name="connsiteY566" fmla="*/ 1399119 h 2632399"/>
              <a:gd name="connsiteX567" fmla="*/ 335219 w 4190885"/>
              <a:gd name="connsiteY567" fmla="*/ 1407630 h 2632399"/>
              <a:gd name="connsiteX568" fmla="*/ 345912 w 4190885"/>
              <a:gd name="connsiteY568" fmla="*/ 1407630 h 2632399"/>
              <a:gd name="connsiteX569" fmla="*/ 378212 w 4190885"/>
              <a:gd name="connsiteY569" fmla="*/ 1420070 h 2632399"/>
              <a:gd name="connsiteX570" fmla="*/ 389997 w 4190885"/>
              <a:gd name="connsiteY570" fmla="*/ 1500819 h 2632399"/>
              <a:gd name="connsiteX571" fmla="*/ 379958 w 4190885"/>
              <a:gd name="connsiteY571" fmla="*/ 1510858 h 2632399"/>
              <a:gd name="connsiteX572" fmla="*/ 306411 w 4190885"/>
              <a:gd name="connsiteY572" fmla="*/ 1501038 h 2632399"/>
              <a:gd name="connsiteX573" fmla="*/ 297681 w 4190885"/>
              <a:gd name="connsiteY573" fmla="*/ 1491435 h 2632399"/>
              <a:gd name="connsiteX574" fmla="*/ 292661 w 4190885"/>
              <a:gd name="connsiteY574" fmla="*/ 1429673 h 2632399"/>
              <a:gd name="connsiteX575" fmla="*/ 290916 w 4190885"/>
              <a:gd name="connsiteY575" fmla="*/ 1710113 h 2632399"/>
              <a:gd name="connsiteX576" fmla="*/ 300082 w 4190885"/>
              <a:gd name="connsiteY576" fmla="*/ 1832764 h 2632399"/>
              <a:gd name="connsiteX577" fmla="*/ 289824 w 4190885"/>
              <a:gd name="connsiteY577" fmla="*/ 1842803 h 2632399"/>
              <a:gd name="connsiteX578" fmla="*/ 216495 w 4190885"/>
              <a:gd name="connsiteY578" fmla="*/ 1832109 h 2632399"/>
              <a:gd name="connsiteX579" fmla="*/ 205583 w 4190885"/>
              <a:gd name="connsiteY579" fmla="*/ 1820761 h 2632399"/>
              <a:gd name="connsiteX580" fmla="*/ 195762 w 4190885"/>
              <a:gd name="connsiteY580" fmla="*/ 1703565 h 2632399"/>
              <a:gd name="connsiteX581" fmla="*/ 204492 w 4190885"/>
              <a:gd name="connsiteY581" fmla="*/ 1695054 h 2632399"/>
              <a:gd name="connsiteX582" fmla="*/ 237446 w 4190885"/>
              <a:gd name="connsiteY582" fmla="*/ 1697455 h 2632399"/>
              <a:gd name="connsiteX583" fmla="*/ 280440 w 4190885"/>
              <a:gd name="connsiteY583" fmla="*/ 1700292 h 2632399"/>
              <a:gd name="connsiteX584" fmla="*/ 290916 w 4190885"/>
              <a:gd name="connsiteY584" fmla="*/ 1710113 h 2632399"/>
              <a:gd name="connsiteX585" fmla="*/ 278039 w 4190885"/>
              <a:gd name="connsiteY585" fmla="*/ 1545995 h 2632399"/>
              <a:gd name="connsiteX586" fmla="*/ 285678 w 4190885"/>
              <a:gd name="connsiteY586" fmla="*/ 1628490 h 2632399"/>
              <a:gd name="connsiteX587" fmla="*/ 285460 w 4190885"/>
              <a:gd name="connsiteY587" fmla="*/ 1628490 h 2632399"/>
              <a:gd name="connsiteX588" fmla="*/ 286987 w 4190885"/>
              <a:gd name="connsiteY588" fmla="*/ 1655771 h 2632399"/>
              <a:gd name="connsiteX589" fmla="*/ 278694 w 4190885"/>
              <a:gd name="connsiteY589" fmla="*/ 1664282 h 2632399"/>
              <a:gd name="connsiteX590" fmla="*/ 198163 w 4190885"/>
              <a:gd name="connsiteY590" fmla="*/ 1659044 h 2632399"/>
              <a:gd name="connsiteX591" fmla="*/ 190743 w 4190885"/>
              <a:gd name="connsiteY591" fmla="*/ 1648787 h 2632399"/>
              <a:gd name="connsiteX592" fmla="*/ 179613 w 4190885"/>
              <a:gd name="connsiteY592" fmla="*/ 1537047 h 2632399"/>
              <a:gd name="connsiteX593" fmla="*/ 196199 w 4190885"/>
              <a:gd name="connsiteY593" fmla="*/ 1521334 h 2632399"/>
              <a:gd name="connsiteX594" fmla="*/ 260144 w 4190885"/>
              <a:gd name="connsiteY594" fmla="*/ 1528318 h 2632399"/>
              <a:gd name="connsiteX595" fmla="*/ 278039 w 4190885"/>
              <a:gd name="connsiteY595" fmla="*/ 1545995 h 2632399"/>
              <a:gd name="connsiteX596" fmla="*/ 174811 w 4190885"/>
              <a:gd name="connsiteY596" fmla="*/ 1405230 h 2632399"/>
              <a:gd name="connsiteX597" fmla="*/ 197290 w 4190885"/>
              <a:gd name="connsiteY597" fmla="*/ 1384715 h 2632399"/>
              <a:gd name="connsiteX598" fmla="*/ 221515 w 4190885"/>
              <a:gd name="connsiteY598" fmla="*/ 1394099 h 2632399"/>
              <a:gd name="connsiteX599" fmla="*/ 233300 w 4190885"/>
              <a:gd name="connsiteY599" fmla="*/ 1394318 h 2632399"/>
              <a:gd name="connsiteX600" fmla="*/ 253596 w 4190885"/>
              <a:gd name="connsiteY600" fmla="*/ 1401083 h 2632399"/>
              <a:gd name="connsiteX601" fmla="*/ 269091 w 4190885"/>
              <a:gd name="connsiteY601" fmla="*/ 1485542 h 2632399"/>
              <a:gd name="connsiteX602" fmla="*/ 261889 w 4190885"/>
              <a:gd name="connsiteY602" fmla="*/ 1493836 h 2632399"/>
              <a:gd name="connsiteX603" fmla="*/ 182886 w 4190885"/>
              <a:gd name="connsiteY603" fmla="*/ 1485106 h 2632399"/>
              <a:gd name="connsiteX604" fmla="*/ 176557 w 4190885"/>
              <a:gd name="connsiteY604" fmla="*/ 1475067 h 2632399"/>
              <a:gd name="connsiteX605" fmla="*/ 174156 w 4190885"/>
              <a:gd name="connsiteY605" fmla="*/ 1434692 h 2632399"/>
              <a:gd name="connsiteX606" fmla="*/ 174811 w 4190885"/>
              <a:gd name="connsiteY606" fmla="*/ 1434692 h 2632399"/>
              <a:gd name="connsiteX607" fmla="*/ 174811 w 4190885"/>
              <a:gd name="connsiteY607" fmla="*/ 1405230 h 2632399"/>
              <a:gd name="connsiteX608" fmla="*/ 57616 w 4190885"/>
              <a:gd name="connsiteY608" fmla="*/ 1420288 h 2632399"/>
              <a:gd name="connsiteX609" fmla="*/ 58489 w 4190885"/>
              <a:gd name="connsiteY609" fmla="*/ 1420288 h 2632399"/>
              <a:gd name="connsiteX610" fmla="*/ 58489 w 4190885"/>
              <a:gd name="connsiteY610" fmla="*/ 1381223 h 2632399"/>
              <a:gd name="connsiteX611" fmla="*/ 70492 w 4190885"/>
              <a:gd name="connsiteY611" fmla="*/ 1372057 h 2632399"/>
              <a:gd name="connsiteX612" fmla="*/ 83150 w 4190885"/>
              <a:gd name="connsiteY612" fmla="*/ 1372057 h 2632399"/>
              <a:gd name="connsiteX613" fmla="*/ 106283 w 4190885"/>
              <a:gd name="connsiteY613" fmla="*/ 1379695 h 2632399"/>
              <a:gd name="connsiteX614" fmla="*/ 118068 w 4190885"/>
              <a:gd name="connsiteY614" fmla="*/ 1380568 h 2632399"/>
              <a:gd name="connsiteX615" fmla="*/ 136183 w 4190885"/>
              <a:gd name="connsiteY615" fmla="*/ 1389516 h 2632399"/>
              <a:gd name="connsiteX616" fmla="*/ 146658 w 4190885"/>
              <a:gd name="connsiteY616" fmla="*/ 1472448 h 2632399"/>
              <a:gd name="connsiteX617" fmla="*/ 136183 w 4190885"/>
              <a:gd name="connsiteY617" fmla="*/ 1482051 h 2632399"/>
              <a:gd name="connsiteX618" fmla="*/ 71147 w 4190885"/>
              <a:gd name="connsiteY618" fmla="*/ 1475940 h 2632399"/>
              <a:gd name="connsiteX619" fmla="*/ 59362 w 4190885"/>
              <a:gd name="connsiteY619" fmla="*/ 1463718 h 2632399"/>
              <a:gd name="connsiteX620" fmla="*/ 57616 w 4190885"/>
              <a:gd name="connsiteY620" fmla="*/ 1420288 h 2632399"/>
              <a:gd name="connsiteX621" fmla="*/ 69182 w 4190885"/>
              <a:gd name="connsiteY621" fmla="*/ 1632637 h 2632399"/>
              <a:gd name="connsiteX622" fmla="*/ 61544 w 4190885"/>
              <a:gd name="connsiteY622" fmla="*/ 1525044 h 2632399"/>
              <a:gd name="connsiteX623" fmla="*/ 75948 w 4190885"/>
              <a:gd name="connsiteY623" fmla="*/ 1511295 h 2632399"/>
              <a:gd name="connsiteX624" fmla="*/ 91225 w 4190885"/>
              <a:gd name="connsiteY624" fmla="*/ 1512604 h 2632399"/>
              <a:gd name="connsiteX625" fmla="*/ 91225 w 4190885"/>
              <a:gd name="connsiteY625" fmla="*/ 1512386 h 2632399"/>
              <a:gd name="connsiteX626" fmla="*/ 140111 w 4190885"/>
              <a:gd name="connsiteY626" fmla="*/ 1517187 h 2632399"/>
              <a:gd name="connsiteX627" fmla="*/ 153642 w 4190885"/>
              <a:gd name="connsiteY627" fmla="*/ 1530282 h 2632399"/>
              <a:gd name="connsiteX628" fmla="*/ 164990 w 4190885"/>
              <a:gd name="connsiteY628" fmla="*/ 1642021 h 2632399"/>
              <a:gd name="connsiteX629" fmla="*/ 152332 w 4190885"/>
              <a:gd name="connsiteY629" fmla="*/ 1654679 h 2632399"/>
              <a:gd name="connsiteX630" fmla="*/ 80967 w 4190885"/>
              <a:gd name="connsiteY630" fmla="*/ 1645077 h 2632399"/>
              <a:gd name="connsiteX631" fmla="*/ 69182 w 4190885"/>
              <a:gd name="connsiteY631" fmla="*/ 1632637 h 2632399"/>
              <a:gd name="connsiteX632" fmla="*/ 80749 w 4190885"/>
              <a:gd name="connsiteY632" fmla="*/ 1807012 h 2632399"/>
              <a:gd name="connsiteX633" fmla="*/ 74638 w 4190885"/>
              <a:gd name="connsiteY633" fmla="*/ 1722334 h 2632399"/>
              <a:gd name="connsiteX634" fmla="*/ 74857 w 4190885"/>
              <a:gd name="connsiteY634" fmla="*/ 1722334 h 2632399"/>
              <a:gd name="connsiteX635" fmla="*/ 72674 w 4190885"/>
              <a:gd name="connsiteY635" fmla="*/ 1689816 h 2632399"/>
              <a:gd name="connsiteX636" fmla="*/ 80749 w 4190885"/>
              <a:gd name="connsiteY636" fmla="*/ 1680650 h 2632399"/>
              <a:gd name="connsiteX637" fmla="*/ 161717 w 4190885"/>
              <a:gd name="connsiteY637" fmla="*/ 1691562 h 2632399"/>
              <a:gd name="connsiteX638" fmla="*/ 170665 w 4190885"/>
              <a:gd name="connsiteY638" fmla="*/ 1701819 h 2632399"/>
              <a:gd name="connsiteX639" fmla="*/ 179394 w 4190885"/>
              <a:gd name="connsiteY639" fmla="*/ 1813559 h 2632399"/>
              <a:gd name="connsiteX640" fmla="*/ 166082 w 4190885"/>
              <a:gd name="connsiteY640" fmla="*/ 1826435 h 2632399"/>
              <a:gd name="connsiteX641" fmla="*/ 94498 w 4190885"/>
              <a:gd name="connsiteY641" fmla="*/ 1820761 h 2632399"/>
              <a:gd name="connsiteX642" fmla="*/ 80749 w 4190885"/>
              <a:gd name="connsiteY642" fmla="*/ 1807012 h 2632399"/>
              <a:gd name="connsiteX643" fmla="*/ 93625 w 4190885"/>
              <a:gd name="connsiteY643" fmla="*/ 1981823 h 2632399"/>
              <a:gd name="connsiteX644" fmla="*/ 85114 w 4190885"/>
              <a:gd name="connsiteY644" fmla="*/ 1864627 h 2632399"/>
              <a:gd name="connsiteX645" fmla="*/ 93625 w 4190885"/>
              <a:gd name="connsiteY645" fmla="*/ 1856553 h 2632399"/>
              <a:gd name="connsiteX646" fmla="*/ 121779 w 4190885"/>
              <a:gd name="connsiteY646" fmla="*/ 1858953 h 2632399"/>
              <a:gd name="connsiteX647" fmla="*/ 121779 w 4190885"/>
              <a:gd name="connsiteY647" fmla="*/ 1858735 h 2632399"/>
              <a:gd name="connsiteX648" fmla="*/ 172847 w 4190885"/>
              <a:gd name="connsiteY648" fmla="*/ 1863536 h 2632399"/>
              <a:gd name="connsiteX649" fmla="*/ 184632 w 4190885"/>
              <a:gd name="connsiteY649" fmla="*/ 1874667 h 2632399"/>
              <a:gd name="connsiteX650" fmla="*/ 194453 w 4190885"/>
              <a:gd name="connsiteY650" fmla="*/ 1991862 h 2632399"/>
              <a:gd name="connsiteX651" fmla="*/ 184414 w 4190885"/>
              <a:gd name="connsiteY651" fmla="*/ 2001465 h 2632399"/>
              <a:gd name="connsiteX652" fmla="*/ 105411 w 4190885"/>
              <a:gd name="connsiteY652" fmla="*/ 1993826 h 2632399"/>
              <a:gd name="connsiteX653" fmla="*/ 93625 w 4190885"/>
              <a:gd name="connsiteY653" fmla="*/ 1981823 h 2632399"/>
              <a:gd name="connsiteX654" fmla="*/ 106065 w 4190885"/>
              <a:gd name="connsiteY654" fmla="*/ 2159690 h 2632399"/>
              <a:gd name="connsiteX655" fmla="*/ 100173 w 4190885"/>
              <a:gd name="connsiteY655" fmla="*/ 2075012 h 2632399"/>
              <a:gd name="connsiteX656" fmla="*/ 97554 w 4190885"/>
              <a:gd name="connsiteY656" fmla="*/ 2038129 h 2632399"/>
              <a:gd name="connsiteX657" fmla="*/ 107156 w 4190885"/>
              <a:gd name="connsiteY657" fmla="*/ 2029181 h 2632399"/>
              <a:gd name="connsiteX658" fmla="*/ 187251 w 4190885"/>
              <a:gd name="connsiteY658" fmla="*/ 2037911 h 2632399"/>
              <a:gd name="connsiteX659" fmla="*/ 198818 w 4190885"/>
              <a:gd name="connsiteY659" fmla="*/ 2049259 h 2632399"/>
              <a:gd name="connsiteX660" fmla="*/ 204928 w 4190885"/>
              <a:gd name="connsiteY660" fmla="*/ 2162308 h 2632399"/>
              <a:gd name="connsiteX661" fmla="*/ 189433 w 4190885"/>
              <a:gd name="connsiteY661" fmla="*/ 2176931 h 2632399"/>
              <a:gd name="connsiteX662" fmla="*/ 158007 w 4190885"/>
              <a:gd name="connsiteY662" fmla="*/ 2174748 h 2632399"/>
              <a:gd name="connsiteX663" fmla="*/ 158007 w 4190885"/>
              <a:gd name="connsiteY663" fmla="*/ 2174966 h 2632399"/>
              <a:gd name="connsiteX664" fmla="*/ 118941 w 4190885"/>
              <a:gd name="connsiteY664" fmla="*/ 2172129 h 2632399"/>
              <a:gd name="connsiteX665" fmla="*/ 106065 w 4190885"/>
              <a:gd name="connsiteY665" fmla="*/ 2159690 h 2632399"/>
              <a:gd name="connsiteX666" fmla="*/ 110867 w 4190885"/>
              <a:gd name="connsiteY666" fmla="*/ 2215996 h 2632399"/>
              <a:gd name="connsiteX667" fmla="*/ 118723 w 4190885"/>
              <a:gd name="connsiteY667" fmla="*/ 2207703 h 2632399"/>
              <a:gd name="connsiteX668" fmla="*/ 199036 w 4190885"/>
              <a:gd name="connsiteY668" fmla="*/ 2213595 h 2632399"/>
              <a:gd name="connsiteX669" fmla="*/ 208202 w 4190885"/>
              <a:gd name="connsiteY669" fmla="*/ 2224726 h 2632399"/>
              <a:gd name="connsiteX670" fmla="*/ 213658 w 4190885"/>
              <a:gd name="connsiteY670" fmla="*/ 2317696 h 2632399"/>
              <a:gd name="connsiteX671" fmla="*/ 189215 w 4190885"/>
              <a:gd name="connsiteY671" fmla="*/ 2346504 h 2632399"/>
              <a:gd name="connsiteX672" fmla="*/ 132691 w 4190885"/>
              <a:gd name="connsiteY672" fmla="*/ 2342139 h 2632399"/>
              <a:gd name="connsiteX673" fmla="*/ 119378 w 4190885"/>
              <a:gd name="connsiteY673" fmla="*/ 2330136 h 2632399"/>
              <a:gd name="connsiteX674" fmla="*/ 110867 w 4190885"/>
              <a:gd name="connsiteY674" fmla="*/ 2215996 h 2632399"/>
              <a:gd name="connsiteX675" fmla="*/ 124834 w 4190885"/>
              <a:gd name="connsiteY675" fmla="*/ 2425071 h 2632399"/>
              <a:gd name="connsiteX676" fmla="*/ 122870 w 4190885"/>
              <a:gd name="connsiteY676" fmla="*/ 2391462 h 2632399"/>
              <a:gd name="connsiteX677" fmla="*/ 135091 w 4190885"/>
              <a:gd name="connsiteY677" fmla="*/ 2379022 h 2632399"/>
              <a:gd name="connsiteX678" fmla="*/ 141639 w 4190885"/>
              <a:gd name="connsiteY678" fmla="*/ 2379022 h 2632399"/>
              <a:gd name="connsiteX679" fmla="*/ 193580 w 4190885"/>
              <a:gd name="connsiteY679" fmla="*/ 2383823 h 2632399"/>
              <a:gd name="connsiteX680" fmla="*/ 200345 w 4190885"/>
              <a:gd name="connsiteY680" fmla="*/ 2386224 h 2632399"/>
              <a:gd name="connsiteX681" fmla="*/ 196199 w 4190885"/>
              <a:gd name="connsiteY681" fmla="*/ 2391680 h 2632399"/>
              <a:gd name="connsiteX682" fmla="*/ 134437 w 4190885"/>
              <a:gd name="connsiteY682" fmla="*/ 2430090 h 2632399"/>
              <a:gd name="connsiteX683" fmla="*/ 124834 w 4190885"/>
              <a:gd name="connsiteY683" fmla="*/ 2425071 h 2632399"/>
              <a:gd name="connsiteX684" fmla="*/ 126362 w 4190885"/>
              <a:gd name="connsiteY684" fmla="*/ 2465227 h 2632399"/>
              <a:gd name="connsiteX685" fmla="*/ 134873 w 4190885"/>
              <a:gd name="connsiteY685" fmla="*/ 2450823 h 2632399"/>
              <a:gd name="connsiteX686" fmla="*/ 206893 w 4190885"/>
              <a:gd name="connsiteY686" fmla="*/ 2414377 h 2632399"/>
              <a:gd name="connsiteX687" fmla="*/ 218241 w 4190885"/>
              <a:gd name="connsiteY687" fmla="*/ 2421579 h 2632399"/>
              <a:gd name="connsiteX688" fmla="*/ 218241 w 4190885"/>
              <a:gd name="connsiteY688" fmla="*/ 2468501 h 2632399"/>
              <a:gd name="connsiteX689" fmla="*/ 221297 w 4190885"/>
              <a:gd name="connsiteY689" fmla="*/ 2468501 h 2632399"/>
              <a:gd name="connsiteX690" fmla="*/ 221297 w 4190885"/>
              <a:gd name="connsiteY690" fmla="*/ 2512149 h 2632399"/>
              <a:gd name="connsiteX691" fmla="*/ 210166 w 4190885"/>
              <a:gd name="connsiteY691" fmla="*/ 2523716 h 2632399"/>
              <a:gd name="connsiteX692" fmla="*/ 138365 w 4190885"/>
              <a:gd name="connsiteY692" fmla="*/ 2518042 h 2632399"/>
              <a:gd name="connsiteX693" fmla="*/ 128544 w 4190885"/>
              <a:gd name="connsiteY693" fmla="*/ 2507566 h 2632399"/>
              <a:gd name="connsiteX694" fmla="*/ 126362 w 4190885"/>
              <a:gd name="connsiteY694" fmla="*/ 2465227 h 2632399"/>
              <a:gd name="connsiteX695" fmla="*/ 216932 w 4190885"/>
              <a:gd name="connsiteY695" fmla="*/ 2609921 h 2632399"/>
              <a:gd name="connsiteX696" fmla="*/ 146440 w 4190885"/>
              <a:gd name="connsiteY696" fmla="*/ 2613849 h 2632399"/>
              <a:gd name="connsiteX697" fmla="*/ 130508 w 4190885"/>
              <a:gd name="connsiteY697" fmla="*/ 2598573 h 2632399"/>
              <a:gd name="connsiteX698" fmla="*/ 130508 w 4190885"/>
              <a:gd name="connsiteY698" fmla="*/ 2583296 h 2632399"/>
              <a:gd name="connsiteX699" fmla="*/ 159971 w 4190885"/>
              <a:gd name="connsiteY699" fmla="*/ 2556452 h 2632399"/>
              <a:gd name="connsiteX700" fmla="*/ 212130 w 4190885"/>
              <a:gd name="connsiteY700" fmla="*/ 2560380 h 2632399"/>
              <a:gd name="connsiteX701" fmla="*/ 223697 w 4190885"/>
              <a:gd name="connsiteY701" fmla="*/ 2571511 h 2632399"/>
              <a:gd name="connsiteX702" fmla="*/ 225443 w 4190885"/>
              <a:gd name="connsiteY702" fmla="*/ 2600755 h 2632399"/>
              <a:gd name="connsiteX703" fmla="*/ 216932 w 4190885"/>
              <a:gd name="connsiteY703" fmla="*/ 2609921 h 2632399"/>
              <a:gd name="connsiteX704" fmla="*/ 231554 w 4190885"/>
              <a:gd name="connsiteY704" fmla="*/ 2171475 h 2632399"/>
              <a:gd name="connsiteX705" fmla="*/ 223915 w 4190885"/>
              <a:gd name="connsiteY705" fmla="*/ 2048605 h 2632399"/>
              <a:gd name="connsiteX706" fmla="*/ 231336 w 4190885"/>
              <a:gd name="connsiteY706" fmla="*/ 2040748 h 2632399"/>
              <a:gd name="connsiteX707" fmla="*/ 308593 w 4190885"/>
              <a:gd name="connsiteY707" fmla="*/ 2044895 h 2632399"/>
              <a:gd name="connsiteX708" fmla="*/ 316886 w 4190885"/>
              <a:gd name="connsiteY708" fmla="*/ 2055152 h 2632399"/>
              <a:gd name="connsiteX709" fmla="*/ 324306 w 4190885"/>
              <a:gd name="connsiteY709" fmla="*/ 2151833 h 2632399"/>
              <a:gd name="connsiteX710" fmla="*/ 324088 w 4190885"/>
              <a:gd name="connsiteY710" fmla="*/ 2151833 h 2632399"/>
              <a:gd name="connsiteX711" fmla="*/ 326489 w 4190885"/>
              <a:gd name="connsiteY711" fmla="*/ 2182168 h 2632399"/>
              <a:gd name="connsiteX712" fmla="*/ 317104 w 4190885"/>
              <a:gd name="connsiteY712" fmla="*/ 2191116 h 2632399"/>
              <a:gd name="connsiteX713" fmla="*/ 241375 w 4190885"/>
              <a:gd name="connsiteY713" fmla="*/ 2181732 h 2632399"/>
              <a:gd name="connsiteX714" fmla="*/ 231554 w 4190885"/>
              <a:gd name="connsiteY714" fmla="*/ 2171475 h 2632399"/>
              <a:gd name="connsiteX715" fmla="*/ 240720 w 4190885"/>
              <a:gd name="connsiteY715" fmla="*/ 2338866 h 2632399"/>
              <a:gd name="connsiteX716" fmla="*/ 234391 w 4190885"/>
              <a:gd name="connsiteY716" fmla="*/ 2225817 h 2632399"/>
              <a:gd name="connsiteX717" fmla="*/ 243339 w 4190885"/>
              <a:gd name="connsiteY717" fmla="*/ 2217742 h 2632399"/>
              <a:gd name="connsiteX718" fmla="*/ 321033 w 4190885"/>
              <a:gd name="connsiteY718" fmla="*/ 2227126 h 2632399"/>
              <a:gd name="connsiteX719" fmla="*/ 331072 w 4190885"/>
              <a:gd name="connsiteY719" fmla="*/ 2237820 h 2632399"/>
              <a:gd name="connsiteX720" fmla="*/ 336310 w 4190885"/>
              <a:gd name="connsiteY720" fmla="*/ 2299582 h 2632399"/>
              <a:gd name="connsiteX721" fmla="*/ 329544 w 4190885"/>
              <a:gd name="connsiteY721" fmla="*/ 2310713 h 2632399"/>
              <a:gd name="connsiteX722" fmla="*/ 267127 w 4190885"/>
              <a:gd name="connsiteY722" fmla="*/ 2348250 h 2632399"/>
              <a:gd name="connsiteX723" fmla="*/ 253815 w 4190885"/>
              <a:gd name="connsiteY723" fmla="*/ 2351087 h 2632399"/>
              <a:gd name="connsiteX724" fmla="*/ 240720 w 4190885"/>
              <a:gd name="connsiteY724" fmla="*/ 2338866 h 2632399"/>
              <a:gd name="connsiteX725" fmla="*/ 279785 w 4190885"/>
              <a:gd name="connsiteY725" fmla="*/ 2575003 h 2632399"/>
              <a:gd name="connsiteX726" fmla="*/ 277385 w 4190885"/>
              <a:gd name="connsiteY726" fmla="*/ 2603156 h 2632399"/>
              <a:gd name="connsiteX727" fmla="*/ 266909 w 4190885"/>
              <a:gd name="connsiteY727" fmla="*/ 2610794 h 2632399"/>
              <a:gd name="connsiteX728" fmla="*/ 252723 w 4190885"/>
              <a:gd name="connsiteY728" fmla="*/ 2603156 h 2632399"/>
              <a:gd name="connsiteX729" fmla="*/ 251196 w 4190885"/>
              <a:gd name="connsiteY729" fmla="*/ 2585697 h 2632399"/>
              <a:gd name="connsiteX730" fmla="*/ 251196 w 4190885"/>
              <a:gd name="connsiteY730" fmla="*/ 2581332 h 2632399"/>
              <a:gd name="connsiteX731" fmla="*/ 254906 w 4190885"/>
              <a:gd name="connsiteY731" fmla="*/ 2565618 h 2632399"/>
              <a:gd name="connsiteX732" fmla="*/ 276293 w 4190885"/>
              <a:gd name="connsiteY732" fmla="*/ 2566491 h 2632399"/>
              <a:gd name="connsiteX733" fmla="*/ 279785 w 4190885"/>
              <a:gd name="connsiteY733" fmla="*/ 2575003 h 2632399"/>
              <a:gd name="connsiteX734" fmla="*/ 335000 w 4190885"/>
              <a:gd name="connsiteY734" fmla="*/ 2516078 h 2632399"/>
              <a:gd name="connsiteX735" fmla="*/ 297899 w 4190885"/>
              <a:gd name="connsiteY735" fmla="*/ 2514768 h 2632399"/>
              <a:gd name="connsiteX736" fmla="*/ 285460 w 4190885"/>
              <a:gd name="connsiteY736" fmla="*/ 2522625 h 2632399"/>
              <a:gd name="connsiteX737" fmla="*/ 273893 w 4190885"/>
              <a:gd name="connsiteY737" fmla="*/ 2529608 h 2632399"/>
              <a:gd name="connsiteX738" fmla="*/ 247704 w 4190885"/>
              <a:gd name="connsiteY738" fmla="*/ 2503419 h 2632399"/>
              <a:gd name="connsiteX739" fmla="*/ 243775 w 4190885"/>
              <a:gd name="connsiteY739" fmla="*/ 2405429 h 2632399"/>
              <a:gd name="connsiteX740" fmla="*/ 260144 w 4190885"/>
              <a:gd name="connsiteY740" fmla="*/ 2388625 h 2632399"/>
              <a:gd name="connsiteX741" fmla="*/ 330854 w 4190885"/>
              <a:gd name="connsiteY741" fmla="*/ 2391462 h 2632399"/>
              <a:gd name="connsiteX742" fmla="*/ 342639 w 4190885"/>
              <a:gd name="connsiteY742" fmla="*/ 2403465 h 2632399"/>
              <a:gd name="connsiteX743" fmla="*/ 347004 w 4190885"/>
              <a:gd name="connsiteY743" fmla="*/ 2469810 h 2632399"/>
              <a:gd name="connsiteX744" fmla="*/ 347222 w 4190885"/>
              <a:gd name="connsiteY744" fmla="*/ 2504729 h 2632399"/>
              <a:gd name="connsiteX745" fmla="*/ 335000 w 4190885"/>
              <a:gd name="connsiteY745" fmla="*/ 2516078 h 2632399"/>
              <a:gd name="connsiteX746" fmla="*/ 353333 w 4190885"/>
              <a:gd name="connsiteY746" fmla="*/ 2186533 h 2632399"/>
              <a:gd name="connsiteX747" fmla="*/ 345476 w 4190885"/>
              <a:gd name="connsiteY747" fmla="*/ 2082432 h 2632399"/>
              <a:gd name="connsiteX748" fmla="*/ 344821 w 4190885"/>
              <a:gd name="connsiteY748" fmla="*/ 2070211 h 2632399"/>
              <a:gd name="connsiteX749" fmla="*/ 344821 w 4190885"/>
              <a:gd name="connsiteY749" fmla="*/ 2070211 h 2632399"/>
              <a:gd name="connsiteX750" fmla="*/ 344603 w 4190885"/>
              <a:gd name="connsiteY750" fmla="*/ 2069556 h 2632399"/>
              <a:gd name="connsiteX751" fmla="*/ 344166 w 4190885"/>
              <a:gd name="connsiteY751" fmla="*/ 2068246 h 2632399"/>
              <a:gd name="connsiteX752" fmla="*/ 344166 w 4190885"/>
              <a:gd name="connsiteY752" fmla="*/ 2067373 h 2632399"/>
              <a:gd name="connsiteX753" fmla="*/ 365118 w 4190885"/>
              <a:gd name="connsiteY753" fmla="*/ 2049696 h 2632399"/>
              <a:gd name="connsiteX754" fmla="*/ 433427 w 4190885"/>
              <a:gd name="connsiteY754" fmla="*/ 2055589 h 2632399"/>
              <a:gd name="connsiteX755" fmla="*/ 443903 w 4190885"/>
              <a:gd name="connsiteY755" fmla="*/ 2065191 h 2632399"/>
              <a:gd name="connsiteX756" fmla="*/ 448049 w 4190885"/>
              <a:gd name="connsiteY756" fmla="*/ 2145504 h 2632399"/>
              <a:gd name="connsiteX757" fmla="*/ 446740 w 4190885"/>
              <a:gd name="connsiteY757" fmla="*/ 2190243 h 2632399"/>
              <a:gd name="connsiteX758" fmla="*/ 433209 w 4190885"/>
              <a:gd name="connsiteY758" fmla="*/ 2198537 h 2632399"/>
              <a:gd name="connsiteX759" fmla="*/ 363590 w 4190885"/>
              <a:gd name="connsiteY759" fmla="*/ 2195045 h 2632399"/>
              <a:gd name="connsiteX760" fmla="*/ 353333 w 4190885"/>
              <a:gd name="connsiteY760" fmla="*/ 2186533 h 2632399"/>
              <a:gd name="connsiteX761" fmla="*/ 360753 w 4190885"/>
              <a:gd name="connsiteY761" fmla="*/ 2283214 h 2632399"/>
              <a:gd name="connsiteX762" fmla="*/ 357479 w 4190885"/>
              <a:gd name="connsiteY762" fmla="*/ 2239784 h 2632399"/>
              <a:gd name="connsiteX763" fmla="*/ 366645 w 4190885"/>
              <a:gd name="connsiteY763" fmla="*/ 2231054 h 2632399"/>
              <a:gd name="connsiteX764" fmla="*/ 389561 w 4190885"/>
              <a:gd name="connsiteY764" fmla="*/ 2231054 h 2632399"/>
              <a:gd name="connsiteX765" fmla="*/ 389561 w 4190885"/>
              <a:gd name="connsiteY765" fmla="*/ 2231927 h 2632399"/>
              <a:gd name="connsiteX766" fmla="*/ 415749 w 4190885"/>
              <a:gd name="connsiteY766" fmla="*/ 2233455 h 2632399"/>
              <a:gd name="connsiteX767" fmla="*/ 421860 w 4190885"/>
              <a:gd name="connsiteY767" fmla="*/ 2242621 h 2632399"/>
              <a:gd name="connsiteX768" fmla="*/ 399381 w 4190885"/>
              <a:gd name="connsiteY768" fmla="*/ 2271429 h 2632399"/>
              <a:gd name="connsiteX769" fmla="*/ 369701 w 4190885"/>
              <a:gd name="connsiteY769" fmla="*/ 2287579 h 2632399"/>
              <a:gd name="connsiteX770" fmla="*/ 360753 w 4190885"/>
              <a:gd name="connsiteY770" fmla="*/ 2283214 h 2632399"/>
              <a:gd name="connsiteX771" fmla="*/ 389997 w 4190885"/>
              <a:gd name="connsiteY771" fmla="*/ 2517387 h 2632399"/>
              <a:gd name="connsiteX772" fmla="*/ 373411 w 4190885"/>
              <a:gd name="connsiteY772" fmla="*/ 2508875 h 2632399"/>
              <a:gd name="connsiteX773" fmla="*/ 369046 w 4190885"/>
              <a:gd name="connsiteY773" fmla="*/ 2403465 h 2632399"/>
              <a:gd name="connsiteX774" fmla="*/ 376684 w 4190885"/>
              <a:gd name="connsiteY774" fmla="*/ 2394299 h 2632399"/>
              <a:gd name="connsiteX775" fmla="*/ 386505 w 4190885"/>
              <a:gd name="connsiteY775" fmla="*/ 2403902 h 2632399"/>
              <a:gd name="connsiteX776" fmla="*/ 386505 w 4190885"/>
              <a:gd name="connsiteY776" fmla="*/ 2425726 h 2632399"/>
              <a:gd name="connsiteX777" fmla="*/ 393925 w 4190885"/>
              <a:gd name="connsiteY777" fmla="*/ 2506911 h 2632399"/>
              <a:gd name="connsiteX778" fmla="*/ 389997 w 4190885"/>
              <a:gd name="connsiteY778" fmla="*/ 2517387 h 2632399"/>
              <a:gd name="connsiteX779" fmla="*/ 393271 w 4190885"/>
              <a:gd name="connsiteY779" fmla="*/ 2343449 h 2632399"/>
              <a:gd name="connsiteX780" fmla="*/ 383232 w 4190885"/>
              <a:gd name="connsiteY780" fmla="*/ 2358289 h 2632399"/>
              <a:gd name="connsiteX781" fmla="*/ 365990 w 4190885"/>
              <a:gd name="connsiteY781" fmla="*/ 2349559 h 2632399"/>
              <a:gd name="connsiteX782" fmla="*/ 374065 w 4190885"/>
              <a:gd name="connsiteY782" fmla="*/ 2329045 h 2632399"/>
              <a:gd name="connsiteX783" fmla="*/ 395235 w 4190885"/>
              <a:gd name="connsiteY783" fmla="*/ 2321188 h 2632399"/>
              <a:gd name="connsiteX784" fmla="*/ 393271 w 4190885"/>
              <a:gd name="connsiteY784" fmla="*/ 2343449 h 2632399"/>
              <a:gd name="connsiteX785" fmla="*/ 454378 w 4190885"/>
              <a:gd name="connsiteY785" fmla="*/ 2513240 h 2632399"/>
              <a:gd name="connsiteX786" fmla="*/ 432554 w 4190885"/>
              <a:gd name="connsiteY786" fmla="*/ 2518042 h 2632399"/>
              <a:gd name="connsiteX787" fmla="*/ 405929 w 4190885"/>
              <a:gd name="connsiteY787" fmla="*/ 2503638 h 2632399"/>
              <a:gd name="connsiteX788" fmla="*/ 398072 w 4190885"/>
              <a:gd name="connsiteY788" fmla="*/ 2409576 h 2632399"/>
              <a:gd name="connsiteX789" fmla="*/ 412476 w 4190885"/>
              <a:gd name="connsiteY789" fmla="*/ 2396263 h 2632399"/>
              <a:gd name="connsiteX790" fmla="*/ 453723 w 4190885"/>
              <a:gd name="connsiteY790" fmla="*/ 2399100 h 2632399"/>
              <a:gd name="connsiteX791" fmla="*/ 464199 w 4190885"/>
              <a:gd name="connsiteY791" fmla="*/ 2410012 h 2632399"/>
              <a:gd name="connsiteX792" fmla="*/ 464199 w 4190885"/>
              <a:gd name="connsiteY792" fmla="*/ 2456716 h 2632399"/>
              <a:gd name="connsiteX793" fmla="*/ 465290 w 4190885"/>
              <a:gd name="connsiteY793" fmla="*/ 2456716 h 2632399"/>
              <a:gd name="connsiteX794" fmla="*/ 465290 w 4190885"/>
              <a:gd name="connsiteY794" fmla="*/ 2501237 h 2632399"/>
              <a:gd name="connsiteX795" fmla="*/ 454378 w 4190885"/>
              <a:gd name="connsiteY795" fmla="*/ 2513240 h 2632399"/>
              <a:gd name="connsiteX796" fmla="*/ 462671 w 4190885"/>
              <a:gd name="connsiteY796" fmla="*/ 1987497 h 2632399"/>
              <a:gd name="connsiteX797" fmla="*/ 454815 w 4190885"/>
              <a:gd name="connsiteY797" fmla="*/ 1906093 h 2632399"/>
              <a:gd name="connsiteX798" fmla="*/ 467691 w 4190885"/>
              <a:gd name="connsiteY798" fmla="*/ 1892999 h 2632399"/>
              <a:gd name="connsiteX799" fmla="*/ 536219 w 4190885"/>
              <a:gd name="connsiteY799" fmla="*/ 1898891 h 2632399"/>
              <a:gd name="connsiteX800" fmla="*/ 548004 w 4190885"/>
              <a:gd name="connsiteY800" fmla="*/ 1910240 h 2632399"/>
              <a:gd name="connsiteX801" fmla="*/ 554333 w 4190885"/>
              <a:gd name="connsiteY801" fmla="*/ 1969820 h 2632399"/>
              <a:gd name="connsiteX802" fmla="*/ 551932 w 4190885"/>
              <a:gd name="connsiteY802" fmla="*/ 1980295 h 2632399"/>
              <a:gd name="connsiteX803" fmla="*/ 537092 w 4190885"/>
              <a:gd name="connsiteY803" fmla="*/ 2014123 h 2632399"/>
              <a:gd name="connsiteX804" fmla="*/ 518978 w 4190885"/>
              <a:gd name="connsiteY804" fmla="*/ 2025253 h 2632399"/>
              <a:gd name="connsiteX805" fmla="*/ 498026 w 4190885"/>
              <a:gd name="connsiteY805" fmla="*/ 2023725 h 2632399"/>
              <a:gd name="connsiteX806" fmla="*/ 468127 w 4190885"/>
              <a:gd name="connsiteY806" fmla="*/ 2019142 h 2632399"/>
              <a:gd name="connsiteX807" fmla="*/ 462671 w 4190885"/>
              <a:gd name="connsiteY807" fmla="*/ 1987497 h 2632399"/>
              <a:gd name="connsiteX808" fmla="*/ 469219 w 4190885"/>
              <a:gd name="connsiteY808" fmla="*/ 2067155 h 2632399"/>
              <a:gd name="connsiteX809" fmla="*/ 478385 w 4190885"/>
              <a:gd name="connsiteY809" fmla="*/ 2057334 h 2632399"/>
              <a:gd name="connsiteX810" fmla="*/ 506538 w 4190885"/>
              <a:gd name="connsiteY810" fmla="*/ 2059517 h 2632399"/>
              <a:gd name="connsiteX811" fmla="*/ 511557 w 4190885"/>
              <a:gd name="connsiteY811" fmla="*/ 2065409 h 2632399"/>
              <a:gd name="connsiteX812" fmla="*/ 475766 w 4190885"/>
              <a:gd name="connsiteY812" fmla="*/ 2135465 h 2632399"/>
              <a:gd name="connsiteX813" fmla="*/ 471619 w 4190885"/>
              <a:gd name="connsiteY813" fmla="*/ 2104256 h 2632399"/>
              <a:gd name="connsiteX814" fmla="*/ 469219 w 4190885"/>
              <a:gd name="connsiteY814" fmla="*/ 2067155 h 2632399"/>
              <a:gd name="connsiteX815" fmla="*/ 502610 w 4190885"/>
              <a:gd name="connsiteY815" fmla="*/ 2512149 h 2632399"/>
              <a:gd name="connsiteX816" fmla="*/ 492134 w 4190885"/>
              <a:gd name="connsiteY816" fmla="*/ 2504947 h 2632399"/>
              <a:gd name="connsiteX817" fmla="*/ 492134 w 4190885"/>
              <a:gd name="connsiteY817" fmla="*/ 2454752 h 2632399"/>
              <a:gd name="connsiteX818" fmla="*/ 489733 w 4190885"/>
              <a:gd name="connsiteY818" fmla="*/ 2454752 h 2632399"/>
              <a:gd name="connsiteX819" fmla="*/ 489733 w 4190885"/>
              <a:gd name="connsiteY819" fmla="*/ 2410012 h 2632399"/>
              <a:gd name="connsiteX820" fmla="*/ 493880 w 4190885"/>
              <a:gd name="connsiteY820" fmla="*/ 2402592 h 2632399"/>
              <a:gd name="connsiteX821" fmla="*/ 498026 w 4190885"/>
              <a:gd name="connsiteY821" fmla="*/ 2410012 h 2632399"/>
              <a:gd name="connsiteX822" fmla="*/ 508066 w 4190885"/>
              <a:gd name="connsiteY822" fmla="*/ 2502983 h 2632399"/>
              <a:gd name="connsiteX823" fmla="*/ 502610 w 4190885"/>
              <a:gd name="connsiteY823" fmla="*/ 2512149 h 2632399"/>
              <a:gd name="connsiteX824" fmla="*/ 508502 w 4190885"/>
              <a:gd name="connsiteY824" fmla="*/ 2264445 h 2632399"/>
              <a:gd name="connsiteX825" fmla="*/ 498899 w 4190885"/>
              <a:gd name="connsiteY825" fmla="*/ 2357634 h 2632399"/>
              <a:gd name="connsiteX826" fmla="*/ 493662 w 4190885"/>
              <a:gd name="connsiteY826" fmla="*/ 2364618 h 2632399"/>
              <a:gd name="connsiteX827" fmla="*/ 487987 w 4190885"/>
              <a:gd name="connsiteY827" fmla="*/ 2356980 h 2632399"/>
              <a:gd name="connsiteX828" fmla="*/ 483186 w 4190885"/>
              <a:gd name="connsiteY828" fmla="*/ 2279940 h 2632399"/>
              <a:gd name="connsiteX829" fmla="*/ 506756 w 4190885"/>
              <a:gd name="connsiteY829" fmla="*/ 2261390 h 2632399"/>
              <a:gd name="connsiteX830" fmla="*/ 508502 w 4190885"/>
              <a:gd name="connsiteY830" fmla="*/ 2264445 h 2632399"/>
              <a:gd name="connsiteX831" fmla="*/ 502391 w 4190885"/>
              <a:gd name="connsiteY831" fmla="*/ 2202247 h 2632399"/>
              <a:gd name="connsiteX832" fmla="*/ 475984 w 4190885"/>
              <a:gd name="connsiteY832" fmla="*/ 2174094 h 2632399"/>
              <a:gd name="connsiteX833" fmla="*/ 482313 w 4190885"/>
              <a:gd name="connsiteY833" fmla="*/ 2147905 h 2632399"/>
              <a:gd name="connsiteX834" fmla="*/ 522906 w 4190885"/>
              <a:gd name="connsiteY834" fmla="*/ 2070865 h 2632399"/>
              <a:gd name="connsiteX835" fmla="*/ 527271 w 4190885"/>
              <a:gd name="connsiteY835" fmla="*/ 2063445 h 2632399"/>
              <a:gd name="connsiteX836" fmla="*/ 540365 w 4190885"/>
              <a:gd name="connsiteY836" fmla="*/ 2061481 h 2632399"/>
              <a:gd name="connsiteX837" fmla="*/ 543639 w 4190885"/>
              <a:gd name="connsiteY837" fmla="*/ 2070647 h 2632399"/>
              <a:gd name="connsiteX838" fmla="*/ 520505 w 4190885"/>
              <a:gd name="connsiteY838" fmla="*/ 2194608 h 2632399"/>
              <a:gd name="connsiteX839" fmla="*/ 509811 w 4190885"/>
              <a:gd name="connsiteY839" fmla="*/ 2202683 h 2632399"/>
              <a:gd name="connsiteX840" fmla="*/ 502391 w 4190885"/>
              <a:gd name="connsiteY840" fmla="*/ 2202247 h 2632399"/>
              <a:gd name="connsiteX841" fmla="*/ 596017 w 4190885"/>
              <a:gd name="connsiteY841" fmla="*/ 2500801 h 2632399"/>
              <a:gd name="connsiteX842" fmla="*/ 586196 w 4190885"/>
              <a:gd name="connsiteY842" fmla="*/ 2511495 h 2632399"/>
              <a:gd name="connsiteX843" fmla="*/ 529671 w 4190885"/>
              <a:gd name="connsiteY843" fmla="*/ 2512149 h 2632399"/>
              <a:gd name="connsiteX844" fmla="*/ 521596 w 4190885"/>
              <a:gd name="connsiteY844" fmla="*/ 2505165 h 2632399"/>
              <a:gd name="connsiteX845" fmla="*/ 510684 w 4190885"/>
              <a:gd name="connsiteY845" fmla="*/ 2410012 h 2632399"/>
              <a:gd name="connsiteX846" fmla="*/ 519632 w 4190885"/>
              <a:gd name="connsiteY846" fmla="*/ 2401937 h 2632399"/>
              <a:gd name="connsiteX847" fmla="*/ 584013 w 4190885"/>
              <a:gd name="connsiteY847" fmla="*/ 2404775 h 2632399"/>
              <a:gd name="connsiteX848" fmla="*/ 594489 w 4190885"/>
              <a:gd name="connsiteY848" fmla="*/ 2415687 h 2632399"/>
              <a:gd name="connsiteX849" fmla="*/ 596453 w 4190885"/>
              <a:gd name="connsiteY849" fmla="*/ 2459335 h 2632399"/>
              <a:gd name="connsiteX850" fmla="*/ 596017 w 4190885"/>
              <a:gd name="connsiteY850" fmla="*/ 2459335 h 2632399"/>
              <a:gd name="connsiteX851" fmla="*/ 596017 w 4190885"/>
              <a:gd name="connsiteY851" fmla="*/ 2500801 h 2632399"/>
              <a:gd name="connsiteX852" fmla="*/ 592525 w 4190885"/>
              <a:gd name="connsiteY852" fmla="*/ 2108403 h 2632399"/>
              <a:gd name="connsiteX853" fmla="*/ 589470 w 4190885"/>
              <a:gd name="connsiteY853" fmla="*/ 2075012 h 2632399"/>
              <a:gd name="connsiteX854" fmla="*/ 601909 w 4190885"/>
              <a:gd name="connsiteY854" fmla="*/ 2066064 h 2632399"/>
              <a:gd name="connsiteX855" fmla="*/ 662362 w 4190885"/>
              <a:gd name="connsiteY855" fmla="*/ 2073921 h 2632399"/>
              <a:gd name="connsiteX856" fmla="*/ 669564 w 4190885"/>
              <a:gd name="connsiteY856" fmla="*/ 2085269 h 2632399"/>
              <a:gd name="connsiteX857" fmla="*/ 646867 w 4190885"/>
              <a:gd name="connsiteY857" fmla="*/ 2146595 h 2632399"/>
              <a:gd name="connsiteX858" fmla="*/ 635300 w 4190885"/>
              <a:gd name="connsiteY858" fmla="*/ 2153361 h 2632399"/>
              <a:gd name="connsiteX859" fmla="*/ 608456 w 4190885"/>
              <a:gd name="connsiteY859" fmla="*/ 2131755 h 2632399"/>
              <a:gd name="connsiteX860" fmla="*/ 603655 w 4190885"/>
              <a:gd name="connsiteY860" fmla="*/ 2126299 h 2632399"/>
              <a:gd name="connsiteX861" fmla="*/ 592525 w 4190885"/>
              <a:gd name="connsiteY861" fmla="*/ 2108403 h 2632399"/>
              <a:gd name="connsiteX862" fmla="*/ 658870 w 4190885"/>
              <a:gd name="connsiteY862" fmla="*/ 2439038 h 2632399"/>
              <a:gd name="connsiteX863" fmla="*/ 656470 w 4190885"/>
              <a:gd name="connsiteY863" fmla="*/ 2499928 h 2632399"/>
              <a:gd name="connsiteX864" fmla="*/ 645339 w 4190885"/>
              <a:gd name="connsiteY864" fmla="*/ 2510840 h 2632399"/>
              <a:gd name="connsiteX865" fmla="*/ 620460 w 4190885"/>
              <a:gd name="connsiteY865" fmla="*/ 2487051 h 2632399"/>
              <a:gd name="connsiteX866" fmla="*/ 620460 w 4190885"/>
              <a:gd name="connsiteY866" fmla="*/ 2463045 h 2632399"/>
              <a:gd name="connsiteX867" fmla="*/ 620460 w 4190885"/>
              <a:gd name="connsiteY867" fmla="*/ 2419397 h 2632399"/>
              <a:gd name="connsiteX868" fmla="*/ 632027 w 4190885"/>
              <a:gd name="connsiteY868" fmla="*/ 2408485 h 2632399"/>
              <a:gd name="connsiteX869" fmla="*/ 658434 w 4190885"/>
              <a:gd name="connsiteY869" fmla="*/ 2413504 h 2632399"/>
              <a:gd name="connsiteX870" fmla="*/ 658870 w 4190885"/>
              <a:gd name="connsiteY870" fmla="*/ 2439038 h 2632399"/>
              <a:gd name="connsiteX871" fmla="*/ 703828 w 4190885"/>
              <a:gd name="connsiteY871" fmla="*/ 2341921 h 2632399"/>
              <a:gd name="connsiteX872" fmla="*/ 680258 w 4190885"/>
              <a:gd name="connsiteY872" fmla="*/ 2370292 h 2632399"/>
              <a:gd name="connsiteX873" fmla="*/ 664981 w 4190885"/>
              <a:gd name="connsiteY873" fmla="*/ 2377276 h 2632399"/>
              <a:gd name="connsiteX874" fmla="*/ 631372 w 4190885"/>
              <a:gd name="connsiteY874" fmla="*/ 2373566 h 2632399"/>
              <a:gd name="connsiteX875" fmla="*/ 616095 w 4190885"/>
              <a:gd name="connsiteY875" fmla="*/ 2357853 h 2632399"/>
              <a:gd name="connsiteX876" fmla="*/ 609111 w 4190885"/>
              <a:gd name="connsiteY876" fmla="*/ 2280813 h 2632399"/>
              <a:gd name="connsiteX877" fmla="*/ 606056 w 4190885"/>
              <a:gd name="connsiteY877" fmla="*/ 2252660 h 2632399"/>
              <a:gd name="connsiteX878" fmla="*/ 615222 w 4190885"/>
              <a:gd name="connsiteY878" fmla="*/ 2241967 h 2632399"/>
              <a:gd name="connsiteX879" fmla="*/ 644685 w 4190885"/>
              <a:gd name="connsiteY879" fmla="*/ 2241967 h 2632399"/>
              <a:gd name="connsiteX880" fmla="*/ 644685 w 4190885"/>
              <a:gd name="connsiteY880" fmla="*/ 2243276 h 2632399"/>
              <a:gd name="connsiteX881" fmla="*/ 675238 w 4190885"/>
              <a:gd name="connsiteY881" fmla="*/ 2243276 h 2632399"/>
              <a:gd name="connsiteX882" fmla="*/ 685059 w 4190885"/>
              <a:gd name="connsiteY882" fmla="*/ 2246550 h 2632399"/>
              <a:gd name="connsiteX883" fmla="*/ 705574 w 4190885"/>
              <a:gd name="connsiteY883" fmla="*/ 2287361 h 2632399"/>
              <a:gd name="connsiteX884" fmla="*/ 709502 w 4190885"/>
              <a:gd name="connsiteY884" fmla="*/ 2326426 h 2632399"/>
              <a:gd name="connsiteX885" fmla="*/ 703828 w 4190885"/>
              <a:gd name="connsiteY885" fmla="*/ 2341921 h 2632399"/>
              <a:gd name="connsiteX886" fmla="*/ 769737 w 4190885"/>
              <a:gd name="connsiteY886" fmla="*/ 2322279 h 2632399"/>
              <a:gd name="connsiteX887" fmla="*/ 762317 w 4190885"/>
              <a:gd name="connsiteY887" fmla="*/ 2325116 h 2632399"/>
              <a:gd name="connsiteX888" fmla="*/ 752496 w 4190885"/>
              <a:gd name="connsiteY888" fmla="*/ 2325116 h 2632399"/>
              <a:gd name="connsiteX889" fmla="*/ 733072 w 4190885"/>
              <a:gd name="connsiteY889" fmla="*/ 2300892 h 2632399"/>
              <a:gd name="connsiteX890" fmla="*/ 738746 w 4190885"/>
              <a:gd name="connsiteY890" fmla="*/ 2297400 h 2632399"/>
              <a:gd name="connsiteX891" fmla="*/ 766681 w 4190885"/>
              <a:gd name="connsiteY891" fmla="*/ 2313768 h 2632399"/>
              <a:gd name="connsiteX892" fmla="*/ 769737 w 4190885"/>
              <a:gd name="connsiteY892" fmla="*/ 2322279 h 2632399"/>
              <a:gd name="connsiteX893" fmla="*/ 769300 w 4190885"/>
              <a:gd name="connsiteY893" fmla="*/ 2016523 h 2632399"/>
              <a:gd name="connsiteX894" fmla="*/ 760352 w 4190885"/>
              <a:gd name="connsiteY894" fmla="*/ 2014777 h 2632399"/>
              <a:gd name="connsiteX895" fmla="*/ 733945 w 4190885"/>
              <a:gd name="connsiteY895" fmla="*/ 1999719 h 2632399"/>
              <a:gd name="connsiteX896" fmla="*/ 714303 w 4190885"/>
              <a:gd name="connsiteY896" fmla="*/ 1996882 h 2632399"/>
              <a:gd name="connsiteX897" fmla="*/ 706229 w 4190885"/>
              <a:gd name="connsiteY897" fmla="*/ 1991862 h 2632399"/>
              <a:gd name="connsiteX898" fmla="*/ 697281 w 4190885"/>
              <a:gd name="connsiteY898" fmla="*/ 1915259 h 2632399"/>
              <a:gd name="connsiteX899" fmla="*/ 704483 w 4190885"/>
              <a:gd name="connsiteY899" fmla="*/ 1909149 h 2632399"/>
              <a:gd name="connsiteX900" fmla="*/ 774975 w 4190885"/>
              <a:gd name="connsiteY900" fmla="*/ 1921370 h 2632399"/>
              <a:gd name="connsiteX901" fmla="*/ 782613 w 4190885"/>
              <a:gd name="connsiteY901" fmla="*/ 1931627 h 2632399"/>
              <a:gd name="connsiteX902" fmla="*/ 786105 w 4190885"/>
              <a:gd name="connsiteY902" fmla="*/ 1981605 h 2632399"/>
              <a:gd name="connsiteX903" fmla="*/ 786323 w 4190885"/>
              <a:gd name="connsiteY903" fmla="*/ 1988152 h 2632399"/>
              <a:gd name="connsiteX904" fmla="*/ 769300 w 4190885"/>
              <a:gd name="connsiteY904" fmla="*/ 2016523 h 2632399"/>
              <a:gd name="connsiteX905" fmla="*/ 786323 w 4190885"/>
              <a:gd name="connsiteY905" fmla="*/ 1766419 h 2632399"/>
              <a:gd name="connsiteX906" fmla="*/ 813603 w 4190885"/>
              <a:gd name="connsiteY906" fmla="*/ 1810504 h 2632399"/>
              <a:gd name="connsiteX907" fmla="*/ 811203 w 4190885"/>
              <a:gd name="connsiteY907" fmla="*/ 1817051 h 2632399"/>
              <a:gd name="connsiteX908" fmla="*/ 797890 w 4190885"/>
              <a:gd name="connsiteY908" fmla="*/ 1825562 h 2632399"/>
              <a:gd name="connsiteX909" fmla="*/ 786323 w 4190885"/>
              <a:gd name="connsiteY909" fmla="*/ 1766419 h 2632399"/>
              <a:gd name="connsiteX910" fmla="*/ 802691 w 4190885"/>
              <a:gd name="connsiteY910" fmla="*/ 1863754 h 2632399"/>
              <a:gd name="connsiteX911" fmla="*/ 801382 w 4190885"/>
              <a:gd name="connsiteY911" fmla="*/ 1855243 h 2632399"/>
              <a:gd name="connsiteX912" fmla="*/ 809675 w 4190885"/>
              <a:gd name="connsiteY912" fmla="*/ 1846950 h 2632399"/>
              <a:gd name="connsiteX913" fmla="*/ 826916 w 4190885"/>
              <a:gd name="connsiteY913" fmla="*/ 1846513 h 2632399"/>
              <a:gd name="connsiteX914" fmla="*/ 842629 w 4190885"/>
              <a:gd name="connsiteY914" fmla="*/ 1859390 h 2632399"/>
              <a:gd name="connsiteX915" fmla="*/ 844157 w 4190885"/>
              <a:gd name="connsiteY915" fmla="*/ 1879031 h 2632399"/>
              <a:gd name="connsiteX916" fmla="*/ 831062 w 4190885"/>
              <a:gd name="connsiteY916" fmla="*/ 1891471 h 2632399"/>
              <a:gd name="connsiteX917" fmla="*/ 802691 w 4190885"/>
              <a:gd name="connsiteY917" fmla="*/ 1863754 h 2632399"/>
              <a:gd name="connsiteX918" fmla="*/ 811203 w 4190885"/>
              <a:gd name="connsiteY918" fmla="*/ 2007139 h 2632399"/>
              <a:gd name="connsiteX919" fmla="*/ 811203 w 4190885"/>
              <a:gd name="connsiteY919" fmla="*/ 1968947 h 2632399"/>
              <a:gd name="connsiteX920" fmla="*/ 809675 w 4190885"/>
              <a:gd name="connsiteY920" fmla="*/ 1968947 h 2632399"/>
              <a:gd name="connsiteX921" fmla="*/ 809675 w 4190885"/>
              <a:gd name="connsiteY921" fmla="*/ 1932937 h 2632399"/>
              <a:gd name="connsiteX922" fmla="*/ 817532 w 4190885"/>
              <a:gd name="connsiteY922" fmla="*/ 1927263 h 2632399"/>
              <a:gd name="connsiteX923" fmla="*/ 845248 w 4190885"/>
              <a:gd name="connsiteY923" fmla="*/ 1939921 h 2632399"/>
              <a:gd name="connsiteX924" fmla="*/ 850049 w 4190885"/>
              <a:gd name="connsiteY924" fmla="*/ 1966764 h 2632399"/>
              <a:gd name="connsiteX925" fmla="*/ 848085 w 4190885"/>
              <a:gd name="connsiteY925" fmla="*/ 1991426 h 2632399"/>
              <a:gd name="connsiteX926" fmla="*/ 843721 w 4190885"/>
              <a:gd name="connsiteY926" fmla="*/ 2001028 h 2632399"/>
              <a:gd name="connsiteX927" fmla="*/ 822769 w 4190885"/>
              <a:gd name="connsiteY927" fmla="*/ 2012377 h 2632399"/>
              <a:gd name="connsiteX928" fmla="*/ 811203 w 4190885"/>
              <a:gd name="connsiteY928" fmla="*/ 2007139 h 2632399"/>
              <a:gd name="connsiteX929" fmla="*/ 840665 w 4190885"/>
              <a:gd name="connsiteY929" fmla="*/ 2506257 h 2632399"/>
              <a:gd name="connsiteX930" fmla="*/ 836519 w 4190885"/>
              <a:gd name="connsiteY930" fmla="*/ 2501892 h 2632399"/>
              <a:gd name="connsiteX931" fmla="*/ 838701 w 4190885"/>
              <a:gd name="connsiteY931" fmla="*/ 2456934 h 2632399"/>
              <a:gd name="connsiteX932" fmla="*/ 842629 w 4190885"/>
              <a:gd name="connsiteY932" fmla="*/ 2456934 h 2632399"/>
              <a:gd name="connsiteX933" fmla="*/ 844812 w 4190885"/>
              <a:gd name="connsiteY933" fmla="*/ 2501019 h 2632399"/>
              <a:gd name="connsiteX934" fmla="*/ 840665 w 4190885"/>
              <a:gd name="connsiteY934" fmla="*/ 2506257 h 2632399"/>
              <a:gd name="connsiteX935" fmla="*/ 857033 w 4190885"/>
              <a:gd name="connsiteY935" fmla="*/ 2036820 h 2632399"/>
              <a:gd name="connsiteX936" fmla="*/ 848740 w 4190885"/>
              <a:gd name="connsiteY936" fmla="*/ 2035074 h 2632399"/>
              <a:gd name="connsiteX937" fmla="*/ 834773 w 4190885"/>
              <a:gd name="connsiteY937" fmla="*/ 2025471 h 2632399"/>
              <a:gd name="connsiteX938" fmla="*/ 848958 w 4190885"/>
              <a:gd name="connsiteY938" fmla="*/ 2019579 h 2632399"/>
              <a:gd name="connsiteX939" fmla="*/ 857470 w 4190885"/>
              <a:gd name="connsiteY939" fmla="*/ 2024380 h 2632399"/>
              <a:gd name="connsiteX940" fmla="*/ 857033 w 4190885"/>
              <a:gd name="connsiteY940" fmla="*/ 2036820 h 2632399"/>
              <a:gd name="connsiteX941" fmla="*/ 874056 w 4190885"/>
              <a:gd name="connsiteY941" fmla="*/ 2450605 h 2632399"/>
              <a:gd name="connsiteX942" fmla="*/ 869255 w 4190885"/>
              <a:gd name="connsiteY942" fmla="*/ 2500146 h 2632399"/>
              <a:gd name="connsiteX943" fmla="*/ 866636 w 4190885"/>
              <a:gd name="connsiteY943" fmla="*/ 2451478 h 2632399"/>
              <a:gd name="connsiteX944" fmla="*/ 870564 w 4190885"/>
              <a:gd name="connsiteY944" fmla="*/ 2446022 h 2632399"/>
              <a:gd name="connsiteX945" fmla="*/ 874056 w 4190885"/>
              <a:gd name="connsiteY945" fmla="*/ 2450605 h 2632399"/>
              <a:gd name="connsiteX946" fmla="*/ 1014385 w 4190885"/>
              <a:gd name="connsiteY946" fmla="*/ 431001 h 2632399"/>
              <a:gd name="connsiteX947" fmla="*/ 972265 w 4190885"/>
              <a:gd name="connsiteY947" fmla="*/ 468975 h 2632399"/>
              <a:gd name="connsiteX948" fmla="*/ 960043 w 4190885"/>
              <a:gd name="connsiteY948" fmla="*/ 473776 h 2632399"/>
              <a:gd name="connsiteX949" fmla="*/ 935818 w 4190885"/>
              <a:gd name="connsiteY949" fmla="*/ 477050 h 2632399"/>
              <a:gd name="connsiteX950" fmla="*/ 912248 w 4190885"/>
              <a:gd name="connsiteY950" fmla="*/ 511532 h 2632399"/>
              <a:gd name="connsiteX951" fmla="*/ 905483 w 4190885"/>
              <a:gd name="connsiteY951" fmla="*/ 521571 h 2632399"/>
              <a:gd name="connsiteX952" fmla="*/ 877548 w 4190885"/>
              <a:gd name="connsiteY952" fmla="*/ 536193 h 2632399"/>
              <a:gd name="connsiteX953" fmla="*/ 867291 w 4190885"/>
              <a:gd name="connsiteY953" fmla="*/ 530082 h 2632399"/>
              <a:gd name="connsiteX954" fmla="*/ 872310 w 4190885"/>
              <a:gd name="connsiteY954" fmla="*/ 482506 h 2632399"/>
              <a:gd name="connsiteX955" fmla="*/ 882349 w 4190885"/>
              <a:gd name="connsiteY955" fmla="*/ 430128 h 2632399"/>
              <a:gd name="connsiteX956" fmla="*/ 891734 w 4190885"/>
              <a:gd name="connsiteY956" fmla="*/ 405903 h 2632399"/>
              <a:gd name="connsiteX957" fmla="*/ 910502 w 4190885"/>
              <a:gd name="connsiteY957" fmla="*/ 390844 h 2632399"/>
              <a:gd name="connsiteX958" fmla="*/ 945857 w 4190885"/>
              <a:gd name="connsiteY958" fmla="*/ 353089 h 2632399"/>
              <a:gd name="connsiteX959" fmla="*/ 967463 w 4190885"/>
              <a:gd name="connsiteY959" fmla="*/ 291545 h 2632399"/>
              <a:gd name="connsiteX960" fmla="*/ 949349 w 4190885"/>
              <a:gd name="connsiteY960" fmla="*/ 272340 h 2632399"/>
              <a:gd name="connsiteX961" fmla="*/ 971173 w 4190885"/>
              <a:gd name="connsiteY961" fmla="*/ 190936 h 2632399"/>
              <a:gd name="connsiteX962" fmla="*/ 1030317 w 4190885"/>
              <a:gd name="connsiteY962" fmla="*/ 192681 h 2632399"/>
              <a:gd name="connsiteX963" fmla="*/ 1041011 w 4190885"/>
              <a:gd name="connsiteY963" fmla="*/ 190063 h 2632399"/>
              <a:gd name="connsiteX964" fmla="*/ 1042975 w 4190885"/>
              <a:gd name="connsiteY964" fmla="*/ 203157 h 2632399"/>
              <a:gd name="connsiteX965" fmla="*/ 1045812 w 4190885"/>
              <a:gd name="connsiteY965" fmla="*/ 234584 h 2632399"/>
              <a:gd name="connsiteX966" fmla="*/ 1054323 w 4190885"/>
              <a:gd name="connsiteY966" fmla="*/ 262519 h 2632399"/>
              <a:gd name="connsiteX967" fmla="*/ 1062835 w 4190885"/>
              <a:gd name="connsiteY967" fmla="*/ 290454 h 2632399"/>
              <a:gd name="connsiteX968" fmla="*/ 1069600 w 4190885"/>
              <a:gd name="connsiteY968" fmla="*/ 302893 h 2632399"/>
              <a:gd name="connsiteX969" fmla="*/ 1118050 w 4190885"/>
              <a:gd name="connsiteY969" fmla="*/ 336939 h 2632399"/>
              <a:gd name="connsiteX970" fmla="*/ 1122415 w 4190885"/>
              <a:gd name="connsiteY970" fmla="*/ 337594 h 2632399"/>
              <a:gd name="connsiteX971" fmla="*/ 1138564 w 4190885"/>
              <a:gd name="connsiteY971" fmla="*/ 344359 h 2632399"/>
              <a:gd name="connsiteX972" fmla="*/ 1131144 w 4190885"/>
              <a:gd name="connsiteY972" fmla="*/ 360072 h 2632399"/>
              <a:gd name="connsiteX973" fmla="*/ 1125688 w 4190885"/>
              <a:gd name="connsiteY973" fmla="*/ 366838 h 2632399"/>
              <a:gd name="connsiteX974" fmla="*/ 1089897 w 4190885"/>
              <a:gd name="connsiteY974" fmla="*/ 388880 h 2632399"/>
              <a:gd name="connsiteX975" fmla="*/ 1042975 w 4190885"/>
              <a:gd name="connsiteY975" fmla="*/ 412232 h 2632399"/>
              <a:gd name="connsiteX976" fmla="*/ 1014385 w 4190885"/>
              <a:gd name="connsiteY976" fmla="*/ 431001 h 2632399"/>
              <a:gd name="connsiteX977" fmla="*/ 1061089 w 4190885"/>
              <a:gd name="connsiteY977" fmla="*/ 1509985 h 2632399"/>
              <a:gd name="connsiteX978" fmla="*/ 1058033 w 4190885"/>
              <a:gd name="connsiteY978" fmla="*/ 1503438 h 2632399"/>
              <a:gd name="connsiteX979" fmla="*/ 1112375 w 4190885"/>
              <a:gd name="connsiteY979" fmla="*/ 1457608 h 2632399"/>
              <a:gd name="connsiteX980" fmla="*/ 1114994 w 4190885"/>
              <a:gd name="connsiteY980" fmla="*/ 1459135 h 2632399"/>
              <a:gd name="connsiteX981" fmla="*/ 1099499 w 4190885"/>
              <a:gd name="connsiteY981" fmla="*/ 1506930 h 2632399"/>
              <a:gd name="connsiteX982" fmla="*/ 1091424 w 4190885"/>
              <a:gd name="connsiteY982" fmla="*/ 1511295 h 2632399"/>
              <a:gd name="connsiteX983" fmla="*/ 1061089 w 4190885"/>
              <a:gd name="connsiteY983" fmla="*/ 1509985 h 2632399"/>
              <a:gd name="connsiteX984" fmla="*/ 1086841 w 4190885"/>
              <a:gd name="connsiteY984" fmla="*/ 1544249 h 2632399"/>
              <a:gd name="connsiteX985" fmla="*/ 1078766 w 4190885"/>
              <a:gd name="connsiteY985" fmla="*/ 1572621 h 2632399"/>
              <a:gd name="connsiteX986" fmla="*/ 1067636 w 4190885"/>
              <a:gd name="connsiteY986" fmla="*/ 1606666 h 2632399"/>
              <a:gd name="connsiteX987" fmla="*/ 1058470 w 4190885"/>
              <a:gd name="connsiteY987" fmla="*/ 1613432 h 2632399"/>
              <a:gd name="connsiteX988" fmla="*/ 1050395 w 4190885"/>
              <a:gd name="connsiteY988" fmla="*/ 1599028 h 2632399"/>
              <a:gd name="connsiteX989" fmla="*/ 1072219 w 4190885"/>
              <a:gd name="connsiteY989" fmla="*/ 1555598 h 2632399"/>
              <a:gd name="connsiteX990" fmla="*/ 1086841 w 4190885"/>
              <a:gd name="connsiteY990" fmla="*/ 1544249 h 2632399"/>
              <a:gd name="connsiteX991" fmla="*/ 982958 w 4190885"/>
              <a:gd name="connsiteY991" fmla="*/ 1119770 h 2632399"/>
              <a:gd name="connsiteX992" fmla="*/ 980121 w 4190885"/>
              <a:gd name="connsiteY992" fmla="*/ 1114314 h 2632399"/>
              <a:gd name="connsiteX993" fmla="*/ 973356 w 4190885"/>
              <a:gd name="connsiteY993" fmla="*/ 1050588 h 2632399"/>
              <a:gd name="connsiteX994" fmla="*/ 985359 w 4190885"/>
              <a:gd name="connsiteY994" fmla="*/ 964819 h 2632399"/>
              <a:gd name="connsiteX995" fmla="*/ 1025734 w 4190885"/>
              <a:gd name="connsiteY995" fmla="*/ 905021 h 2632399"/>
              <a:gd name="connsiteX996" fmla="*/ 1042102 w 4190885"/>
              <a:gd name="connsiteY996" fmla="*/ 901529 h 2632399"/>
              <a:gd name="connsiteX997" fmla="*/ 1043193 w 4190885"/>
              <a:gd name="connsiteY997" fmla="*/ 901747 h 2632399"/>
              <a:gd name="connsiteX998" fmla="*/ 1066981 w 4190885"/>
              <a:gd name="connsiteY998" fmla="*/ 920734 h 2632399"/>
              <a:gd name="connsiteX999" fmla="*/ 1076147 w 4190885"/>
              <a:gd name="connsiteY999" fmla="*/ 927500 h 2632399"/>
              <a:gd name="connsiteX1000" fmla="*/ 1083568 w 4190885"/>
              <a:gd name="connsiteY1000" fmla="*/ 928591 h 2632399"/>
              <a:gd name="connsiteX1001" fmla="*/ 1099063 w 4190885"/>
              <a:gd name="connsiteY1001" fmla="*/ 954780 h 2632399"/>
              <a:gd name="connsiteX1002" fmla="*/ 1089897 w 4190885"/>
              <a:gd name="connsiteY1002" fmla="*/ 975513 h 2632399"/>
              <a:gd name="connsiteX1003" fmla="*/ 1080076 w 4190885"/>
              <a:gd name="connsiteY1003" fmla="*/ 983369 h 2632399"/>
              <a:gd name="connsiteX1004" fmla="*/ 1049522 w 4190885"/>
              <a:gd name="connsiteY1004" fmla="*/ 997337 h 2632399"/>
              <a:gd name="connsiteX1005" fmla="*/ 1020714 w 4190885"/>
              <a:gd name="connsiteY1005" fmla="*/ 1035529 h 2632399"/>
              <a:gd name="connsiteX1006" fmla="*/ 1007838 w 4190885"/>
              <a:gd name="connsiteY1006" fmla="*/ 1075685 h 2632399"/>
              <a:gd name="connsiteX1007" fmla="*/ 988414 w 4190885"/>
              <a:gd name="connsiteY1007" fmla="*/ 1115624 h 2632399"/>
              <a:gd name="connsiteX1008" fmla="*/ 982958 w 4190885"/>
              <a:gd name="connsiteY1008" fmla="*/ 1119770 h 2632399"/>
              <a:gd name="connsiteX1009" fmla="*/ 1010457 w 4190885"/>
              <a:gd name="connsiteY1009" fmla="*/ 1605575 h 2632399"/>
              <a:gd name="connsiteX1010" fmla="*/ 1005219 w 4190885"/>
              <a:gd name="connsiteY1010" fmla="*/ 1590735 h 2632399"/>
              <a:gd name="connsiteX1011" fmla="*/ 1021151 w 4190885"/>
              <a:gd name="connsiteY1011" fmla="*/ 1543158 h 2632399"/>
              <a:gd name="connsiteX1012" fmla="*/ 1030098 w 4190885"/>
              <a:gd name="connsiteY1012" fmla="*/ 1535956 h 2632399"/>
              <a:gd name="connsiteX1013" fmla="*/ 1047340 w 4190885"/>
              <a:gd name="connsiteY1013" fmla="*/ 1540539 h 2632399"/>
              <a:gd name="connsiteX1014" fmla="*/ 1044284 w 4190885"/>
              <a:gd name="connsiteY1014" fmla="*/ 1546213 h 2632399"/>
              <a:gd name="connsiteX1015" fmla="*/ 1018968 w 4190885"/>
              <a:gd name="connsiteY1015" fmla="*/ 1599028 h 2632399"/>
              <a:gd name="connsiteX1016" fmla="*/ 1010457 w 4190885"/>
              <a:gd name="connsiteY1016" fmla="*/ 1605575 h 2632399"/>
              <a:gd name="connsiteX1017" fmla="*/ 1025297 w 4190885"/>
              <a:gd name="connsiteY1017" fmla="*/ 1721898 h 2632399"/>
              <a:gd name="connsiteX1018" fmla="*/ 1025515 w 4190885"/>
              <a:gd name="connsiteY1018" fmla="*/ 1683269 h 2632399"/>
              <a:gd name="connsiteX1019" fmla="*/ 1039483 w 4190885"/>
              <a:gd name="connsiteY1019" fmla="*/ 1674321 h 2632399"/>
              <a:gd name="connsiteX1020" fmla="*/ 1041883 w 4190885"/>
              <a:gd name="connsiteY1020" fmla="*/ 1685888 h 2632399"/>
              <a:gd name="connsiteX1021" fmla="*/ 1029226 w 4190885"/>
              <a:gd name="connsiteY1021" fmla="*/ 1722552 h 2632399"/>
              <a:gd name="connsiteX1022" fmla="*/ 1025297 w 4190885"/>
              <a:gd name="connsiteY1022" fmla="*/ 1721898 h 2632399"/>
              <a:gd name="connsiteX1023" fmla="*/ 1040792 w 4190885"/>
              <a:gd name="connsiteY1023" fmla="*/ 1882741 h 2632399"/>
              <a:gd name="connsiteX1024" fmla="*/ 1038828 w 4190885"/>
              <a:gd name="connsiteY1024" fmla="*/ 1874448 h 2632399"/>
              <a:gd name="connsiteX1025" fmla="*/ 1073529 w 4190885"/>
              <a:gd name="connsiteY1025" fmla="*/ 1767947 h 2632399"/>
              <a:gd name="connsiteX1026" fmla="*/ 1079857 w 4190885"/>
              <a:gd name="connsiteY1026" fmla="*/ 1762272 h 2632399"/>
              <a:gd name="connsiteX1027" fmla="*/ 1082476 w 4190885"/>
              <a:gd name="connsiteY1027" fmla="*/ 1769911 h 2632399"/>
              <a:gd name="connsiteX1028" fmla="*/ 1068727 w 4190885"/>
              <a:gd name="connsiteY1028" fmla="*/ 1819888 h 2632399"/>
              <a:gd name="connsiteX1029" fmla="*/ 1047121 w 4190885"/>
              <a:gd name="connsiteY1029" fmla="*/ 1876631 h 2632399"/>
              <a:gd name="connsiteX1030" fmla="*/ 1040792 w 4190885"/>
              <a:gd name="connsiteY1030" fmla="*/ 1882741 h 2632399"/>
              <a:gd name="connsiteX1031" fmla="*/ 1099063 w 4190885"/>
              <a:gd name="connsiteY1031" fmla="*/ 2518478 h 2632399"/>
              <a:gd name="connsiteX1032" fmla="*/ 1060216 w 4190885"/>
              <a:gd name="connsiteY1032" fmla="*/ 2515205 h 2632399"/>
              <a:gd name="connsiteX1033" fmla="*/ 1050395 w 4190885"/>
              <a:gd name="connsiteY1033" fmla="*/ 2504292 h 2632399"/>
              <a:gd name="connsiteX1034" fmla="*/ 1071783 w 4190885"/>
              <a:gd name="connsiteY1034" fmla="*/ 2492071 h 2632399"/>
              <a:gd name="connsiteX1035" fmla="*/ 1111284 w 4190885"/>
              <a:gd name="connsiteY1035" fmla="*/ 2516296 h 2632399"/>
              <a:gd name="connsiteX1036" fmla="*/ 1099063 w 4190885"/>
              <a:gd name="connsiteY1036" fmla="*/ 2518478 h 2632399"/>
              <a:gd name="connsiteX1037" fmla="*/ 1408310 w 4190885"/>
              <a:gd name="connsiteY1037" fmla="*/ 2063009 h 2632399"/>
              <a:gd name="connsiteX1038" fmla="*/ 1388669 w 4190885"/>
              <a:gd name="connsiteY1038" fmla="*/ 2092908 h 2632399"/>
              <a:gd name="connsiteX1039" fmla="*/ 1369027 w 4190885"/>
              <a:gd name="connsiteY1039" fmla="*/ 2107312 h 2632399"/>
              <a:gd name="connsiteX1040" fmla="*/ 1131799 w 4190885"/>
              <a:gd name="connsiteY1040" fmla="*/ 2093126 h 2632399"/>
              <a:gd name="connsiteX1041" fmla="*/ 1110193 w 4190885"/>
              <a:gd name="connsiteY1041" fmla="*/ 2079595 h 2632399"/>
              <a:gd name="connsiteX1042" fmla="*/ 1099063 w 4190885"/>
              <a:gd name="connsiteY1042" fmla="*/ 2060826 h 2632399"/>
              <a:gd name="connsiteX1043" fmla="*/ 1061743 w 4190885"/>
              <a:gd name="connsiteY1043" fmla="*/ 2015869 h 2632399"/>
              <a:gd name="connsiteX1044" fmla="*/ 1049304 w 4190885"/>
              <a:gd name="connsiteY1044" fmla="*/ 1996227 h 2632399"/>
              <a:gd name="connsiteX1045" fmla="*/ 1053450 w 4190885"/>
              <a:gd name="connsiteY1045" fmla="*/ 1982478 h 2632399"/>
              <a:gd name="connsiteX1046" fmla="*/ 1063489 w 4190885"/>
              <a:gd name="connsiteY1046" fmla="*/ 1943631 h 2632399"/>
              <a:gd name="connsiteX1047" fmla="*/ 1070910 w 4190885"/>
              <a:gd name="connsiteY1047" fmla="*/ 1892344 h 2632399"/>
              <a:gd name="connsiteX1048" fmla="*/ 1110411 w 4190885"/>
              <a:gd name="connsiteY1048" fmla="*/ 1773839 h 2632399"/>
              <a:gd name="connsiteX1049" fmla="*/ 1093388 w 4190885"/>
              <a:gd name="connsiteY1049" fmla="*/ 1737829 h 2632399"/>
              <a:gd name="connsiteX1050" fmla="*/ 1087278 w 4190885"/>
              <a:gd name="connsiteY1050" fmla="*/ 1723207 h 2632399"/>
              <a:gd name="connsiteX1051" fmla="*/ 1097753 w 4190885"/>
              <a:gd name="connsiteY1051" fmla="*/ 1690034 h 2632399"/>
              <a:gd name="connsiteX1052" fmla="*/ 1109538 w 4190885"/>
              <a:gd name="connsiteY1052" fmla="*/ 1683269 h 2632399"/>
              <a:gd name="connsiteX1053" fmla="*/ 1128962 w 4190885"/>
              <a:gd name="connsiteY1053" fmla="*/ 1678686 h 2632399"/>
              <a:gd name="connsiteX1054" fmla="*/ 1119796 w 4190885"/>
              <a:gd name="connsiteY1054" fmla="*/ 1655116 h 2632399"/>
              <a:gd name="connsiteX1055" fmla="*/ 1116522 w 4190885"/>
              <a:gd name="connsiteY1055" fmla="*/ 1654679 h 2632399"/>
              <a:gd name="connsiteX1056" fmla="*/ 1111939 w 4190885"/>
              <a:gd name="connsiteY1056" fmla="*/ 1650096 h 2632399"/>
              <a:gd name="connsiteX1057" fmla="*/ 1117395 w 4190885"/>
              <a:gd name="connsiteY1057" fmla="*/ 1648787 h 2632399"/>
              <a:gd name="connsiteX1058" fmla="*/ 1128089 w 4190885"/>
              <a:gd name="connsiteY1058" fmla="*/ 1649878 h 2632399"/>
              <a:gd name="connsiteX1059" fmla="*/ 1143366 w 4190885"/>
              <a:gd name="connsiteY1059" fmla="*/ 1637875 h 2632399"/>
              <a:gd name="connsiteX1060" fmla="*/ 1132454 w 4190885"/>
              <a:gd name="connsiteY1060" fmla="*/ 1621725 h 2632399"/>
              <a:gd name="connsiteX1061" fmla="*/ 1125252 w 4190885"/>
              <a:gd name="connsiteY1061" fmla="*/ 1606230 h 2632399"/>
              <a:gd name="connsiteX1062" fmla="*/ 1144675 w 4190885"/>
              <a:gd name="connsiteY1062" fmla="*/ 1548396 h 2632399"/>
              <a:gd name="connsiteX1063" fmla="*/ 1158643 w 4190885"/>
              <a:gd name="connsiteY1063" fmla="*/ 1539012 h 2632399"/>
              <a:gd name="connsiteX1064" fmla="*/ 1178503 w 4190885"/>
              <a:gd name="connsiteY1064" fmla="*/ 1533556 h 2632399"/>
              <a:gd name="connsiteX1065" fmla="*/ 1167590 w 4190885"/>
              <a:gd name="connsiteY1065" fmla="*/ 1509331 h 2632399"/>
              <a:gd name="connsiteX1066" fmla="*/ 1161043 w 4190885"/>
              <a:gd name="connsiteY1066" fmla="*/ 1497327 h 2632399"/>
              <a:gd name="connsiteX1067" fmla="*/ 1170209 w 4190885"/>
              <a:gd name="connsiteY1067" fmla="*/ 1469829 h 2632399"/>
              <a:gd name="connsiteX1068" fmla="*/ 1172828 w 4190885"/>
              <a:gd name="connsiteY1068" fmla="*/ 1469829 h 2632399"/>
              <a:gd name="connsiteX1069" fmla="*/ 1178284 w 4190885"/>
              <a:gd name="connsiteY1069" fmla="*/ 1488161 h 2632399"/>
              <a:gd name="connsiteX1070" fmla="*/ 1228698 w 4190885"/>
              <a:gd name="connsiteY1070" fmla="*/ 1634165 h 2632399"/>
              <a:gd name="connsiteX1071" fmla="*/ 1284350 w 4190885"/>
              <a:gd name="connsiteY1071" fmla="*/ 1739139 h 2632399"/>
              <a:gd name="connsiteX1072" fmla="*/ 1363571 w 4190885"/>
              <a:gd name="connsiteY1072" fmla="*/ 1896927 h 2632399"/>
              <a:gd name="connsiteX1073" fmla="*/ 1367718 w 4190885"/>
              <a:gd name="connsiteY1073" fmla="*/ 1904566 h 2632399"/>
              <a:gd name="connsiteX1074" fmla="*/ 1392379 w 4190885"/>
              <a:gd name="connsiteY1074" fmla="*/ 1982478 h 2632399"/>
              <a:gd name="connsiteX1075" fmla="*/ 1397398 w 4190885"/>
              <a:gd name="connsiteY1075" fmla="*/ 2028090 h 2632399"/>
              <a:gd name="connsiteX1076" fmla="*/ 1408092 w 4190885"/>
              <a:gd name="connsiteY1076" fmla="*/ 2052751 h 2632399"/>
              <a:gd name="connsiteX1077" fmla="*/ 1408310 w 4190885"/>
              <a:gd name="connsiteY1077" fmla="*/ 2063009 h 2632399"/>
              <a:gd name="connsiteX1078" fmla="*/ 1430135 w 4190885"/>
              <a:gd name="connsiteY1078" fmla="*/ 976822 h 2632399"/>
              <a:gd name="connsiteX1079" fmla="*/ 1427952 w 4190885"/>
              <a:gd name="connsiteY1079" fmla="*/ 961982 h 2632399"/>
              <a:gd name="connsiteX1080" fmla="*/ 1431008 w 4190885"/>
              <a:gd name="connsiteY1080" fmla="*/ 961545 h 2632399"/>
              <a:gd name="connsiteX1081" fmla="*/ 1430135 w 4190885"/>
              <a:gd name="connsiteY1081" fmla="*/ 976822 h 2632399"/>
              <a:gd name="connsiteX1082" fmla="*/ 1445193 w 4190885"/>
              <a:gd name="connsiteY1082" fmla="*/ 1018070 h 2632399"/>
              <a:gd name="connsiteX1083" fmla="*/ 1440610 w 4190885"/>
              <a:gd name="connsiteY1083" fmla="*/ 1005630 h 2632399"/>
              <a:gd name="connsiteX1084" fmla="*/ 1435372 w 4190885"/>
              <a:gd name="connsiteY1084" fmla="*/ 956526 h 2632399"/>
              <a:gd name="connsiteX1085" fmla="*/ 1448903 w 4190885"/>
              <a:gd name="connsiteY1085" fmla="*/ 947360 h 2632399"/>
              <a:gd name="connsiteX1086" fmla="*/ 1451741 w 4190885"/>
              <a:gd name="connsiteY1086" fmla="*/ 952597 h 2632399"/>
              <a:gd name="connsiteX1087" fmla="*/ 1462653 w 4190885"/>
              <a:gd name="connsiteY1087" fmla="*/ 994500 h 2632399"/>
              <a:gd name="connsiteX1088" fmla="*/ 1461780 w 4190885"/>
              <a:gd name="connsiteY1088" fmla="*/ 1003448 h 2632399"/>
              <a:gd name="connsiteX1089" fmla="*/ 1456105 w 4190885"/>
              <a:gd name="connsiteY1089" fmla="*/ 1009995 h 2632399"/>
              <a:gd name="connsiteX1090" fmla="*/ 1445193 w 4190885"/>
              <a:gd name="connsiteY1090" fmla="*/ 1018070 h 2632399"/>
              <a:gd name="connsiteX1091" fmla="*/ 1579630 w 4190885"/>
              <a:gd name="connsiteY1091" fmla="*/ 2114077 h 2632399"/>
              <a:gd name="connsiteX1092" fmla="*/ 1577011 w 4190885"/>
              <a:gd name="connsiteY1092" fmla="*/ 2113423 h 2632399"/>
              <a:gd name="connsiteX1093" fmla="*/ 1588578 w 4190885"/>
              <a:gd name="connsiteY1093" fmla="*/ 2080031 h 2632399"/>
              <a:gd name="connsiteX1094" fmla="*/ 1579630 w 4190885"/>
              <a:gd name="connsiteY1094" fmla="*/ 2114077 h 2632399"/>
              <a:gd name="connsiteX1095" fmla="*/ 1578539 w 4190885"/>
              <a:gd name="connsiteY1095" fmla="*/ 1885142 h 2632399"/>
              <a:gd name="connsiteX1096" fmla="*/ 1580939 w 4190885"/>
              <a:gd name="connsiteY1096" fmla="*/ 1859826 h 2632399"/>
              <a:gd name="connsiteX1097" fmla="*/ 1578539 w 4190885"/>
              <a:gd name="connsiteY1097" fmla="*/ 1885142 h 2632399"/>
              <a:gd name="connsiteX1098" fmla="*/ 1683731 w 4190885"/>
              <a:gd name="connsiteY1098" fmla="*/ 1947996 h 2632399"/>
              <a:gd name="connsiteX1099" fmla="*/ 1653614 w 4190885"/>
              <a:gd name="connsiteY1099" fmla="*/ 2019360 h 2632399"/>
              <a:gd name="connsiteX1100" fmla="*/ 1633972 w 4190885"/>
              <a:gd name="connsiteY1100" fmla="*/ 2027654 h 2632399"/>
              <a:gd name="connsiteX1101" fmla="*/ 1618477 w 4190885"/>
              <a:gd name="connsiteY1101" fmla="*/ 2025908 h 2632399"/>
              <a:gd name="connsiteX1102" fmla="*/ 1606255 w 4190885"/>
              <a:gd name="connsiteY1102" fmla="*/ 2010631 h 2632399"/>
              <a:gd name="connsiteX1103" fmla="*/ 1619568 w 4190885"/>
              <a:gd name="connsiteY1103" fmla="*/ 1958253 h 2632399"/>
              <a:gd name="connsiteX1104" fmla="*/ 1633535 w 4190885"/>
              <a:gd name="connsiteY1104" fmla="*/ 1906748 h 2632399"/>
              <a:gd name="connsiteX1105" fmla="*/ 1644666 w 4190885"/>
              <a:gd name="connsiteY1105" fmla="*/ 1901292 h 2632399"/>
              <a:gd name="connsiteX1106" fmla="*/ 1672819 w 4190885"/>
              <a:gd name="connsiteY1106" fmla="*/ 1912422 h 2632399"/>
              <a:gd name="connsiteX1107" fmla="*/ 1675438 w 4190885"/>
              <a:gd name="connsiteY1107" fmla="*/ 1921588 h 2632399"/>
              <a:gd name="connsiteX1108" fmla="*/ 1673037 w 4190885"/>
              <a:gd name="connsiteY1108" fmla="*/ 1930100 h 2632399"/>
              <a:gd name="connsiteX1109" fmla="*/ 1680894 w 4190885"/>
              <a:gd name="connsiteY1109" fmla="*/ 1929882 h 2632399"/>
              <a:gd name="connsiteX1110" fmla="*/ 1686786 w 4190885"/>
              <a:gd name="connsiteY1110" fmla="*/ 1935338 h 2632399"/>
              <a:gd name="connsiteX1111" fmla="*/ 1683731 w 4190885"/>
              <a:gd name="connsiteY1111" fmla="*/ 1947996 h 2632399"/>
              <a:gd name="connsiteX1112" fmla="*/ 1677838 w 4190885"/>
              <a:gd name="connsiteY1112" fmla="*/ 1856771 h 2632399"/>
              <a:gd name="connsiteX1113" fmla="*/ 1661689 w 4190885"/>
              <a:gd name="connsiteY1113" fmla="*/ 1835601 h 2632399"/>
              <a:gd name="connsiteX1114" fmla="*/ 1656669 w 4190885"/>
              <a:gd name="connsiteY1114" fmla="*/ 1825999 h 2632399"/>
              <a:gd name="connsiteX1115" fmla="*/ 1678493 w 4190885"/>
              <a:gd name="connsiteY1115" fmla="*/ 1757471 h 2632399"/>
              <a:gd name="connsiteX1116" fmla="*/ 1686350 w 4190885"/>
              <a:gd name="connsiteY1116" fmla="*/ 1790862 h 2632399"/>
              <a:gd name="connsiteX1117" fmla="*/ 1677838 w 4190885"/>
              <a:gd name="connsiteY1117" fmla="*/ 1856771 h 2632399"/>
              <a:gd name="connsiteX1118" fmla="*/ 1674565 w 4190885"/>
              <a:gd name="connsiteY1118" fmla="*/ 1897364 h 2632399"/>
              <a:gd name="connsiteX1119" fmla="*/ 1671728 w 4190885"/>
              <a:gd name="connsiteY1119" fmla="*/ 1896709 h 2632399"/>
              <a:gd name="connsiteX1120" fmla="*/ 1677184 w 4190885"/>
              <a:gd name="connsiteY1120" fmla="*/ 1881432 h 2632399"/>
              <a:gd name="connsiteX1121" fmla="*/ 1674565 w 4190885"/>
              <a:gd name="connsiteY1121" fmla="*/ 1897364 h 2632399"/>
              <a:gd name="connsiteX1122" fmla="*/ 1657978 w 4190885"/>
              <a:gd name="connsiteY1122" fmla="*/ 1848041 h 2632399"/>
              <a:gd name="connsiteX1123" fmla="*/ 1658197 w 4190885"/>
              <a:gd name="connsiteY1123" fmla="*/ 1870083 h 2632399"/>
              <a:gd name="connsiteX1124" fmla="*/ 1643138 w 4190885"/>
              <a:gd name="connsiteY1124" fmla="*/ 1884924 h 2632399"/>
              <a:gd name="connsiteX1125" fmla="*/ 1651431 w 4190885"/>
              <a:gd name="connsiteY1125" fmla="*/ 1847823 h 2632399"/>
              <a:gd name="connsiteX1126" fmla="*/ 1657978 w 4190885"/>
              <a:gd name="connsiteY1126" fmla="*/ 1848041 h 2632399"/>
              <a:gd name="connsiteX1127" fmla="*/ 1673255 w 4190885"/>
              <a:gd name="connsiteY1127" fmla="*/ 1504093 h 2632399"/>
              <a:gd name="connsiteX1128" fmla="*/ 1683076 w 4190885"/>
              <a:gd name="connsiteY1128" fmla="*/ 1510640 h 2632399"/>
              <a:gd name="connsiteX1129" fmla="*/ 1687005 w 4190885"/>
              <a:gd name="connsiteY1129" fmla="*/ 1517187 h 2632399"/>
              <a:gd name="connsiteX1130" fmla="*/ 1668454 w 4190885"/>
              <a:gd name="connsiteY1130" fmla="*/ 1588989 h 2632399"/>
              <a:gd name="connsiteX1131" fmla="*/ 1609529 w 4190885"/>
              <a:gd name="connsiteY1131" fmla="*/ 1785188 h 2632399"/>
              <a:gd name="connsiteX1132" fmla="*/ 1604073 w 4190885"/>
              <a:gd name="connsiteY1132" fmla="*/ 1794790 h 2632399"/>
              <a:gd name="connsiteX1133" fmla="*/ 1595998 w 4190885"/>
              <a:gd name="connsiteY1133" fmla="*/ 1788243 h 2632399"/>
              <a:gd name="connsiteX1134" fmla="*/ 1586395 w 4190885"/>
              <a:gd name="connsiteY1134" fmla="*/ 1777767 h 2632399"/>
              <a:gd name="connsiteX1135" fmla="*/ 1535327 w 4190885"/>
              <a:gd name="connsiteY1135" fmla="*/ 1696145 h 2632399"/>
              <a:gd name="connsiteX1136" fmla="*/ 1496480 w 4190885"/>
              <a:gd name="connsiteY1136" fmla="*/ 1611031 h 2632399"/>
              <a:gd name="connsiteX1137" fmla="*/ 1485568 w 4190885"/>
              <a:gd name="connsiteY1137" fmla="*/ 1552761 h 2632399"/>
              <a:gd name="connsiteX1138" fmla="*/ 1497135 w 4190885"/>
              <a:gd name="connsiteY1138" fmla="*/ 1421598 h 2632399"/>
              <a:gd name="connsiteX1139" fmla="*/ 1486659 w 4190885"/>
              <a:gd name="connsiteY1139" fmla="*/ 1381441 h 2632399"/>
              <a:gd name="connsiteX1140" fmla="*/ 1482076 w 4190885"/>
              <a:gd name="connsiteY1140" fmla="*/ 1352634 h 2632399"/>
              <a:gd name="connsiteX1141" fmla="*/ 1488623 w 4190885"/>
              <a:gd name="connsiteY1141" fmla="*/ 1321862 h 2632399"/>
              <a:gd name="connsiteX1142" fmla="*/ 1481640 w 4190885"/>
              <a:gd name="connsiteY1142" fmla="*/ 1308767 h 2632399"/>
              <a:gd name="connsiteX1143" fmla="*/ 1461125 w 4190885"/>
              <a:gd name="connsiteY1143" fmla="*/ 1299601 h 2632399"/>
              <a:gd name="connsiteX1144" fmla="*/ 1456105 w 4190885"/>
              <a:gd name="connsiteY1144" fmla="*/ 1293054 h 2632399"/>
              <a:gd name="connsiteX1145" fmla="*/ 1446721 w 4190885"/>
              <a:gd name="connsiteY1145" fmla="*/ 1234129 h 2632399"/>
              <a:gd name="connsiteX1146" fmla="*/ 1455014 w 4190885"/>
              <a:gd name="connsiteY1146" fmla="*/ 1221689 h 2632399"/>
              <a:gd name="connsiteX1147" fmla="*/ 1525288 w 4190885"/>
              <a:gd name="connsiteY1147" fmla="*/ 1174767 h 2632399"/>
              <a:gd name="connsiteX1148" fmla="*/ 1536855 w 4190885"/>
              <a:gd name="connsiteY1148" fmla="*/ 1174549 h 2632399"/>
              <a:gd name="connsiteX1149" fmla="*/ 1553659 w 4190885"/>
              <a:gd name="connsiteY1149" fmla="*/ 1175203 h 2632399"/>
              <a:gd name="connsiteX1150" fmla="*/ 1567845 w 4190885"/>
              <a:gd name="connsiteY1150" fmla="*/ 1167783 h 2632399"/>
              <a:gd name="connsiteX1151" fmla="*/ 1592070 w 4190885"/>
              <a:gd name="connsiteY1151" fmla="*/ 1187861 h 2632399"/>
              <a:gd name="connsiteX1152" fmla="*/ 1595125 w 4190885"/>
              <a:gd name="connsiteY1152" fmla="*/ 1201611 h 2632399"/>
              <a:gd name="connsiteX1153" fmla="*/ 1637027 w 4190885"/>
              <a:gd name="connsiteY1153" fmla="*/ 1250715 h 2632399"/>
              <a:gd name="connsiteX1154" fmla="*/ 1666926 w 4190885"/>
              <a:gd name="connsiteY1154" fmla="*/ 1278213 h 2632399"/>
              <a:gd name="connsiteX1155" fmla="*/ 1669109 w 4190885"/>
              <a:gd name="connsiteY1155" fmla="*/ 1296109 h 2632399"/>
              <a:gd name="connsiteX1156" fmla="*/ 1695516 w 4190885"/>
              <a:gd name="connsiteY1156" fmla="*/ 1353725 h 2632399"/>
              <a:gd name="connsiteX1157" fmla="*/ 1697262 w 4190885"/>
              <a:gd name="connsiteY1157" fmla="*/ 1371184 h 2632399"/>
              <a:gd name="connsiteX1158" fmla="*/ 1659724 w 4190885"/>
              <a:gd name="connsiteY1158" fmla="*/ 1425963 h 2632399"/>
              <a:gd name="connsiteX1159" fmla="*/ 1673255 w 4190885"/>
              <a:gd name="connsiteY1159" fmla="*/ 1504093 h 2632399"/>
              <a:gd name="connsiteX1160" fmla="*/ 1745057 w 4190885"/>
              <a:gd name="connsiteY1160" fmla="*/ 2227344 h 2632399"/>
              <a:gd name="connsiteX1161" fmla="*/ 1700972 w 4190885"/>
              <a:gd name="connsiteY1161" fmla="*/ 2201374 h 2632399"/>
              <a:gd name="connsiteX1162" fmla="*/ 1698353 w 4190885"/>
              <a:gd name="connsiteY1162" fmla="*/ 2192426 h 2632399"/>
              <a:gd name="connsiteX1163" fmla="*/ 1698135 w 4190885"/>
              <a:gd name="connsiteY1163" fmla="*/ 2173221 h 2632399"/>
              <a:gd name="connsiteX1164" fmla="*/ 1719523 w 4190885"/>
              <a:gd name="connsiteY1164" fmla="*/ 2197445 h 2632399"/>
              <a:gd name="connsiteX1165" fmla="*/ 1738291 w 4190885"/>
              <a:gd name="connsiteY1165" fmla="*/ 2213813 h 2632399"/>
              <a:gd name="connsiteX1166" fmla="*/ 1745057 w 4190885"/>
              <a:gd name="connsiteY1166" fmla="*/ 2227344 h 2632399"/>
              <a:gd name="connsiteX1167" fmla="*/ 2472018 w 4190885"/>
              <a:gd name="connsiteY1167" fmla="*/ 2063663 h 2632399"/>
              <a:gd name="connsiteX1168" fmla="*/ 2485549 w 4190885"/>
              <a:gd name="connsiteY1168" fmla="*/ 2138520 h 2632399"/>
              <a:gd name="connsiteX1169" fmla="*/ 2478129 w 4190885"/>
              <a:gd name="connsiteY1169" fmla="*/ 2175839 h 2632399"/>
              <a:gd name="connsiteX1170" fmla="*/ 2468963 w 4190885"/>
              <a:gd name="connsiteY1170" fmla="*/ 2178895 h 2632399"/>
              <a:gd name="connsiteX1171" fmla="*/ 2442556 w 4190885"/>
              <a:gd name="connsiteY1171" fmla="*/ 2161872 h 2632399"/>
              <a:gd name="connsiteX1172" fmla="*/ 2367699 w 4190885"/>
              <a:gd name="connsiteY1172" fmla="*/ 2114077 h 2632399"/>
              <a:gd name="connsiteX1173" fmla="*/ 2362025 w 4190885"/>
              <a:gd name="connsiteY1173" fmla="*/ 2097927 h 2632399"/>
              <a:gd name="connsiteX1174" fmla="*/ 2391705 w 4190885"/>
              <a:gd name="connsiteY1174" fmla="*/ 2034856 h 2632399"/>
              <a:gd name="connsiteX1175" fmla="*/ 2406109 w 4190885"/>
              <a:gd name="connsiteY1175" fmla="*/ 2028527 h 2632399"/>
              <a:gd name="connsiteX1176" fmla="*/ 2426624 w 4190885"/>
              <a:gd name="connsiteY1176" fmla="*/ 2037474 h 2632399"/>
              <a:gd name="connsiteX1177" fmla="*/ 2420295 w 4190885"/>
              <a:gd name="connsiteY1177" fmla="*/ 2039875 h 2632399"/>
              <a:gd name="connsiteX1178" fmla="*/ 2412875 w 4190885"/>
              <a:gd name="connsiteY1178" fmla="*/ 2049696 h 2632399"/>
              <a:gd name="connsiteX1179" fmla="*/ 2424005 w 4190885"/>
              <a:gd name="connsiteY1179" fmla="*/ 2057771 h 2632399"/>
              <a:gd name="connsiteX1180" fmla="*/ 2459578 w 4190885"/>
              <a:gd name="connsiteY1180" fmla="*/ 2053188 h 2632399"/>
              <a:gd name="connsiteX1181" fmla="*/ 2472018 w 4190885"/>
              <a:gd name="connsiteY1181" fmla="*/ 2063663 h 2632399"/>
              <a:gd name="connsiteX1182" fmla="*/ 2265344 w 4190885"/>
              <a:gd name="connsiteY1182" fmla="*/ 1815523 h 2632399"/>
              <a:gd name="connsiteX1183" fmla="*/ 2109301 w 4190885"/>
              <a:gd name="connsiteY1183" fmla="*/ 1648132 h 2632399"/>
              <a:gd name="connsiteX1184" fmla="*/ 2102972 w 4190885"/>
              <a:gd name="connsiteY1184" fmla="*/ 1637220 h 2632399"/>
              <a:gd name="connsiteX1185" fmla="*/ 2152513 w 4190885"/>
              <a:gd name="connsiteY1185" fmla="*/ 1663409 h 2632399"/>
              <a:gd name="connsiteX1186" fmla="*/ 2182194 w 4190885"/>
              <a:gd name="connsiteY1186" fmla="*/ 1677595 h 2632399"/>
              <a:gd name="connsiteX1187" fmla="*/ 2211875 w 4190885"/>
              <a:gd name="connsiteY1187" fmla="*/ 1691126 h 2632399"/>
              <a:gd name="connsiteX1188" fmla="*/ 2242210 w 4190885"/>
              <a:gd name="connsiteY1188" fmla="*/ 1705966 h 2632399"/>
              <a:gd name="connsiteX1189" fmla="*/ 2261852 w 4190885"/>
              <a:gd name="connsiteY1189" fmla="*/ 1715787 h 2632399"/>
              <a:gd name="connsiteX1190" fmla="*/ 2289568 w 4190885"/>
              <a:gd name="connsiteY1190" fmla="*/ 1728227 h 2632399"/>
              <a:gd name="connsiteX1191" fmla="*/ 2322086 w 4190885"/>
              <a:gd name="connsiteY1191" fmla="*/ 1743285 h 2632399"/>
              <a:gd name="connsiteX1192" fmla="*/ 2341510 w 4190885"/>
              <a:gd name="connsiteY1192" fmla="*/ 1753106 h 2632399"/>
              <a:gd name="connsiteX1193" fmla="*/ 2368790 w 4190885"/>
              <a:gd name="connsiteY1193" fmla="*/ 1766855 h 2632399"/>
              <a:gd name="connsiteX1194" fmla="*/ 2398689 w 4190885"/>
              <a:gd name="connsiteY1194" fmla="*/ 1779732 h 2632399"/>
              <a:gd name="connsiteX1195" fmla="*/ 2416148 w 4190885"/>
              <a:gd name="connsiteY1195" fmla="*/ 1789771 h 2632399"/>
              <a:gd name="connsiteX1196" fmla="*/ 2423132 w 4190885"/>
              <a:gd name="connsiteY1196" fmla="*/ 1806575 h 2632399"/>
              <a:gd name="connsiteX1197" fmla="*/ 2417458 w 4190885"/>
              <a:gd name="connsiteY1197" fmla="*/ 1845422 h 2632399"/>
              <a:gd name="connsiteX1198" fmla="*/ 2381230 w 4190885"/>
              <a:gd name="connsiteY1198" fmla="*/ 1924862 h 2632399"/>
              <a:gd name="connsiteX1199" fmla="*/ 2367044 w 4190885"/>
              <a:gd name="connsiteY1199" fmla="*/ 1927263 h 2632399"/>
              <a:gd name="connsiteX1200" fmla="*/ 2265344 w 4190885"/>
              <a:gd name="connsiteY1200" fmla="*/ 1815523 h 2632399"/>
              <a:gd name="connsiteX1201" fmla="*/ 2345220 w 4190885"/>
              <a:gd name="connsiteY1201" fmla="*/ 2004084 h 2632399"/>
              <a:gd name="connsiteX1202" fmla="*/ 2315757 w 4190885"/>
              <a:gd name="connsiteY1202" fmla="*/ 2067373 h 2632399"/>
              <a:gd name="connsiteX1203" fmla="*/ 2304191 w 4190885"/>
              <a:gd name="connsiteY1203" fmla="*/ 2069992 h 2632399"/>
              <a:gd name="connsiteX1204" fmla="*/ 2254650 w 4190885"/>
              <a:gd name="connsiteY1204" fmla="*/ 2037256 h 2632399"/>
              <a:gd name="connsiteX1205" fmla="*/ 2229552 w 4190885"/>
              <a:gd name="connsiteY1205" fmla="*/ 2020233 h 2632399"/>
              <a:gd name="connsiteX1206" fmla="*/ 2162552 w 4190885"/>
              <a:gd name="connsiteY1206" fmla="*/ 1972220 h 2632399"/>
              <a:gd name="connsiteX1207" fmla="*/ 2121523 w 4190885"/>
              <a:gd name="connsiteY1207" fmla="*/ 1941448 h 2632399"/>
              <a:gd name="connsiteX1208" fmla="*/ 2166699 w 4190885"/>
              <a:gd name="connsiteY1208" fmla="*/ 1944940 h 2632399"/>
              <a:gd name="connsiteX1209" fmla="*/ 2226060 w 4190885"/>
              <a:gd name="connsiteY1209" fmla="*/ 1950833 h 2632399"/>
              <a:gd name="connsiteX1210" fmla="*/ 2276256 w 4190885"/>
              <a:gd name="connsiteY1210" fmla="*/ 1956289 h 2632399"/>
              <a:gd name="connsiteX1211" fmla="*/ 2325360 w 4190885"/>
              <a:gd name="connsiteY1211" fmla="*/ 1963054 h 2632399"/>
              <a:gd name="connsiteX1212" fmla="*/ 2345220 w 4190885"/>
              <a:gd name="connsiteY1212" fmla="*/ 2004084 h 2632399"/>
              <a:gd name="connsiteX1213" fmla="*/ 2428806 w 4190885"/>
              <a:gd name="connsiteY1213" fmla="*/ 1979422 h 2632399"/>
              <a:gd name="connsiteX1214" fmla="*/ 2427715 w 4190885"/>
              <a:gd name="connsiteY1214" fmla="*/ 1995136 h 2632399"/>
              <a:gd name="connsiteX1215" fmla="*/ 2405236 w 4190885"/>
              <a:gd name="connsiteY1215" fmla="*/ 2013468 h 2632399"/>
              <a:gd name="connsiteX1216" fmla="*/ 2419640 w 4190885"/>
              <a:gd name="connsiteY1216" fmla="*/ 1975930 h 2632399"/>
              <a:gd name="connsiteX1217" fmla="*/ 2428806 w 4190885"/>
              <a:gd name="connsiteY1217" fmla="*/ 1979422 h 2632399"/>
              <a:gd name="connsiteX1218" fmla="*/ 2435572 w 4190885"/>
              <a:gd name="connsiteY1218" fmla="*/ 2018051 h 2632399"/>
              <a:gd name="connsiteX1219" fmla="*/ 2444956 w 4190885"/>
              <a:gd name="connsiteY1219" fmla="*/ 2007357 h 2632399"/>
              <a:gd name="connsiteX1220" fmla="*/ 2451940 w 4190885"/>
              <a:gd name="connsiteY1220" fmla="*/ 2017396 h 2632399"/>
              <a:gd name="connsiteX1221" fmla="*/ 2442337 w 4190885"/>
              <a:gd name="connsiteY1221" fmla="*/ 2022416 h 2632399"/>
              <a:gd name="connsiteX1222" fmla="*/ 2435572 w 4190885"/>
              <a:gd name="connsiteY1222" fmla="*/ 2018051 h 2632399"/>
              <a:gd name="connsiteX1223" fmla="*/ 2133526 w 4190885"/>
              <a:gd name="connsiteY1223" fmla="*/ 1369220 h 2632399"/>
              <a:gd name="connsiteX1224" fmla="*/ 2148148 w 4190885"/>
              <a:gd name="connsiteY1224" fmla="*/ 1390826 h 2632399"/>
              <a:gd name="connsiteX1225" fmla="*/ 2166917 w 4190885"/>
              <a:gd name="connsiteY1225" fmla="*/ 1394099 h 2632399"/>
              <a:gd name="connsiteX1226" fmla="*/ 2175647 w 4190885"/>
              <a:gd name="connsiteY1226" fmla="*/ 1381005 h 2632399"/>
              <a:gd name="connsiteX1227" fmla="*/ 2174337 w 4190885"/>
              <a:gd name="connsiteY1227" fmla="*/ 1370311 h 2632399"/>
              <a:gd name="connsiteX1228" fmla="*/ 2174992 w 4190885"/>
              <a:gd name="connsiteY1228" fmla="*/ 1306366 h 2632399"/>
              <a:gd name="connsiteX1229" fmla="*/ 2163862 w 4190885"/>
              <a:gd name="connsiteY1229" fmla="*/ 1280396 h 2632399"/>
              <a:gd name="connsiteX1230" fmla="*/ 2162116 w 4190885"/>
              <a:gd name="connsiteY1230" fmla="*/ 1270357 h 2632399"/>
              <a:gd name="connsiteX1231" fmla="*/ 2195070 w 4190885"/>
              <a:gd name="connsiteY1231" fmla="*/ 1206412 h 2632399"/>
              <a:gd name="connsiteX1232" fmla="*/ 2204018 w 4190885"/>
              <a:gd name="connsiteY1232" fmla="*/ 1205975 h 2632399"/>
              <a:gd name="connsiteX1233" fmla="*/ 2245702 w 4190885"/>
              <a:gd name="connsiteY1233" fmla="*/ 1215578 h 2632399"/>
              <a:gd name="connsiteX1234" fmla="*/ 2288695 w 4190885"/>
              <a:gd name="connsiteY1234" fmla="*/ 1217979 h 2632399"/>
              <a:gd name="connsiteX1235" fmla="*/ 2343474 w 4190885"/>
              <a:gd name="connsiteY1235" fmla="*/ 1249624 h 2632399"/>
              <a:gd name="connsiteX1236" fmla="*/ 2353950 w 4190885"/>
              <a:gd name="connsiteY1236" fmla="*/ 1262282 h 2632399"/>
              <a:gd name="connsiteX1237" fmla="*/ 2380575 w 4190885"/>
              <a:gd name="connsiteY1237" fmla="*/ 1355252 h 2632399"/>
              <a:gd name="connsiteX1238" fmla="*/ 2392142 w 4190885"/>
              <a:gd name="connsiteY1238" fmla="*/ 1433383 h 2632399"/>
              <a:gd name="connsiteX1239" fmla="*/ 2399562 w 4190885"/>
              <a:gd name="connsiteY1239" fmla="*/ 1543158 h 2632399"/>
              <a:gd name="connsiteX1240" fmla="*/ 2414621 w 4190885"/>
              <a:gd name="connsiteY1240" fmla="*/ 1576331 h 2632399"/>
              <a:gd name="connsiteX1241" fmla="*/ 2367699 w 4190885"/>
              <a:gd name="connsiteY1241" fmla="*/ 1551670 h 2632399"/>
              <a:gd name="connsiteX1242" fmla="*/ 2145311 w 4190885"/>
              <a:gd name="connsiteY1242" fmla="*/ 1433819 h 2632399"/>
              <a:gd name="connsiteX1243" fmla="*/ 2133526 w 4190885"/>
              <a:gd name="connsiteY1243" fmla="*/ 1413741 h 2632399"/>
              <a:gd name="connsiteX1244" fmla="*/ 2131780 w 4190885"/>
              <a:gd name="connsiteY1244" fmla="*/ 1377950 h 2632399"/>
              <a:gd name="connsiteX1245" fmla="*/ 2133526 w 4190885"/>
              <a:gd name="connsiteY1245" fmla="*/ 1369220 h 2632399"/>
              <a:gd name="connsiteX1246" fmla="*/ 2096643 w 4190885"/>
              <a:gd name="connsiteY1246" fmla="*/ 1594663 h 2632399"/>
              <a:gd name="connsiteX1247" fmla="*/ 2109083 w 4190885"/>
              <a:gd name="connsiteY1247" fmla="*/ 1540103 h 2632399"/>
              <a:gd name="connsiteX1248" fmla="*/ 2113230 w 4190885"/>
              <a:gd name="connsiteY1248" fmla="*/ 1529627 h 2632399"/>
              <a:gd name="connsiteX1249" fmla="*/ 2130034 w 4190885"/>
              <a:gd name="connsiteY1249" fmla="*/ 1501911 h 2632399"/>
              <a:gd name="connsiteX1250" fmla="*/ 2135490 w 4190885"/>
              <a:gd name="connsiteY1250" fmla="*/ 1492526 h 2632399"/>
              <a:gd name="connsiteX1251" fmla="*/ 2145748 w 4190885"/>
              <a:gd name="connsiteY1251" fmla="*/ 1497546 h 2632399"/>
              <a:gd name="connsiteX1252" fmla="*/ 2388868 w 4190885"/>
              <a:gd name="connsiteY1252" fmla="*/ 1627836 h 2632399"/>
              <a:gd name="connsiteX1253" fmla="*/ 2450412 w 4190885"/>
              <a:gd name="connsiteY1253" fmla="*/ 1660790 h 2632399"/>
              <a:gd name="connsiteX1254" fmla="*/ 2455432 w 4190885"/>
              <a:gd name="connsiteY1254" fmla="*/ 1675412 h 2632399"/>
              <a:gd name="connsiteX1255" fmla="*/ 2436663 w 4190885"/>
              <a:gd name="connsiteY1255" fmla="*/ 1707275 h 2632399"/>
              <a:gd name="connsiteX1256" fmla="*/ 2427060 w 4190885"/>
              <a:gd name="connsiteY1256" fmla="*/ 1751360 h 2632399"/>
              <a:gd name="connsiteX1257" fmla="*/ 2415494 w 4190885"/>
              <a:gd name="connsiteY1257" fmla="*/ 1759435 h 2632399"/>
              <a:gd name="connsiteX1258" fmla="*/ 2365517 w 4190885"/>
              <a:gd name="connsiteY1258" fmla="*/ 1735429 h 2632399"/>
              <a:gd name="connsiteX1259" fmla="*/ 2292188 w 4190885"/>
              <a:gd name="connsiteY1259" fmla="*/ 1700074 h 2632399"/>
              <a:gd name="connsiteX1260" fmla="*/ 2178484 w 4190885"/>
              <a:gd name="connsiteY1260" fmla="*/ 1646168 h 2632399"/>
              <a:gd name="connsiteX1261" fmla="*/ 2101226 w 4190885"/>
              <a:gd name="connsiteY1261" fmla="*/ 1608412 h 2632399"/>
              <a:gd name="connsiteX1262" fmla="*/ 2096643 w 4190885"/>
              <a:gd name="connsiteY1262" fmla="*/ 1594663 h 2632399"/>
              <a:gd name="connsiteX1263" fmla="*/ 1964171 w 4190885"/>
              <a:gd name="connsiteY1263" fmla="*/ 1844331 h 2632399"/>
              <a:gd name="connsiteX1264" fmla="*/ 1979666 w 4190885"/>
              <a:gd name="connsiteY1264" fmla="*/ 1803520 h 2632399"/>
              <a:gd name="connsiteX1265" fmla="*/ 2003891 w 4190885"/>
              <a:gd name="connsiteY1265" fmla="*/ 1749178 h 2632399"/>
              <a:gd name="connsiteX1266" fmla="*/ 2030298 w 4190885"/>
              <a:gd name="connsiteY1266" fmla="*/ 1717969 h 2632399"/>
              <a:gd name="connsiteX1267" fmla="*/ 2035754 w 4190885"/>
              <a:gd name="connsiteY1267" fmla="*/ 1713605 h 2632399"/>
              <a:gd name="connsiteX1268" fmla="*/ 2049285 w 4190885"/>
              <a:gd name="connsiteY1268" fmla="*/ 1681960 h 2632399"/>
              <a:gd name="connsiteX1269" fmla="*/ 2063471 w 4190885"/>
              <a:gd name="connsiteY1269" fmla="*/ 1679341 h 2632399"/>
              <a:gd name="connsiteX1270" fmla="*/ 2290878 w 4190885"/>
              <a:gd name="connsiteY1270" fmla="*/ 1923334 h 2632399"/>
              <a:gd name="connsiteX1271" fmla="*/ 2293497 w 4190885"/>
              <a:gd name="connsiteY1271" fmla="*/ 1929663 h 2632399"/>
              <a:gd name="connsiteX1272" fmla="*/ 2253122 w 4190885"/>
              <a:gd name="connsiteY1272" fmla="*/ 1926826 h 2632399"/>
              <a:gd name="connsiteX1273" fmla="*/ 2115630 w 4190885"/>
              <a:gd name="connsiteY1273" fmla="*/ 1913950 h 2632399"/>
              <a:gd name="connsiteX1274" fmla="*/ 2072637 w 4190885"/>
              <a:gd name="connsiteY1274" fmla="*/ 1907621 h 2632399"/>
              <a:gd name="connsiteX1275" fmla="*/ 2059106 w 4190885"/>
              <a:gd name="connsiteY1275" fmla="*/ 1900637 h 2632399"/>
              <a:gd name="connsiteX1276" fmla="*/ 1998435 w 4190885"/>
              <a:gd name="connsiteY1276" fmla="*/ 1867901 h 2632399"/>
              <a:gd name="connsiteX1277" fmla="*/ 1969627 w 4190885"/>
              <a:gd name="connsiteY1277" fmla="*/ 1855243 h 2632399"/>
              <a:gd name="connsiteX1278" fmla="*/ 1964171 w 4190885"/>
              <a:gd name="connsiteY1278" fmla="*/ 1844331 h 2632399"/>
              <a:gd name="connsiteX1279" fmla="*/ 2210783 w 4190885"/>
              <a:gd name="connsiteY1279" fmla="*/ 2291507 h 2632399"/>
              <a:gd name="connsiteX1280" fmla="*/ 2176956 w 4190885"/>
              <a:gd name="connsiteY1280" fmla="*/ 2363527 h 2632399"/>
              <a:gd name="connsiteX1281" fmla="*/ 2152950 w 4190885"/>
              <a:gd name="connsiteY1281" fmla="*/ 2417214 h 2632399"/>
              <a:gd name="connsiteX1282" fmla="*/ 2142256 w 4190885"/>
              <a:gd name="connsiteY1282" fmla="*/ 2418960 h 2632399"/>
              <a:gd name="connsiteX1283" fmla="*/ 2125888 w 4190885"/>
              <a:gd name="connsiteY1283" fmla="*/ 2405648 h 2632399"/>
              <a:gd name="connsiteX1284" fmla="*/ 2112793 w 4190885"/>
              <a:gd name="connsiteY1284" fmla="*/ 2367237 h 2632399"/>
              <a:gd name="connsiteX1285" fmla="*/ 2110611 w 4190885"/>
              <a:gd name="connsiteY1285" fmla="*/ 2324243 h 2632399"/>
              <a:gd name="connsiteX1286" fmla="*/ 2100572 w 4190885"/>
              <a:gd name="connsiteY1286" fmla="*/ 2279068 h 2632399"/>
              <a:gd name="connsiteX1287" fmla="*/ 2101445 w 4190885"/>
              <a:gd name="connsiteY1287" fmla="*/ 2270120 h 2632399"/>
              <a:gd name="connsiteX1288" fmla="*/ 2095989 w 4190885"/>
              <a:gd name="connsiteY1288" fmla="*/ 2247204 h 2632399"/>
              <a:gd name="connsiteX1289" fmla="*/ 2095116 w 4190885"/>
              <a:gd name="connsiteY1289" fmla="*/ 2239348 h 2632399"/>
              <a:gd name="connsiteX1290" fmla="*/ 2103409 w 4190885"/>
              <a:gd name="connsiteY1290" fmla="*/ 2239129 h 2632399"/>
              <a:gd name="connsiteX1291" fmla="*/ 2153168 w 4190885"/>
              <a:gd name="connsiteY1291" fmla="*/ 2259207 h 2632399"/>
              <a:gd name="connsiteX1292" fmla="*/ 2191142 w 4190885"/>
              <a:gd name="connsiteY1292" fmla="*/ 2271647 h 2632399"/>
              <a:gd name="connsiteX1293" fmla="*/ 2210565 w 4190885"/>
              <a:gd name="connsiteY1293" fmla="*/ 2281032 h 2632399"/>
              <a:gd name="connsiteX1294" fmla="*/ 2210783 w 4190885"/>
              <a:gd name="connsiteY1294" fmla="*/ 2291507 h 2632399"/>
              <a:gd name="connsiteX1295" fmla="*/ 2238282 w 4190885"/>
              <a:gd name="connsiteY1295" fmla="*/ 2233019 h 2632399"/>
              <a:gd name="connsiteX1296" fmla="*/ 2231298 w 4190885"/>
              <a:gd name="connsiteY1296" fmla="*/ 2247859 h 2632399"/>
              <a:gd name="connsiteX1297" fmla="*/ 2212529 w 4190885"/>
              <a:gd name="connsiteY1297" fmla="*/ 2254188 h 2632399"/>
              <a:gd name="connsiteX1298" fmla="*/ 2149458 w 4190885"/>
              <a:gd name="connsiteY1298" fmla="*/ 2231054 h 2632399"/>
              <a:gd name="connsiteX1299" fmla="*/ 2092060 w 4190885"/>
              <a:gd name="connsiteY1299" fmla="*/ 2208357 h 2632399"/>
              <a:gd name="connsiteX1300" fmla="*/ 2080712 w 4190885"/>
              <a:gd name="connsiteY1300" fmla="*/ 2204647 h 2632399"/>
              <a:gd name="connsiteX1301" fmla="*/ 2072200 w 4190885"/>
              <a:gd name="connsiteY1301" fmla="*/ 2195918 h 2632399"/>
              <a:gd name="connsiteX1302" fmla="*/ 2035317 w 4190885"/>
              <a:gd name="connsiteY1302" fmla="*/ 2105784 h 2632399"/>
              <a:gd name="connsiteX1303" fmla="*/ 2035099 w 4190885"/>
              <a:gd name="connsiteY1303" fmla="*/ 2101201 h 2632399"/>
              <a:gd name="connsiteX1304" fmla="*/ 2078529 w 4190885"/>
              <a:gd name="connsiteY1304" fmla="*/ 2124553 h 2632399"/>
              <a:gd name="connsiteX1305" fmla="*/ 2230207 w 4190885"/>
              <a:gd name="connsiteY1305" fmla="*/ 2209230 h 2632399"/>
              <a:gd name="connsiteX1306" fmla="*/ 2238282 w 4190885"/>
              <a:gd name="connsiteY1306" fmla="*/ 2233019 h 2632399"/>
              <a:gd name="connsiteX1307" fmla="*/ 2255523 w 4190885"/>
              <a:gd name="connsiteY1307" fmla="*/ 2195263 h 2632399"/>
              <a:gd name="connsiteX1308" fmla="*/ 2243301 w 4190885"/>
              <a:gd name="connsiteY1308" fmla="*/ 2198973 h 2632399"/>
              <a:gd name="connsiteX1309" fmla="*/ 2181103 w 4190885"/>
              <a:gd name="connsiteY1309" fmla="*/ 2162745 h 2632399"/>
              <a:gd name="connsiteX1310" fmla="*/ 2125015 w 4190885"/>
              <a:gd name="connsiteY1310" fmla="*/ 2131973 h 2632399"/>
              <a:gd name="connsiteX1311" fmla="*/ 2057360 w 4190885"/>
              <a:gd name="connsiteY1311" fmla="*/ 2092908 h 2632399"/>
              <a:gd name="connsiteX1312" fmla="*/ 2022878 w 4190885"/>
              <a:gd name="connsiteY1312" fmla="*/ 2074139 h 2632399"/>
              <a:gd name="connsiteX1313" fmla="*/ 2016112 w 4190885"/>
              <a:gd name="connsiteY1313" fmla="*/ 2065409 h 2632399"/>
              <a:gd name="connsiteX1314" fmla="*/ 1991014 w 4190885"/>
              <a:gd name="connsiteY1314" fmla="*/ 1993826 h 2632399"/>
              <a:gd name="connsiteX1315" fmla="*/ 1983158 w 4190885"/>
              <a:gd name="connsiteY1315" fmla="*/ 1953452 h 2632399"/>
              <a:gd name="connsiteX1316" fmla="*/ 1976611 w 4190885"/>
              <a:gd name="connsiteY1316" fmla="*/ 1922680 h 2632399"/>
              <a:gd name="connsiteX1317" fmla="*/ 1982940 w 4190885"/>
              <a:gd name="connsiteY1317" fmla="*/ 1914605 h 2632399"/>
              <a:gd name="connsiteX1318" fmla="*/ 2006728 w 4190885"/>
              <a:gd name="connsiteY1318" fmla="*/ 1922243 h 2632399"/>
              <a:gd name="connsiteX1319" fmla="*/ 2025497 w 4190885"/>
              <a:gd name="connsiteY1319" fmla="*/ 1926171 h 2632399"/>
              <a:gd name="connsiteX1320" fmla="*/ 2085731 w 4190885"/>
              <a:gd name="connsiteY1320" fmla="*/ 1949305 h 2632399"/>
              <a:gd name="connsiteX1321" fmla="*/ 2133308 w 4190885"/>
              <a:gd name="connsiteY1321" fmla="*/ 1983569 h 2632399"/>
              <a:gd name="connsiteX1322" fmla="*/ 2176956 w 4190885"/>
              <a:gd name="connsiteY1322" fmla="*/ 2015650 h 2632399"/>
              <a:gd name="connsiteX1323" fmla="*/ 2205109 w 4190885"/>
              <a:gd name="connsiteY1323" fmla="*/ 2034856 h 2632399"/>
              <a:gd name="connsiteX1324" fmla="*/ 2231298 w 4190885"/>
              <a:gd name="connsiteY1324" fmla="*/ 2052751 h 2632399"/>
              <a:gd name="connsiteX1325" fmla="*/ 2264689 w 4190885"/>
              <a:gd name="connsiteY1325" fmla="*/ 2074794 h 2632399"/>
              <a:gd name="connsiteX1326" fmla="*/ 2298080 w 4190885"/>
              <a:gd name="connsiteY1326" fmla="*/ 2099019 h 2632399"/>
              <a:gd name="connsiteX1327" fmla="*/ 2297425 w 4190885"/>
              <a:gd name="connsiteY1327" fmla="*/ 2107093 h 2632399"/>
              <a:gd name="connsiteX1328" fmla="*/ 2255523 w 4190885"/>
              <a:gd name="connsiteY1328" fmla="*/ 2195263 h 2632399"/>
              <a:gd name="connsiteX1329" fmla="*/ 2379047 w 4190885"/>
              <a:gd name="connsiteY1329" fmla="*/ 2309403 h 2632399"/>
              <a:gd name="connsiteX1330" fmla="*/ 2289568 w 4190885"/>
              <a:gd name="connsiteY1330" fmla="*/ 2279504 h 2632399"/>
              <a:gd name="connsiteX1331" fmla="*/ 2283458 w 4190885"/>
              <a:gd name="connsiteY1331" fmla="*/ 2266410 h 2632399"/>
              <a:gd name="connsiteX1332" fmla="*/ 2312702 w 4190885"/>
              <a:gd name="connsiteY1332" fmla="*/ 2256589 h 2632399"/>
              <a:gd name="connsiteX1333" fmla="*/ 2427715 w 4190885"/>
              <a:gd name="connsiteY1333" fmla="*/ 2319660 h 2632399"/>
              <a:gd name="connsiteX1334" fmla="*/ 2430989 w 4190885"/>
              <a:gd name="connsiteY1334" fmla="*/ 2323807 h 2632399"/>
              <a:gd name="connsiteX1335" fmla="*/ 2379047 w 4190885"/>
              <a:gd name="connsiteY1335" fmla="*/ 2309403 h 2632399"/>
              <a:gd name="connsiteX1336" fmla="*/ 2491223 w 4190885"/>
              <a:gd name="connsiteY1336" fmla="*/ 2335810 h 2632399"/>
              <a:gd name="connsiteX1337" fmla="*/ 2459142 w 4190885"/>
              <a:gd name="connsiteY1337" fmla="*/ 2318351 h 2632399"/>
              <a:gd name="connsiteX1338" fmla="*/ 2400871 w 4190885"/>
              <a:gd name="connsiteY1338" fmla="*/ 2286051 h 2632399"/>
              <a:gd name="connsiteX1339" fmla="*/ 2347402 w 4190885"/>
              <a:gd name="connsiteY1339" fmla="*/ 2255934 h 2632399"/>
              <a:gd name="connsiteX1340" fmla="*/ 2309428 w 4190885"/>
              <a:gd name="connsiteY1340" fmla="*/ 2235856 h 2632399"/>
              <a:gd name="connsiteX1341" fmla="*/ 2304191 w 4190885"/>
              <a:gd name="connsiteY1341" fmla="*/ 2222107 h 2632399"/>
              <a:gd name="connsiteX1342" fmla="*/ 2342819 w 4190885"/>
              <a:gd name="connsiteY1342" fmla="*/ 2138957 h 2632399"/>
              <a:gd name="connsiteX1343" fmla="*/ 2352640 w 4190885"/>
              <a:gd name="connsiteY1343" fmla="*/ 2136120 h 2632399"/>
              <a:gd name="connsiteX1344" fmla="*/ 2407855 w 4190885"/>
              <a:gd name="connsiteY1344" fmla="*/ 2170820 h 2632399"/>
              <a:gd name="connsiteX1345" fmla="*/ 2431425 w 4190885"/>
              <a:gd name="connsiteY1345" fmla="*/ 2185442 h 2632399"/>
              <a:gd name="connsiteX1346" fmla="*/ 2467435 w 4190885"/>
              <a:gd name="connsiteY1346" fmla="*/ 2210540 h 2632399"/>
              <a:gd name="connsiteX1347" fmla="*/ 2470927 w 4190885"/>
              <a:gd name="connsiteY1347" fmla="*/ 2217960 h 2632399"/>
              <a:gd name="connsiteX1348" fmla="*/ 2491878 w 4190885"/>
              <a:gd name="connsiteY1348" fmla="*/ 2299364 h 2632399"/>
              <a:gd name="connsiteX1349" fmla="*/ 2501481 w 4190885"/>
              <a:gd name="connsiteY1349" fmla="*/ 2330354 h 2632399"/>
              <a:gd name="connsiteX1350" fmla="*/ 2491223 w 4190885"/>
              <a:gd name="connsiteY1350" fmla="*/ 2335810 h 2632399"/>
              <a:gd name="connsiteX1351" fmla="*/ 2892132 w 4190885"/>
              <a:gd name="connsiteY1351" fmla="*/ 2338647 h 2632399"/>
              <a:gd name="connsiteX1352" fmla="*/ 2889077 w 4190885"/>
              <a:gd name="connsiteY1352" fmla="*/ 2381641 h 2632399"/>
              <a:gd name="connsiteX1353" fmla="*/ 2891260 w 4190885"/>
              <a:gd name="connsiteY1353" fmla="*/ 2401283 h 2632399"/>
              <a:gd name="connsiteX1354" fmla="*/ 2896716 w 4190885"/>
              <a:gd name="connsiteY1354" fmla="*/ 2406520 h 2632399"/>
              <a:gd name="connsiteX1355" fmla="*/ 2900207 w 4190885"/>
              <a:gd name="connsiteY1355" fmla="*/ 2426599 h 2632399"/>
              <a:gd name="connsiteX1356" fmla="*/ 2885585 w 4190885"/>
              <a:gd name="connsiteY1356" fmla="*/ 2425289 h 2632399"/>
              <a:gd name="connsiteX1357" fmla="*/ 2876637 w 4190885"/>
              <a:gd name="connsiteY1357" fmla="*/ 2421361 h 2632399"/>
              <a:gd name="connsiteX1358" fmla="*/ 2869654 w 4190885"/>
              <a:gd name="connsiteY1358" fmla="*/ 2403028 h 2632399"/>
              <a:gd name="connsiteX1359" fmla="*/ 2885804 w 4190885"/>
              <a:gd name="connsiteY1359" fmla="*/ 2350214 h 2632399"/>
              <a:gd name="connsiteX1360" fmla="*/ 2892132 w 4190885"/>
              <a:gd name="connsiteY1360" fmla="*/ 2338647 h 2632399"/>
              <a:gd name="connsiteX1361" fmla="*/ 2795233 w 4190885"/>
              <a:gd name="connsiteY1361" fmla="*/ 2201592 h 2632399"/>
              <a:gd name="connsiteX1362" fmla="*/ 2808983 w 4190885"/>
              <a:gd name="connsiteY1362" fmla="*/ 2093781 h 2632399"/>
              <a:gd name="connsiteX1363" fmla="*/ 2810510 w 4190885"/>
              <a:gd name="connsiteY1363" fmla="*/ 2085269 h 2632399"/>
              <a:gd name="connsiteX1364" fmla="*/ 2848266 w 4190885"/>
              <a:gd name="connsiteY1364" fmla="*/ 2016741 h 2632399"/>
              <a:gd name="connsiteX1365" fmla="*/ 2852849 w 4190885"/>
              <a:gd name="connsiteY1365" fmla="*/ 2012813 h 2632399"/>
              <a:gd name="connsiteX1366" fmla="*/ 2855686 w 4190885"/>
              <a:gd name="connsiteY1366" fmla="*/ 2019142 h 2632399"/>
              <a:gd name="connsiteX1367" fmla="*/ 2862452 w 4190885"/>
              <a:gd name="connsiteY1367" fmla="*/ 2076540 h 2632399"/>
              <a:gd name="connsiteX1368" fmla="*/ 2858742 w 4190885"/>
              <a:gd name="connsiteY1368" fmla="*/ 2088543 h 2632399"/>
              <a:gd name="connsiteX1369" fmla="*/ 2862015 w 4190885"/>
              <a:gd name="connsiteY1369" fmla="*/ 2113641 h 2632399"/>
              <a:gd name="connsiteX1370" fmla="*/ 2867689 w 4190885"/>
              <a:gd name="connsiteY1370" fmla="*/ 2122589 h 2632399"/>
              <a:gd name="connsiteX1371" fmla="*/ 2874455 w 4190885"/>
              <a:gd name="connsiteY1371" fmla="*/ 2181950 h 2632399"/>
              <a:gd name="connsiteX1372" fmla="*/ 2857650 w 4190885"/>
              <a:gd name="connsiteY1372" fmla="*/ 2239566 h 2632399"/>
              <a:gd name="connsiteX1373" fmla="*/ 2847830 w 4190885"/>
              <a:gd name="connsiteY1373" fmla="*/ 2241748 h 2632399"/>
              <a:gd name="connsiteX1374" fmla="*/ 2799598 w 4190885"/>
              <a:gd name="connsiteY1374" fmla="*/ 2213377 h 2632399"/>
              <a:gd name="connsiteX1375" fmla="*/ 2795233 w 4190885"/>
              <a:gd name="connsiteY1375" fmla="*/ 2201592 h 2632399"/>
              <a:gd name="connsiteX1376" fmla="*/ 2810510 w 4190885"/>
              <a:gd name="connsiteY1376" fmla="*/ 2385569 h 2632399"/>
              <a:gd name="connsiteX1377" fmla="*/ 2807018 w 4190885"/>
              <a:gd name="connsiteY1377" fmla="*/ 2376403 h 2632399"/>
              <a:gd name="connsiteX1378" fmla="*/ 2805054 w 4190885"/>
              <a:gd name="connsiteY1378" fmla="*/ 2302419 h 2632399"/>
              <a:gd name="connsiteX1379" fmla="*/ 2792614 w 4190885"/>
              <a:gd name="connsiteY1379" fmla="*/ 2231927 h 2632399"/>
              <a:gd name="connsiteX1380" fmla="*/ 2795233 w 4190885"/>
              <a:gd name="connsiteY1380" fmla="*/ 2229745 h 2632399"/>
              <a:gd name="connsiteX1381" fmla="*/ 2847175 w 4190885"/>
              <a:gd name="connsiteY1381" fmla="*/ 2260517 h 2632399"/>
              <a:gd name="connsiteX1382" fmla="*/ 2848266 w 4190885"/>
              <a:gd name="connsiteY1382" fmla="*/ 2271211 h 2632399"/>
              <a:gd name="connsiteX1383" fmla="*/ 2816403 w 4190885"/>
              <a:gd name="connsiteY1383" fmla="*/ 2377494 h 2632399"/>
              <a:gd name="connsiteX1384" fmla="*/ 2810510 w 4190885"/>
              <a:gd name="connsiteY1384" fmla="*/ 2385569 h 2632399"/>
              <a:gd name="connsiteX1385" fmla="*/ 2897807 w 4190885"/>
              <a:gd name="connsiteY1385" fmla="*/ 2539211 h 2632399"/>
              <a:gd name="connsiteX1386" fmla="*/ 2883621 w 4190885"/>
              <a:gd name="connsiteY1386" fmla="*/ 2540957 h 2632399"/>
              <a:gd name="connsiteX1387" fmla="*/ 2842592 w 4190885"/>
              <a:gd name="connsiteY1387" fmla="*/ 2495126 h 2632399"/>
              <a:gd name="connsiteX1388" fmla="*/ 2854813 w 4190885"/>
              <a:gd name="connsiteY1388" fmla="*/ 2453442 h 2632399"/>
              <a:gd name="connsiteX1389" fmla="*/ 2861360 w 4190885"/>
              <a:gd name="connsiteY1389" fmla="*/ 2447768 h 2632399"/>
              <a:gd name="connsiteX1390" fmla="*/ 2887113 w 4190885"/>
              <a:gd name="connsiteY1390" fmla="*/ 2455406 h 2632399"/>
              <a:gd name="connsiteX1391" fmla="*/ 2891696 w 4190885"/>
              <a:gd name="connsiteY1391" fmla="*/ 2458244 h 2632399"/>
              <a:gd name="connsiteX1392" fmla="*/ 2908937 w 4190885"/>
              <a:gd name="connsiteY1392" fmla="*/ 2481814 h 2632399"/>
              <a:gd name="connsiteX1393" fmla="*/ 2913738 w 4190885"/>
              <a:gd name="connsiteY1393" fmla="*/ 2525025 h 2632399"/>
              <a:gd name="connsiteX1394" fmla="*/ 2897807 w 4190885"/>
              <a:gd name="connsiteY1394" fmla="*/ 2539211 h 2632399"/>
              <a:gd name="connsiteX1395" fmla="*/ 2946474 w 4190885"/>
              <a:gd name="connsiteY1395" fmla="*/ 1952142 h 2632399"/>
              <a:gd name="connsiteX1396" fmla="*/ 2938618 w 4190885"/>
              <a:gd name="connsiteY1396" fmla="*/ 1946686 h 2632399"/>
              <a:gd name="connsiteX1397" fmla="*/ 2926178 w 4190885"/>
              <a:gd name="connsiteY1397" fmla="*/ 1920715 h 2632399"/>
              <a:gd name="connsiteX1398" fmla="*/ 2950185 w 4190885"/>
              <a:gd name="connsiteY1398" fmla="*/ 1942758 h 2632399"/>
              <a:gd name="connsiteX1399" fmla="*/ 2946474 w 4190885"/>
              <a:gd name="connsiteY1399" fmla="*/ 1952142 h 2632399"/>
              <a:gd name="connsiteX1400" fmla="*/ 3316830 w 4190885"/>
              <a:gd name="connsiteY1400" fmla="*/ 2051442 h 2632399"/>
              <a:gd name="connsiteX1401" fmla="*/ 3334944 w 4190885"/>
              <a:gd name="connsiteY1401" fmla="*/ 2068246 h 2632399"/>
              <a:gd name="connsiteX1402" fmla="*/ 3313775 w 4190885"/>
              <a:gd name="connsiteY1402" fmla="*/ 2058426 h 2632399"/>
              <a:gd name="connsiteX1403" fmla="*/ 3311592 w 4190885"/>
              <a:gd name="connsiteY1403" fmla="*/ 2053842 h 2632399"/>
              <a:gd name="connsiteX1404" fmla="*/ 3316830 w 4190885"/>
              <a:gd name="connsiteY1404" fmla="*/ 2051442 h 2632399"/>
              <a:gd name="connsiteX1405" fmla="*/ 3307445 w 4190885"/>
              <a:gd name="connsiteY1405" fmla="*/ 1995354 h 2632399"/>
              <a:gd name="connsiteX1406" fmla="*/ 3313120 w 4190885"/>
              <a:gd name="connsiteY1406" fmla="*/ 2013250 h 2632399"/>
              <a:gd name="connsiteX1407" fmla="*/ 3311810 w 4190885"/>
              <a:gd name="connsiteY1407" fmla="*/ 2017833 h 2632399"/>
              <a:gd name="connsiteX1408" fmla="*/ 3307445 w 4190885"/>
              <a:gd name="connsiteY1408" fmla="*/ 2014559 h 2632399"/>
              <a:gd name="connsiteX1409" fmla="*/ 3304827 w 4190885"/>
              <a:gd name="connsiteY1409" fmla="*/ 1996009 h 2632399"/>
              <a:gd name="connsiteX1410" fmla="*/ 3307445 w 4190885"/>
              <a:gd name="connsiteY1410" fmla="*/ 1995354 h 2632399"/>
              <a:gd name="connsiteX1411" fmla="*/ 3203781 w 4190885"/>
              <a:gd name="connsiteY1411" fmla="*/ 1884051 h 2632399"/>
              <a:gd name="connsiteX1412" fmla="*/ 3223204 w 4190885"/>
              <a:gd name="connsiteY1412" fmla="*/ 1896709 h 2632399"/>
              <a:gd name="connsiteX1413" fmla="*/ 3234335 w 4190885"/>
              <a:gd name="connsiteY1413" fmla="*/ 1888197 h 2632399"/>
              <a:gd name="connsiteX1414" fmla="*/ 3238700 w 4190885"/>
              <a:gd name="connsiteY1414" fmla="*/ 1888197 h 2632399"/>
              <a:gd name="connsiteX1415" fmla="*/ 3261178 w 4190885"/>
              <a:gd name="connsiteY1415" fmla="*/ 1910240 h 2632399"/>
              <a:gd name="connsiteX1416" fmla="*/ 3268817 w 4190885"/>
              <a:gd name="connsiteY1416" fmla="*/ 1999064 h 2632399"/>
              <a:gd name="connsiteX1417" fmla="*/ 3257250 w 4190885"/>
              <a:gd name="connsiteY1417" fmla="*/ 2009540 h 2632399"/>
              <a:gd name="connsiteX1418" fmla="*/ 3224077 w 4190885"/>
              <a:gd name="connsiteY1418" fmla="*/ 2003647 h 2632399"/>
              <a:gd name="connsiteX1419" fmla="*/ 3224077 w 4190885"/>
              <a:gd name="connsiteY1419" fmla="*/ 2003647 h 2632399"/>
              <a:gd name="connsiteX1420" fmla="*/ 3224077 w 4190885"/>
              <a:gd name="connsiteY1420" fmla="*/ 2003647 h 2632399"/>
              <a:gd name="connsiteX1421" fmla="*/ 3197234 w 4190885"/>
              <a:gd name="connsiteY1421" fmla="*/ 1997100 h 2632399"/>
              <a:gd name="connsiteX1422" fmla="*/ 3192869 w 4190885"/>
              <a:gd name="connsiteY1422" fmla="*/ 1985097 h 2632399"/>
              <a:gd name="connsiteX1423" fmla="*/ 3186322 w 4190885"/>
              <a:gd name="connsiteY1423" fmla="*/ 1896272 h 2632399"/>
              <a:gd name="connsiteX1424" fmla="*/ 3203781 w 4190885"/>
              <a:gd name="connsiteY1424" fmla="*/ 1884051 h 2632399"/>
              <a:gd name="connsiteX1425" fmla="*/ 3184576 w 4190885"/>
              <a:gd name="connsiteY1425" fmla="*/ 2138738 h 2632399"/>
              <a:gd name="connsiteX1426" fmla="*/ 3184357 w 4190885"/>
              <a:gd name="connsiteY1426" fmla="*/ 2152924 h 2632399"/>
              <a:gd name="connsiteX1427" fmla="*/ 3181520 w 4190885"/>
              <a:gd name="connsiteY1427" fmla="*/ 2152924 h 2632399"/>
              <a:gd name="connsiteX1428" fmla="*/ 3182830 w 4190885"/>
              <a:gd name="connsiteY1428" fmla="*/ 2138302 h 2632399"/>
              <a:gd name="connsiteX1429" fmla="*/ 3184576 w 4190885"/>
              <a:gd name="connsiteY1429" fmla="*/ 2138738 h 2632399"/>
              <a:gd name="connsiteX1430" fmla="*/ 3177592 w 4190885"/>
              <a:gd name="connsiteY1430" fmla="*/ 2058862 h 2632399"/>
              <a:gd name="connsiteX1431" fmla="*/ 3176937 w 4190885"/>
              <a:gd name="connsiteY1431" fmla="*/ 2130009 h 2632399"/>
              <a:gd name="connsiteX1432" fmla="*/ 3147475 w 4190885"/>
              <a:gd name="connsiteY1432" fmla="*/ 2149869 h 2632399"/>
              <a:gd name="connsiteX1433" fmla="*/ 3121722 w 4190885"/>
              <a:gd name="connsiteY1433" fmla="*/ 2145722 h 2632399"/>
              <a:gd name="connsiteX1434" fmla="*/ 3108191 w 4190885"/>
              <a:gd name="connsiteY1434" fmla="*/ 2131537 h 2632399"/>
              <a:gd name="connsiteX1435" fmla="*/ 3099025 w 4190885"/>
              <a:gd name="connsiteY1435" fmla="*/ 2041621 h 2632399"/>
              <a:gd name="connsiteX1436" fmla="*/ 3114738 w 4190885"/>
              <a:gd name="connsiteY1436" fmla="*/ 2025471 h 2632399"/>
              <a:gd name="connsiteX1437" fmla="*/ 3174537 w 4190885"/>
              <a:gd name="connsiteY1437" fmla="*/ 2051878 h 2632399"/>
              <a:gd name="connsiteX1438" fmla="*/ 3177592 w 4190885"/>
              <a:gd name="connsiteY1438" fmla="*/ 2058862 h 2632399"/>
              <a:gd name="connsiteX1439" fmla="*/ 3066289 w 4190885"/>
              <a:gd name="connsiteY1439" fmla="*/ 2207048 h 2632399"/>
              <a:gd name="connsiteX1440" fmla="*/ 3075892 w 4190885"/>
              <a:gd name="connsiteY1440" fmla="*/ 2282559 h 2632399"/>
              <a:gd name="connsiteX1441" fmla="*/ 3074364 w 4190885"/>
              <a:gd name="connsiteY1441" fmla="*/ 2293690 h 2632399"/>
              <a:gd name="connsiteX1442" fmla="*/ 3063670 w 4190885"/>
              <a:gd name="connsiteY1442" fmla="*/ 2286051 h 2632399"/>
              <a:gd name="connsiteX1443" fmla="*/ 3031807 w 4190885"/>
              <a:gd name="connsiteY1443" fmla="*/ 2181732 h 2632399"/>
              <a:gd name="connsiteX1444" fmla="*/ 3038791 w 4190885"/>
              <a:gd name="connsiteY1444" fmla="*/ 2172348 h 2632399"/>
              <a:gd name="connsiteX1445" fmla="*/ 3039882 w 4190885"/>
              <a:gd name="connsiteY1445" fmla="*/ 2172348 h 2632399"/>
              <a:gd name="connsiteX1446" fmla="*/ 3066507 w 4190885"/>
              <a:gd name="connsiteY1446" fmla="*/ 2199409 h 2632399"/>
              <a:gd name="connsiteX1447" fmla="*/ 3066289 w 4190885"/>
              <a:gd name="connsiteY1447" fmla="*/ 2207048 h 2632399"/>
              <a:gd name="connsiteX1448" fmla="*/ 3042282 w 4190885"/>
              <a:gd name="connsiteY1448" fmla="*/ 2253751 h 2632399"/>
              <a:gd name="connsiteX1449" fmla="*/ 3049266 w 4190885"/>
              <a:gd name="connsiteY1449" fmla="*/ 2277758 h 2632399"/>
              <a:gd name="connsiteX1450" fmla="*/ 3048393 w 4190885"/>
              <a:gd name="connsiteY1450" fmla="*/ 2288888 h 2632399"/>
              <a:gd name="connsiteX1451" fmla="*/ 3032680 w 4190885"/>
              <a:gd name="connsiteY1451" fmla="*/ 2282559 h 2632399"/>
              <a:gd name="connsiteX1452" fmla="*/ 3032025 w 4190885"/>
              <a:gd name="connsiteY1452" fmla="*/ 2280377 h 2632399"/>
              <a:gd name="connsiteX1453" fmla="*/ 3021986 w 4190885"/>
              <a:gd name="connsiteY1453" fmla="*/ 2200501 h 2632399"/>
              <a:gd name="connsiteX1454" fmla="*/ 3025478 w 4190885"/>
              <a:gd name="connsiteY1454" fmla="*/ 2199628 h 2632399"/>
              <a:gd name="connsiteX1455" fmla="*/ 3042282 w 4190885"/>
              <a:gd name="connsiteY1455" fmla="*/ 2253751 h 2632399"/>
              <a:gd name="connsiteX1456" fmla="*/ 3038572 w 4190885"/>
              <a:gd name="connsiteY1456" fmla="*/ 2326862 h 2632399"/>
              <a:gd name="connsiteX1457" fmla="*/ 3042937 w 4190885"/>
              <a:gd name="connsiteY1457" fmla="*/ 2322716 h 2632399"/>
              <a:gd name="connsiteX1458" fmla="*/ 3067598 w 4190885"/>
              <a:gd name="connsiteY1458" fmla="*/ 2336247 h 2632399"/>
              <a:gd name="connsiteX1459" fmla="*/ 3080038 w 4190885"/>
              <a:gd name="connsiteY1459" fmla="*/ 2374657 h 2632399"/>
              <a:gd name="connsiteX1460" fmla="*/ 3050139 w 4190885"/>
              <a:gd name="connsiteY1460" fmla="*/ 2359817 h 2632399"/>
              <a:gd name="connsiteX1461" fmla="*/ 3038572 w 4190885"/>
              <a:gd name="connsiteY1461" fmla="*/ 2326862 h 2632399"/>
              <a:gd name="connsiteX1462" fmla="*/ 3080038 w 4190885"/>
              <a:gd name="connsiteY1462" fmla="*/ 2338429 h 2632399"/>
              <a:gd name="connsiteX1463" fmla="*/ 3080038 w 4190885"/>
              <a:gd name="connsiteY1463" fmla="*/ 2329481 h 2632399"/>
              <a:gd name="connsiteX1464" fmla="*/ 3090950 w 4190885"/>
              <a:gd name="connsiteY1464" fmla="*/ 2331009 h 2632399"/>
              <a:gd name="connsiteX1465" fmla="*/ 3118449 w 4190885"/>
              <a:gd name="connsiteY1465" fmla="*/ 2394735 h 2632399"/>
              <a:gd name="connsiteX1466" fmla="*/ 3117794 w 4190885"/>
              <a:gd name="connsiteY1466" fmla="*/ 2395827 h 2632399"/>
              <a:gd name="connsiteX1467" fmla="*/ 3090950 w 4190885"/>
              <a:gd name="connsiteY1467" fmla="*/ 2371384 h 2632399"/>
              <a:gd name="connsiteX1468" fmla="*/ 3080038 w 4190885"/>
              <a:gd name="connsiteY1468" fmla="*/ 2338429 h 2632399"/>
              <a:gd name="connsiteX1469" fmla="*/ 3111247 w 4190885"/>
              <a:gd name="connsiteY1469" fmla="*/ 2349996 h 2632399"/>
              <a:gd name="connsiteX1470" fmla="*/ 3104045 w 4190885"/>
              <a:gd name="connsiteY1470" fmla="*/ 2338211 h 2632399"/>
              <a:gd name="connsiteX1471" fmla="*/ 3105572 w 4190885"/>
              <a:gd name="connsiteY1471" fmla="*/ 2332755 h 2632399"/>
              <a:gd name="connsiteX1472" fmla="*/ 3110592 w 4190885"/>
              <a:gd name="connsiteY1472" fmla="*/ 2335374 h 2632399"/>
              <a:gd name="connsiteX1473" fmla="*/ 3111247 w 4190885"/>
              <a:gd name="connsiteY1473" fmla="*/ 2349996 h 2632399"/>
              <a:gd name="connsiteX1474" fmla="*/ 3097716 w 4190885"/>
              <a:gd name="connsiteY1474" fmla="*/ 1935119 h 2632399"/>
              <a:gd name="connsiteX1475" fmla="*/ 3139400 w 4190885"/>
              <a:gd name="connsiteY1475" fmla="*/ 1878158 h 2632399"/>
              <a:gd name="connsiteX1476" fmla="*/ 3164716 w 4190885"/>
              <a:gd name="connsiteY1476" fmla="*/ 1892999 h 2632399"/>
              <a:gd name="connsiteX1477" fmla="*/ 3170172 w 4190885"/>
              <a:gd name="connsiteY1477" fmla="*/ 1972220 h 2632399"/>
              <a:gd name="connsiteX1478" fmla="*/ 3161879 w 4190885"/>
              <a:gd name="connsiteY1478" fmla="*/ 1978113 h 2632399"/>
              <a:gd name="connsiteX1479" fmla="*/ 3103390 w 4190885"/>
              <a:gd name="connsiteY1479" fmla="*/ 1946686 h 2632399"/>
              <a:gd name="connsiteX1480" fmla="*/ 3097716 w 4190885"/>
              <a:gd name="connsiteY1480" fmla="*/ 1935119 h 2632399"/>
              <a:gd name="connsiteX1481" fmla="*/ 3092696 w 4190885"/>
              <a:gd name="connsiteY1481" fmla="*/ 2183696 h 2632399"/>
              <a:gd name="connsiteX1482" fmla="*/ 3101208 w 4190885"/>
              <a:gd name="connsiteY1482" fmla="*/ 2255934 h 2632399"/>
              <a:gd name="connsiteX1483" fmla="*/ 3104263 w 4190885"/>
              <a:gd name="connsiteY1483" fmla="*/ 2285178 h 2632399"/>
              <a:gd name="connsiteX1484" fmla="*/ 3100771 w 4190885"/>
              <a:gd name="connsiteY1484" fmla="*/ 2297618 h 2632399"/>
              <a:gd name="connsiteX1485" fmla="*/ 3085276 w 4190885"/>
              <a:gd name="connsiteY1485" fmla="*/ 2288015 h 2632399"/>
              <a:gd name="connsiteX1486" fmla="*/ 3075237 w 4190885"/>
              <a:gd name="connsiteY1486" fmla="*/ 2234765 h 2632399"/>
              <a:gd name="connsiteX1487" fmla="*/ 3073709 w 4190885"/>
              <a:gd name="connsiteY1487" fmla="*/ 2208794 h 2632399"/>
              <a:gd name="connsiteX1488" fmla="*/ 3074800 w 4190885"/>
              <a:gd name="connsiteY1488" fmla="*/ 2183696 h 2632399"/>
              <a:gd name="connsiteX1489" fmla="*/ 3083530 w 4190885"/>
              <a:gd name="connsiteY1489" fmla="*/ 2174094 h 2632399"/>
              <a:gd name="connsiteX1490" fmla="*/ 3092696 w 4190885"/>
              <a:gd name="connsiteY1490" fmla="*/ 2183696 h 2632399"/>
              <a:gd name="connsiteX1491" fmla="*/ 3079820 w 4190885"/>
              <a:gd name="connsiteY1491" fmla="*/ 2134155 h 2632399"/>
              <a:gd name="connsiteX1492" fmla="*/ 3085712 w 4190885"/>
              <a:gd name="connsiteY1492" fmla="*/ 2117569 h 2632399"/>
              <a:gd name="connsiteX1493" fmla="*/ 3086585 w 4190885"/>
              <a:gd name="connsiteY1493" fmla="*/ 2134155 h 2632399"/>
              <a:gd name="connsiteX1494" fmla="*/ 3083093 w 4190885"/>
              <a:gd name="connsiteY1494" fmla="*/ 2139830 h 2632399"/>
              <a:gd name="connsiteX1495" fmla="*/ 3079820 w 4190885"/>
              <a:gd name="connsiteY1495" fmla="*/ 2134155 h 2632399"/>
              <a:gd name="connsiteX1496" fmla="*/ 3077201 w 4190885"/>
              <a:gd name="connsiteY1496" fmla="*/ 2033546 h 2632399"/>
              <a:gd name="connsiteX1497" fmla="*/ 3072618 w 4190885"/>
              <a:gd name="connsiteY1497" fmla="*/ 2133064 h 2632399"/>
              <a:gd name="connsiteX1498" fmla="*/ 3062797 w 4190885"/>
              <a:gd name="connsiteY1498" fmla="*/ 2140921 h 2632399"/>
              <a:gd name="connsiteX1499" fmla="*/ 3046429 w 4190885"/>
              <a:gd name="connsiteY1499" fmla="*/ 2140921 h 2632399"/>
              <a:gd name="connsiteX1500" fmla="*/ 3009983 w 4190885"/>
              <a:gd name="connsiteY1500" fmla="*/ 2106002 h 2632399"/>
              <a:gd name="connsiteX1501" fmla="*/ 2998852 w 4190885"/>
              <a:gd name="connsiteY1501" fmla="*/ 2023944 h 2632399"/>
              <a:gd name="connsiteX1502" fmla="*/ 3009328 w 4190885"/>
              <a:gd name="connsiteY1502" fmla="*/ 2013686 h 2632399"/>
              <a:gd name="connsiteX1503" fmla="*/ 3066507 w 4190885"/>
              <a:gd name="connsiteY1503" fmla="*/ 2022198 h 2632399"/>
              <a:gd name="connsiteX1504" fmla="*/ 3077201 w 4190885"/>
              <a:gd name="connsiteY1504" fmla="*/ 2033546 h 2632399"/>
              <a:gd name="connsiteX1505" fmla="*/ 3015439 w 4190885"/>
              <a:gd name="connsiteY1505" fmla="*/ 2337120 h 2632399"/>
              <a:gd name="connsiteX1506" fmla="*/ 3009328 w 4190885"/>
              <a:gd name="connsiteY1506" fmla="*/ 2336029 h 2632399"/>
              <a:gd name="connsiteX1507" fmla="*/ 2988159 w 4190885"/>
              <a:gd name="connsiteY1507" fmla="*/ 2323370 h 2632399"/>
              <a:gd name="connsiteX1508" fmla="*/ 2983139 w 4190885"/>
              <a:gd name="connsiteY1508" fmla="*/ 2319006 h 2632399"/>
              <a:gd name="connsiteX1509" fmla="*/ 2990559 w 4190885"/>
              <a:gd name="connsiteY1509" fmla="*/ 2316823 h 2632399"/>
              <a:gd name="connsiteX1510" fmla="*/ 2997107 w 4190885"/>
              <a:gd name="connsiteY1510" fmla="*/ 2317260 h 2632399"/>
              <a:gd name="connsiteX1511" fmla="*/ 3017403 w 4190885"/>
              <a:gd name="connsiteY1511" fmla="*/ 2330573 h 2632399"/>
              <a:gd name="connsiteX1512" fmla="*/ 3015439 w 4190885"/>
              <a:gd name="connsiteY1512" fmla="*/ 2337120 h 2632399"/>
              <a:gd name="connsiteX1513" fmla="*/ 2999944 w 4190885"/>
              <a:gd name="connsiteY1513" fmla="*/ 1968947 h 2632399"/>
              <a:gd name="connsiteX1514" fmla="*/ 3011074 w 4190885"/>
              <a:gd name="connsiteY1514" fmla="*/ 1964145 h 2632399"/>
              <a:gd name="connsiteX1515" fmla="*/ 3049484 w 4190885"/>
              <a:gd name="connsiteY1515" fmla="*/ 1984442 h 2632399"/>
              <a:gd name="connsiteX1516" fmla="*/ 3048393 w 4190885"/>
              <a:gd name="connsiteY1516" fmla="*/ 1987934 h 2632399"/>
              <a:gd name="connsiteX1517" fmla="*/ 3004963 w 4190885"/>
              <a:gd name="connsiteY1517" fmla="*/ 1980077 h 2632399"/>
              <a:gd name="connsiteX1518" fmla="*/ 2999944 w 4190885"/>
              <a:gd name="connsiteY1518" fmla="*/ 1968947 h 2632399"/>
              <a:gd name="connsiteX1519" fmla="*/ 3028533 w 4190885"/>
              <a:gd name="connsiteY1519" fmla="*/ 1741539 h 2632399"/>
              <a:gd name="connsiteX1520" fmla="*/ 3047302 w 4190885"/>
              <a:gd name="connsiteY1520" fmla="*/ 1751797 h 2632399"/>
              <a:gd name="connsiteX1521" fmla="*/ 3048611 w 4190885"/>
              <a:gd name="connsiteY1521" fmla="*/ 1755943 h 2632399"/>
              <a:gd name="connsiteX1522" fmla="*/ 3028097 w 4190885"/>
              <a:gd name="connsiteY1522" fmla="*/ 1781259 h 2632399"/>
              <a:gd name="connsiteX1523" fmla="*/ 2988377 w 4190885"/>
              <a:gd name="connsiteY1523" fmla="*/ 1774930 h 2632399"/>
              <a:gd name="connsiteX1524" fmla="*/ 2982702 w 4190885"/>
              <a:gd name="connsiteY1524" fmla="*/ 1756598 h 2632399"/>
              <a:gd name="connsiteX1525" fmla="*/ 2982702 w 4190885"/>
              <a:gd name="connsiteY1525" fmla="*/ 1747868 h 2632399"/>
              <a:gd name="connsiteX1526" fmla="*/ 3000380 w 4190885"/>
              <a:gd name="connsiteY1526" fmla="*/ 1738266 h 2632399"/>
              <a:gd name="connsiteX1527" fmla="*/ 3028533 w 4190885"/>
              <a:gd name="connsiteY1527" fmla="*/ 1741539 h 2632399"/>
              <a:gd name="connsiteX1528" fmla="*/ 3016966 w 4190885"/>
              <a:gd name="connsiteY1528" fmla="*/ 1637438 h 2632399"/>
              <a:gd name="connsiteX1529" fmla="*/ 2963061 w 4190885"/>
              <a:gd name="connsiteY1529" fmla="*/ 1606230 h 2632399"/>
              <a:gd name="connsiteX1530" fmla="*/ 3016966 w 4190885"/>
              <a:gd name="connsiteY1530" fmla="*/ 1637438 h 2632399"/>
              <a:gd name="connsiteX1531" fmla="*/ 2952804 w 4190885"/>
              <a:gd name="connsiteY1531" fmla="*/ 2129136 h 2632399"/>
              <a:gd name="connsiteX1532" fmla="*/ 2972009 w 4190885"/>
              <a:gd name="connsiteY1532" fmla="*/ 2064755 h 2632399"/>
              <a:gd name="connsiteX1533" fmla="*/ 2975501 w 4190885"/>
              <a:gd name="connsiteY1533" fmla="*/ 2061045 h 2632399"/>
              <a:gd name="connsiteX1534" fmla="*/ 2978338 w 4190885"/>
              <a:gd name="connsiteY1534" fmla="*/ 2064973 h 2632399"/>
              <a:gd name="connsiteX1535" fmla="*/ 2987286 w 4190885"/>
              <a:gd name="connsiteY1535" fmla="*/ 2128481 h 2632399"/>
              <a:gd name="connsiteX1536" fmla="*/ 2980520 w 4190885"/>
              <a:gd name="connsiteY1536" fmla="*/ 2136338 h 2632399"/>
              <a:gd name="connsiteX1537" fmla="*/ 2968517 w 4190885"/>
              <a:gd name="connsiteY1537" fmla="*/ 2137211 h 2632399"/>
              <a:gd name="connsiteX1538" fmla="*/ 2968517 w 4190885"/>
              <a:gd name="connsiteY1538" fmla="*/ 2136993 h 2632399"/>
              <a:gd name="connsiteX1539" fmla="*/ 2958696 w 4190885"/>
              <a:gd name="connsiteY1539" fmla="*/ 2136993 h 2632399"/>
              <a:gd name="connsiteX1540" fmla="*/ 2952804 w 4190885"/>
              <a:gd name="connsiteY1540" fmla="*/ 2129136 h 2632399"/>
              <a:gd name="connsiteX1541" fmla="*/ 2963716 w 4190885"/>
              <a:gd name="connsiteY1541" fmla="*/ 2252879 h 2632399"/>
              <a:gd name="connsiteX1542" fmla="*/ 2959569 w 4190885"/>
              <a:gd name="connsiteY1542" fmla="*/ 2214905 h 2632399"/>
              <a:gd name="connsiteX1543" fmla="*/ 2959569 w 4190885"/>
              <a:gd name="connsiteY1543" fmla="*/ 2210322 h 2632399"/>
              <a:gd name="connsiteX1544" fmla="*/ 2967426 w 4190885"/>
              <a:gd name="connsiteY1544" fmla="*/ 2175621 h 2632399"/>
              <a:gd name="connsiteX1545" fmla="*/ 2983575 w 4190885"/>
              <a:gd name="connsiteY1545" fmla="*/ 2171038 h 2632399"/>
              <a:gd name="connsiteX1546" fmla="*/ 2994488 w 4190885"/>
              <a:gd name="connsiteY1546" fmla="*/ 2179113 h 2632399"/>
              <a:gd name="connsiteX1547" fmla="*/ 3009546 w 4190885"/>
              <a:gd name="connsiteY1547" fmla="*/ 2272520 h 2632399"/>
              <a:gd name="connsiteX1548" fmla="*/ 2998852 w 4190885"/>
              <a:gd name="connsiteY1548" fmla="*/ 2282559 h 2632399"/>
              <a:gd name="connsiteX1549" fmla="*/ 2988159 w 4190885"/>
              <a:gd name="connsiteY1549" fmla="*/ 2280159 h 2632399"/>
              <a:gd name="connsiteX1550" fmla="*/ 2963716 w 4190885"/>
              <a:gd name="connsiteY1550" fmla="*/ 2252879 h 2632399"/>
              <a:gd name="connsiteX1551" fmla="*/ 2982484 w 4190885"/>
              <a:gd name="connsiteY1551" fmla="*/ 2413068 h 2632399"/>
              <a:gd name="connsiteX1552" fmla="*/ 2974191 w 4190885"/>
              <a:gd name="connsiteY1552" fmla="*/ 2342794 h 2632399"/>
              <a:gd name="connsiteX1553" fmla="*/ 2980739 w 4190885"/>
              <a:gd name="connsiteY1553" fmla="*/ 2338211 h 2632399"/>
              <a:gd name="connsiteX1554" fmla="*/ 3016312 w 4190885"/>
              <a:gd name="connsiteY1554" fmla="*/ 2358944 h 2632399"/>
              <a:gd name="connsiteX1555" fmla="*/ 3021550 w 4190885"/>
              <a:gd name="connsiteY1555" fmla="*/ 2366801 h 2632399"/>
              <a:gd name="connsiteX1556" fmla="*/ 3028970 w 4190885"/>
              <a:gd name="connsiteY1556" fmla="*/ 2427253 h 2632399"/>
              <a:gd name="connsiteX1557" fmla="*/ 3020676 w 4190885"/>
              <a:gd name="connsiteY1557" fmla="*/ 2434455 h 2632399"/>
              <a:gd name="connsiteX1558" fmla="*/ 2987722 w 4190885"/>
              <a:gd name="connsiteY1558" fmla="*/ 2423980 h 2632399"/>
              <a:gd name="connsiteX1559" fmla="*/ 2982484 w 4190885"/>
              <a:gd name="connsiteY1559" fmla="*/ 2413068 h 2632399"/>
              <a:gd name="connsiteX1560" fmla="*/ 3039882 w 4190885"/>
              <a:gd name="connsiteY1560" fmla="*/ 2529608 h 2632399"/>
              <a:gd name="connsiteX1561" fmla="*/ 3017621 w 4190885"/>
              <a:gd name="connsiteY1561" fmla="*/ 2557980 h 2632399"/>
              <a:gd name="connsiteX1562" fmla="*/ 3008455 w 4190885"/>
              <a:gd name="connsiteY1562" fmla="*/ 2562781 h 2632399"/>
              <a:gd name="connsiteX1563" fmla="*/ 3003217 w 4190885"/>
              <a:gd name="connsiteY1563" fmla="*/ 2553833 h 2632399"/>
              <a:gd name="connsiteX1564" fmla="*/ 2993833 w 4190885"/>
              <a:gd name="connsiteY1564" fmla="*/ 2502546 h 2632399"/>
              <a:gd name="connsiteX1565" fmla="*/ 3007364 w 4190885"/>
              <a:gd name="connsiteY1565" fmla="*/ 2484651 h 2632399"/>
              <a:gd name="connsiteX1566" fmla="*/ 3024605 w 4190885"/>
              <a:gd name="connsiteY1566" fmla="*/ 2476576 h 2632399"/>
              <a:gd name="connsiteX1567" fmla="*/ 3036390 w 4190885"/>
              <a:gd name="connsiteY1567" fmla="*/ 2480504 h 2632399"/>
              <a:gd name="connsiteX1568" fmla="*/ 3042064 w 4190885"/>
              <a:gd name="connsiteY1568" fmla="*/ 2521534 h 2632399"/>
              <a:gd name="connsiteX1569" fmla="*/ 3039882 w 4190885"/>
              <a:gd name="connsiteY1569" fmla="*/ 2529608 h 2632399"/>
              <a:gd name="connsiteX1570" fmla="*/ 3063452 w 4190885"/>
              <a:gd name="connsiteY1570" fmla="*/ 2498836 h 2632399"/>
              <a:gd name="connsiteX1571" fmla="*/ 3058432 w 4190885"/>
              <a:gd name="connsiteY1571" fmla="*/ 2485524 h 2632399"/>
              <a:gd name="connsiteX1572" fmla="*/ 3065634 w 4190885"/>
              <a:gd name="connsiteY1572" fmla="*/ 2477231 h 2632399"/>
              <a:gd name="connsiteX1573" fmla="*/ 3077637 w 4190885"/>
              <a:gd name="connsiteY1573" fmla="*/ 2483560 h 2632399"/>
              <a:gd name="connsiteX1574" fmla="*/ 3063452 w 4190885"/>
              <a:gd name="connsiteY1574" fmla="*/ 2498836 h 2632399"/>
              <a:gd name="connsiteX1575" fmla="*/ 3099243 w 4190885"/>
              <a:gd name="connsiteY1575" fmla="*/ 2449950 h 2632399"/>
              <a:gd name="connsiteX1576" fmla="*/ 3060833 w 4190885"/>
              <a:gd name="connsiteY1576" fmla="*/ 2442749 h 2632399"/>
              <a:gd name="connsiteX1577" fmla="*/ 3052758 w 4190885"/>
              <a:gd name="connsiteY1577" fmla="*/ 2435328 h 2632399"/>
              <a:gd name="connsiteX1578" fmla="*/ 3045774 w 4190885"/>
              <a:gd name="connsiteY1578" fmla="*/ 2385787 h 2632399"/>
              <a:gd name="connsiteX1579" fmla="*/ 3052758 w 4190885"/>
              <a:gd name="connsiteY1579" fmla="*/ 2379459 h 2632399"/>
              <a:gd name="connsiteX1580" fmla="*/ 3085712 w 4190885"/>
              <a:gd name="connsiteY1580" fmla="*/ 2398445 h 2632399"/>
              <a:gd name="connsiteX1581" fmla="*/ 3092914 w 4190885"/>
              <a:gd name="connsiteY1581" fmla="*/ 2407612 h 2632399"/>
              <a:gd name="connsiteX1582" fmla="*/ 3106664 w 4190885"/>
              <a:gd name="connsiteY1582" fmla="*/ 2440784 h 2632399"/>
              <a:gd name="connsiteX1583" fmla="*/ 3099243 w 4190885"/>
              <a:gd name="connsiteY1583" fmla="*/ 2449950 h 2632399"/>
              <a:gd name="connsiteX1584" fmla="*/ 3115611 w 4190885"/>
              <a:gd name="connsiteY1584" fmla="*/ 2431182 h 2632399"/>
              <a:gd name="connsiteX1585" fmla="*/ 3110810 w 4190885"/>
              <a:gd name="connsiteY1585" fmla="*/ 2415468 h 2632399"/>
              <a:gd name="connsiteX1586" fmla="*/ 3115611 w 4190885"/>
              <a:gd name="connsiteY1586" fmla="*/ 2416560 h 2632399"/>
              <a:gd name="connsiteX1587" fmla="*/ 3115611 w 4190885"/>
              <a:gd name="connsiteY1587" fmla="*/ 2431182 h 2632399"/>
              <a:gd name="connsiteX1588" fmla="*/ 3127833 w 4190885"/>
              <a:gd name="connsiteY1588" fmla="*/ 2291725 h 2632399"/>
              <a:gd name="connsiteX1589" fmla="*/ 3123250 w 4190885"/>
              <a:gd name="connsiteY1589" fmla="*/ 2259426 h 2632399"/>
              <a:gd name="connsiteX1590" fmla="*/ 3123250 w 4190885"/>
              <a:gd name="connsiteY1590" fmla="*/ 2259426 h 2632399"/>
              <a:gd name="connsiteX1591" fmla="*/ 3114520 w 4190885"/>
              <a:gd name="connsiteY1591" fmla="*/ 2218396 h 2632399"/>
              <a:gd name="connsiteX1592" fmla="*/ 3114302 w 4190885"/>
              <a:gd name="connsiteY1592" fmla="*/ 2207703 h 2632399"/>
              <a:gd name="connsiteX1593" fmla="*/ 3123686 w 4190885"/>
              <a:gd name="connsiteY1593" fmla="*/ 2178895 h 2632399"/>
              <a:gd name="connsiteX1594" fmla="*/ 3164497 w 4190885"/>
              <a:gd name="connsiteY1594" fmla="*/ 2185224 h 2632399"/>
              <a:gd name="connsiteX1595" fmla="*/ 3185012 w 4190885"/>
              <a:gd name="connsiteY1595" fmla="*/ 2186752 h 2632399"/>
              <a:gd name="connsiteX1596" fmla="*/ 3186540 w 4190885"/>
              <a:gd name="connsiteY1596" fmla="*/ 2187406 h 2632399"/>
              <a:gd name="connsiteX1597" fmla="*/ 3191778 w 4190885"/>
              <a:gd name="connsiteY1597" fmla="*/ 2196791 h 2632399"/>
              <a:gd name="connsiteX1598" fmla="*/ 3204436 w 4190885"/>
              <a:gd name="connsiteY1598" fmla="*/ 2295217 h 2632399"/>
              <a:gd name="connsiteX1599" fmla="*/ 3193960 w 4190885"/>
              <a:gd name="connsiteY1599" fmla="*/ 2305038 h 2632399"/>
              <a:gd name="connsiteX1600" fmla="*/ 3193960 w 4190885"/>
              <a:gd name="connsiteY1600" fmla="*/ 2305038 h 2632399"/>
              <a:gd name="connsiteX1601" fmla="*/ 3193960 w 4190885"/>
              <a:gd name="connsiteY1601" fmla="*/ 2305038 h 2632399"/>
              <a:gd name="connsiteX1602" fmla="*/ 3182175 w 4190885"/>
              <a:gd name="connsiteY1602" fmla="*/ 2305038 h 2632399"/>
              <a:gd name="connsiteX1603" fmla="*/ 3182175 w 4190885"/>
              <a:gd name="connsiteY1603" fmla="*/ 2305038 h 2632399"/>
              <a:gd name="connsiteX1604" fmla="*/ 3182175 w 4190885"/>
              <a:gd name="connsiteY1604" fmla="*/ 2305038 h 2632399"/>
              <a:gd name="connsiteX1605" fmla="*/ 3182175 w 4190885"/>
              <a:gd name="connsiteY1605" fmla="*/ 2305038 h 2632399"/>
              <a:gd name="connsiteX1606" fmla="*/ 3182175 w 4190885"/>
              <a:gd name="connsiteY1606" fmla="*/ 2305038 h 2632399"/>
              <a:gd name="connsiteX1607" fmla="*/ 3172136 w 4190885"/>
              <a:gd name="connsiteY1607" fmla="*/ 2304820 h 2632399"/>
              <a:gd name="connsiteX1608" fmla="*/ 3139618 w 4190885"/>
              <a:gd name="connsiteY1608" fmla="*/ 2303511 h 2632399"/>
              <a:gd name="connsiteX1609" fmla="*/ 3127833 w 4190885"/>
              <a:gd name="connsiteY1609" fmla="*/ 2291725 h 2632399"/>
              <a:gd name="connsiteX1610" fmla="*/ 3127833 w 4190885"/>
              <a:gd name="connsiteY1610" fmla="*/ 2291725 h 2632399"/>
              <a:gd name="connsiteX1611" fmla="*/ 3208801 w 4190885"/>
              <a:gd name="connsiteY1611" fmla="*/ 2370292 h 2632399"/>
              <a:gd name="connsiteX1612" fmla="*/ 3188286 w 4190885"/>
              <a:gd name="connsiteY1612" fmla="*/ 2393426 h 2632399"/>
              <a:gd name="connsiteX1613" fmla="*/ 3175628 w 4190885"/>
              <a:gd name="connsiteY1613" fmla="*/ 2404993 h 2632399"/>
              <a:gd name="connsiteX1614" fmla="*/ 3175628 w 4190885"/>
              <a:gd name="connsiteY1614" fmla="*/ 2404993 h 2632399"/>
              <a:gd name="connsiteX1615" fmla="*/ 3175628 w 4190885"/>
              <a:gd name="connsiteY1615" fmla="*/ 2404993 h 2632399"/>
              <a:gd name="connsiteX1616" fmla="*/ 3175628 w 4190885"/>
              <a:gd name="connsiteY1616" fmla="*/ 2404993 h 2632399"/>
              <a:gd name="connsiteX1617" fmla="*/ 3173664 w 4190885"/>
              <a:gd name="connsiteY1617" fmla="*/ 2406302 h 2632399"/>
              <a:gd name="connsiteX1618" fmla="*/ 3170172 w 4190885"/>
              <a:gd name="connsiteY1618" fmla="*/ 2413286 h 2632399"/>
              <a:gd name="connsiteX1619" fmla="*/ 3169081 w 4190885"/>
              <a:gd name="connsiteY1619" fmla="*/ 2416778 h 2632399"/>
              <a:gd name="connsiteX1620" fmla="*/ 3159914 w 4190885"/>
              <a:gd name="connsiteY1620" fmla="*/ 2422016 h 2632399"/>
              <a:gd name="connsiteX1621" fmla="*/ 3141582 w 4190885"/>
              <a:gd name="connsiteY1621" fmla="*/ 2410231 h 2632399"/>
              <a:gd name="connsiteX1622" fmla="*/ 3142237 w 4190885"/>
              <a:gd name="connsiteY1622" fmla="*/ 2405211 h 2632399"/>
              <a:gd name="connsiteX1623" fmla="*/ 3147038 w 4190885"/>
              <a:gd name="connsiteY1623" fmla="*/ 2404775 h 2632399"/>
              <a:gd name="connsiteX1624" fmla="*/ 3155986 w 4190885"/>
              <a:gd name="connsiteY1624" fmla="*/ 2408048 h 2632399"/>
              <a:gd name="connsiteX1625" fmla="*/ 3162751 w 4190885"/>
              <a:gd name="connsiteY1625" fmla="*/ 2403683 h 2632399"/>
              <a:gd name="connsiteX1626" fmla="*/ 3138309 w 4190885"/>
              <a:gd name="connsiteY1626" fmla="*/ 2372693 h 2632399"/>
              <a:gd name="connsiteX1627" fmla="*/ 3142673 w 4190885"/>
              <a:gd name="connsiteY1627" fmla="*/ 2341485 h 2632399"/>
              <a:gd name="connsiteX1628" fmla="*/ 3151185 w 4190885"/>
              <a:gd name="connsiteY1628" fmla="*/ 2335156 h 2632399"/>
              <a:gd name="connsiteX1629" fmla="*/ 3196797 w 4190885"/>
              <a:gd name="connsiteY1629" fmla="*/ 2338647 h 2632399"/>
              <a:gd name="connsiteX1630" fmla="*/ 3208801 w 4190885"/>
              <a:gd name="connsiteY1630" fmla="*/ 2370292 h 2632399"/>
              <a:gd name="connsiteX1631" fmla="*/ 3207928 w 4190885"/>
              <a:gd name="connsiteY1631" fmla="*/ 2147905 h 2632399"/>
              <a:gd name="connsiteX1632" fmla="*/ 3200944 w 4190885"/>
              <a:gd name="connsiteY1632" fmla="*/ 2076321 h 2632399"/>
              <a:gd name="connsiteX1633" fmla="*/ 3209892 w 4190885"/>
              <a:gd name="connsiteY1633" fmla="*/ 2069992 h 2632399"/>
              <a:gd name="connsiteX1634" fmla="*/ 3271217 w 4190885"/>
              <a:gd name="connsiteY1634" fmla="*/ 2102947 h 2632399"/>
              <a:gd name="connsiteX1635" fmla="*/ 3278856 w 4190885"/>
              <a:gd name="connsiteY1635" fmla="*/ 2113859 h 2632399"/>
              <a:gd name="connsiteX1636" fmla="*/ 3282348 w 4190885"/>
              <a:gd name="connsiteY1636" fmla="*/ 2145722 h 2632399"/>
              <a:gd name="connsiteX1637" fmla="*/ 3268380 w 4190885"/>
              <a:gd name="connsiteY1637" fmla="*/ 2165364 h 2632399"/>
              <a:gd name="connsiteX1638" fmla="*/ 3220804 w 4190885"/>
              <a:gd name="connsiteY1638" fmla="*/ 2160563 h 2632399"/>
              <a:gd name="connsiteX1639" fmla="*/ 3207928 w 4190885"/>
              <a:gd name="connsiteY1639" fmla="*/ 2147905 h 2632399"/>
              <a:gd name="connsiteX1640" fmla="*/ 3279729 w 4190885"/>
              <a:gd name="connsiteY1640" fmla="*/ 2320315 h 2632399"/>
              <a:gd name="connsiteX1641" fmla="*/ 3232807 w 4190885"/>
              <a:gd name="connsiteY1641" fmla="*/ 2310713 h 2632399"/>
              <a:gd name="connsiteX1642" fmla="*/ 3224077 w 4190885"/>
              <a:gd name="connsiteY1642" fmla="*/ 2298273 h 2632399"/>
              <a:gd name="connsiteX1643" fmla="*/ 3212729 w 4190885"/>
              <a:gd name="connsiteY1643" fmla="*/ 2204211 h 2632399"/>
              <a:gd name="connsiteX1644" fmla="*/ 3224296 w 4190885"/>
              <a:gd name="connsiteY1644" fmla="*/ 2193517 h 2632399"/>
              <a:gd name="connsiteX1645" fmla="*/ 3276455 w 4190885"/>
              <a:gd name="connsiteY1645" fmla="*/ 2198537 h 2632399"/>
              <a:gd name="connsiteX1646" fmla="*/ 3288459 w 4190885"/>
              <a:gd name="connsiteY1646" fmla="*/ 2209667 h 2632399"/>
              <a:gd name="connsiteX1647" fmla="*/ 3298498 w 4190885"/>
              <a:gd name="connsiteY1647" fmla="*/ 2306129 h 2632399"/>
              <a:gd name="connsiteX1648" fmla="*/ 3279729 w 4190885"/>
              <a:gd name="connsiteY1648" fmla="*/ 2320315 h 2632399"/>
              <a:gd name="connsiteX1649" fmla="*/ 3296315 w 4190885"/>
              <a:gd name="connsiteY1649" fmla="*/ 2014996 h 2632399"/>
              <a:gd name="connsiteX1650" fmla="*/ 3290423 w 4190885"/>
              <a:gd name="connsiteY1650" fmla="*/ 2009758 h 2632399"/>
              <a:gd name="connsiteX1651" fmla="*/ 3289986 w 4190885"/>
              <a:gd name="connsiteY1651" fmla="*/ 2007575 h 2632399"/>
              <a:gd name="connsiteX1652" fmla="*/ 3282130 w 4190885"/>
              <a:gd name="connsiteY1652" fmla="*/ 1904784 h 2632399"/>
              <a:gd name="connsiteX1653" fmla="*/ 3285621 w 4190885"/>
              <a:gd name="connsiteY1653" fmla="*/ 1904566 h 2632399"/>
              <a:gd name="connsiteX1654" fmla="*/ 3295660 w 4190885"/>
              <a:gd name="connsiteY1654" fmla="*/ 1977676 h 2632399"/>
              <a:gd name="connsiteX1655" fmla="*/ 3299371 w 4190885"/>
              <a:gd name="connsiteY1655" fmla="*/ 2008012 h 2632399"/>
              <a:gd name="connsiteX1656" fmla="*/ 3296315 w 4190885"/>
              <a:gd name="connsiteY1656" fmla="*/ 2014996 h 2632399"/>
              <a:gd name="connsiteX1657" fmla="*/ 3306136 w 4190885"/>
              <a:gd name="connsiteY1657" fmla="*/ 2165146 h 2632399"/>
              <a:gd name="connsiteX1658" fmla="*/ 3301771 w 4190885"/>
              <a:gd name="connsiteY1658" fmla="*/ 2125644 h 2632399"/>
              <a:gd name="connsiteX1659" fmla="*/ 3304827 w 4190885"/>
              <a:gd name="connsiteY1659" fmla="*/ 2122152 h 2632399"/>
              <a:gd name="connsiteX1660" fmla="*/ 3310283 w 4190885"/>
              <a:gd name="connsiteY1660" fmla="*/ 2128045 h 2632399"/>
              <a:gd name="connsiteX1661" fmla="*/ 3311374 w 4190885"/>
              <a:gd name="connsiteY1661" fmla="*/ 2147468 h 2632399"/>
              <a:gd name="connsiteX1662" fmla="*/ 3312028 w 4190885"/>
              <a:gd name="connsiteY1662" fmla="*/ 2147468 h 2632399"/>
              <a:gd name="connsiteX1663" fmla="*/ 3312028 w 4190885"/>
              <a:gd name="connsiteY1663" fmla="*/ 2163618 h 2632399"/>
              <a:gd name="connsiteX1664" fmla="*/ 3309846 w 4190885"/>
              <a:gd name="connsiteY1664" fmla="*/ 2168201 h 2632399"/>
              <a:gd name="connsiteX1665" fmla="*/ 3306136 w 4190885"/>
              <a:gd name="connsiteY1665" fmla="*/ 2165146 h 2632399"/>
              <a:gd name="connsiteX1666" fmla="*/ 3313775 w 4190885"/>
              <a:gd name="connsiteY1666" fmla="*/ 2247204 h 2632399"/>
              <a:gd name="connsiteX1667" fmla="*/ 3309410 w 4190885"/>
              <a:gd name="connsiteY1667" fmla="*/ 2207921 h 2632399"/>
              <a:gd name="connsiteX1668" fmla="*/ 3314211 w 4190885"/>
              <a:gd name="connsiteY1668" fmla="*/ 2207484 h 2632399"/>
              <a:gd name="connsiteX1669" fmla="*/ 3316830 w 4190885"/>
              <a:gd name="connsiteY1669" fmla="*/ 2246768 h 2632399"/>
              <a:gd name="connsiteX1670" fmla="*/ 3313775 w 4190885"/>
              <a:gd name="connsiteY1670" fmla="*/ 2247204 h 2632399"/>
              <a:gd name="connsiteX1671" fmla="*/ 3344546 w 4190885"/>
              <a:gd name="connsiteY1671" fmla="*/ 2276230 h 2632399"/>
              <a:gd name="connsiteX1672" fmla="*/ 3324905 w 4190885"/>
              <a:gd name="connsiteY1672" fmla="*/ 2264445 h 2632399"/>
              <a:gd name="connsiteX1673" fmla="*/ 3321849 w 4190885"/>
              <a:gd name="connsiteY1673" fmla="*/ 2214468 h 2632399"/>
              <a:gd name="connsiteX1674" fmla="*/ 3326869 w 4190885"/>
              <a:gd name="connsiteY1674" fmla="*/ 2206393 h 2632399"/>
              <a:gd name="connsiteX1675" fmla="*/ 3336035 w 4190885"/>
              <a:gd name="connsiteY1675" fmla="*/ 2210758 h 2632399"/>
              <a:gd name="connsiteX1676" fmla="*/ 3345638 w 4190885"/>
              <a:gd name="connsiteY1676" fmla="*/ 2244585 h 2632399"/>
              <a:gd name="connsiteX1677" fmla="*/ 3347820 w 4190885"/>
              <a:gd name="connsiteY1677" fmla="*/ 2271647 h 2632399"/>
              <a:gd name="connsiteX1678" fmla="*/ 3344546 w 4190885"/>
              <a:gd name="connsiteY1678" fmla="*/ 2276230 h 2632399"/>
              <a:gd name="connsiteX1679" fmla="*/ 3370081 w 4190885"/>
              <a:gd name="connsiteY1679" fmla="*/ 2168419 h 2632399"/>
              <a:gd name="connsiteX1680" fmla="*/ 3350439 w 4190885"/>
              <a:gd name="connsiteY1680" fmla="*/ 2177149 h 2632399"/>
              <a:gd name="connsiteX1681" fmla="*/ 3326869 w 4190885"/>
              <a:gd name="connsiteY1681" fmla="*/ 2173657 h 2632399"/>
              <a:gd name="connsiteX1682" fmla="*/ 3319885 w 4190885"/>
              <a:gd name="connsiteY1682" fmla="*/ 2165364 h 2632399"/>
              <a:gd name="connsiteX1683" fmla="*/ 3319231 w 4190885"/>
              <a:gd name="connsiteY1683" fmla="*/ 2149432 h 2632399"/>
              <a:gd name="connsiteX1684" fmla="*/ 3321195 w 4190885"/>
              <a:gd name="connsiteY1684" fmla="*/ 2131973 h 2632399"/>
              <a:gd name="connsiteX1685" fmla="*/ 3337563 w 4190885"/>
              <a:gd name="connsiteY1685" fmla="*/ 2138738 h 2632399"/>
              <a:gd name="connsiteX1686" fmla="*/ 3358732 w 4190885"/>
              <a:gd name="connsiteY1686" fmla="*/ 2150087 h 2632399"/>
              <a:gd name="connsiteX1687" fmla="*/ 3370081 w 4190885"/>
              <a:gd name="connsiteY1687" fmla="*/ 2168419 h 2632399"/>
              <a:gd name="connsiteX1688" fmla="*/ 4133052 w 4190885"/>
              <a:gd name="connsiteY1688" fmla="*/ 2157944 h 2632399"/>
              <a:gd name="connsiteX1689" fmla="*/ 4137417 w 4190885"/>
              <a:gd name="connsiteY1689" fmla="*/ 2206830 h 2632399"/>
              <a:gd name="connsiteX1690" fmla="*/ 4128687 w 4190885"/>
              <a:gd name="connsiteY1690" fmla="*/ 2212286 h 2632399"/>
              <a:gd name="connsiteX1691" fmla="*/ 4071290 w 4190885"/>
              <a:gd name="connsiteY1691" fmla="*/ 2178895 h 2632399"/>
              <a:gd name="connsiteX1692" fmla="*/ 4063651 w 4190885"/>
              <a:gd name="connsiteY1692" fmla="*/ 2166673 h 2632399"/>
              <a:gd name="connsiteX1693" fmla="*/ 4062560 w 4190885"/>
              <a:gd name="connsiteY1693" fmla="*/ 2148123 h 2632399"/>
              <a:gd name="connsiteX1694" fmla="*/ 4068452 w 4190885"/>
              <a:gd name="connsiteY1694" fmla="*/ 2139830 h 2632399"/>
              <a:gd name="connsiteX1695" fmla="*/ 4123886 w 4190885"/>
              <a:gd name="connsiteY1695" fmla="*/ 2147905 h 2632399"/>
              <a:gd name="connsiteX1696" fmla="*/ 4133052 w 4190885"/>
              <a:gd name="connsiteY1696" fmla="*/ 2157944 h 2632399"/>
              <a:gd name="connsiteX1697" fmla="*/ 4119739 w 4190885"/>
              <a:gd name="connsiteY1697" fmla="*/ 2000810 h 2632399"/>
              <a:gd name="connsiteX1698" fmla="*/ 4128251 w 4190885"/>
              <a:gd name="connsiteY1698" fmla="*/ 2102510 h 2632399"/>
              <a:gd name="connsiteX1699" fmla="*/ 4119085 w 4190885"/>
              <a:gd name="connsiteY1699" fmla="*/ 2115823 h 2632399"/>
              <a:gd name="connsiteX1700" fmla="*/ 4070635 w 4190885"/>
              <a:gd name="connsiteY1700" fmla="*/ 2108839 h 2632399"/>
              <a:gd name="connsiteX1701" fmla="*/ 4058195 w 4190885"/>
              <a:gd name="connsiteY1701" fmla="*/ 2096400 h 2632399"/>
              <a:gd name="connsiteX1702" fmla="*/ 4050339 w 4190885"/>
              <a:gd name="connsiteY1702" fmla="*/ 1996445 h 2632399"/>
              <a:gd name="connsiteX1703" fmla="*/ 4061032 w 4190885"/>
              <a:gd name="connsiteY1703" fmla="*/ 1985315 h 2632399"/>
              <a:gd name="connsiteX1704" fmla="*/ 4108827 w 4190885"/>
              <a:gd name="connsiteY1704" fmla="*/ 1990116 h 2632399"/>
              <a:gd name="connsiteX1705" fmla="*/ 4119739 w 4190885"/>
              <a:gd name="connsiteY1705" fmla="*/ 2000810 h 2632399"/>
              <a:gd name="connsiteX1706" fmla="*/ 4042482 w 4190885"/>
              <a:gd name="connsiteY1706" fmla="*/ 1869210 h 2632399"/>
              <a:gd name="connsiteX1707" fmla="*/ 4071726 w 4190885"/>
              <a:gd name="connsiteY1707" fmla="*/ 1865937 h 2632399"/>
              <a:gd name="connsiteX1708" fmla="*/ 4088094 w 4190885"/>
              <a:gd name="connsiteY1708" fmla="*/ 1871611 h 2632399"/>
              <a:gd name="connsiteX1709" fmla="*/ 4097915 w 4190885"/>
              <a:gd name="connsiteY1709" fmla="*/ 1880996 h 2632399"/>
              <a:gd name="connsiteX1710" fmla="*/ 4112101 w 4190885"/>
              <a:gd name="connsiteY1710" fmla="*/ 1947777 h 2632399"/>
              <a:gd name="connsiteX1711" fmla="*/ 4101625 w 4190885"/>
              <a:gd name="connsiteY1711" fmla="*/ 1958253 h 2632399"/>
              <a:gd name="connsiteX1712" fmla="*/ 4056231 w 4190885"/>
              <a:gd name="connsiteY1712" fmla="*/ 1953233 h 2632399"/>
              <a:gd name="connsiteX1713" fmla="*/ 4046410 w 4190885"/>
              <a:gd name="connsiteY1713" fmla="*/ 1943631 h 2632399"/>
              <a:gd name="connsiteX1714" fmla="*/ 4040300 w 4190885"/>
              <a:gd name="connsiteY1714" fmla="*/ 1890598 h 2632399"/>
              <a:gd name="connsiteX1715" fmla="*/ 4040300 w 4190885"/>
              <a:gd name="connsiteY1715" fmla="*/ 1887324 h 2632399"/>
              <a:gd name="connsiteX1716" fmla="*/ 4042482 w 4190885"/>
              <a:gd name="connsiteY1716" fmla="*/ 1869210 h 2632399"/>
              <a:gd name="connsiteX1717" fmla="*/ 4042482 w 4190885"/>
              <a:gd name="connsiteY1717" fmla="*/ 2157289 h 2632399"/>
              <a:gd name="connsiteX1718" fmla="*/ 4037026 w 4190885"/>
              <a:gd name="connsiteY1718" fmla="*/ 2158162 h 2632399"/>
              <a:gd name="connsiteX1719" fmla="*/ 3985739 w 4190885"/>
              <a:gd name="connsiteY1719" fmla="*/ 2128263 h 2632399"/>
              <a:gd name="connsiteX1720" fmla="*/ 3987267 w 4190885"/>
              <a:gd name="connsiteY1720" fmla="*/ 2124335 h 2632399"/>
              <a:gd name="connsiteX1721" fmla="*/ 4035935 w 4190885"/>
              <a:gd name="connsiteY1721" fmla="*/ 2134155 h 2632399"/>
              <a:gd name="connsiteX1722" fmla="*/ 4042482 w 4190885"/>
              <a:gd name="connsiteY1722" fmla="*/ 2157289 h 2632399"/>
              <a:gd name="connsiteX1723" fmla="*/ 4029169 w 4190885"/>
              <a:gd name="connsiteY1723" fmla="*/ 1992517 h 2632399"/>
              <a:gd name="connsiteX1724" fmla="*/ 4037244 w 4190885"/>
              <a:gd name="connsiteY1724" fmla="*/ 2085487 h 2632399"/>
              <a:gd name="connsiteX1725" fmla="*/ 4022622 w 4190885"/>
              <a:gd name="connsiteY1725" fmla="*/ 2100110 h 2632399"/>
              <a:gd name="connsiteX1726" fmla="*/ 3974391 w 4190885"/>
              <a:gd name="connsiteY1726" fmla="*/ 2090943 h 2632399"/>
              <a:gd name="connsiteX1727" fmla="*/ 3961733 w 4190885"/>
              <a:gd name="connsiteY1727" fmla="*/ 2077194 h 2632399"/>
              <a:gd name="connsiteX1728" fmla="*/ 3952785 w 4190885"/>
              <a:gd name="connsiteY1728" fmla="*/ 1981823 h 2632399"/>
              <a:gd name="connsiteX1729" fmla="*/ 3964351 w 4190885"/>
              <a:gd name="connsiteY1729" fmla="*/ 1971566 h 2632399"/>
              <a:gd name="connsiteX1730" fmla="*/ 4021094 w 4190885"/>
              <a:gd name="connsiteY1730" fmla="*/ 1982478 h 2632399"/>
              <a:gd name="connsiteX1731" fmla="*/ 4029169 w 4190885"/>
              <a:gd name="connsiteY1731" fmla="*/ 1992517 h 2632399"/>
              <a:gd name="connsiteX1732" fmla="*/ 3963697 w 4190885"/>
              <a:gd name="connsiteY1732" fmla="*/ 1853497 h 2632399"/>
              <a:gd name="connsiteX1733" fmla="*/ 3972208 w 4190885"/>
              <a:gd name="connsiteY1733" fmla="*/ 1855461 h 2632399"/>
              <a:gd name="connsiteX1734" fmla="*/ 3976355 w 4190885"/>
              <a:gd name="connsiteY1734" fmla="*/ 1856334 h 2632399"/>
              <a:gd name="connsiteX1735" fmla="*/ 4012801 w 4190885"/>
              <a:gd name="connsiteY1735" fmla="*/ 1891035 h 2632399"/>
              <a:gd name="connsiteX1736" fmla="*/ 4021967 w 4190885"/>
              <a:gd name="connsiteY1736" fmla="*/ 1940139 h 2632399"/>
              <a:gd name="connsiteX1737" fmla="*/ 4012365 w 4190885"/>
              <a:gd name="connsiteY1737" fmla="*/ 1949305 h 2632399"/>
              <a:gd name="connsiteX1738" fmla="*/ 3959768 w 4190885"/>
              <a:gd name="connsiteY1738" fmla="*/ 1939921 h 2632399"/>
              <a:gd name="connsiteX1739" fmla="*/ 3947329 w 4190885"/>
              <a:gd name="connsiteY1739" fmla="*/ 1927263 h 2632399"/>
              <a:gd name="connsiteX1740" fmla="*/ 3939690 w 4190885"/>
              <a:gd name="connsiteY1740" fmla="*/ 1872266 h 2632399"/>
              <a:gd name="connsiteX1741" fmla="*/ 3963697 w 4190885"/>
              <a:gd name="connsiteY1741" fmla="*/ 1853497 h 2632399"/>
              <a:gd name="connsiteX1742" fmla="*/ 3874000 w 4190885"/>
              <a:gd name="connsiteY1742" fmla="*/ 1841930 h 2632399"/>
              <a:gd name="connsiteX1743" fmla="*/ 3913065 w 4190885"/>
              <a:gd name="connsiteY1743" fmla="*/ 1877067 h 2632399"/>
              <a:gd name="connsiteX1744" fmla="*/ 3923759 w 4190885"/>
              <a:gd name="connsiteY1744" fmla="*/ 1925953 h 2632399"/>
              <a:gd name="connsiteX1745" fmla="*/ 3913501 w 4190885"/>
              <a:gd name="connsiteY1745" fmla="*/ 1936211 h 2632399"/>
              <a:gd name="connsiteX1746" fmla="*/ 3865925 w 4190885"/>
              <a:gd name="connsiteY1746" fmla="*/ 1930318 h 2632399"/>
              <a:gd name="connsiteX1747" fmla="*/ 3854140 w 4190885"/>
              <a:gd name="connsiteY1747" fmla="*/ 1919842 h 2632399"/>
              <a:gd name="connsiteX1748" fmla="*/ 3845628 w 4190885"/>
              <a:gd name="connsiteY1748" fmla="*/ 1863100 h 2632399"/>
              <a:gd name="connsiteX1749" fmla="*/ 3874000 w 4190885"/>
              <a:gd name="connsiteY1749" fmla="*/ 1841930 h 2632399"/>
              <a:gd name="connsiteX1750" fmla="*/ 3850866 w 4190885"/>
              <a:gd name="connsiteY1750" fmla="*/ 2123025 h 2632399"/>
              <a:gd name="connsiteX1751" fmla="*/ 3843446 w 4190885"/>
              <a:gd name="connsiteY1751" fmla="*/ 2120843 h 2632399"/>
              <a:gd name="connsiteX1752" fmla="*/ 3835589 w 4190885"/>
              <a:gd name="connsiteY1752" fmla="*/ 2114077 h 2632399"/>
              <a:gd name="connsiteX1753" fmla="*/ 3845846 w 4190885"/>
              <a:gd name="connsiteY1753" fmla="*/ 2113641 h 2632399"/>
              <a:gd name="connsiteX1754" fmla="*/ 3851521 w 4190885"/>
              <a:gd name="connsiteY1754" fmla="*/ 2119097 h 2632399"/>
              <a:gd name="connsiteX1755" fmla="*/ 3850866 w 4190885"/>
              <a:gd name="connsiteY1755" fmla="*/ 2123025 h 2632399"/>
              <a:gd name="connsiteX1756" fmla="*/ 3792159 w 4190885"/>
              <a:gd name="connsiteY1756" fmla="*/ 1901510 h 2632399"/>
              <a:gd name="connsiteX1757" fmla="*/ 3793687 w 4190885"/>
              <a:gd name="connsiteY1757" fmla="*/ 1864409 h 2632399"/>
              <a:gd name="connsiteX1758" fmla="*/ 3788231 w 4190885"/>
              <a:gd name="connsiteY1758" fmla="*/ 1837129 h 2632399"/>
              <a:gd name="connsiteX1759" fmla="*/ 3788012 w 4190885"/>
              <a:gd name="connsiteY1759" fmla="*/ 1831236 h 2632399"/>
              <a:gd name="connsiteX1760" fmla="*/ 3792814 w 4190885"/>
              <a:gd name="connsiteY1760" fmla="*/ 1831891 h 2632399"/>
              <a:gd name="connsiteX1761" fmla="*/ 3815074 w 4190885"/>
              <a:gd name="connsiteY1761" fmla="*/ 1853279 h 2632399"/>
              <a:gd name="connsiteX1762" fmla="*/ 3829260 w 4190885"/>
              <a:gd name="connsiteY1762" fmla="*/ 1909149 h 2632399"/>
              <a:gd name="connsiteX1763" fmla="*/ 3814638 w 4190885"/>
              <a:gd name="connsiteY1763" fmla="*/ 1925517 h 2632399"/>
              <a:gd name="connsiteX1764" fmla="*/ 3792159 w 4190885"/>
              <a:gd name="connsiteY1764" fmla="*/ 1901510 h 2632399"/>
              <a:gd name="connsiteX1765" fmla="*/ 3809400 w 4190885"/>
              <a:gd name="connsiteY1765" fmla="*/ 2008667 h 2632399"/>
              <a:gd name="connsiteX1766" fmla="*/ 3799579 w 4190885"/>
              <a:gd name="connsiteY1766" fmla="*/ 1964145 h 2632399"/>
              <a:gd name="connsiteX1767" fmla="*/ 3806563 w 4190885"/>
              <a:gd name="connsiteY1767" fmla="*/ 1956289 h 2632399"/>
              <a:gd name="connsiteX1768" fmla="*/ 3831224 w 4190885"/>
              <a:gd name="connsiteY1768" fmla="*/ 1960217 h 2632399"/>
              <a:gd name="connsiteX1769" fmla="*/ 3838208 w 4190885"/>
              <a:gd name="connsiteY1769" fmla="*/ 1972002 h 2632399"/>
              <a:gd name="connsiteX1770" fmla="*/ 3843664 w 4190885"/>
              <a:gd name="connsiteY1770" fmla="*/ 2032673 h 2632399"/>
              <a:gd name="connsiteX1771" fmla="*/ 3833625 w 4190885"/>
              <a:gd name="connsiteY1771" fmla="*/ 2039657 h 2632399"/>
              <a:gd name="connsiteX1772" fmla="*/ 3809400 w 4190885"/>
              <a:gd name="connsiteY1772" fmla="*/ 2008667 h 2632399"/>
              <a:gd name="connsiteX1773" fmla="*/ 3828387 w 4190885"/>
              <a:gd name="connsiteY1773" fmla="*/ 2184351 h 2632399"/>
              <a:gd name="connsiteX1774" fmla="*/ 3840827 w 4190885"/>
              <a:gd name="connsiteY1774" fmla="*/ 2204211 h 2632399"/>
              <a:gd name="connsiteX1775" fmla="*/ 3828387 w 4190885"/>
              <a:gd name="connsiteY1775" fmla="*/ 2184351 h 2632399"/>
              <a:gd name="connsiteX1776" fmla="*/ 3856104 w 4190885"/>
              <a:gd name="connsiteY1776" fmla="*/ 2233237 h 2632399"/>
              <a:gd name="connsiteX1777" fmla="*/ 3852830 w 4190885"/>
              <a:gd name="connsiteY1777" fmla="*/ 2224507 h 2632399"/>
              <a:gd name="connsiteX1778" fmla="*/ 3840609 w 4190885"/>
              <a:gd name="connsiteY1778" fmla="*/ 2185224 h 2632399"/>
              <a:gd name="connsiteX1779" fmla="*/ 3832752 w 4190885"/>
              <a:gd name="connsiteY1779" fmla="*/ 2174966 h 2632399"/>
              <a:gd name="connsiteX1780" fmla="*/ 3835371 w 4190885"/>
              <a:gd name="connsiteY1780" fmla="*/ 2162745 h 2632399"/>
              <a:gd name="connsiteX1781" fmla="*/ 3853703 w 4190885"/>
              <a:gd name="connsiteY1781" fmla="*/ 2144849 h 2632399"/>
              <a:gd name="connsiteX1782" fmla="*/ 3857413 w 4190885"/>
              <a:gd name="connsiteY1782" fmla="*/ 2184351 h 2632399"/>
              <a:gd name="connsiteX1783" fmla="*/ 3861123 w 4190885"/>
              <a:gd name="connsiteY1783" fmla="*/ 2224507 h 2632399"/>
              <a:gd name="connsiteX1784" fmla="*/ 3856104 w 4190885"/>
              <a:gd name="connsiteY1784" fmla="*/ 2233237 h 2632399"/>
              <a:gd name="connsiteX1785" fmla="*/ 3860032 w 4190885"/>
              <a:gd name="connsiteY1785" fmla="*/ 1991644 h 2632399"/>
              <a:gd name="connsiteX1786" fmla="*/ 3884475 w 4190885"/>
              <a:gd name="connsiteY1786" fmla="*/ 1964364 h 2632399"/>
              <a:gd name="connsiteX1787" fmla="*/ 3922449 w 4190885"/>
              <a:gd name="connsiteY1787" fmla="*/ 1968292 h 2632399"/>
              <a:gd name="connsiteX1788" fmla="*/ 3932925 w 4190885"/>
              <a:gd name="connsiteY1788" fmla="*/ 1979422 h 2632399"/>
              <a:gd name="connsiteX1789" fmla="*/ 3941000 w 4190885"/>
              <a:gd name="connsiteY1789" fmla="*/ 2072611 h 2632399"/>
              <a:gd name="connsiteX1790" fmla="*/ 3927687 w 4190885"/>
              <a:gd name="connsiteY1790" fmla="*/ 2086797 h 2632399"/>
              <a:gd name="connsiteX1791" fmla="*/ 3885130 w 4190885"/>
              <a:gd name="connsiteY1791" fmla="*/ 2069556 h 2632399"/>
              <a:gd name="connsiteX1792" fmla="*/ 3864179 w 4190885"/>
              <a:gd name="connsiteY1792" fmla="*/ 2036820 h 2632399"/>
              <a:gd name="connsiteX1793" fmla="*/ 3860032 w 4190885"/>
              <a:gd name="connsiteY1793" fmla="*/ 1991644 h 2632399"/>
              <a:gd name="connsiteX1794" fmla="*/ 3880547 w 4190885"/>
              <a:gd name="connsiteY1794" fmla="*/ 2224507 h 2632399"/>
              <a:gd name="connsiteX1795" fmla="*/ 3874873 w 4190885"/>
              <a:gd name="connsiteY1795" fmla="*/ 2164927 h 2632399"/>
              <a:gd name="connsiteX1796" fmla="*/ 3875091 w 4190885"/>
              <a:gd name="connsiteY1796" fmla="*/ 2164927 h 2632399"/>
              <a:gd name="connsiteX1797" fmla="*/ 3873127 w 4190885"/>
              <a:gd name="connsiteY1797" fmla="*/ 2138738 h 2632399"/>
              <a:gd name="connsiteX1798" fmla="*/ 3881638 w 4190885"/>
              <a:gd name="connsiteY1798" fmla="*/ 2133064 h 2632399"/>
              <a:gd name="connsiteX1799" fmla="*/ 3942746 w 4190885"/>
              <a:gd name="connsiteY1799" fmla="*/ 2169074 h 2632399"/>
              <a:gd name="connsiteX1800" fmla="*/ 3949948 w 4190885"/>
              <a:gd name="connsiteY1800" fmla="*/ 2181514 h 2632399"/>
              <a:gd name="connsiteX1801" fmla="*/ 3953876 w 4190885"/>
              <a:gd name="connsiteY1801" fmla="*/ 2234765 h 2632399"/>
              <a:gd name="connsiteX1802" fmla="*/ 3943837 w 4190885"/>
              <a:gd name="connsiteY1802" fmla="*/ 2244367 h 2632399"/>
              <a:gd name="connsiteX1803" fmla="*/ 3890804 w 4190885"/>
              <a:gd name="connsiteY1803" fmla="*/ 2237602 h 2632399"/>
              <a:gd name="connsiteX1804" fmla="*/ 3880547 w 4190885"/>
              <a:gd name="connsiteY1804" fmla="*/ 2224507 h 2632399"/>
              <a:gd name="connsiteX1805" fmla="*/ 3904772 w 4190885"/>
              <a:gd name="connsiteY1805" fmla="*/ 2452569 h 2632399"/>
              <a:gd name="connsiteX1806" fmla="*/ 3901062 w 4190885"/>
              <a:gd name="connsiteY1806" fmla="*/ 2449514 h 2632399"/>
              <a:gd name="connsiteX1807" fmla="*/ 3904335 w 4190885"/>
              <a:gd name="connsiteY1807" fmla="*/ 2446895 h 2632399"/>
              <a:gd name="connsiteX1808" fmla="*/ 3907609 w 4190885"/>
              <a:gd name="connsiteY1808" fmla="*/ 2450387 h 2632399"/>
              <a:gd name="connsiteX1809" fmla="*/ 3904772 w 4190885"/>
              <a:gd name="connsiteY1809" fmla="*/ 2452569 h 2632399"/>
              <a:gd name="connsiteX1810" fmla="*/ 3964351 w 4190885"/>
              <a:gd name="connsiteY1810" fmla="*/ 2394081 h 2632399"/>
              <a:gd name="connsiteX1811" fmla="*/ 3933798 w 4190885"/>
              <a:gd name="connsiteY1811" fmla="*/ 2394081 h 2632399"/>
              <a:gd name="connsiteX1812" fmla="*/ 3901062 w 4190885"/>
              <a:gd name="connsiteY1812" fmla="*/ 2376840 h 2632399"/>
              <a:gd name="connsiteX1813" fmla="*/ 3899316 w 4190885"/>
              <a:gd name="connsiteY1813" fmla="*/ 2364182 h 2632399"/>
              <a:gd name="connsiteX1814" fmla="*/ 3902371 w 4190885"/>
              <a:gd name="connsiteY1814" fmla="*/ 2349123 h 2632399"/>
              <a:gd name="connsiteX1815" fmla="*/ 3891459 w 4190885"/>
              <a:gd name="connsiteY1815" fmla="*/ 2313986 h 2632399"/>
              <a:gd name="connsiteX1816" fmla="*/ 3885130 w 4190885"/>
              <a:gd name="connsiteY1816" fmla="*/ 2279068 h 2632399"/>
              <a:gd name="connsiteX1817" fmla="*/ 3894296 w 4190885"/>
              <a:gd name="connsiteY1817" fmla="*/ 2270338 h 2632399"/>
              <a:gd name="connsiteX1818" fmla="*/ 3950602 w 4190885"/>
              <a:gd name="connsiteY1818" fmla="*/ 2277103 h 2632399"/>
              <a:gd name="connsiteX1819" fmla="*/ 3959114 w 4190885"/>
              <a:gd name="connsiteY1819" fmla="*/ 2289107 h 2632399"/>
              <a:gd name="connsiteX1820" fmla="*/ 3966752 w 4190885"/>
              <a:gd name="connsiteY1820" fmla="*/ 2368328 h 2632399"/>
              <a:gd name="connsiteX1821" fmla="*/ 3966316 w 4190885"/>
              <a:gd name="connsiteY1821" fmla="*/ 2368328 h 2632399"/>
              <a:gd name="connsiteX1822" fmla="*/ 3966534 w 4190885"/>
              <a:gd name="connsiteY1822" fmla="*/ 2370510 h 2632399"/>
              <a:gd name="connsiteX1823" fmla="*/ 3964351 w 4190885"/>
              <a:gd name="connsiteY1823" fmla="*/ 2394081 h 2632399"/>
              <a:gd name="connsiteX1824" fmla="*/ 3975700 w 4190885"/>
              <a:gd name="connsiteY1824" fmla="*/ 2239129 h 2632399"/>
              <a:gd name="connsiteX1825" fmla="*/ 3971554 w 4190885"/>
              <a:gd name="connsiteY1825" fmla="*/ 2194608 h 2632399"/>
              <a:gd name="connsiteX1826" fmla="*/ 3978974 w 4190885"/>
              <a:gd name="connsiteY1826" fmla="*/ 2190025 h 2632399"/>
              <a:gd name="connsiteX1827" fmla="*/ 4043791 w 4190885"/>
              <a:gd name="connsiteY1827" fmla="*/ 2227999 h 2632399"/>
              <a:gd name="connsiteX1828" fmla="*/ 4050339 w 4190885"/>
              <a:gd name="connsiteY1828" fmla="*/ 2250260 h 2632399"/>
              <a:gd name="connsiteX1829" fmla="*/ 4042045 w 4190885"/>
              <a:gd name="connsiteY1829" fmla="*/ 2253970 h 2632399"/>
              <a:gd name="connsiteX1830" fmla="*/ 4026768 w 4190885"/>
              <a:gd name="connsiteY1830" fmla="*/ 2252879 h 2632399"/>
              <a:gd name="connsiteX1831" fmla="*/ 4026768 w 4190885"/>
              <a:gd name="connsiteY1831" fmla="*/ 2253097 h 2632399"/>
              <a:gd name="connsiteX1832" fmla="*/ 3986612 w 4190885"/>
              <a:gd name="connsiteY1832" fmla="*/ 2249387 h 2632399"/>
              <a:gd name="connsiteX1833" fmla="*/ 3975700 w 4190885"/>
              <a:gd name="connsiteY1833" fmla="*/ 2239129 h 2632399"/>
              <a:gd name="connsiteX1834" fmla="*/ 3989013 w 4190885"/>
              <a:gd name="connsiteY1834" fmla="*/ 2386224 h 2632399"/>
              <a:gd name="connsiteX1835" fmla="*/ 3979628 w 4190885"/>
              <a:gd name="connsiteY1835" fmla="*/ 2290852 h 2632399"/>
              <a:gd name="connsiteX1836" fmla="*/ 3989013 w 4190885"/>
              <a:gd name="connsiteY1836" fmla="*/ 2281468 h 2632399"/>
              <a:gd name="connsiteX1837" fmla="*/ 4007563 w 4190885"/>
              <a:gd name="connsiteY1837" fmla="*/ 2282778 h 2632399"/>
              <a:gd name="connsiteX1838" fmla="*/ 4007563 w 4190885"/>
              <a:gd name="connsiteY1838" fmla="*/ 2282341 h 2632399"/>
              <a:gd name="connsiteX1839" fmla="*/ 4045537 w 4190885"/>
              <a:gd name="connsiteY1839" fmla="*/ 2285615 h 2632399"/>
              <a:gd name="connsiteX1840" fmla="*/ 4056013 w 4190885"/>
              <a:gd name="connsiteY1840" fmla="*/ 2295654 h 2632399"/>
              <a:gd name="connsiteX1841" fmla="*/ 4065397 w 4190885"/>
              <a:gd name="connsiteY1841" fmla="*/ 2400846 h 2632399"/>
              <a:gd name="connsiteX1842" fmla="*/ 4057104 w 4190885"/>
              <a:gd name="connsiteY1842" fmla="*/ 2408266 h 2632399"/>
              <a:gd name="connsiteX1843" fmla="*/ 4001234 w 4190885"/>
              <a:gd name="connsiteY1843" fmla="*/ 2398882 h 2632399"/>
              <a:gd name="connsiteX1844" fmla="*/ 3989013 w 4190885"/>
              <a:gd name="connsiteY1844" fmla="*/ 2386224 h 2632399"/>
              <a:gd name="connsiteX1845" fmla="*/ 4070635 w 4190885"/>
              <a:gd name="connsiteY1845" fmla="*/ 2466100 h 2632399"/>
              <a:gd name="connsiteX1846" fmla="*/ 4065615 w 4190885"/>
              <a:gd name="connsiteY1846" fmla="*/ 2466537 h 2632399"/>
              <a:gd name="connsiteX1847" fmla="*/ 4009746 w 4190885"/>
              <a:gd name="connsiteY1847" fmla="*/ 2435983 h 2632399"/>
              <a:gd name="connsiteX1848" fmla="*/ 4010837 w 4190885"/>
              <a:gd name="connsiteY1848" fmla="*/ 2433146 h 2632399"/>
              <a:gd name="connsiteX1849" fmla="*/ 4062996 w 4190885"/>
              <a:gd name="connsiteY1849" fmla="*/ 2441439 h 2632399"/>
              <a:gd name="connsiteX1850" fmla="*/ 4070635 w 4190885"/>
              <a:gd name="connsiteY1850" fmla="*/ 2466100 h 2632399"/>
              <a:gd name="connsiteX1851" fmla="*/ 4073254 w 4190885"/>
              <a:gd name="connsiteY1851" fmla="*/ 2253097 h 2632399"/>
              <a:gd name="connsiteX1852" fmla="*/ 4073908 w 4190885"/>
              <a:gd name="connsiteY1852" fmla="*/ 2248295 h 2632399"/>
              <a:gd name="connsiteX1853" fmla="*/ 4092677 w 4190885"/>
              <a:gd name="connsiteY1853" fmla="*/ 2257898 h 2632399"/>
              <a:gd name="connsiteX1854" fmla="*/ 4073254 w 4190885"/>
              <a:gd name="connsiteY1854" fmla="*/ 2253097 h 2632399"/>
              <a:gd name="connsiteX1855" fmla="*/ 4146583 w 4190885"/>
              <a:gd name="connsiteY1855" fmla="*/ 2421797 h 2632399"/>
              <a:gd name="connsiteX1856" fmla="*/ 4099006 w 4190885"/>
              <a:gd name="connsiteY1856" fmla="*/ 2415468 h 2632399"/>
              <a:gd name="connsiteX1857" fmla="*/ 4085694 w 4190885"/>
              <a:gd name="connsiteY1857" fmla="*/ 2401501 h 2632399"/>
              <a:gd name="connsiteX1858" fmla="*/ 4076964 w 4190885"/>
              <a:gd name="connsiteY1858" fmla="*/ 2305257 h 2632399"/>
              <a:gd name="connsiteX1859" fmla="*/ 4089622 w 4190885"/>
              <a:gd name="connsiteY1859" fmla="*/ 2290852 h 2632399"/>
              <a:gd name="connsiteX1860" fmla="*/ 4135016 w 4190885"/>
              <a:gd name="connsiteY1860" fmla="*/ 2295436 h 2632399"/>
              <a:gd name="connsiteX1861" fmla="*/ 4146365 w 4190885"/>
              <a:gd name="connsiteY1861" fmla="*/ 2307221 h 2632399"/>
              <a:gd name="connsiteX1862" fmla="*/ 4156186 w 4190885"/>
              <a:gd name="connsiteY1862" fmla="*/ 2412413 h 2632399"/>
              <a:gd name="connsiteX1863" fmla="*/ 4146583 w 4190885"/>
              <a:gd name="connsiteY1863" fmla="*/ 2421797 h 263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</a:cxnLst>
            <a:rect l="l" t="t" r="r" b="b"/>
            <a:pathLst>
              <a:path w="4190885" h="2632399">
                <a:moveTo>
                  <a:pt x="4188267" y="2425289"/>
                </a:moveTo>
                <a:cubicBezTo>
                  <a:pt x="4181720" y="2425071"/>
                  <a:pt x="4178446" y="2420924"/>
                  <a:pt x="4177791" y="2414814"/>
                </a:cubicBezTo>
                <a:cubicBezTo>
                  <a:pt x="4174518" y="2380550"/>
                  <a:pt x="4171244" y="2346286"/>
                  <a:pt x="4167971" y="2312022"/>
                </a:cubicBezTo>
                <a:cubicBezTo>
                  <a:pt x="4167098" y="2303511"/>
                  <a:pt x="4170808" y="2302638"/>
                  <a:pt x="4177573" y="2306348"/>
                </a:cubicBezTo>
                <a:cubicBezTo>
                  <a:pt x="4181065" y="2308312"/>
                  <a:pt x="4184557" y="2309840"/>
                  <a:pt x="4188267" y="2311585"/>
                </a:cubicBezTo>
                <a:cubicBezTo>
                  <a:pt x="4188267" y="2289761"/>
                  <a:pt x="4188267" y="2267937"/>
                  <a:pt x="4188267" y="2246113"/>
                </a:cubicBezTo>
                <a:cubicBezTo>
                  <a:pt x="4160114" y="2231927"/>
                  <a:pt x="4160114" y="2231927"/>
                  <a:pt x="4157277" y="2200937"/>
                </a:cubicBezTo>
                <a:cubicBezTo>
                  <a:pt x="4156186" y="2188279"/>
                  <a:pt x="4155531" y="2175621"/>
                  <a:pt x="4154221" y="2162963"/>
                </a:cubicBezTo>
                <a:cubicBezTo>
                  <a:pt x="4153348" y="2154888"/>
                  <a:pt x="4156404" y="2151178"/>
                  <a:pt x="4164697" y="2152488"/>
                </a:cubicBezTo>
                <a:cubicBezTo>
                  <a:pt x="4172554" y="2153797"/>
                  <a:pt x="4180410" y="2155107"/>
                  <a:pt x="4188267" y="2156416"/>
                </a:cubicBezTo>
                <a:cubicBezTo>
                  <a:pt x="4188267" y="2146159"/>
                  <a:pt x="4188267" y="2136120"/>
                  <a:pt x="4188267" y="2125862"/>
                </a:cubicBezTo>
                <a:cubicBezTo>
                  <a:pt x="4179974" y="2122807"/>
                  <a:pt x="4171244" y="2122370"/>
                  <a:pt x="4162733" y="2121061"/>
                </a:cubicBezTo>
                <a:cubicBezTo>
                  <a:pt x="4154440" y="2119970"/>
                  <a:pt x="4149638" y="2116260"/>
                  <a:pt x="4148983" y="2107312"/>
                </a:cubicBezTo>
                <a:cubicBezTo>
                  <a:pt x="4146147" y="2072611"/>
                  <a:pt x="4143309" y="2038129"/>
                  <a:pt x="4140254" y="2003429"/>
                </a:cubicBezTo>
                <a:cubicBezTo>
                  <a:pt x="4139599" y="1994917"/>
                  <a:pt x="4143091" y="1991426"/>
                  <a:pt x="4151603" y="1992080"/>
                </a:cubicBezTo>
                <a:cubicBezTo>
                  <a:pt x="4163824" y="1993171"/>
                  <a:pt x="4176045" y="1993826"/>
                  <a:pt x="4188485" y="1994699"/>
                </a:cubicBezTo>
                <a:cubicBezTo>
                  <a:pt x="4188485" y="1984442"/>
                  <a:pt x="4188485" y="1974403"/>
                  <a:pt x="4188485" y="1964145"/>
                </a:cubicBezTo>
                <a:cubicBezTo>
                  <a:pt x="4173863" y="1965018"/>
                  <a:pt x="4159677" y="1961308"/>
                  <a:pt x="4145273" y="1959999"/>
                </a:cubicBezTo>
                <a:cubicBezTo>
                  <a:pt x="4139381" y="1959562"/>
                  <a:pt x="4137417" y="1955852"/>
                  <a:pt x="4136544" y="1950614"/>
                </a:cubicBezTo>
                <a:cubicBezTo>
                  <a:pt x="4133270" y="1929445"/>
                  <a:pt x="4130651" y="1908276"/>
                  <a:pt x="4132179" y="1886670"/>
                </a:cubicBezTo>
                <a:cubicBezTo>
                  <a:pt x="4132615" y="1879468"/>
                  <a:pt x="4134580" y="1875540"/>
                  <a:pt x="4142873" y="1878377"/>
                </a:cubicBezTo>
                <a:cubicBezTo>
                  <a:pt x="4147238" y="1879904"/>
                  <a:pt x="4151384" y="1877722"/>
                  <a:pt x="4155531" y="1876631"/>
                </a:cubicBezTo>
                <a:cubicBezTo>
                  <a:pt x="4170371" y="1872921"/>
                  <a:pt x="4180410" y="1876849"/>
                  <a:pt x="4188485" y="1889943"/>
                </a:cubicBezTo>
                <a:cubicBezTo>
                  <a:pt x="4188485" y="1852188"/>
                  <a:pt x="4188485" y="1814214"/>
                  <a:pt x="4188485" y="1776458"/>
                </a:cubicBezTo>
                <a:cubicBezTo>
                  <a:pt x="4185430" y="1771657"/>
                  <a:pt x="4183248" y="1766201"/>
                  <a:pt x="4176045" y="1766637"/>
                </a:cubicBezTo>
                <a:cubicBezTo>
                  <a:pt x="4171681" y="1767074"/>
                  <a:pt x="4167534" y="1768383"/>
                  <a:pt x="4163387" y="1769911"/>
                </a:cubicBezTo>
                <a:cubicBezTo>
                  <a:pt x="4141345" y="1777113"/>
                  <a:pt x="4120612" y="1774930"/>
                  <a:pt x="4101625" y="1761399"/>
                </a:cubicBezTo>
                <a:cubicBezTo>
                  <a:pt x="4094860" y="1756598"/>
                  <a:pt x="4087876" y="1753761"/>
                  <a:pt x="4080238" y="1757689"/>
                </a:cubicBezTo>
                <a:cubicBezTo>
                  <a:pt x="4067798" y="1764237"/>
                  <a:pt x="4054922" y="1763145"/>
                  <a:pt x="4041827" y="1761618"/>
                </a:cubicBezTo>
                <a:cubicBezTo>
                  <a:pt x="4032006" y="1760526"/>
                  <a:pt x="4022404" y="1758780"/>
                  <a:pt x="4012583" y="1757689"/>
                </a:cubicBezTo>
                <a:cubicBezTo>
                  <a:pt x="4003635" y="1756598"/>
                  <a:pt x="3995778" y="1753979"/>
                  <a:pt x="3988794" y="1747868"/>
                </a:cubicBezTo>
                <a:cubicBezTo>
                  <a:pt x="3982029" y="1741758"/>
                  <a:pt x="3973736" y="1741103"/>
                  <a:pt x="3965443" y="1744595"/>
                </a:cubicBezTo>
                <a:cubicBezTo>
                  <a:pt x="3942091" y="1754416"/>
                  <a:pt x="3919830" y="1748960"/>
                  <a:pt x="3899097" y="1737611"/>
                </a:cubicBezTo>
                <a:cubicBezTo>
                  <a:pt x="3888622" y="1731719"/>
                  <a:pt x="3879019" y="1730409"/>
                  <a:pt x="3868107" y="1734337"/>
                </a:cubicBezTo>
                <a:cubicBezTo>
                  <a:pt x="3850430" y="1740666"/>
                  <a:pt x="3833625" y="1738920"/>
                  <a:pt x="3818785" y="1727572"/>
                </a:cubicBezTo>
                <a:cubicBezTo>
                  <a:pt x="3810055" y="1721025"/>
                  <a:pt x="3801107" y="1719061"/>
                  <a:pt x="3791286" y="1722771"/>
                </a:cubicBezTo>
                <a:cubicBezTo>
                  <a:pt x="3782120" y="1726262"/>
                  <a:pt x="3776664" y="1723425"/>
                  <a:pt x="3773172" y="1714696"/>
                </a:cubicBezTo>
                <a:cubicBezTo>
                  <a:pt x="3771644" y="1710986"/>
                  <a:pt x="3770117" y="1707275"/>
                  <a:pt x="3768807" y="1703565"/>
                </a:cubicBezTo>
                <a:cubicBezTo>
                  <a:pt x="3753312" y="1655334"/>
                  <a:pt x="3731706" y="1610595"/>
                  <a:pt x="3695915" y="1573712"/>
                </a:cubicBezTo>
                <a:cubicBezTo>
                  <a:pt x="3679983" y="1557126"/>
                  <a:pt x="3661433" y="1543595"/>
                  <a:pt x="3643537" y="1529627"/>
                </a:cubicBezTo>
                <a:cubicBezTo>
                  <a:pt x="3609710" y="1502783"/>
                  <a:pt x="3573918" y="1478122"/>
                  <a:pt x="3555586" y="1436438"/>
                </a:cubicBezTo>
                <a:cubicBezTo>
                  <a:pt x="3551657" y="1427490"/>
                  <a:pt x="3543364" y="1423780"/>
                  <a:pt x="3533761" y="1422034"/>
                </a:cubicBezTo>
                <a:cubicBezTo>
                  <a:pt x="3523504" y="1420288"/>
                  <a:pt x="3513465" y="1422253"/>
                  <a:pt x="3503426" y="1422471"/>
                </a:cubicBezTo>
                <a:cubicBezTo>
                  <a:pt x="3497315" y="1422471"/>
                  <a:pt x="3492077" y="1420725"/>
                  <a:pt x="3490768" y="1414396"/>
                </a:cubicBezTo>
                <a:cubicBezTo>
                  <a:pt x="3488367" y="1402611"/>
                  <a:pt x="3485312" y="1390171"/>
                  <a:pt x="3489022" y="1378822"/>
                </a:cubicBezTo>
                <a:cubicBezTo>
                  <a:pt x="3492950" y="1367038"/>
                  <a:pt x="3493387" y="1355471"/>
                  <a:pt x="3493387" y="1343467"/>
                </a:cubicBezTo>
                <a:cubicBezTo>
                  <a:pt x="3493169" y="1316842"/>
                  <a:pt x="3481165" y="1296109"/>
                  <a:pt x="3461306" y="1279523"/>
                </a:cubicBezTo>
                <a:cubicBezTo>
                  <a:pt x="3456068" y="1275158"/>
                  <a:pt x="3451048" y="1270357"/>
                  <a:pt x="3446029" y="1265774"/>
                </a:cubicBezTo>
                <a:cubicBezTo>
                  <a:pt x="3413511" y="1236966"/>
                  <a:pt x="3378156" y="1214050"/>
                  <a:pt x="3331670" y="1220598"/>
                </a:cubicBezTo>
                <a:cubicBezTo>
                  <a:pt x="3329051" y="1221034"/>
                  <a:pt x="3326432" y="1221252"/>
                  <a:pt x="3324032" y="1220598"/>
                </a:cubicBezTo>
                <a:cubicBezTo>
                  <a:pt x="3310501" y="1216887"/>
                  <a:pt x="3298934" y="1221034"/>
                  <a:pt x="3288240" y="1229109"/>
                </a:cubicBezTo>
                <a:cubicBezTo>
                  <a:pt x="3287149" y="1230855"/>
                  <a:pt x="3285840" y="1232383"/>
                  <a:pt x="3284530" y="1233910"/>
                </a:cubicBezTo>
                <a:cubicBezTo>
                  <a:pt x="3286931" y="1233692"/>
                  <a:pt x="3289331" y="1234129"/>
                  <a:pt x="3291514" y="1235874"/>
                </a:cubicBezTo>
                <a:cubicBezTo>
                  <a:pt x="3280165" y="1242858"/>
                  <a:pt x="3267289" y="1246132"/>
                  <a:pt x="3255941" y="1253334"/>
                </a:cubicBezTo>
                <a:cubicBezTo>
                  <a:pt x="3243719" y="1261191"/>
                  <a:pt x="3233025" y="1270357"/>
                  <a:pt x="3224296" y="1281923"/>
                </a:cubicBezTo>
                <a:cubicBezTo>
                  <a:pt x="3222986" y="1277995"/>
                  <a:pt x="3224950" y="1275158"/>
                  <a:pt x="3227569" y="1272321"/>
                </a:cubicBezTo>
                <a:cubicBezTo>
                  <a:pt x="3240009" y="1259008"/>
                  <a:pt x="3254413" y="1248751"/>
                  <a:pt x="3270344" y="1240458"/>
                </a:cubicBezTo>
                <a:cubicBezTo>
                  <a:pt x="3263797" y="1241112"/>
                  <a:pt x="3256814" y="1241112"/>
                  <a:pt x="3253758" y="1249405"/>
                </a:cubicBezTo>
                <a:cubicBezTo>
                  <a:pt x="3253540" y="1250060"/>
                  <a:pt x="3252449" y="1249842"/>
                  <a:pt x="3251794" y="1250060"/>
                </a:cubicBezTo>
                <a:cubicBezTo>
                  <a:pt x="3234990" y="1252243"/>
                  <a:pt x="3227133" y="1265774"/>
                  <a:pt x="3217530" y="1277122"/>
                </a:cubicBezTo>
                <a:cubicBezTo>
                  <a:pt x="3212729" y="1291526"/>
                  <a:pt x="3203126" y="1303966"/>
                  <a:pt x="3201162" y="1319243"/>
                </a:cubicBezTo>
                <a:cubicBezTo>
                  <a:pt x="3200289" y="1325135"/>
                  <a:pt x="3197670" y="1330591"/>
                  <a:pt x="3194833" y="1335611"/>
                </a:cubicBezTo>
                <a:cubicBezTo>
                  <a:pt x="3187195" y="1348487"/>
                  <a:pt x="3187631" y="1362673"/>
                  <a:pt x="3188286" y="1376640"/>
                </a:cubicBezTo>
                <a:cubicBezTo>
                  <a:pt x="3188504" y="1382533"/>
                  <a:pt x="3190250" y="1388207"/>
                  <a:pt x="3187413" y="1393881"/>
                </a:cubicBezTo>
                <a:cubicBezTo>
                  <a:pt x="3188940" y="1401738"/>
                  <a:pt x="3186322" y="1408067"/>
                  <a:pt x="3181302" y="1414396"/>
                </a:cubicBezTo>
                <a:cubicBezTo>
                  <a:pt x="3166025" y="1433819"/>
                  <a:pt x="3150530" y="1453024"/>
                  <a:pt x="3135690" y="1472884"/>
                </a:cubicBezTo>
                <a:cubicBezTo>
                  <a:pt x="3128051" y="1483142"/>
                  <a:pt x="3130670" y="1492090"/>
                  <a:pt x="3141800" y="1497764"/>
                </a:cubicBezTo>
                <a:cubicBezTo>
                  <a:pt x="3149439" y="1501692"/>
                  <a:pt x="3157514" y="1502783"/>
                  <a:pt x="3164934" y="1499728"/>
                </a:cubicBezTo>
                <a:cubicBezTo>
                  <a:pt x="3178247" y="1494054"/>
                  <a:pt x="3190905" y="1495145"/>
                  <a:pt x="3204436" y="1498200"/>
                </a:cubicBezTo>
                <a:cubicBezTo>
                  <a:pt x="3211856" y="1499946"/>
                  <a:pt x="3219494" y="1500819"/>
                  <a:pt x="3227133" y="1501256"/>
                </a:cubicBezTo>
                <a:cubicBezTo>
                  <a:pt x="3238918" y="1501911"/>
                  <a:pt x="3241755" y="1505402"/>
                  <a:pt x="3241100" y="1516969"/>
                </a:cubicBezTo>
                <a:cubicBezTo>
                  <a:pt x="3240446" y="1531591"/>
                  <a:pt x="3242191" y="1544249"/>
                  <a:pt x="3258778" y="1550142"/>
                </a:cubicBezTo>
                <a:cubicBezTo>
                  <a:pt x="3267944" y="1553634"/>
                  <a:pt x="3269035" y="1560836"/>
                  <a:pt x="3261397" y="1566946"/>
                </a:cubicBezTo>
                <a:cubicBezTo>
                  <a:pt x="3250048" y="1576113"/>
                  <a:pt x="3239573" y="1586152"/>
                  <a:pt x="3227569" y="1594445"/>
                </a:cubicBezTo>
                <a:cubicBezTo>
                  <a:pt x="3211856" y="1605139"/>
                  <a:pt x="3197234" y="1616924"/>
                  <a:pt x="3189813" y="1635474"/>
                </a:cubicBezTo>
                <a:cubicBezTo>
                  <a:pt x="3187849" y="1640057"/>
                  <a:pt x="3184576" y="1643986"/>
                  <a:pt x="3179120" y="1643549"/>
                </a:cubicBezTo>
                <a:cubicBezTo>
                  <a:pt x="3166244" y="1642240"/>
                  <a:pt x="3152712" y="1642458"/>
                  <a:pt x="3140927" y="1635692"/>
                </a:cubicBezTo>
                <a:cubicBezTo>
                  <a:pt x="3090732" y="1606885"/>
                  <a:pt x="3040755" y="1578077"/>
                  <a:pt x="2990559" y="1549269"/>
                </a:cubicBezTo>
                <a:cubicBezTo>
                  <a:pt x="2981393" y="1544031"/>
                  <a:pt x="2977901" y="1536611"/>
                  <a:pt x="2979647" y="1526572"/>
                </a:cubicBezTo>
                <a:cubicBezTo>
                  <a:pt x="2980739" y="1520025"/>
                  <a:pt x="2981175" y="1513477"/>
                  <a:pt x="2980957" y="1506930"/>
                </a:cubicBezTo>
                <a:cubicBezTo>
                  <a:pt x="2980084" y="1489034"/>
                  <a:pt x="2984885" y="1471575"/>
                  <a:pt x="2986849" y="1453897"/>
                </a:cubicBezTo>
                <a:cubicBezTo>
                  <a:pt x="2987722" y="1446041"/>
                  <a:pt x="2991869" y="1440367"/>
                  <a:pt x="2999725" y="1438184"/>
                </a:cubicBezTo>
                <a:cubicBezTo>
                  <a:pt x="3019803" y="1432292"/>
                  <a:pt x="3037918" y="1422689"/>
                  <a:pt x="3054504" y="1409813"/>
                </a:cubicBezTo>
                <a:cubicBezTo>
                  <a:pt x="3056686" y="1409376"/>
                  <a:pt x="3056904" y="1406757"/>
                  <a:pt x="3058651" y="1406103"/>
                </a:cubicBezTo>
                <a:cubicBezTo>
                  <a:pt x="3069999" y="1401956"/>
                  <a:pt x="3078729" y="1393663"/>
                  <a:pt x="3089422" y="1388207"/>
                </a:cubicBezTo>
                <a:cubicBezTo>
                  <a:pt x="3094660" y="1385588"/>
                  <a:pt x="3099462" y="1381223"/>
                  <a:pt x="3100553" y="1375331"/>
                </a:cubicBezTo>
                <a:cubicBezTo>
                  <a:pt x="3103172" y="1362454"/>
                  <a:pt x="3107537" y="1349360"/>
                  <a:pt x="3104045" y="1336265"/>
                </a:cubicBezTo>
                <a:cubicBezTo>
                  <a:pt x="3100335" y="1321862"/>
                  <a:pt x="3100553" y="1307676"/>
                  <a:pt x="3104263" y="1293272"/>
                </a:cubicBezTo>
                <a:cubicBezTo>
                  <a:pt x="3102954" y="1282578"/>
                  <a:pt x="3095752" y="1273848"/>
                  <a:pt x="3094878" y="1263155"/>
                </a:cubicBezTo>
                <a:cubicBezTo>
                  <a:pt x="3094005" y="1252461"/>
                  <a:pt x="3088768" y="1243949"/>
                  <a:pt x="3081129" y="1236747"/>
                </a:cubicBezTo>
                <a:cubicBezTo>
                  <a:pt x="3072618" y="1228673"/>
                  <a:pt x="3066725" y="1218633"/>
                  <a:pt x="3060397" y="1208813"/>
                </a:cubicBezTo>
                <a:cubicBezTo>
                  <a:pt x="3055813" y="1201829"/>
                  <a:pt x="3053631" y="1194627"/>
                  <a:pt x="3054722" y="1186115"/>
                </a:cubicBezTo>
                <a:cubicBezTo>
                  <a:pt x="3056032" y="1174112"/>
                  <a:pt x="3052321" y="1162764"/>
                  <a:pt x="3045338" y="1153161"/>
                </a:cubicBezTo>
                <a:cubicBezTo>
                  <a:pt x="3027879" y="1129591"/>
                  <a:pt x="3008891" y="1107112"/>
                  <a:pt x="2988813" y="1085506"/>
                </a:cubicBezTo>
                <a:cubicBezTo>
                  <a:pt x="2984885" y="1081360"/>
                  <a:pt x="2979647" y="1078523"/>
                  <a:pt x="2976810" y="1073285"/>
                </a:cubicBezTo>
                <a:cubicBezTo>
                  <a:pt x="2969172" y="1058663"/>
                  <a:pt x="2961097" y="1044259"/>
                  <a:pt x="2951931" y="1030510"/>
                </a:cubicBezTo>
                <a:cubicBezTo>
                  <a:pt x="2946693" y="1019161"/>
                  <a:pt x="2938400" y="1010213"/>
                  <a:pt x="2928579" y="1002575"/>
                </a:cubicBezTo>
                <a:cubicBezTo>
                  <a:pt x="2921377" y="997119"/>
                  <a:pt x="2912647" y="992972"/>
                  <a:pt x="2908064" y="984897"/>
                </a:cubicBezTo>
                <a:cubicBezTo>
                  <a:pt x="2896279" y="963073"/>
                  <a:pt x="2875764" y="950851"/>
                  <a:pt x="2855904" y="938412"/>
                </a:cubicBezTo>
                <a:cubicBezTo>
                  <a:pt x="2831461" y="923353"/>
                  <a:pt x="2806582" y="908949"/>
                  <a:pt x="2782794" y="893018"/>
                </a:cubicBezTo>
                <a:cubicBezTo>
                  <a:pt x="2778429" y="890180"/>
                  <a:pt x="2774282" y="887125"/>
                  <a:pt x="2772318" y="882324"/>
                </a:cubicBezTo>
                <a:cubicBezTo>
                  <a:pt x="2766862" y="869229"/>
                  <a:pt x="2759005" y="857226"/>
                  <a:pt x="2753113" y="844350"/>
                </a:cubicBezTo>
                <a:cubicBezTo>
                  <a:pt x="2749839" y="837366"/>
                  <a:pt x="2748748" y="830382"/>
                  <a:pt x="2752240" y="823399"/>
                </a:cubicBezTo>
                <a:cubicBezTo>
                  <a:pt x="2757259" y="813578"/>
                  <a:pt x="2761624" y="803757"/>
                  <a:pt x="2768390" y="795027"/>
                </a:cubicBezTo>
                <a:cubicBezTo>
                  <a:pt x="2773409" y="788698"/>
                  <a:pt x="2776901" y="781496"/>
                  <a:pt x="2778211" y="773421"/>
                </a:cubicBezTo>
                <a:cubicBezTo>
                  <a:pt x="2781921" y="751161"/>
                  <a:pt x="2786940" y="729555"/>
                  <a:pt x="2795888" y="708604"/>
                </a:cubicBezTo>
                <a:cubicBezTo>
                  <a:pt x="2804618" y="688089"/>
                  <a:pt x="2805491" y="665174"/>
                  <a:pt x="2798507" y="644441"/>
                </a:cubicBezTo>
                <a:cubicBezTo>
                  <a:pt x="2790214" y="619561"/>
                  <a:pt x="2773846" y="599265"/>
                  <a:pt x="2749621" y="586825"/>
                </a:cubicBezTo>
                <a:cubicBezTo>
                  <a:pt x="2736745" y="580060"/>
                  <a:pt x="2723432" y="574167"/>
                  <a:pt x="2713611" y="562600"/>
                </a:cubicBezTo>
                <a:cubicBezTo>
                  <a:pt x="2710774" y="559108"/>
                  <a:pt x="2706191" y="557799"/>
                  <a:pt x="2702044" y="556926"/>
                </a:cubicBezTo>
                <a:cubicBezTo>
                  <a:pt x="2667999" y="549942"/>
                  <a:pt x="2634171" y="549069"/>
                  <a:pt x="2600999" y="560854"/>
                </a:cubicBezTo>
                <a:cubicBezTo>
                  <a:pt x="2572409" y="570893"/>
                  <a:pt x="2551676" y="586825"/>
                  <a:pt x="2549494" y="620871"/>
                </a:cubicBezTo>
                <a:cubicBezTo>
                  <a:pt x="2548184" y="640731"/>
                  <a:pt x="2539455" y="658845"/>
                  <a:pt x="2519595" y="668666"/>
                </a:cubicBezTo>
                <a:cubicBezTo>
                  <a:pt x="2512175" y="672376"/>
                  <a:pt x="2505409" y="677395"/>
                  <a:pt x="2498207" y="681978"/>
                </a:cubicBezTo>
                <a:cubicBezTo>
                  <a:pt x="2493624" y="685034"/>
                  <a:pt x="2489259" y="688525"/>
                  <a:pt x="2486422" y="693109"/>
                </a:cubicBezTo>
                <a:cubicBezTo>
                  <a:pt x="2481839" y="700747"/>
                  <a:pt x="2480530" y="709258"/>
                  <a:pt x="2485331" y="716897"/>
                </a:cubicBezTo>
                <a:cubicBezTo>
                  <a:pt x="2490350" y="724317"/>
                  <a:pt x="2498425" y="725190"/>
                  <a:pt x="2506937" y="722571"/>
                </a:cubicBezTo>
                <a:cubicBezTo>
                  <a:pt x="2510429" y="721480"/>
                  <a:pt x="2513921" y="720607"/>
                  <a:pt x="2517194" y="719079"/>
                </a:cubicBezTo>
                <a:cubicBezTo>
                  <a:pt x="2520250" y="717552"/>
                  <a:pt x="2523741" y="714278"/>
                  <a:pt x="2527233" y="717333"/>
                </a:cubicBezTo>
                <a:cubicBezTo>
                  <a:pt x="2530943" y="720607"/>
                  <a:pt x="2528324" y="724754"/>
                  <a:pt x="2527233" y="728464"/>
                </a:cubicBezTo>
                <a:cubicBezTo>
                  <a:pt x="2524396" y="737193"/>
                  <a:pt x="2520250" y="745705"/>
                  <a:pt x="2520250" y="754653"/>
                </a:cubicBezTo>
                <a:cubicBezTo>
                  <a:pt x="2520468" y="794591"/>
                  <a:pt x="2517631" y="834529"/>
                  <a:pt x="2521995" y="874467"/>
                </a:cubicBezTo>
                <a:cubicBezTo>
                  <a:pt x="2522868" y="882105"/>
                  <a:pt x="2520686" y="887780"/>
                  <a:pt x="2514357" y="892363"/>
                </a:cubicBezTo>
                <a:cubicBezTo>
                  <a:pt x="2499080" y="903275"/>
                  <a:pt x="2482276" y="909167"/>
                  <a:pt x="2463507" y="909604"/>
                </a:cubicBezTo>
                <a:cubicBezTo>
                  <a:pt x="2449976" y="909822"/>
                  <a:pt x="2436227" y="910040"/>
                  <a:pt x="2424005" y="915715"/>
                </a:cubicBezTo>
                <a:cubicBezTo>
                  <a:pt x="2400871" y="926408"/>
                  <a:pt x="2375556" y="928373"/>
                  <a:pt x="2351331" y="934047"/>
                </a:cubicBezTo>
                <a:cubicBezTo>
                  <a:pt x="2334526" y="937975"/>
                  <a:pt x="2320340" y="944086"/>
                  <a:pt x="2307683" y="954343"/>
                </a:cubicBezTo>
                <a:cubicBezTo>
                  <a:pt x="2299608" y="960891"/>
                  <a:pt x="2291096" y="964382"/>
                  <a:pt x="2280839" y="964164"/>
                </a:cubicBezTo>
                <a:cubicBezTo>
                  <a:pt x="2269272" y="963946"/>
                  <a:pt x="2259233" y="967220"/>
                  <a:pt x="2250285" y="975731"/>
                </a:cubicBezTo>
                <a:cubicBezTo>
                  <a:pt x="2243083" y="982496"/>
                  <a:pt x="2235008" y="992099"/>
                  <a:pt x="2224969" y="991226"/>
                </a:cubicBezTo>
                <a:cubicBezTo>
                  <a:pt x="2210783" y="989917"/>
                  <a:pt x="2198562" y="994500"/>
                  <a:pt x="2185686" y="997555"/>
                </a:cubicBezTo>
                <a:cubicBezTo>
                  <a:pt x="2177393" y="999519"/>
                  <a:pt x="2171500" y="997119"/>
                  <a:pt x="2168008" y="989044"/>
                </a:cubicBezTo>
                <a:cubicBezTo>
                  <a:pt x="2158187" y="967001"/>
                  <a:pt x="2146184" y="946268"/>
                  <a:pt x="2134617" y="925317"/>
                </a:cubicBezTo>
                <a:cubicBezTo>
                  <a:pt x="2103627" y="869011"/>
                  <a:pt x="2067181" y="816633"/>
                  <a:pt x="2021787" y="771021"/>
                </a:cubicBezTo>
                <a:cubicBezTo>
                  <a:pt x="2008037" y="757271"/>
                  <a:pt x="1991888" y="746578"/>
                  <a:pt x="1974646" y="738066"/>
                </a:cubicBezTo>
                <a:cubicBezTo>
                  <a:pt x="1940601" y="721043"/>
                  <a:pt x="1906555" y="703802"/>
                  <a:pt x="1873383" y="684815"/>
                </a:cubicBezTo>
                <a:cubicBezTo>
                  <a:pt x="1852213" y="672594"/>
                  <a:pt x="1831698" y="659499"/>
                  <a:pt x="1819259" y="637239"/>
                </a:cubicBezTo>
                <a:cubicBezTo>
                  <a:pt x="1814676" y="629382"/>
                  <a:pt x="1810965" y="621089"/>
                  <a:pt x="1817076" y="612796"/>
                </a:cubicBezTo>
                <a:cubicBezTo>
                  <a:pt x="1832135" y="592499"/>
                  <a:pt x="1836282" y="569366"/>
                  <a:pt x="1835409" y="544705"/>
                </a:cubicBezTo>
                <a:cubicBezTo>
                  <a:pt x="1835190" y="537503"/>
                  <a:pt x="1833663" y="530955"/>
                  <a:pt x="1828861" y="525499"/>
                </a:cubicBezTo>
                <a:cubicBezTo>
                  <a:pt x="1823842" y="519825"/>
                  <a:pt x="1822532" y="513278"/>
                  <a:pt x="1824715" y="506076"/>
                </a:cubicBezTo>
                <a:cubicBezTo>
                  <a:pt x="1827334" y="497783"/>
                  <a:pt x="1826897" y="489490"/>
                  <a:pt x="1825151" y="481196"/>
                </a:cubicBezTo>
                <a:cubicBezTo>
                  <a:pt x="1821005" y="462428"/>
                  <a:pt x="1815985" y="443877"/>
                  <a:pt x="1812275" y="424890"/>
                </a:cubicBezTo>
                <a:cubicBezTo>
                  <a:pt x="1809220" y="409177"/>
                  <a:pt x="1800272" y="396519"/>
                  <a:pt x="1787177" y="386480"/>
                </a:cubicBezTo>
                <a:cubicBezTo>
                  <a:pt x="1768845" y="372512"/>
                  <a:pt x="1748330" y="365965"/>
                  <a:pt x="1725415" y="365747"/>
                </a:cubicBezTo>
                <a:cubicBezTo>
                  <a:pt x="1714939" y="365747"/>
                  <a:pt x="1704027" y="367929"/>
                  <a:pt x="1693988" y="364219"/>
                </a:cubicBezTo>
                <a:cubicBezTo>
                  <a:pt x="1686568" y="361382"/>
                  <a:pt x="1679803" y="362691"/>
                  <a:pt x="1672819" y="365528"/>
                </a:cubicBezTo>
                <a:cubicBezTo>
                  <a:pt x="1669109" y="367056"/>
                  <a:pt x="1665617" y="369239"/>
                  <a:pt x="1661689" y="370112"/>
                </a:cubicBezTo>
                <a:cubicBezTo>
                  <a:pt x="1638773" y="375568"/>
                  <a:pt x="1619132" y="386916"/>
                  <a:pt x="1601454" y="401975"/>
                </a:cubicBezTo>
                <a:cubicBezTo>
                  <a:pt x="1586395" y="414851"/>
                  <a:pt x="1571337" y="428600"/>
                  <a:pt x="1569591" y="449770"/>
                </a:cubicBezTo>
                <a:cubicBezTo>
                  <a:pt x="1567408" y="476177"/>
                  <a:pt x="1568718" y="502802"/>
                  <a:pt x="1576138" y="528773"/>
                </a:cubicBezTo>
                <a:cubicBezTo>
                  <a:pt x="1578975" y="538594"/>
                  <a:pt x="1579193" y="547978"/>
                  <a:pt x="1576356" y="557799"/>
                </a:cubicBezTo>
                <a:cubicBezTo>
                  <a:pt x="1572428" y="571548"/>
                  <a:pt x="1567627" y="584861"/>
                  <a:pt x="1564135" y="598610"/>
                </a:cubicBezTo>
                <a:cubicBezTo>
                  <a:pt x="1562607" y="604939"/>
                  <a:pt x="1559770" y="612359"/>
                  <a:pt x="1565881" y="616942"/>
                </a:cubicBezTo>
                <a:cubicBezTo>
                  <a:pt x="1572210" y="621962"/>
                  <a:pt x="1577011" y="614978"/>
                  <a:pt x="1582031" y="611923"/>
                </a:cubicBezTo>
                <a:cubicBezTo>
                  <a:pt x="1591633" y="606030"/>
                  <a:pt x="1596871" y="607776"/>
                  <a:pt x="1600145" y="618252"/>
                </a:cubicBezTo>
                <a:cubicBezTo>
                  <a:pt x="1605164" y="635711"/>
                  <a:pt x="1612366" y="652516"/>
                  <a:pt x="1619132" y="669320"/>
                </a:cubicBezTo>
                <a:cubicBezTo>
                  <a:pt x="1627643" y="690926"/>
                  <a:pt x="1626770" y="693327"/>
                  <a:pt x="1606037" y="703802"/>
                </a:cubicBezTo>
                <a:cubicBezTo>
                  <a:pt x="1605382" y="704021"/>
                  <a:pt x="1604728" y="704457"/>
                  <a:pt x="1604073" y="704675"/>
                </a:cubicBezTo>
                <a:cubicBezTo>
                  <a:pt x="1573737" y="717115"/>
                  <a:pt x="1546675" y="733920"/>
                  <a:pt x="1523760" y="757708"/>
                </a:cubicBezTo>
                <a:cubicBezTo>
                  <a:pt x="1507392" y="774513"/>
                  <a:pt x="1490151" y="790444"/>
                  <a:pt x="1486004" y="814014"/>
                </a:cubicBezTo>
                <a:cubicBezTo>
                  <a:pt x="1472255" y="785643"/>
                  <a:pt x="1472037" y="755744"/>
                  <a:pt x="1480985" y="725408"/>
                </a:cubicBezTo>
                <a:cubicBezTo>
                  <a:pt x="1482076" y="721916"/>
                  <a:pt x="1482512" y="718206"/>
                  <a:pt x="1482731" y="714714"/>
                </a:cubicBezTo>
                <a:cubicBezTo>
                  <a:pt x="1483822" y="691144"/>
                  <a:pt x="1492333" y="671721"/>
                  <a:pt x="1514157" y="660372"/>
                </a:cubicBezTo>
                <a:cubicBezTo>
                  <a:pt x="1514812" y="659936"/>
                  <a:pt x="1515249" y="659499"/>
                  <a:pt x="1515903" y="659063"/>
                </a:cubicBezTo>
                <a:cubicBezTo>
                  <a:pt x="1540783" y="637894"/>
                  <a:pt x="1538164" y="608867"/>
                  <a:pt x="1537727" y="580714"/>
                </a:cubicBezTo>
                <a:cubicBezTo>
                  <a:pt x="1537727" y="578968"/>
                  <a:pt x="1535982" y="577441"/>
                  <a:pt x="1535545" y="575695"/>
                </a:cubicBezTo>
                <a:cubicBezTo>
                  <a:pt x="1530526" y="557581"/>
                  <a:pt x="1522232" y="539903"/>
                  <a:pt x="1521796" y="520916"/>
                </a:cubicBezTo>
                <a:cubicBezTo>
                  <a:pt x="1521141" y="488835"/>
                  <a:pt x="1518304" y="457408"/>
                  <a:pt x="1509574" y="426200"/>
                </a:cubicBezTo>
                <a:cubicBezTo>
                  <a:pt x="1503900" y="405467"/>
                  <a:pt x="1494734" y="387789"/>
                  <a:pt x="1479894" y="372730"/>
                </a:cubicBezTo>
                <a:cubicBezTo>
                  <a:pt x="1462434" y="354835"/>
                  <a:pt x="1442793" y="340431"/>
                  <a:pt x="1418786" y="332138"/>
                </a:cubicBezTo>
                <a:cubicBezTo>
                  <a:pt x="1404164" y="326900"/>
                  <a:pt x="1390196" y="320789"/>
                  <a:pt x="1374483" y="318388"/>
                </a:cubicBezTo>
                <a:cubicBezTo>
                  <a:pt x="1350913" y="314678"/>
                  <a:pt x="1326907" y="309659"/>
                  <a:pt x="1313157" y="286089"/>
                </a:cubicBezTo>
                <a:cubicBezTo>
                  <a:pt x="1311411" y="283033"/>
                  <a:pt x="1308793" y="280196"/>
                  <a:pt x="1306828" y="277141"/>
                </a:cubicBezTo>
                <a:cubicBezTo>
                  <a:pt x="1303555" y="271903"/>
                  <a:pt x="1298972" y="270157"/>
                  <a:pt x="1293079" y="270375"/>
                </a:cubicBezTo>
                <a:cubicBezTo>
                  <a:pt x="1276056" y="271248"/>
                  <a:pt x="1271473" y="267538"/>
                  <a:pt x="1270819" y="250734"/>
                </a:cubicBezTo>
                <a:cubicBezTo>
                  <a:pt x="1269727" y="226291"/>
                  <a:pt x="1274092" y="202939"/>
                  <a:pt x="1286532" y="181551"/>
                </a:cubicBezTo>
                <a:cubicBezTo>
                  <a:pt x="1289806" y="175877"/>
                  <a:pt x="1291115" y="169766"/>
                  <a:pt x="1290024" y="163655"/>
                </a:cubicBezTo>
                <a:cubicBezTo>
                  <a:pt x="1287841" y="152962"/>
                  <a:pt x="1288933" y="142486"/>
                  <a:pt x="1291115" y="132229"/>
                </a:cubicBezTo>
                <a:cubicBezTo>
                  <a:pt x="1293734" y="120007"/>
                  <a:pt x="1290242" y="109313"/>
                  <a:pt x="1284786" y="98838"/>
                </a:cubicBezTo>
                <a:cubicBezTo>
                  <a:pt x="1281294" y="92072"/>
                  <a:pt x="1278020" y="85307"/>
                  <a:pt x="1279112" y="77232"/>
                </a:cubicBezTo>
                <a:cubicBezTo>
                  <a:pt x="1279985" y="71339"/>
                  <a:pt x="1276711" y="67193"/>
                  <a:pt x="1272346" y="63264"/>
                </a:cubicBezTo>
                <a:cubicBezTo>
                  <a:pt x="1261434" y="53444"/>
                  <a:pt x="1255323" y="39040"/>
                  <a:pt x="1243757" y="29655"/>
                </a:cubicBezTo>
                <a:cubicBezTo>
                  <a:pt x="1243102" y="29001"/>
                  <a:pt x="1243320" y="27691"/>
                  <a:pt x="1243102" y="26600"/>
                </a:cubicBezTo>
                <a:cubicBezTo>
                  <a:pt x="1233718" y="21144"/>
                  <a:pt x="1223897" y="16997"/>
                  <a:pt x="1213421" y="13724"/>
                </a:cubicBezTo>
                <a:cubicBezTo>
                  <a:pt x="1187450" y="5649"/>
                  <a:pt x="1160825" y="3466"/>
                  <a:pt x="1134200" y="629"/>
                </a:cubicBezTo>
                <a:cubicBezTo>
                  <a:pt x="1113685" y="-1553"/>
                  <a:pt x="1094698" y="1720"/>
                  <a:pt x="1078330" y="13942"/>
                </a:cubicBezTo>
                <a:cubicBezTo>
                  <a:pt x="1056069" y="30528"/>
                  <a:pt x="1041883" y="53662"/>
                  <a:pt x="1034682" y="79851"/>
                </a:cubicBezTo>
                <a:cubicBezTo>
                  <a:pt x="1028789" y="100584"/>
                  <a:pt x="1019186" y="115424"/>
                  <a:pt x="997799" y="120662"/>
                </a:cubicBezTo>
                <a:cubicBezTo>
                  <a:pt x="994307" y="121535"/>
                  <a:pt x="991033" y="123281"/>
                  <a:pt x="987760" y="124808"/>
                </a:cubicBezTo>
                <a:cubicBezTo>
                  <a:pt x="972701" y="130701"/>
                  <a:pt x="963098" y="141177"/>
                  <a:pt x="960916" y="157545"/>
                </a:cubicBezTo>
                <a:cubicBezTo>
                  <a:pt x="960261" y="162346"/>
                  <a:pt x="958734" y="164965"/>
                  <a:pt x="953278" y="166056"/>
                </a:cubicBezTo>
                <a:cubicBezTo>
                  <a:pt x="941056" y="168457"/>
                  <a:pt x="929271" y="172603"/>
                  <a:pt x="923815" y="185698"/>
                </a:cubicBezTo>
                <a:cubicBezTo>
                  <a:pt x="922506" y="188753"/>
                  <a:pt x="919232" y="191372"/>
                  <a:pt x="915958" y="192900"/>
                </a:cubicBezTo>
                <a:cubicBezTo>
                  <a:pt x="902209" y="199447"/>
                  <a:pt x="894789" y="212105"/>
                  <a:pt x="886059" y="223672"/>
                </a:cubicBezTo>
                <a:cubicBezTo>
                  <a:pt x="873620" y="240040"/>
                  <a:pt x="868382" y="260554"/>
                  <a:pt x="853978" y="275613"/>
                </a:cubicBezTo>
                <a:cubicBezTo>
                  <a:pt x="847431" y="282597"/>
                  <a:pt x="843284" y="290890"/>
                  <a:pt x="842193" y="300711"/>
                </a:cubicBezTo>
                <a:cubicBezTo>
                  <a:pt x="841756" y="305512"/>
                  <a:pt x="839574" y="309659"/>
                  <a:pt x="835646" y="312714"/>
                </a:cubicBezTo>
                <a:cubicBezTo>
                  <a:pt x="830408" y="336066"/>
                  <a:pt x="826698" y="359854"/>
                  <a:pt x="812948" y="380369"/>
                </a:cubicBezTo>
                <a:cubicBezTo>
                  <a:pt x="809675" y="385170"/>
                  <a:pt x="807929" y="390844"/>
                  <a:pt x="807056" y="396737"/>
                </a:cubicBezTo>
                <a:cubicBezTo>
                  <a:pt x="803782" y="419216"/>
                  <a:pt x="795271" y="440167"/>
                  <a:pt x="786978" y="461118"/>
                </a:cubicBezTo>
                <a:cubicBezTo>
                  <a:pt x="774102" y="493418"/>
                  <a:pt x="758388" y="524845"/>
                  <a:pt x="750531" y="559108"/>
                </a:cubicBezTo>
                <a:cubicBezTo>
                  <a:pt x="746385" y="576350"/>
                  <a:pt x="743111" y="594027"/>
                  <a:pt x="739401" y="611268"/>
                </a:cubicBezTo>
                <a:cubicBezTo>
                  <a:pt x="732854" y="642258"/>
                  <a:pt x="728271" y="673467"/>
                  <a:pt x="735691" y="705330"/>
                </a:cubicBezTo>
                <a:cubicBezTo>
                  <a:pt x="738092" y="716242"/>
                  <a:pt x="743111" y="724317"/>
                  <a:pt x="752059" y="729773"/>
                </a:cubicBezTo>
                <a:cubicBezTo>
                  <a:pt x="772792" y="742213"/>
                  <a:pt x="795489" y="746141"/>
                  <a:pt x="819277" y="742431"/>
                </a:cubicBezTo>
                <a:cubicBezTo>
                  <a:pt x="838919" y="739376"/>
                  <a:pt x="856160" y="729337"/>
                  <a:pt x="873183" y="719516"/>
                </a:cubicBezTo>
                <a:cubicBezTo>
                  <a:pt x="887151" y="711441"/>
                  <a:pt x="900463" y="707513"/>
                  <a:pt x="913558" y="721043"/>
                </a:cubicBezTo>
                <a:cubicBezTo>
                  <a:pt x="919668" y="727372"/>
                  <a:pt x="926434" y="726063"/>
                  <a:pt x="932981" y="721043"/>
                </a:cubicBezTo>
                <a:cubicBezTo>
                  <a:pt x="941056" y="714933"/>
                  <a:pt x="949349" y="709040"/>
                  <a:pt x="957206" y="702493"/>
                </a:cubicBezTo>
                <a:cubicBezTo>
                  <a:pt x="973138" y="689398"/>
                  <a:pt x="991033" y="678923"/>
                  <a:pt x="1005437" y="663646"/>
                </a:cubicBezTo>
                <a:cubicBezTo>
                  <a:pt x="1012857" y="655789"/>
                  <a:pt x="1021805" y="656662"/>
                  <a:pt x="1023770" y="664955"/>
                </a:cubicBezTo>
                <a:cubicBezTo>
                  <a:pt x="1028353" y="685034"/>
                  <a:pt x="1038173" y="703802"/>
                  <a:pt x="1037519" y="725190"/>
                </a:cubicBezTo>
                <a:cubicBezTo>
                  <a:pt x="1037082" y="741122"/>
                  <a:pt x="1036209" y="757053"/>
                  <a:pt x="1041665" y="772767"/>
                </a:cubicBezTo>
                <a:cubicBezTo>
                  <a:pt x="1044284" y="780405"/>
                  <a:pt x="1040356" y="785861"/>
                  <a:pt x="1032717" y="787389"/>
                </a:cubicBezTo>
                <a:cubicBezTo>
                  <a:pt x="1017222" y="790226"/>
                  <a:pt x="1008056" y="800047"/>
                  <a:pt x="1001509" y="813359"/>
                </a:cubicBezTo>
                <a:cubicBezTo>
                  <a:pt x="998017" y="820125"/>
                  <a:pt x="993652" y="826454"/>
                  <a:pt x="989506" y="832783"/>
                </a:cubicBezTo>
                <a:cubicBezTo>
                  <a:pt x="984486" y="840421"/>
                  <a:pt x="980121" y="848060"/>
                  <a:pt x="980340" y="857881"/>
                </a:cubicBezTo>
                <a:cubicBezTo>
                  <a:pt x="980558" y="864428"/>
                  <a:pt x="976411" y="869447"/>
                  <a:pt x="972265" y="874031"/>
                </a:cubicBezTo>
                <a:cubicBezTo>
                  <a:pt x="960043" y="887780"/>
                  <a:pt x="949349" y="902838"/>
                  <a:pt x="936909" y="916588"/>
                </a:cubicBezTo>
                <a:cubicBezTo>
                  <a:pt x="935164" y="918988"/>
                  <a:pt x="934945" y="921825"/>
                  <a:pt x="935164" y="924881"/>
                </a:cubicBezTo>
                <a:cubicBezTo>
                  <a:pt x="935164" y="927063"/>
                  <a:pt x="934945" y="929246"/>
                  <a:pt x="934727" y="931210"/>
                </a:cubicBezTo>
                <a:cubicBezTo>
                  <a:pt x="938437" y="921171"/>
                  <a:pt x="939965" y="920079"/>
                  <a:pt x="944766" y="919206"/>
                </a:cubicBezTo>
                <a:cubicBezTo>
                  <a:pt x="912903" y="989698"/>
                  <a:pt x="912466" y="1062373"/>
                  <a:pt x="930580" y="1136357"/>
                </a:cubicBezTo>
                <a:cubicBezTo>
                  <a:pt x="931017" y="1138102"/>
                  <a:pt x="931453" y="1139848"/>
                  <a:pt x="931890" y="1141594"/>
                </a:cubicBezTo>
                <a:cubicBezTo>
                  <a:pt x="927743" y="1140503"/>
                  <a:pt x="927743" y="1140503"/>
                  <a:pt x="926216" y="1136138"/>
                </a:cubicBezTo>
                <a:cubicBezTo>
                  <a:pt x="925997" y="1135265"/>
                  <a:pt x="925779" y="1134392"/>
                  <a:pt x="925343" y="1133519"/>
                </a:cubicBezTo>
                <a:cubicBezTo>
                  <a:pt x="925997" y="1135920"/>
                  <a:pt x="926434" y="1138539"/>
                  <a:pt x="926870" y="1140940"/>
                </a:cubicBezTo>
                <a:cubicBezTo>
                  <a:pt x="927525" y="1145959"/>
                  <a:pt x="927962" y="1150760"/>
                  <a:pt x="930799" y="1155344"/>
                </a:cubicBezTo>
                <a:cubicBezTo>
                  <a:pt x="936473" y="1164291"/>
                  <a:pt x="935382" y="1172803"/>
                  <a:pt x="928616" y="1181532"/>
                </a:cubicBezTo>
                <a:cubicBezTo>
                  <a:pt x="919668" y="1193099"/>
                  <a:pt x="913776" y="1206848"/>
                  <a:pt x="911375" y="1221034"/>
                </a:cubicBezTo>
                <a:cubicBezTo>
                  <a:pt x="909629" y="1231073"/>
                  <a:pt x="905919" y="1239585"/>
                  <a:pt x="900681" y="1248096"/>
                </a:cubicBezTo>
                <a:cubicBezTo>
                  <a:pt x="887805" y="1268392"/>
                  <a:pt x="874056" y="1288034"/>
                  <a:pt x="861398" y="1308331"/>
                </a:cubicBezTo>
                <a:cubicBezTo>
                  <a:pt x="858124" y="1313568"/>
                  <a:pt x="854633" y="1318806"/>
                  <a:pt x="850268" y="1323171"/>
                </a:cubicBezTo>
                <a:cubicBezTo>
                  <a:pt x="845248" y="1328409"/>
                  <a:pt x="840229" y="1328190"/>
                  <a:pt x="835209" y="1322953"/>
                </a:cubicBezTo>
                <a:cubicBezTo>
                  <a:pt x="831062" y="1318370"/>
                  <a:pt x="827789" y="1313132"/>
                  <a:pt x="823642" y="1308549"/>
                </a:cubicBezTo>
                <a:cubicBezTo>
                  <a:pt x="816877" y="1301129"/>
                  <a:pt x="810111" y="1294581"/>
                  <a:pt x="799199" y="1293490"/>
                </a:cubicBezTo>
                <a:cubicBezTo>
                  <a:pt x="779339" y="1291744"/>
                  <a:pt x="766027" y="1299819"/>
                  <a:pt x="758606" y="1319024"/>
                </a:cubicBezTo>
                <a:cubicBezTo>
                  <a:pt x="753150" y="1332992"/>
                  <a:pt x="753369" y="1332992"/>
                  <a:pt x="738528" y="1328409"/>
                </a:cubicBezTo>
                <a:cubicBezTo>
                  <a:pt x="725434" y="1324480"/>
                  <a:pt x="712121" y="1323171"/>
                  <a:pt x="699027" y="1328190"/>
                </a:cubicBezTo>
                <a:cubicBezTo>
                  <a:pt x="680040" y="1335393"/>
                  <a:pt x="661707" y="1332774"/>
                  <a:pt x="644466" y="1323171"/>
                </a:cubicBezTo>
                <a:cubicBezTo>
                  <a:pt x="622860" y="1310949"/>
                  <a:pt x="600818" y="1308549"/>
                  <a:pt x="577466" y="1316187"/>
                </a:cubicBezTo>
                <a:cubicBezTo>
                  <a:pt x="564154" y="1320552"/>
                  <a:pt x="550404" y="1319243"/>
                  <a:pt x="538619" y="1312041"/>
                </a:cubicBezTo>
                <a:cubicBezTo>
                  <a:pt x="518323" y="1299601"/>
                  <a:pt x="497808" y="1296327"/>
                  <a:pt x="475111" y="1304184"/>
                </a:cubicBezTo>
                <a:cubicBezTo>
                  <a:pt x="462017" y="1308549"/>
                  <a:pt x="449140" y="1307239"/>
                  <a:pt x="437574" y="1299601"/>
                </a:cubicBezTo>
                <a:cubicBezTo>
                  <a:pt x="418368" y="1287161"/>
                  <a:pt x="398290" y="1283669"/>
                  <a:pt x="376248" y="1291308"/>
                </a:cubicBezTo>
                <a:cubicBezTo>
                  <a:pt x="359225" y="1297200"/>
                  <a:pt x="342639" y="1294581"/>
                  <a:pt x="327144" y="1285633"/>
                </a:cubicBezTo>
                <a:cubicBezTo>
                  <a:pt x="305974" y="1273630"/>
                  <a:pt x="283714" y="1269920"/>
                  <a:pt x="260144" y="1277777"/>
                </a:cubicBezTo>
                <a:cubicBezTo>
                  <a:pt x="242248" y="1283669"/>
                  <a:pt x="224352" y="1281487"/>
                  <a:pt x="208639" y="1272103"/>
                </a:cubicBezTo>
                <a:cubicBezTo>
                  <a:pt x="187687" y="1259663"/>
                  <a:pt x="166736" y="1258790"/>
                  <a:pt x="143603" y="1264901"/>
                </a:cubicBezTo>
                <a:cubicBezTo>
                  <a:pt x="127453" y="1269265"/>
                  <a:pt x="109775" y="1268611"/>
                  <a:pt x="96026" y="1259226"/>
                </a:cubicBezTo>
                <a:cubicBezTo>
                  <a:pt x="66127" y="1238712"/>
                  <a:pt x="35573" y="1246787"/>
                  <a:pt x="4801" y="1253116"/>
                </a:cubicBezTo>
                <a:cubicBezTo>
                  <a:pt x="2837" y="1253552"/>
                  <a:pt x="1528" y="1255953"/>
                  <a:pt x="0" y="1257480"/>
                </a:cubicBezTo>
                <a:cubicBezTo>
                  <a:pt x="0" y="1291744"/>
                  <a:pt x="0" y="1325790"/>
                  <a:pt x="0" y="1360054"/>
                </a:cubicBezTo>
                <a:cubicBezTo>
                  <a:pt x="11130" y="1361581"/>
                  <a:pt x="18769" y="1366164"/>
                  <a:pt x="21824" y="1378604"/>
                </a:cubicBezTo>
                <a:cubicBezTo>
                  <a:pt x="28371" y="1405230"/>
                  <a:pt x="30117" y="1432510"/>
                  <a:pt x="32300" y="1459572"/>
                </a:cubicBezTo>
                <a:cubicBezTo>
                  <a:pt x="32954" y="1468301"/>
                  <a:pt x="29463" y="1471357"/>
                  <a:pt x="20515" y="1469393"/>
                </a:cubicBezTo>
                <a:cubicBezTo>
                  <a:pt x="13749" y="1467865"/>
                  <a:pt x="6765" y="1467647"/>
                  <a:pt x="0" y="1466774"/>
                </a:cubicBezTo>
                <a:cubicBezTo>
                  <a:pt x="0" y="1478341"/>
                  <a:pt x="0" y="1490125"/>
                  <a:pt x="0" y="1501692"/>
                </a:cubicBezTo>
                <a:cubicBezTo>
                  <a:pt x="1528" y="1501692"/>
                  <a:pt x="2837" y="1501474"/>
                  <a:pt x="4365" y="1501474"/>
                </a:cubicBezTo>
                <a:cubicBezTo>
                  <a:pt x="33391" y="1503002"/>
                  <a:pt x="35573" y="1504748"/>
                  <a:pt x="37974" y="1533119"/>
                </a:cubicBezTo>
                <a:cubicBezTo>
                  <a:pt x="40375" y="1563891"/>
                  <a:pt x="42339" y="1594445"/>
                  <a:pt x="44085" y="1625217"/>
                </a:cubicBezTo>
                <a:cubicBezTo>
                  <a:pt x="44958" y="1638966"/>
                  <a:pt x="43430" y="1639839"/>
                  <a:pt x="29463" y="1638966"/>
                </a:cubicBezTo>
                <a:cubicBezTo>
                  <a:pt x="19642" y="1638311"/>
                  <a:pt x="10039" y="1637657"/>
                  <a:pt x="218" y="1637002"/>
                </a:cubicBezTo>
                <a:cubicBezTo>
                  <a:pt x="218" y="1648569"/>
                  <a:pt x="218" y="1660354"/>
                  <a:pt x="218" y="1671920"/>
                </a:cubicBezTo>
                <a:cubicBezTo>
                  <a:pt x="12876" y="1673230"/>
                  <a:pt x="25534" y="1674539"/>
                  <a:pt x="38192" y="1675630"/>
                </a:cubicBezTo>
                <a:cubicBezTo>
                  <a:pt x="44521" y="1676067"/>
                  <a:pt x="48231" y="1678686"/>
                  <a:pt x="48668" y="1685451"/>
                </a:cubicBezTo>
                <a:cubicBezTo>
                  <a:pt x="51505" y="1725171"/>
                  <a:pt x="54560" y="1765109"/>
                  <a:pt x="57616" y="1804829"/>
                </a:cubicBezTo>
                <a:cubicBezTo>
                  <a:pt x="58270" y="1812904"/>
                  <a:pt x="55215" y="1816614"/>
                  <a:pt x="46922" y="1814650"/>
                </a:cubicBezTo>
                <a:cubicBezTo>
                  <a:pt x="31427" y="1811158"/>
                  <a:pt x="15059" y="1813122"/>
                  <a:pt x="436" y="1805048"/>
                </a:cubicBezTo>
                <a:cubicBezTo>
                  <a:pt x="436" y="1818142"/>
                  <a:pt x="436" y="1831236"/>
                  <a:pt x="436" y="1844331"/>
                </a:cubicBezTo>
                <a:cubicBezTo>
                  <a:pt x="5238" y="1843676"/>
                  <a:pt x="9821" y="1844331"/>
                  <a:pt x="14186" y="1846077"/>
                </a:cubicBezTo>
                <a:cubicBezTo>
                  <a:pt x="14186" y="1846077"/>
                  <a:pt x="14186" y="1846077"/>
                  <a:pt x="14186" y="1846077"/>
                </a:cubicBezTo>
                <a:cubicBezTo>
                  <a:pt x="24879" y="1847823"/>
                  <a:pt x="35355" y="1850223"/>
                  <a:pt x="46267" y="1851096"/>
                </a:cubicBezTo>
                <a:cubicBezTo>
                  <a:pt x="58707" y="1851969"/>
                  <a:pt x="61544" y="1860263"/>
                  <a:pt x="61762" y="1870083"/>
                </a:cubicBezTo>
                <a:cubicBezTo>
                  <a:pt x="62853" y="1903038"/>
                  <a:pt x="67437" y="1935774"/>
                  <a:pt x="69837" y="1968510"/>
                </a:cubicBezTo>
                <a:cubicBezTo>
                  <a:pt x="70055" y="1971347"/>
                  <a:pt x="70055" y="1974403"/>
                  <a:pt x="70274" y="1977240"/>
                </a:cubicBezTo>
                <a:cubicBezTo>
                  <a:pt x="70928" y="1985533"/>
                  <a:pt x="67873" y="1989243"/>
                  <a:pt x="58925" y="1988588"/>
                </a:cubicBezTo>
                <a:cubicBezTo>
                  <a:pt x="39283" y="1986843"/>
                  <a:pt x="19860" y="1985533"/>
                  <a:pt x="218" y="1984005"/>
                </a:cubicBezTo>
                <a:cubicBezTo>
                  <a:pt x="218" y="1996445"/>
                  <a:pt x="218" y="2008667"/>
                  <a:pt x="218" y="2021106"/>
                </a:cubicBezTo>
                <a:cubicBezTo>
                  <a:pt x="21606" y="2021106"/>
                  <a:pt x="42994" y="2023071"/>
                  <a:pt x="64163" y="2025035"/>
                </a:cubicBezTo>
                <a:cubicBezTo>
                  <a:pt x="70710" y="2025689"/>
                  <a:pt x="73766" y="2028963"/>
                  <a:pt x="74202" y="2035292"/>
                </a:cubicBezTo>
                <a:cubicBezTo>
                  <a:pt x="77039" y="2075448"/>
                  <a:pt x="79876" y="2115605"/>
                  <a:pt x="82932" y="2155543"/>
                </a:cubicBezTo>
                <a:cubicBezTo>
                  <a:pt x="83586" y="2164491"/>
                  <a:pt x="79658" y="2167110"/>
                  <a:pt x="71365" y="2166019"/>
                </a:cubicBezTo>
                <a:cubicBezTo>
                  <a:pt x="47795" y="2162745"/>
                  <a:pt x="24007" y="2159690"/>
                  <a:pt x="218" y="2156416"/>
                </a:cubicBezTo>
                <a:cubicBezTo>
                  <a:pt x="218" y="2168856"/>
                  <a:pt x="218" y="2181077"/>
                  <a:pt x="218" y="2193517"/>
                </a:cubicBezTo>
                <a:cubicBezTo>
                  <a:pt x="25752" y="2196791"/>
                  <a:pt x="51505" y="2200064"/>
                  <a:pt x="77039" y="2203120"/>
                </a:cubicBezTo>
                <a:cubicBezTo>
                  <a:pt x="84023" y="2203993"/>
                  <a:pt x="87078" y="2207703"/>
                  <a:pt x="87515" y="2214686"/>
                </a:cubicBezTo>
                <a:cubicBezTo>
                  <a:pt x="89915" y="2251351"/>
                  <a:pt x="92316" y="2288015"/>
                  <a:pt x="95153" y="2324680"/>
                </a:cubicBezTo>
                <a:cubicBezTo>
                  <a:pt x="95808" y="2334283"/>
                  <a:pt x="92753" y="2337993"/>
                  <a:pt x="82932" y="2337120"/>
                </a:cubicBezTo>
                <a:cubicBezTo>
                  <a:pt x="55433" y="2334937"/>
                  <a:pt x="27717" y="2334501"/>
                  <a:pt x="218" y="2331009"/>
                </a:cubicBezTo>
                <a:cubicBezTo>
                  <a:pt x="218" y="2343449"/>
                  <a:pt x="218" y="2355670"/>
                  <a:pt x="218" y="2368110"/>
                </a:cubicBezTo>
                <a:cubicBezTo>
                  <a:pt x="27717" y="2370074"/>
                  <a:pt x="55215" y="2372038"/>
                  <a:pt x="82713" y="2374003"/>
                </a:cubicBezTo>
                <a:cubicBezTo>
                  <a:pt x="97990" y="2375094"/>
                  <a:pt x="98645" y="2375530"/>
                  <a:pt x="99736" y="2390371"/>
                </a:cubicBezTo>
                <a:cubicBezTo>
                  <a:pt x="100609" y="2404556"/>
                  <a:pt x="101046" y="2418742"/>
                  <a:pt x="102137" y="2432709"/>
                </a:cubicBezTo>
                <a:cubicBezTo>
                  <a:pt x="102792" y="2440348"/>
                  <a:pt x="99954" y="2444931"/>
                  <a:pt x="93189" y="2447986"/>
                </a:cubicBezTo>
                <a:cubicBezTo>
                  <a:pt x="79658" y="2454097"/>
                  <a:pt x="64599" y="2458462"/>
                  <a:pt x="53251" y="2467410"/>
                </a:cubicBezTo>
                <a:cubicBezTo>
                  <a:pt x="41248" y="2477012"/>
                  <a:pt x="28371" y="2477449"/>
                  <a:pt x="14840" y="2479195"/>
                </a:cubicBezTo>
                <a:cubicBezTo>
                  <a:pt x="6111" y="2480504"/>
                  <a:pt x="1746" y="2477667"/>
                  <a:pt x="2182" y="2468283"/>
                </a:cubicBezTo>
                <a:cubicBezTo>
                  <a:pt x="2401" y="2461735"/>
                  <a:pt x="2619" y="2455188"/>
                  <a:pt x="436" y="2448859"/>
                </a:cubicBezTo>
                <a:cubicBezTo>
                  <a:pt x="436" y="2506693"/>
                  <a:pt x="655" y="2564527"/>
                  <a:pt x="218" y="2622361"/>
                </a:cubicBezTo>
                <a:cubicBezTo>
                  <a:pt x="218" y="2630654"/>
                  <a:pt x="2182" y="2632400"/>
                  <a:pt x="10257" y="2632400"/>
                </a:cubicBezTo>
                <a:cubicBezTo>
                  <a:pt x="816659" y="2632182"/>
                  <a:pt x="1623060" y="2632182"/>
                  <a:pt x="2429461" y="2632182"/>
                </a:cubicBezTo>
                <a:cubicBezTo>
                  <a:pt x="2361588" y="2592025"/>
                  <a:pt x="2302881" y="2539647"/>
                  <a:pt x="2239155" y="2494035"/>
                </a:cubicBezTo>
                <a:cubicBezTo>
                  <a:pt x="2226933" y="2485087"/>
                  <a:pt x="2216239" y="2473957"/>
                  <a:pt x="2202709" y="2466537"/>
                </a:cubicBezTo>
                <a:cubicBezTo>
                  <a:pt x="2195507" y="2462608"/>
                  <a:pt x="2197907" y="2456934"/>
                  <a:pt x="2200308" y="2451478"/>
                </a:cubicBezTo>
                <a:cubicBezTo>
                  <a:pt x="2214930" y="2418960"/>
                  <a:pt x="2229552" y="2386660"/>
                  <a:pt x="2244393" y="2354142"/>
                </a:cubicBezTo>
                <a:cubicBezTo>
                  <a:pt x="2251376" y="2338866"/>
                  <a:pt x="2258797" y="2324025"/>
                  <a:pt x="2265344" y="2308748"/>
                </a:cubicBezTo>
                <a:cubicBezTo>
                  <a:pt x="2268399" y="2301983"/>
                  <a:pt x="2271236" y="2300019"/>
                  <a:pt x="2279311" y="2302419"/>
                </a:cubicBezTo>
                <a:cubicBezTo>
                  <a:pt x="2306810" y="2310494"/>
                  <a:pt x="2333872" y="2320097"/>
                  <a:pt x="2361370" y="2328608"/>
                </a:cubicBezTo>
                <a:cubicBezTo>
                  <a:pt x="2379702" y="2334283"/>
                  <a:pt x="2398035" y="2340612"/>
                  <a:pt x="2416367" y="2346504"/>
                </a:cubicBezTo>
                <a:cubicBezTo>
                  <a:pt x="2436445" y="2353051"/>
                  <a:pt x="2456523" y="2361126"/>
                  <a:pt x="2478347" y="2363309"/>
                </a:cubicBezTo>
                <a:cubicBezTo>
                  <a:pt x="2486859" y="2364182"/>
                  <a:pt x="2496243" y="2368110"/>
                  <a:pt x="2505191" y="2370729"/>
                </a:cubicBezTo>
                <a:cubicBezTo>
                  <a:pt x="2513921" y="2373348"/>
                  <a:pt x="2514794" y="2381641"/>
                  <a:pt x="2516539" y="2389061"/>
                </a:cubicBezTo>
                <a:cubicBezTo>
                  <a:pt x="2522650" y="2416341"/>
                  <a:pt x="2524614" y="2444494"/>
                  <a:pt x="2529634" y="2471774"/>
                </a:cubicBezTo>
                <a:cubicBezTo>
                  <a:pt x="2539236" y="2524807"/>
                  <a:pt x="2542510" y="2578494"/>
                  <a:pt x="2545129" y="2632182"/>
                </a:cubicBezTo>
                <a:cubicBezTo>
                  <a:pt x="3090295" y="2632182"/>
                  <a:pt x="3635680" y="2632182"/>
                  <a:pt x="4180847" y="2632400"/>
                </a:cubicBezTo>
                <a:cubicBezTo>
                  <a:pt x="4188922" y="2632400"/>
                  <a:pt x="4190886" y="2630654"/>
                  <a:pt x="4190886" y="2622361"/>
                </a:cubicBezTo>
                <a:cubicBezTo>
                  <a:pt x="4188049" y="2556889"/>
                  <a:pt x="4188267" y="2491198"/>
                  <a:pt x="4188267" y="2425289"/>
                </a:cubicBezTo>
                <a:close/>
                <a:moveTo>
                  <a:pt x="74420" y="2557980"/>
                </a:moveTo>
                <a:cubicBezTo>
                  <a:pt x="73984" y="2562781"/>
                  <a:pt x="71365" y="2567146"/>
                  <a:pt x="66782" y="2566928"/>
                </a:cubicBezTo>
                <a:cubicBezTo>
                  <a:pt x="60889" y="2566709"/>
                  <a:pt x="63726" y="2560817"/>
                  <a:pt x="63508" y="2557325"/>
                </a:cubicBezTo>
                <a:cubicBezTo>
                  <a:pt x="63290" y="2553397"/>
                  <a:pt x="63072" y="2549032"/>
                  <a:pt x="69182" y="2548814"/>
                </a:cubicBezTo>
                <a:cubicBezTo>
                  <a:pt x="74202" y="2549905"/>
                  <a:pt x="74857" y="2553833"/>
                  <a:pt x="74420" y="2557980"/>
                </a:cubicBezTo>
                <a:close/>
                <a:moveTo>
                  <a:pt x="89697" y="2611012"/>
                </a:moveTo>
                <a:cubicBezTo>
                  <a:pt x="85987" y="2609266"/>
                  <a:pt x="77694" y="2613195"/>
                  <a:pt x="79003" y="2604902"/>
                </a:cubicBezTo>
                <a:cubicBezTo>
                  <a:pt x="80095" y="2597918"/>
                  <a:pt x="82277" y="2585915"/>
                  <a:pt x="88169" y="2586351"/>
                </a:cubicBezTo>
                <a:cubicBezTo>
                  <a:pt x="94498" y="2586788"/>
                  <a:pt x="96681" y="2598573"/>
                  <a:pt x="98209" y="2605993"/>
                </a:cubicBezTo>
                <a:cubicBezTo>
                  <a:pt x="99736" y="2612977"/>
                  <a:pt x="92971" y="2609921"/>
                  <a:pt x="89697" y="2611012"/>
                </a:cubicBezTo>
                <a:close/>
                <a:moveTo>
                  <a:pt x="785450" y="1436875"/>
                </a:moveTo>
                <a:cubicBezTo>
                  <a:pt x="788287" y="1437311"/>
                  <a:pt x="790688" y="1437529"/>
                  <a:pt x="790470" y="1440367"/>
                </a:cubicBezTo>
                <a:cubicBezTo>
                  <a:pt x="790251" y="1442767"/>
                  <a:pt x="788942" y="1444513"/>
                  <a:pt x="786541" y="1444513"/>
                </a:cubicBezTo>
                <a:cubicBezTo>
                  <a:pt x="784359" y="1444295"/>
                  <a:pt x="782613" y="1442767"/>
                  <a:pt x="782176" y="1440367"/>
                </a:cubicBezTo>
                <a:cubicBezTo>
                  <a:pt x="781522" y="1437311"/>
                  <a:pt x="784141" y="1437311"/>
                  <a:pt x="785450" y="1436875"/>
                </a:cubicBezTo>
                <a:close/>
                <a:moveTo>
                  <a:pt x="773010" y="1504966"/>
                </a:moveTo>
                <a:cubicBezTo>
                  <a:pt x="772574" y="1510204"/>
                  <a:pt x="772137" y="1515442"/>
                  <a:pt x="768209" y="1521116"/>
                </a:cubicBezTo>
                <a:cubicBezTo>
                  <a:pt x="764717" y="1512823"/>
                  <a:pt x="768209" y="1508894"/>
                  <a:pt x="773010" y="1504966"/>
                </a:cubicBezTo>
                <a:close/>
                <a:moveTo>
                  <a:pt x="762535" y="1767947"/>
                </a:moveTo>
                <a:cubicBezTo>
                  <a:pt x="766245" y="1803302"/>
                  <a:pt x="771483" y="1838439"/>
                  <a:pt x="776066" y="1873793"/>
                </a:cubicBezTo>
                <a:cubicBezTo>
                  <a:pt x="777593" y="1885579"/>
                  <a:pt x="776284" y="1885579"/>
                  <a:pt x="764499" y="1884051"/>
                </a:cubicBezTo>
                <a:cubicBezTo>
                  <a:pt x="744421" y="1881650"/>
                  <a:pt x="724561" y="1877504"/>
                  <a:pt x="704483" y="1874667"/>
                </a:cubicBezTo>
                <a:cubicBezTo>
                  <a:pt x="695317" y="1873357"/>
                  <a:pt x="691170" y="1868774"/>
                  <a:pt x="690297" y="1859826"/>
                </a:cubicBezTo>
                <a:cubicBezTo>
                  <a:pt x="686587" y="1823816"/>
                  <a:pt x="682658" y="1787588"/>
                  <a:pt x="678294" y="1747868"/>
                </a:cubicBezTo>
                <a:cubicBezTo>
                  <a:pt x="677421" y="1742849"/>
                  <a:pt x="681349" y="1740666"/>
                  <a:pt x="689424" y="1742194"/>
                </a:cubicBezTo>
                <a:cubicBezTo>
                  <a:pt x="708629" y="1745686"/>
                  <a:pt x="728053" y="1748741"/>
                  <a:pt x="747258" y="1751797"/>
                </a:cubicBezTo>
                <a:cubicBezTo>
                  <a:pt x="756424" y="1753324"/>
                  <a:pt x="761444" y="1757253"/>
                  <a:pt x="762535" y="1767947"/>
                </a:cubicBezTo>
                <a:close/>
                <a:moveTo>
                  <a:pt x="692698" y="1610158"/>
                </a:moveTo>
                <a:cubicBezTo>
                  <a:pt x="695317" y="1614086"/>
                  <a:pt x="690952" y="1619106"/>
                  <a:pt x="690515" y="1623689"/>
                </a:cubicBezTo>
                <a:cubicBezTo>
                  <a:pt x="688333" y="1642676"/>
                  <a:pt x="679821" y="1660572"/>
                  <a:pt x="680694" y="1680214"/>
                </a:cubicBezTo>
                <a:cubicBezTo>
                  <a:pt x="680913" y="1685233"/>
                  <a:pt x="678512" y="1690689"/>
                  <a:pt x="672838" y="1698109"/>
                </a:cubicBezTo>
                <a:cubicBezTo>
                  <a:pt x="668909" y="1671484"/>
                  <a:pt x="665417" y="1647696"/>
                  <a:pt x="662144" y="1623689"/>
                </a:cubicBezTo>
                <a:cubicBezTo>
                  <a:pt x="660398" y="1611031"/>
                  <a:pt x="658652" y="1598591"/>
                  <a:pt x="657343" y="1585933"/>
                </a:cubicBezTo>
                <a:cubicBezTo>
                  <a:pt x="656688" y="1579823"/>
                  <a:pt x="657561" y="1572184"/>
                  <a:pt x="663453" y="1569565"/>
                </a:cubicBezTo>
                <a:cubicBezTo>
                  <a:pt x="670001" y="1566728"/>
                  <a:pt x="677639" y="1568474"/>
                  <a:pt x="684623" y="1570875"/>
                </a:cubicBezTo>
                <a:cubicBezTo>
                  <a:pt x="687896" y="1571966"/>
                  <a:pt x="687678" y="1575458"/>
                  <a:pt x="687678" y="1578295"/>
                </a:cubicBezTo>
                <a:cubicBezTo>
                  <a:pt x="687896" y="1589207"/>
                  <a:pt x="686150" y="1600119"/>
                  <a:pt x="692698" y="1610158"/>
                </a:cubicBezTo>
                <a:close/>
                <a:moveTo>
                  <a:pt x="664763" y="1862009"/>
                </a:moveTo>
                <a:cubicBezTo>
                  <a:pt x="664981" y="1866373"/>
                  <a:pt x="663017" y="1868774"/>
                  <a:pt x="658434" y="1868992"/>
                </a:cubicBezTo>
                <a:cubicBezTo>
                  <a:pt x="657779" y="1868992"/>
                  <a:pt x="656906" y="1869210"/>
                  <a:pt x="656251" y="1869210"/>
                </a:cubicBezTo>
                <a:cubicBezTo>
                  <a:pt x="646649" y="1868774"/>
                  <a:pt x="633772" y="1873357"/>
                  <a:pt x="628535" y="1866155"/>
                </a:cubicBezTo>
                <a:cubicBezTo>
                  <a:pt x="623515" y="1859390"/>
                  <a:pt x="633772" y="1850223"/>
                  <a:pt x="637483" y="1842367"/>
                </a:cubicBezTo>
                <a:cubicBezTo>
                  <a:pt x="643157" y="1829927"/>
                  <a:pt x="649922" y="1818142"/>
                  <a:pt x="656251" y="1805921"/>
                </a:cubicBezTo>
                <a:cubicBezTo>
                  <a:pt x="661926" y="1824689"/>
                  <a:pt x="663672" y="1843240"/>
                  <a:pt x="664763" y="1862009"/>
                </a:cubicBezTo>
                <a:close/>
                <a:moveTo>
                  <a:pt x="641847" y="1799810"/>
                </a:moveTo>
                <a:cubicBezTo>
                  <a:pt x="632463" y="1819452"/>
                  <a:pt x="621769" y="1838657"/>
                  <a:pt x="613476" y="1858735"/>
                </a:cubicBezTo>
                <a:cubicBezTo>
                  <a:pt x="609766" y="1867465"/>
                  <a:pt x="609548" y="1867465"/>
                  <a:pt x="591652" y="1866810"/>
                </a:cubicBezTo>
                <a:cubicBezTo>
                  <a:pt x="569391" y="1865937"/>
                  <a:pt x="568955" y="1865937"/>
                  <a:pt x="566554" y="1844113"/>
                </a:cubicBezTo>
                <a:cubicBezTo>
                  <a:pt x="562626" y="1807230"/>
                  <a:pt x="559570" y="1770347"/>
                  <a:pt x="555860" y="1733464"/>
                </a:cubicBezTo>
                <a:cubicBezTo>
                  <a:pt x="554987" y="1724735"/>
                  <a:pt x="557606" y="1721461"/>
                  <a:pt x="566554" y="1722989"/>
                </a:cubicBezTo>
                <a:cubicBezTo>
                  <a:pt x="591215" y="1727136"/>
                  <a:pt x="616095" y="1731064"/>
                  <a:pt x="640756" y="1734992"/>
                </a:cubicBezTo>
                <a:cubicBezTo>
                  <a:pt x="648176" y="1736083"/>
                  <a:pt x="651450" y="1740012"/>
                  <a:pt x="652759" y="1747868"/>
                </a:cubicBezTo>
                <a:cubicBezTo>
                  <a:pt x="656688" y="1766855"/>
                  <a:pt x="649486" y="1783442"/>
                  <a:pt x="641847" y="1799810"/>
                </a:cubicBezTo>
                <a:close/>
                <a:moveTo>
                  <a:pt x="587724" y="1911331"/>
                </a:moveTo>
                <a:cubicBezTo>
                  <a:pt x="584232" y="1917660"/>
                  <a:pt x="582268" y="1924644"/>
                  <a:pt x="574847" y="1931627"/>
                </a:cubicBezTo>
                <a:cubicBezTo>
                  <a:pt x="573756" y="1922898"/>
                  <a:pt x="572883" y="1916132"/>
                  <a:pt x="572228" y="1909367"/>
                </a:cubicBezTo>
                <a:cubicBezTo>
                  <a:pt x="571574" y="1902820"/>
                  <a:pt x="575284" y="1901292"/>
                  <a:pt x="580740" y="1901292"/>
                </a:cubicBezTo>
                <a:cubicBezTo>
                  <a:pt x="587942" y="1901510"/>
                  <a:pt x="592525" y="1903038"/>
                  <a:pt x="587724" y="1911331"/>
                </a:cubicBezTo>
                <a:close/>
                <a:moveTo>
                  <a:pt x="554333" y="2022852"/>
                </a:moveTo>
                <a:cubicBezTo>
                  <a:pt x="553460" y="2025035"/>
                  <a:pt x="551277" y="2026126"/>
                  <a:pt x="549095" y="2025035"/>
                </a:cubicBezTo>
                <a:cubicBezTo>
                  <a:pt x="547131" y="2024162"/>
                  <a:pt x="547131" y="2022198"/>
                  <a:pt x="547567" y="2020452"/>
                </a:cubicBezTo>
                <a:cubicBezTo>
                  <a:pt x="549313" y="2015214"/>
                  <a:pt x="550623" y="2009540"/>
                  <a:pt x="555206" y="2003647"/>
                </a:cubicBezTo>
                <a:cubicBezTo>
                  <a:pt x="558261" y="2011504"/>
                  <a:pt x="556515" y="2017178"/>
                  <a:pt x="554333" y="2022852"/>
                </a:cubicBezTo>
                <a:close/>
                <a:moveTo>
                  <a:pt x="557388" y="2066501"/>
                </a:moveTo>
                <a:cubicBezTo>
                  <a:pt x="557388" y="2065846"/>
                  <a:pt x="558261" y="2065628"/>
                  <a:pt x="559570" y="2064318"/>
                </a:cubicBezTo>
                <a:cubicBezTo>
                  <a:pt x="563717" y="2067373"/>
                  <a:pt x="563062" y="2071738"/>
                  <a:pt x="563499" y="2075448"/>
                </a:cubicBezTo>
                <a:cubicBezTo>
                  <a:pt x="564590" y="2084833"/>
                  <a:pt x="564808" y="2094217"/>
                  <a:pt x="566554" y="2103602"/>
                </a:cubicBezTo>
                <a:cubicBezTo>
                  <a:pt x="568082" y="2112113"/>
                  <a:pt x="566772" y="2118006"/>
                  <a:pt x="558697" y="2122370"/>
                </a:cubicBezTo>
                <a:cubicBezTo>
                  <a:pt x="552369" y="2125644"/>
                  <a:pt x="549313" y="2132628"/>
                  <a:pt x="546912" y="2138957"/>
                </a:cubicBezTo>
                <a:cubicBezTo>
                  <a:pt x="542766" y="2149650"/>
                  <a:pt x="550186" y="2155543"/>
                  <a:pt x="558043" y="2159690"/>
                </a:cubicBezTo>
                <a:cubicBezTo>
                  <a:pt x="567209" y="2164709"/>
                  <a:pt x="568737" y="2167983"/>
                  <a:pt x="562626" y="2178458"/>
                </a:cubicBezTo>
                <a:cubicBezTo>
                  <a:pt x="556733" y="2188279"/>
                  <a:pt x="550841" y="2194826"/>
                  <a:pt x="540583" y="2198318"/>
                </a:cubicBezTo>
                <a:cubicBezTo>
                  <a:pt x="535782" y="2200064"/>
                  <a:pt x="532290" y="2199846"/>
                  <a:pt x="533382" y="2193517"/>
                </a:cubicBezTo>
                <a:cubicBezTo>
                  <a:pt x="541456" y="2151178"/>
                  <a:pt x="549531" y="2108839"/>
                  <a:pt x="557388" y="2066501"/>
                </a:cubicBezTo>
                <a:close/>
                <a:moveTo>
                  <a:pt x="548877" y="2240439"/>
                </a:moveTo>
                <a:cubicBezTo>
                  <a:pt x="576811" y="2238911"/>
                  <a:pt x="578776" y="2240439"/>
                  <a:pt x="581395" y="2267937"/>
                </a:cubicBezTo>
                <a:cubicBezTo>
                  <a:pt x="584013" y="2295436"/>
                  <a:pt x="586851" y="2322934"/>
                  <a:pt x="589251" y="2350432"/>
                </a:cubicBezTo>
                <a:cubicBezTo>
                  <a:pt x="590779" y="2368110"/>
                  <a:pt x="590124" y="2368547"/>
                  <a:pt x="572883" y="2368547"/>
                </a:cubicBezTo>
                <a:cubicBezTo>
                  <a:pt x="565245" y="2368547"/>
                  <a:pt x="557606" y="2368547"/>
                  <a:pt x="549968" y="2368547"/>
                </a:cubicBezTo>
                <a:cubicBezTo>
                  <a:pt x="549968" y="2368110"/>
                  <a:pt x="549968" y="2367455"/>
                  <a:pt x="549968" y="2367019"/>
                </a:cubicBezTo>
                <a:cubicBezTo>
                  <a:pt x="540802" y="2367019"/>
                  <a:pt x="531854" y="2366801"/>
                  <a:pt x="522688" y="2367019"/>
                </a:cubicBezTo>
                <a:cubicBezTo>
                  <a:pt x="513522" y="2367455"/>
                  <a:pt x="510248" y="2363309"/>
                  <a:pt x="511121" y="2354579"/>
                </a:cubicBezTo>
                <a:cubicBezTo>
                  <a:pt x="513522" y="2333628"/>
                  <a:pt x="515704" y="2312677"/>
                  <a:pt x="517886" y="2291725"/>
                </a:cubicBezTo>
                <a:cubicBezTo>
                  <a:pt x="518978" y="2282778"/>
                  <a:pt x="520069" y="2273612"/>
                  <a:pt x="521596" y="2264664"/>
                </a:cubicBezTo>
                <a:cubicBezTo>
                  <a:pt x="523997" y="2250696"/>
                  <a:pt x="534909" y="2241094"/>
                  <a:pt x="548877" y="2240439"/>
                </a:cubicBezTo>
                <a:close/>
                <a:moveTo>
                  <a:pt x="583577" y="2018706"/>
                </a:moveTo>
                <a:cubicBezTo>
                  <a:pt x="577466" y="1992517"/>
                  <a:pt x="581395" y="1967637"/>
                  <a:pt x="591434" y="1943194"/>
                </a:cubicBezTo>
                <a:cubicBezTo>
                  <a:pt x="595144" y="1934028"/>
                  <a:pt x="599290" y="1925080"/>
                  <a:pt x="601909" y="1915696"/>
                </a:cubicBezTo>
                <a:cubicBezTo>
                  <a:pt x="604965" y="1905220"/>
                  <a:pt x="611075" y="1901947"/>
                  <a:pt x="621333" y="1903474"/>
                </a:cubicBezTo>
                <a:cubicBezTo>
                  <a:pt x="625261" y="1904129"/>
                  <a:pt x="629408" y="1903474"/>
                  <a:pt x="636173" y="1903474"/>
                </a:cubicBezTo>
                <a:cubicBezTo>
                  <a:pt x="642502" y="1903911"/>
                  <a:pt x="651450" y="1904784"/>
                  <a:pt x="660616" y="1905220"/>
                </a:cubicBezTo>
                <a:cubicBezTo>
                  <a:pt x="667818" y="1905657"/>
                  <a:pt x="670655" y="1909585"/>
                  <a:pt x="671528" y="1916132"/>
                </a:cubicBezTo>
                <a:cubicBezTo>
                  <a:pt x="676111" y="1954106"/>
                  <a:pt x="680913" y="1991862"/>
                  <a:pt x="685277" y="2029836"/>
                </a:cubicBezTo>
                <a:cubicBezTo>
                  <a:pt x="686587" y="2041621"/>
                  <a:pt x="684623" y="2043367"/>
                  <a:pt x="672619" y="2041621"/>
                </a:cubicBezTo>
                <a:cubicBezTo>
                  <a:pt x="647085" y="2038129"/>
                  <a:pt x="621551" y="2034201"/>
                  <a:pt x="596017" y="2030927"/>
                </a:cubicBezTo>
                <a:cubicBezTo>
                  <a:pt x="587724" y="2030272"/>
                  <a:pt x="585323" y="2026126"/>
                  <a:pt x="583577" y="2018706"/>
                </a:cubicBezTo>
                <a:close/>
                <a:moveTo>
                  <a:pt x="684841" y="2198318"/>
                </a:moveTo>
                <a:cubicBezTo>
                  <a:pt x="688333" y="2198755"/>
                  <a:pt x="691825" y="2199846"/>
                  <a:pt x="692043" y="2203556"/>
                </a:cubicBezTo>
                <a:cubicBezTo>
                  <a:pt x="692479" y="2207048"/>
                  <a:pt x="689206" y="2207266"/>
                  <a:pt x="686587" y="2207048"/>
                </a:cubicBezTo>
                <a:cubicBezTo>
                  <a:pt x="683095" y="2206611"/>
                  <a:pt x="679821" y="2204647"/>
                  <a:pt x="679167" y="2201592"/>
                </a:cubicBezTo>
                <a:cubicBezTo>
                  <a:pt x="678512" y="2198100"/>
                  <a:pt x="682440" y="2198755"/>
                  <a:pt x="684841" y="2198318"/>
                </a:cubicBezTo>
                <a:close/>
                <a:moveTo>
                  <a:pt x="742893" y="1598591"/>
                </a:moveTo>
                <a:cubicBezTo>
                  <a:pt x="747913" y="1614959"/>
                  <a:pt x="748131" y="1631328"/>
                  <a:pt x="749877" y="1647477"/>
                </a:cubicBezTo>
                <a:cubicBezTo>
                  <a:pt x="751841" y="1667337"/>
                  <a:pt x="753587" y="1687197"/>
                  <a:pt x="755333" y="1707057"/>
                </a:cubicBezTo>
                <a:cubicBezTo>
                  <a:pt x="755988" y="1713823"/>
                  <a:pt x="754242" y="1717751"/>
                  <a:pt x="746385" y="1716442"/>
                </a:cubicBezTo>
                <a:cubicBezTo>
                  <a:pt x="730890" y="1714041"/>
                  <a:pt x="715613" y="1711859"/>
                  <a:pt x="700118" y="1709676"/>
                </a:cubicBezTo>
                <a:cubicBezTo>
                  <a:pt x="693571" y="1708803"/>
                  <a:pt x="691388" y="1706184"/>
                  <a:pt x="694225" y="1699419"/>
                </a:cubicBezTo>
                <a:cubicBezTo>
                  <a:pt x="704483" y="1673885"/>
                  <a:pt x="713867" y="1647914"/>
                  <a:pt x="724124" y="1622380"/>
                </a:cubicBezTo>
                <a:cubicBezTo>
                  <a:pt x="727834" y="1612995"/>
                  <a:pt x="738528" y="1608412"/>
                  <a:pt x="742893" y="1598591"/>
                </a:cubicBezTo>
                <a:close/>
                <a:moveTo>
                  <a:pt x="709066" y="1582441"/>
                </a:moveTo>
                <a:cubicBezTo>
                  <a:pt x="709284" y="1574367"/>
                  <a:pt x="716922" y="1570657"/>
                  <a:pt x="724124" y="1574585"/>
                </a:cubicBezTo>
                <a:cubicBezTo>
                  <a:pt x="728053" y="1576767"/>
                  <a:pt x="726089" y="1579604"/>
                  <a:pt x="724779" y="1582005"/>
                </a:cubicBezTo>
                <a:cubicBezTo>
                  <a:pt x="720414" y="1589862"/>
                  <a:pt x="715831" y="1597500"/>
                  <a:pt x="711466" y="1605139"/>
                </a:cubicBezTo>
                <a:cubicBezTo>
                  <a:pt x="710593" y="1604702"/>
                  <a:pt x="709720" y="1604484"/>
                  <a:pt x="708847" y="1604047"/>
                </a:cubicBezTo>
                <a:cubicBezTo>
                  <a:pt x="709066" y="1596627"/>
                  <a:pt x="708847" y="1589644"/>
                  <a:pt x="709066" y="1582441"/>
                </a:cubicBezTo>
                <a:close/>
                <a:moveTo>
                  <a:pt x="644030" y="1446914"/>
                </a:moveTo>
                <a:cubicBezTo>
                  <a:pt x="644248" y="1444295"/>
                  <a:pt x="644685" y="1441676"/>
                  <a:pt x="647522" y="1440585"/>
                </a:cubicBezTo>
                <a:cubicBezTo>
                  <a:pt x="650359" y="1439712"/>
                  <a:pt x="652541" y="1441458"/>
                  <a:pt x="653851" y="1443640"/>
                </a:cubicBezTo>
                <a:cubicBezTo>
                  <a:pt x="658870" y="1451497"/>
                  <a:pt x="663890" y="1450624"/>
                  <a:pt x="670655" y="1445168"/>
                </a:cubicBezTo>
                <a:cubicBezTo>
                  <a:pt x="678730" y="1438839"/>
                  <a:pt x="687678" y="1447132"/>
                  <a:pt x="696408" y="1445823"/>
                </a:cubicBezTo>
                <a:cubicBezTo>
                  <a:pt x="699245" y="1445386"/>
                  <a:pt x="702737" y="1446696"/>
                  <a:pt x="705792" y="1447132"/>
                </a:cubicBezTo>
                <a:cubicBezTo>
                  <a:pt x="714085" y="1448441"/>
                  <a:pt x="721942" y="1450624"/>
                  <a:pt x="723251" y="1461318"/>
                </a:cubicBezTo>
                <a:cubicBezTo>
                  <a:pt x="724561" y="1471357"/>
                  <a:pt x="727398" y="1481178"/>
                  <a:pt x="728707" y="1491435"/>
                </a:cubicBezTo>
                <a:cubicBezTo>
                  <a:pt x="730235" y="1503438"/>
                  <a:pt x="724124" y="1513477"/>
                  <a:pt x="713430" y="1518497"/>
                </a:cubicBezTo>
                <a:cubicBezTo>
                  <a:pt x="709066" y="1520461"/>
                  <a:pt x="705137" y="1523080"/>
                  <a:pt x="701427" y="1526135"/>
                </a:cubicBezTo>
                <a:cubicBezTo>
                  <a:pt x="697281" y="1529409"/>
                  <a:pt x="695753" y="1536611"/>
                  <a:pt x="689424" y="1536174"/>
                </a:cubicBezTo>
                <a:cubicBezTo>
                  <a:pt x="677421" y="1535520"/>
                  <a:pt x="665636" y="1533992"/>
                  <a:pt x="653632" y="1532246"/>
                </a:cubicBezTo>
                <a:cubicBezTo>
                  <a:pt x="649922" y="1531591"/>
                  <a:pt x="650141" y="1527008"/>
                  <a:pt x="649486" y="1523953"/>
                </a:cubicBezTo>
                <a:cubicBezTo>
                  <a:pt x="645339" y="1504966"/>
                  <a:pt x="642939" y="1485979"/>
                  <a:pt x="642720" y="1466555"/>
                </a:cubicBezTo>
                <a:cubicBezTo>
                  <a:pt x="643593" y="1460008"/>
                  <a:pt x="643812" y="1453461"/>
                  <a:pt x="644030" y="1446914"/>
                </a:cubicBezTo>
                <a:close/>
                <a:moveTo>
                  <a:pt x="630281" y="1578295"/>
                </a:moveTo>
                <a:cubicBezTo>
                  <a:pt x="635300" y="1615396"/>
                  <a:pt x="640538" y="1652279"/>
                  <a:pt x="645776" y="1689380"/>
                </a:cubicBezTo>
                <a:cubicBezTo>
                  <a:pt x="646867" y="1697673"/>
                  <a:pt x="644248" y="1700728"/>
                  <a:pt x="635518" y="1699419"/>
                </a:cubicBezTo>
                <a:cubicBezTo>
                  <a:pt x="610857" y="1695491"/>
                  <a:pt x="585978" y="1691562"/>
                  <a:pt x="561316" y="1687852"/>
                </a:cubicBezTo>
                <a:cubicBezTo>
                  <a:pt x="554551" y="1686761"/>
                  <a:pt x="550841" y="1683705"/>
                  <a:pt x="550404" y="1676722"/>
                </a:cubicBezTo>
                <a:cubicBezTo>
                  <a:pt x="547349" y="1642458"/>
                  <a:pt x="543857" y="1607976"/>
                  <a:pt x="541238" y="1573712"/>
                </a:cubicBezTo>
                <a:cubicBezTo>
                  <a:pt x="540147" y="1557780"/>
                  <a:pt x="540802" y="1557780"/>
                  <a:pt x="558261" y="1558871"/>
                </a:cubicBezTo>
                <a:cubicBezTo>
                  <a:pt x="576593" y="1560836"/>
                  <a:pt x="596671" y="1563236"/>
                  <a:pt x="616968" y="1565419"/>
                </a:cubicBezTo>
                <a:cubicBezTo>
                  <a:pt x="624825" y="1566292"/>
                  <a:pt x="629189" y="1570002"/>
                  <a:pt x="630281" y="1578295"/>
                </a:cubicBezTo>
                <a:close/>
                <a:moveTo>
                  <a:pt x="529017" y="1426836"/>
                </a:moveTo>
                <a:cubicBezTo>
                  <a:pt x="536655" y="1435129"/>
                  <a:pt x="543857" y="1436656"/>
                  <a:pt x="552369" y="1429454"/>
                </a:cubicBezTo>
                <a:cubicBezTo>
                  <a:pt x="554114" y="1427927"/>
                  <a:pt x="556952" y="1427709"/>
                  <a:pt x="559570" y="1428800"/>
                </a:cubicBezTo>
                <a:cubicBezTo>
                  <a:pt x="571792" y="1433165"/>
                  <a:pt x="585105" y="1432946"/>
                  <a:pt x="597544" y="1436875"/>
                </a:cubicBezTo>
                <a:cubicBezTo>
                  <a:pt x="602127" y="1438184"/>
                  <a:pt x="604092" y="1439712"/>
                  <a:pt x="605619" y="1443640"/>
                </a:cubicBezTo>
                <a:cubicBezTo>
                  <a:pt x="615440" y="1467647"/>
                  <a:pt x="619369" y="1493181"/>
                  <a:pt x="622206" y="1518715"/>
                </a:cubicBezTo>
                <a:cubicBezTo>
                  <a:pt x="623079" y="1527445"/>
                  <a:pt x="621114" y="1531810"/>
                  <a:pt x="611075" y="1530500"/>
                </a:cubicBezTo>
                <a:cubicBezTo>
                  <a:pt x="588378" y="1527663"/>
                  <a:pt x="565681" y="1525481"/>
                  <a:pt x="542984" y="1523080"/>
                </a:cubicBezTo>
                <a:cubicBezTo>
                  <a:pt x="539056" y="1522643"/>
                  <a:pt x="535564" y="1521552"/>
                  <a:pt x="535127" y="1517187"/>
                </a:cubicBezTo>
                <a:cubicBezTo>
                  <a:pt x="532290" y="1487288"/>
                  <a:pt x="527489" y="1457608"/>
                  <a:pt x="529017" y="1426836"/>
                </a:cubicBezTo>
                <a:close/>
                <a:moveTo>
                  <a:pt x="530544" y="1728445"/>
                </a:moveTo>
                <a:cubicBezTo>
                  <a:pt x="534254" y="1769911"/>
                  <a:pt x="537965" y="1811595"/>
                  <a:pt x="541893" y="1853061"/>
                </a:cubicBezTo>
                <a:cubicBezTo>
                  <a:pt x="542766" y="1862227"/>
                  <a:pt x="539274" y="1864627"/>
                  <a:pt x="530981" y="1863754"/>
                </a:cubicBezTo>
                <a:cubicBezTo>
                  <a:pt x="507847" y="1861572"/>
                  <a:pt x="484714" y="1859608"/>
                  <a:pt x="461580" y="1858080"/>
                </a:cubicBezTo>
                <a:cubicBezTo>
                  <a:pt x="453723" y="1857425"/>
                  <a:pt x="450013" y="1854370"/>
                  <a:pt x="449359" y="1846077"/>
                </a:cubicBezTo>
                <a:cubicBezTo>
                  <a:pt x="445867" y="1805921"/>
                  <a:pt x="442157" y="1765982"/>
                  <a:pt x="437792" y="1725826"/>
                </a:cubicBezTo>
                <a:cubicBezTo>
                  <a:pt x="436701" y="1715787"/>
                  <a:pt x="440193" y="1712732"/>
                  <a:pt x="449795" y="1713823"/>
                </a:cubicBezTo>
                <a:cubicBezTo>
                  <a:pt x="460707" y="1714914"/>
                  <a:pt x="471619" y="1715350"/>
                  <a:pt x="482313" y="1716005"/>
                </a:cubicBezTo>
                <a:cubicBezTo>
                  <a:pt x="482313" y="1716005"/>
                  <a:pt x="482313" y="1715787"/>
                  <a:pt x="482313" y="1715787"/>
                </a:cubicBezTo>
                <a:cubicBezTo>
                  <a:pt x="494971" y="1716660"/>
                  <a:pt x="507629" y="1717533"/>
                  <a:pt x="520287" y="1718406"/>
                </a:cubicBezTo>
                <a:cubicBezTo>
                  <a:pt x="526834" y="1718624"/>
                  <a:pt x="529890" y="1721679"/>
                  <a:pt x="530544" y="1728445"/>
                </a:cubicBezTo>
                <a:close/>
                <a:moveTo>
                  <a:pt x="459834" y="2327299"/>
                </a:moveTo>
                <a:cubicBezTo>
                  <a:pt x="460271" y="2336029"/>
                  <a:pt x="460707" y="2344758"/>
                  <a:pt x="461362" y="2353270"/>
                </a:cubicBezTo>
                <a:cubicBezTo>
                  <a:pt x="461798" y="2359598"/>
                  <a:pt x="459398" y="2362872"/>
                  <a:pt x="452632" y="2362436"/>
                </a:cubicBezTo>
                <a:cubicBezTo>
                  <a:pt x="439320" y="2361781"/>
                  <a:pt x="425789" y="2361126"/>
                  <a:pt x="412476" y="2360471"/>
                </a:cubicBezTo>
                <a:cubicBezTo>
                  <a:pt x="405492" y="2360253"/>
                  <a:pt x="402873" y="2356761"/>
                  <a:pt x="404183" y="2349778"/>
                </a:cubicBezTo>
                <a:cubicBezTo>
                  <a:pt x="406365" y="2339084"/>
                  <a:pt x="408329" y="2328390"/>
                  <a:pt x="410512" y="2317914"/>
                </a:cubicBezTo>
                <a:cubicBezTo>
                  <a:pt x="411821" y="2312022"/>
                  <a:pt x="414658" y="2307657"/>
                  <a:pt x="420769" y="2304820"/>
                </a:cubicBezTo>
                <a:cubicBezTo>
                  <a:pt x="429935" y="2300673"/>
                  <a:pt x="438883" y="2295872"/>
                  <a:pt x="447831" y="2290852"/>
                </a:cubicBezTo>
                <a:cubicBezTo>
                  <a:pt x="455033" y="2286706"/>
                  <a:pt x="457870" y="2289543"/>
                  <a:pt x="458088" y="2296745"/>
                </a:cubicBezTo>
                <a:cubicBezTo>
                  <a:pt x="458307" y="2306784"/>
                  <a:pt x="458088" y="2317041"/>
                  <a:pt x="458088" y="2327081"/>
                </a:cubicBezTo>
                <a:cubicBezTo>
                  <a:pt x="458961" y="2327299"/>
                  <a:pt x="459398" y="2327299"/>
                  <a:pt x="459834" y="2327299"/>
                </a:cubicBezTo>
                <a:close/>
                <a:moveTo>
                  <a:pt x="433645" y="2250696"/>
                </a:moveTo>
                <a:cubicBezTo>
                  <a:pt x="435609" y="2237165"/>
                  <a:pt x="439538" y="2233455"/>
                  <a:pt x="448267" y="2235419"/>
                </a:cubicBezTo>
                <a:cubicBezTo>
                  <a:pt x="450013" y="2235856"/>
                  <a:pt x="451978" y="2236074"/>
                  <a:pt x="452632" y="2238038"/>
                </a:cubicBezTo>
                <a:cubicBezTo>
                  <a:pt x="453723" y="2240657"/>
                  <a:pt x="451978" y="2242185"/>
                  <a:pt x="450013" y="2243276"/>
                </a:cubicBezTo>
                <a:cubicBezTo>
                  <a:pt x="444994" y="2245895"/>
                  <a:pt x="440193" y="2249605"/>
                  <a:pt x="433645" y="2250696"/>
                </a:cubicBezTo>
                <a:close/>
                <a:moveTo>
                  <a:pt x="333909" y="1930318"/>
                </a:moveTo>
                <a:cubicBezTo>
                  <a:pt x="333254" y="1921370"/>
                  <a:pt x="332381" y="1912204"/>
                  <a:pt x="331508" y="1903256"/>
                </a:cubicBezTo>
                <a:cubicBezTo>
                  <a:pt x="330417" y="1883178"/>
                  <a:pt x="330417" y="1883178"/>
                  <a:pt x="350059" y="1884924"/>
                </a:cubicBezTo>
                <a:cubicBezTo>
                  <a:pt x="371665" y="1886888"/>
                  <a:pt x="393489" y="1888852"/>
                  <a:pt x="415313" y="1890162"/>
                </a:cubicBezTo>
                <a:cubicBezTo>
                  <a:pt x="424043" y="1890598"/>
                  <a:pt x="428407" y="1893654"/>
                  <a:pt x="429280" y="1902820"/>
                </a:cubicBezTo>
                <a:cubicBezTo>
                  <a:pt x="432336" y="1938393"/>
                  <a:pt x="435828" y="1973748"/>
                  <a:pt x="439320" y="2009103"/>
                </a:cubicBezTo>
                <a:cubicBezTo>
                  <a:pt x="439974" y="2016741"/>
                  <a:pt x="437137" y="2019797"/>
                  <a:pt x="429499" y="2019360"/>
                </a:cubicBezTo>
                <a:cubicBezTo>
                  <a:pt x="403092" y="2017833"/>
                  <a:pt x="376684" y="2015214"/>
                  <a:pt x="350277" y="2012158"/>
                </a:cubicBezTo>
                <a:cubicBezTo>
                  <a:pt x="341766" y="2011067"/>
                  <a:pt x="339583" y="2005829"/>
                  <a:pt x="339147" y="1998846"/>
                </a:cubicBezTo>
                <a:cubicBezTo>
                  <a:pt x="337401" y="1975930"/>
                  <a:pt x="335655" y="1953015"/>
                  <a:pt x="333909" y="1930318"/>
                </a:cubicBezTo>
                <a:close/>
                <a:moveTo>
                  <a:pt x="338056" y="2351742"/>
                </a:moveTo>
                <a:cubicBezTo>
                  <a:pt x="335655" y="2356107"/>
                  <a:pt x="332163" y="2355670"/>
                  <a:pt x="327580" y="2353924"/>
                </a:cubicBezTo>
                <a:cubicBezTo>
                  <a:pt x="330199" y="2349778"/>
                  <a:pt x="332818" y="2347814"/>
                  <a:pt x="337183" y="2349123"/>
                </a:cubicBezTo>
                <a:cubicBezTo>
                  <a:pt x="337837" y="2349123"/>
                  <a:pt x="338274" y="2351087"/>
                  <a:pt x="338056" y="2351742"/>
                </a:cubicBezTo>
                <a:close/>
                <a:moveTo>
                  <a:pt x="516359" y="1565200"/>
                </a:moveTo>
                <a:cubicBezTo>
                  <a:pt x="519196" y="1600556"/>
                  <a:pt x="522688" y="1636129"/>
                  <a:pt x="525961" y="1671484"/>
                </a:cubicBezTo>
                <a:cubicBezTo>
                  <a:pt x="526834" y="1680650"/>
                  <a:pt x="523561" y="1684142"/>
                  <a:pt x="514176" y="1683269"/>
                </a:cubicBezTo>
                <a:cubicBezTo>
                  <a:pt x="490388" y="1681523"/>
                  <a:pt x="466381" y="1679995"/>
                  <a:pt x="442375" y="1678686"/>
                </a:cubicBezTo>
                <a:cubicBezTo>
                  <a:pt x="435173" y="1678249"/>
                  <a:pt x="432554" y="1675194"/>
                  <a:pt x="431681" y="1667992"/>
                </a:cubicBezTo>
                <a:cubicBezTo>
                  <a:pt x="428407" y="1635474"/>
                  <a:pt x="424697" y="1602956"/>
                  <a:pt x="421206" y="1570657"/>
                </a:cubicBezTo>
                <a:cubicBezTo>
                  <a:pt x="419460" y="1555380"/>
                  <a:pt x="424697" y="1549705"/>
                  <a:pt x="439538" y="1550142"/>
                </a:cubicBezTo>
                <a:cubicBezTo>
                  <a:pt x="449359" y="1550578"/>
                  <a:pt x="459179" y="1551015"/>
                  <a:pt x="469000" y="1551451"/>
                </a:cubicBezTo>
                <a:cubicBezTo>
                  <a:pt x="469000" y="1551451"/>
                  <a:pt x="469000" y="1551670"/>
                  <a:pt x="469000" y="1551670"/>
                </a:cubicBezTo>
                <a:cubicBezTo>
                  <a:pt x="480567" y="1552324"/>
                  <a:pt x="492134" y="1553415"/>
                  <a:pt x="503701" y="1553852"/>
                </a:cubicBezTo>
                <a:cubicBezTo>
                  <a:pt x="511776" y="1554070"/>
                  <a:pt x="515704" y="1556471"/>
                  <a:pt x="516359" y="1565200"/>
                </a:cubicBezTo>
                <a:close/>
                <a:moveTo>
                  <a:pt x="415531" y="1420943"/>
                </a:moveTo>
                <a:cubicBezTo>
                  <a:pt x="415749" y="1418106"/>
                  <a:pt x="416404" y="1413305"/>
                  <a:pt x="419023" y="1413959"/>
                </a:cubicBezTo>
                <a:cubicBezTo>
                  <a:pt x="424916" y="1415705"/>
                  <a:pt x="431899" y="1410031"/>
                  <a:pt x="436264" y="1416142"/>
                </a:cubicBezTo>
                <a:cubicBezTo>
                  <a:pt x="442375" y="1424653"/>
                  <a:pt x="447831" y="1424653"/>
                  <a:pt x="456342" y="1418761"/>
                </a:cubicBezTo>
                <a:cubicBezTo>
                  <a:pt x="465508" y="1412432"/>
                  <a:pt x="485805" y="1420507"/>
                  <a:pt x="489733" y="1430982"/>
                </a:cubicBezTo>
                <a:cubicBezTo>
                  <a:pt x="499118" y="1456298"/>
                  <a:pt x="503046" y="1482924"/>
                  <a:pt x="506756" y="1509331"/>
                </a:cubicBezTo>
                <a:cubicBezTo>
                  <a:pt x="507629" y="1515878"/>
                  <a:pt x="505883" y="1518715"/>
                  <a:pt x="498899" y="1518279"/>
                </a:cubicBezTo>
                <a:cubicBezTo>
                  <a:pt x="487769" y="1517406"/>
                  <a:pt x="476421" y="1517187"/>
                  <a:pt x="465290" y="1516751"/>
                </a:cubicBezTo>
                <a:cubicBezTo>
                  <a:pt x="465290" y="1516751"/>
                  <a:pt x="465290" y="1516533"/>
                  <a:pt x="465290" y="1516533"/>
                </a:cubicBezTo>
                <a:cubicBezTo>
                  <a:pt x="453287" y="1515660"/>
                  <a:pt x="441502" y="1514787"/>
                  <a:pt x="429499" y="1514350"/>
                </a:cubicBezTo>
                <a:cubicBezTo>
                  <a:pt x="422733" y="1514132"/>
                  <a:pt x="418805" y="1511731"/>
                  <a:pt x="417932" y="1504529"/>
                </a:cubicBezTo>
                <a:cubicBezTo>
                  <a:pt x="414004" y="1476813"/>
                  <a:pt x="413785" y="1448878"/>
                  <a:pt x="415531" y="1420943"/>
                </a:cubicBezTo>
                <a:close/>
                <a:moveTo>
                  <a:pt x="413131" y="1719933"/>
                </a:moveTo>
                <a:cubicBezTo>
                  <a:pt x="416841" y="1760526"/>
                  <a:pt x="420333" y="1800901"/>
                  <a:pt x="424261" y="1841494"/>
                </a:cubicBezTo>
                <a:cubicBezTo>
                  <a:pt x="425134" y="1851315"/>
                  <a:pt x="421206" y="1854807"/>
                  <a:pt x="411821" y="1853934"/>
                </a:cubicBezTo>
                <a:cubicBezTo>
                  <a:pt x="387160" y="1851969"/>
                  <a:pt x="362499" y="1850005"/>
                  <a:pt x="337837" y="1848259"/>
                </a:cubicBezTo>
                <a:cubicBezTo>
                  <a:pt x="331072" y="1847823"/>
                  <a:pt x="327580" y="1844986"/>
                  <a:pt x="326925" y="1837784"/>
                </a:cubicBezTo>
                <a:cubicBezTo>
                  <a:pt x="323870" y="1803520"/>
                  <a:pt x="320378" y="1769038"/>
                  <a:pt x="316886" y="1731282"/>
                </a:cubicBezTo>
                <a:cubicBezTo>
                  <a:pt x="316886" y="1726917"/>
                  <a:pt x="317104" y="1719497"/>
                  <a:pt x="316886" y="1711859"/>
                </a:cubicBezTo>
                <a:cubicBezTo>
                  <a:pt x="316668" y="1705093"/>
                  <a:pt x="319942" y="1702474"/>
                  <a:pt x="326271" y="1703129"/>
                </a:cubicBezTo>
                <a:cubicBezTo>
                  <a:pt x="352678" y="1705748"/>
                  <a:pt x="379085" y="1708585"/>
                  <a:pt x="405492" y="1711204"/>
                </a:cubicBezTo>
                <a:cubicBezTo>
                  <a:pt x="410730" y="1711859"/>
                  <a:pt x="412694" y="1714914"/>
                  <a:pt x="413131" y="1719933"/>
                </a:cubicBezTo>
                <a:close/>
                <a:moveTo>
                  <a:pt x="395235" y="1556907"/>
                </a:moveTo>
                <a:cubicBezTo>
                  <a:pt x="399381" y="1593790"/>
                  <a:pt x="403746" y="1630455"/>
                  <a:pt x="407675" y="1667337"/>
                </a:cubicBezTo>
                <a:cubicBezTo>
                  <a:pt x="408984" y="1679341"/>
                  <a:pt x="399600" y="1674103"/>
                  <a:pt x="394144" y="1674976"/>
                </a:cubicBezTo>
                <a:cubicBezTo>
                  <a:pt x="370792" y="1672575"/>
                  <a:pt x="347658" y="1669956"/>
                  <a:pt x="324525" y="1668210"/>
                </a:cubicBezTo>
                <a:cubicBezTo>
                  <a:pt x="314704" y="1667556"/>
                  <a:pt x="312740" y="1661445"/>
                  <a:pt x="312085" y="1653806"/>
                </a:cubicBezTo>
                <a:cubicBezTo>
                  <a:pt x="309903" y="1625872"/>
                  <a:pt x="307720" y="1598155"/>
                  <a:pt x="305319" y="1570220"/>
                </a:cubicBezTo>
                <a:cubicBezTo>
                  <a:pt x="304665" y="1562582"/>
                  <a:pt x="304228" y="1554943"/>
                  <a:pt x="303355" y="1547523"/>
                </a:cubicBezTo>
                <a:cubicBezTo>
                  <a:pt x="302482" y="1539012"/>
                  <a:pt x="305538" y="1535301"/>
                  <a:pt x="314486" y="1536611"/>
                </a:cubicBezTo>
                <a:cubicBezTo>
                  <a:pt x="338056" y="1540321"/>
                  <a:pt x="361844" y="1543813"/>
                  <a:pt x="385632" y="1547087"/>
                </a:cubicBezTo>
                <a:cubicBezTo>
                  <a:pt x="391961" y="1547959"/>
                  <a:pt x="394580" y="1551233"/>
                  <a:pt x="395235" y="1556907"/>
                </a:cubicBezTo>
                <a:close/>
                <a:moveTo>
                  <a:pt x="230899" y="2004957"/>
                </a:moveTo>
                <a:cubicBezTo>
                  <a:pt x="224352" y="2004738"/>
                  <a:pt x="221078" y="2002119"/>
                  <a:pt x="220424" y="1995136"/>
                </a:cubicBezTo>
                <a:cubicBezTo>
                  <a:pt x="217150" y="1956289"/>
                  <a:pt x="213876" y="1917660"/>
                  <a:pt x="210166" y="1878813"/>
                </a:cubicBezTo>
                <a:cubicBezTo>
                  <a:pt x="209293" y="1870302"/>
                  <a:pt x="211694" y="1866592"/>
                  <a:pt x="221078" y="1868119"/>
                </a:cubicBezTo>
                <a:cubicBezTo>
                  <a:pt x="244430" y="1872048"/>
                  <a:pt x="267782" y="1875540"/>
                  <a:pt x="291134" y="1878813"/>
                </a:cubicBezTo>
                <a:cubicBezTo>
                  <a:pt x="299863" y="1880123"/>
                  <a:pt x="304446" y="1883833"/>
                  <a:pt x="304883" y="1893435"/>
                </a:cubicBezTo>
                <a:cubicBezTo>
                  <a:pt x="306847" y="1927263"/>
                  <a:pt x="309903" y="1960872"/>
                  <a:pt x="312085" y="1994699"/>
                </a:cubicBezTo>
                <a:cubicBezTo>
                  <a:pt x="312958" y="2008012"/>
                  <a:pt x="312085" y="2008667"/>
                  <a:pt x="298118" y="2008448"/>
                </a:cubicBezTo>
                <a:cubicBezTo>
                  <a:pt x="293098" y="2008448"/>
                  <a:pt x="287860" y="2008230"/>
                  <a:pt x="282841" y="2008012"/>
                </a:cubicBezTo>
                <a:cubicBezTo>
                  <a:pt x="278039" y="2007794"/>
                  <a:pt x="273456" y="2007357"/>
                  <a:pt x="268655" y="2007139"/>
                </a:cubicBezTo>
                <a:cubicBezTo>
                  <a:pt x="268655" y="2007139"/>
                  <a:pt x="268655" y="2007139"/>
                  <a:pt x="268655" y="2006921"/>
                </a:cubicBezTo>
                <a:cubicBezTo>
                  <a:pt x="256433" y="2006266"/>
                  <a:pt x="243775" y="2005393"/>
                  <a:pt x="230899" y="2004957"/>
                </a:cubicBezTo>
                <a:close/>
                <a:moveTo>
                  <a:pt x="292661" y="1429673"/>
                </a:moveTo>
                <a:cubicBezTo>
                  <a:pt x="292880" y="1423780"/>
                  <a:pt x="293971" y="1417888"/>
                  <a:pt x="293316" y="1412213"/>
                </a:cubicBezTo>
                <a:cubicBezTo>
                  <a:pt x="292007" y="1400647"/>
                  <a:pt x="298554" y="1397155"/>
                  <a:pt x="307720" y="1399119"/>
                </a:cubicBezTo>
                <a:cubicBezTo>
                  <a:pt x="316886" y="1401301"/>
                  <a:pt x="328235" y="1396718"/>
                  <a:pt x="335219" y="1407630"/>
                </a:cubicBezTo>
                <a:cubicBezTo>
                  <a:pt x="337401" y="1411122"/>
                  <a:pt x="342202" y="1410031"/>
                  <a:pt x="345912" y="1407630"/>
                </a:cubicBezTo>
                <a:cubicBezTo>
                  <a:pt x="357916" y="1400210"/>
                  <a:pt x="374065" y="1406539"/>
                  <a:pt x="378212" y="1420070"/>
                </a:cubicBezTo>
                <a:cubicBezTo>
                  <a:pt x="386069" y="1446477"/>
                  <a:pt x="388251" y="1473539"/>
                  <a:pt x="389997" y="1500819"/>
                </a:cubicBezTo>
                <a:cubicBezTo>
                  <a:pt x="390434" y="1508239"/>
                  <a:pt x="387815" y="1511950"/>
                  <a:pt x="379958" y="1510858"/>
                </a:cubicBezTo>
                <a:cubicBezTo>
                  <a:pt x="355515" y="1507585"/>
                  <a:pt x="331072" y="1504311"/>
                  <a:pt x="306411" y="1501038"/>
                </a:cubicBezTo>
                <a:cubicBezTo>
                  <a:pt x="300736" y="1500383"/>
                  <a:pt x="298336" y="1496891"/>
                  <a:pt x="297681" y="1491435"/>
                </a:cubicBezTo>
                <a:cubicBezTo>
                  <a:pt x="295499" y="1470920"/>
                  <a:pt x="291570" y="1450624"/>
                  <a:pt x="292661" y="1429673"/>
                </a:cubicBezTo>
                <a:close/>
                <a:moveTo>
                  <a:pt x="290916" y="1710113"/>
                </a:moveTo>
                <a:cubicBezTo>
                  <a:pt x="293753" y="1751142"/>
                  <a:pt x="296808" y="1791953"/>
                  <a:pt x="300082" y="1832764"/>
                </a:cubicBezTo>
                <a:cubicBezTo>
                  <a:pt x="300736" y="1841057"/>
                  <a:pt x="298336" y="1844113"/>
                  <a:pt x="289824" y="1842803"/>
                </a:cubicBezTo>
                <a:cubicBezTo>
                  <a:pt x="265381" y="1838875"/>
                  <a:pt x="240938" y="1835383"/>
                  <a:pt x="216495" y="1832109"/>
                </a:cubicBezTo>
                <a:cubicBezTo>
                  <a:pt x="209512" y="1831236"/>
                  <a:pt x="206238" y="1827308"/>
                  <a:pt x="205583" y="1820761"/>
                </a:cubicBezTo>
                <a:cubicBezTo>
                  <a:pt x="202310" y="1781696"/>
                  <a:pt x="199254" y="1742631"/>
                  <a:pt x="195762" y="1703565"/>
                </a:cubicBezTo>
                <a:cubicBezTo>
                  <a:pt x="195108" y="1696145"/>
                  <a:pt x="198381" y="1694618"/>
                  <a:pt x="204492" y="1695054"/>
                </a:cubicBezTo>
                <a:cubicBezTo>
                  <a:pt x="216714" y="1695927"/>
                  <a:pt x="229153" y="1697018"/>
                  <a:pt x="237446" y="1697455"/>
                </a:cubicBezTo>
                <a:cubicBezTo>
                  <a:pt x="254469" y="1698546"/>
                  <a:pt x="267564" y="1699637"/>
                  <a:pt x="280440" y="1700292"/>
                </a:cubicBezTo>
                <a:cubicBezTo>
                  <a:pt x="287205" y="1700728"/>
                  <a:pt x="290479" y="1703347"/>
                  <a:pt x="290916" y="1710113"/>
                </a:cubicBezTo>
                <a:close/>
                <a:moveTo>
                  <a:pt x="278039" y="1545995"/>
                </a:moveTo>
                <a:cubicBezTo>
                  <a:pt x="280440" y="1573494"/>
                  <a:pt x="283059" y="1600992"/>
                  <a:pt x="285678" y="1628490"/>
                </a:cubicBezTo>
                <a:cubicBezTo>
                  <a:pt x="285678" y="1628490"/>
                  <a:pt x="285460" y="1628490"/>
                  <a:pt x="285460" y="1628490"/>
                </a:cubicBezTo>
                <a:cubicBezTo>
                  <a:pt x="285896" y="1637657"/>
                  <a:pt x="286332" y="1646604"/>
                  <a:pt x="286987" y="1655771"/>
                </a:cubicBezTo>
                <a:cubicBezTo>
                  <a:pt x="287424" y="1661881"/>
                  <a:pt x="284587" y="1664282"/>
                  <a:pt x="278694" y="1664282"/>
                </a:cubicBezTo>
                <a:cubicBezTo>
                  <a:pt x="251850" y="1664064"/>
                  <a:pt x="225007" y="1660790"/>
                  <a:pt x="198163" y="1659044"/>
                </a:cubicBezTo>
                <a:cubicBezTo>
                  <a:pt x="191834" y="1658608"/>
                  <a:pt x="191179" y="1653370"/>
                  <a:pt x="190743" y="1648787"/>
                </a:cubicBezTo>
                <a:cubicBezTo>
                  <a:pt x="187033" y="1611468"/>
                  <a:pt x="183104" y="1574367"/>
                  <a:pt x="179613" y="1537047"/>
                </a:cubicBezTo>
                <a:cubicBezTo>
                  <a:pt x="178521" y="1525262"/>
                  <a:pt x="184414" y="1520025"/>
                  <a:pt x="196199" y="1521334"/>
                </a:cubicBezTo>
                <a:cubicBezTo>
                  <a:pt x="217586" y="1523735"/>
                  <a:pt x="238756" y="1525917"/>
                  <a:pt x="260144" y="1528318"/>
                </a:cubicBezTo>
                <a:cubicBezTo>
                  <a:pt x="274766" y="1529845"/>
                  <a:pt x="276730" y="1531810"/>
                  <a:pt x="278039" y="1545995"/>
                </a:cubicBezTo>
                <a:close/>
                <a:moveTo>
                  <a:pt x="174811" y="1405230"/>
                </a:moveTo>
                <a:cubicBezTo>
                  <a:pt x="175248" y="1384497"/>
                  <a:pt x="176994" y="1382314"/>
                  <a:pt x="197290" y="1384715"/>
                </a:cubicBezTo>
                <a:cubicBezTo>
                  <a:pt x="205583" y="1385588"/>
                  <a:pt x="216059" y="1382751"/>
                  <a:pt x="221515" y="1394099"/>
                </a:cubicBezTo>
                <a:cubicBezTo>
                  <a:pt x="223479" y="1398246"/>
                  <a:pt x="228935" y="1396936"/>
                  <a:pt x="233300" y="1394318"/>
                </a:cubicBezTo>
                <a:cubicBezTo>
                  <a:pt x="244430" y="1387552"/>
                  <a:pt x="249886" y="1389298"/>
                  <a:pt x="253596" y="1401083"/>
                </a:cubicBezTo>
                <a:cubicBezTo>
                  <a:pt x="262326" y="1428581"/>
                  <a:pt x="268000" y="1456516"/>
                  <a:pt x="269091" y="1485542"/>
                </a:cubicBezTo>
                <a:cubicBezTo>
                  <a:pt x="269310" y="1490998"/>
                  <a:pt x="267564" y="1494054"/>
                  <a:pt x="261889" y="1493836"/>
                </a:cubicBezTo>
                <a:cubicBezTo>
                  <a:pt x="235264" y="1492526"/>
                  <a:pt x="209075" y="1488816"/>
                  <a:pt x="182886" y="1485106"/>
                </a:cubicBezTo>
                <a:cubicBezTo>
                  <a:pt x="176994" y="1484233"/>
                  <a:pt x="176994" y="1479432"/>
                  <a:pt x="176557" y="1475067"/>
                </a:cubicBezTo>
                <a:cubicBezTo>
                  <a:pt x="175684" y="1461754"/>
                  <a:pt x="175029" y="1448223"/>
                  <a:pt x="174156" y="1434692"/>
                </a:cubicBezTo>
                <a:cubicBezTo>
                  <a:pt x="174375" y="1434692"/>
                  <a:pt x="174593" y="1434692"/>
                  <a:pt x="174811" y="1434692"/>
                </a:cubicBezTo>
                <a:cubicBezTo>
                  <a:pt x="174811" y="1424871"/>
                  <a:pt x="174811" y="1415051"/>
                  <a:pt x="174811" y="1405230"/>
                </a:cubicBezTo>
                <a:close/>
                <a:moveTo>
                  <a:pt x="57616" y="1420288"/>
                </a:moveTo>
                <a:cubicBezTo>
                  <a:pt x="57834" y="1420288"/>
                  <a:pt x="58270" y="1420288"/>
                  <a:pt x="58489" y="1420288"/>
                </a:cubicBezTo>
                <a:cubicBezTo>
                  <a:pt x="58489" y="1407194"/>
                  <a:pt x="58489" y="1394099"/>
                  <a:pt x="58489" y="1381223"/>
                </a:cubicBezTo>
                <a:cubicBezTo>
                  <a:pt x="58489" y="1372930"/>
                  <a:pt x="63290" y="1369875"/>
                  <a:pt x="70492" y="1372057"/>
                </a:cubicBezTo>
                <a:cubicBezTo>
                  <a:pt x="75075" y="1373366"/>
                  <a:pt x="79222" y="1371402"/>
                  <a:pt x="83150" y="1372057"/>
                </a:cubicBezTo>
                <a:cubicBezTo>
                  <a:pt x="91007" y="1373366"/>
                  <a:pt x="100609" y="1370093"/>
                  <a:pt x="106283" y="1379695"/>
                </a:cubicBezTo>
                <a:cubicBezTo>
                  <a:pt x="108684" y="1383624"/>
                  <a:pt x="113704" y="1382751"/>
                  <a:pt x="118068" y="1380568"/>
                </a:cubicBezTo>
                <a:cubicBezTo>
                  <a:pt x="129854" y="1375112"/>
                  <a:pt x="132691" y="1376640"/>
                  <a:pt x="136183" y="1389516"/>
                </a:cubicBezTo>
                <a:cubicBezTo>
                  <a:pt x="144039" y="1416578"/>
                  <a:pt x="145785" y="1444513"/>
                  <a:pt x="146658" y="1472448"/>
                </a:cubicBezTo>
                <a:cubicBezTo>
                  <a:pt x="146876" y="1480086"/>
                  <a:pt x="143821" y="1482705"/>
                  <a:pt x="136183" y="1482051"/>
                </a:cubicBezTo>
                <a:cubicBezTo>
                  <a:pt x="114577" y="1479868"/>
                  <a:pt x="92971" y="1477686"/>
                  <a:pt x="71147" y="1475940"/>
                </a:cubicBezTo>
                <a:cubicBezTo>
                  <a:pt x="63072" y="1475285"/>
                  <a:pt x="59580" y="1471793"/>
                  <a:pt x="59362" y="1463718"/>
                </a:cubicBezTo>
                <a:cubicBezTo>
                  <a:pt x="59362" y="1449096"/>
                  <a:pt x="58489" y="1434692"/>
                  <a:pt x="57616" y="1420288"/>
                </a:cubicBezTo>
                <a:close/>
                <a:moveTo>
                  <a:pt x="69182" y="1632637"/>
                </a:moveTo>
                <a:cubicBezTo>
                  <a:pt x="66782" y="1596845"/>
                  <a:pt x="63945" y="1560836"/>
                  <a:pt x="61544" y="1525044"/>
                </a:cubicBezTo>
                <a:cubicBezTo>
                  <a:pt x="60671" y="1512604"/>
                  <a:pt x="63508" y="1510422"/>
                  <a:pt x="75948" y="1511295"/>
                </a:cubicBezTo>
                <a:cubicBezTo>
                  <a:pt x="80967" y="1511731"/>
                  <a:pt x="85987" y="1512168"/>
                  <a:pt x="91225" y="1512604"/>
                </a:cubicBezTo>
                <a:cubicBezTo>
                  <a:pt x="91225" y="1512604"/>
                  <a:pt x="91225" y="1512386"/>
                  <a:pt x="91225" y="1512386"/>
                </a:cubicBezTo>
                <a:cubicBezTo>
                  <a:pt x="107593" y="1513914"/>
                  <a:pt x="123743" y="1515878"/>
                  <a:pt x="140111" y="1517187"/>
                </a:cubicBezTo>
                <a:cubicBezTo>
                  <a:pt x="148840" y="1517842"/>
                  <a:pt x="152987" y="1521116"/>
                  <a:pt x="153642" y="1530282"/>
                </a:cubicBezTo>
                <a:cubicBezTo>
                  <a:pt x="157134" y="1567601"/>
                  <a:pt x="161062" y="1604702"/>
                  <a:pt x="164990" y="1642021"/>
                </a:cubicBezTo>
                <a:cubicBezTo>
                  <a:pt x="166300" y="1654679"/>
                  <a:pt x="164990" y="1656207"/>
                  <a:pt x="152332" y="1654679"/>
                </a:cubicBezTo>
                <a:cubicBezTo>
                  <a:pt x="128544" y="1651842"/>
                  <a:pt x="104756" y="1648132"/>
                  <a:pt x="80967" y="1645077"/>
                </a:cubicBezTo>
                <a:cubicBezTo>
                  <a:pt x="72893" y="1644204"/>
                  <a:pt x="69619" y="1640494"/>
                  <a:pt x="69182" y="1632637"/>
                </a:cubicBezTo>
                <a:close/>
                <a:moveTo>
                  <a:pt x="80749" y="1807012"/>
                </a:moveTo>
                <a:cubicBezTo>
                  <a:pt x="79222" y="1778640"/>
                  <a:pt x="76603" y="1750487"/>
                  <a:pt x="74638" y="1722334"/>
                </a:cubicBezTo>
                <a:cubicBezTo>
                  <a:pt x="74638" y="1722334"/>
                  <a:pt x="74857" y="1722334"/>
                  <a:pt x="74857" y="1722334"/>
                </a:cubicBezTo>
                <a:cubicBezTo>
                  <a:pt x="74202" y="1711422"/>
                  <a:pt x="73547" y="1700510"/>
                  <a:pt x="72674" y="1689816"/>
                </a:cubicBezTo>
                <a:cubicBezTo>
                  <a:pt x="72020" y="1683487"/>
                  <a:pt x="73547" y="1679777"/>
                  <a:pt x="80749" y="1680650"/>
                </a:cubicBezTo>
                <a:cubicBezTo>
                  <a:pt x="107811" y="1684360"/>
                  <a:pt x="134655" y="1687852"/>
                  <a:pt x="161717" y="1691562"/>
                </a:cubicBezTo>
                <a:cubicBezTo>
                  <a:pt x="167827" y="1692435"/>
                  <a:pt x="170228" y="1695927"/>
                  <a:pt x="170665" y="1701819"/>
                </a:cubicBezTo>
                <a:cubicBezTo>
                  <a:pt x="173502" y="1739139"/>
                  <a:pt x="176775" y="1776240"/>
                  <a:pt x="179394" y="1813559"/>
                </a:cubicBezTo>
                <a:cubicBezTo>
                  <a:pt x="180267" y="1825999"/>
                  <a:pt x="178303" y="1827526"/>
                  <a:pt x="166082" y="1826435"/>
                </a:cubicBezTo>
                <a:cubicBezTo>
                  <a:pt x="142293" y="1824471"/>
                  <a:pt x="118287" y="1822289"/>
                  <a:pt x="94498" y="1820761"/>
                </a:cubicBezTo>
                <a:cubicBezTo>
                  <a:pt x="84896" y="1820543"/>
                  <a:pt x="81404" y="1816833"/>
                  <a:pt x="80749" y="1807012"/>
                </a:cubicBezTo>
                <a:close/>
                <a:moveTo>
                  <a:pt x="93625" y="1981823"/>
                </a:moveTo>
                <a:cubicBezTo>
                  <a:pt x="90788" y="1942758"/>
                  <a:pt x="87951" y="1903693"/>
                  <a:pt x="85114" y="1864627"/>
                </a:cubicBezTo>
                <a:cubicBezTo>
                  <a:pt x="84678" y="1858298"/>
                  <a:pt x="87733" y="1856116"/>
                  <a:pt x="93625" y="1856553"/>
                </a:cubicBezTo>
                <a:cubicBezTo>
                  <a:pt x="103010" y="1857207"/>
                  <a:pt x="112394" y="1858080"/>
                  <a:pt x="121779" y="1858953"/>
                </a:cubicBezTo>
                <a:cubicBezTo>
                  <a:pt x="121779" y="1858953"/>
                  <a:pt x="121779" y="1858735"/>
                  <a:pt x="121779" y="1858735"/>
                </a:cubicBezTo>
                <a:cubicBezTo>
                  <a:pt x="138801" y="1860263"/>
                  <a:pt x="155824" y="1862227"/>
                  <a:pt x="172847" y="1863536"/>
                </a:cubicBezTo>
                <a:cubicBezTo>
                  <a:pt x="180049" y="1864191"/>
                  <a:pt x="183977" y="1866810"/>
                  <a:pt x="184632" y="1874667"/>
                </a:cubicBezTo>
                <a:cubicBezTo>
                  <a:pt x="187687" y="1913732"/>
                  <a:pt x="191179" y="1952797"/>
                  <a:pt x="194453" y="1991862"/>
                </a:cubicBezTo>
                <a:cubicBezTo>
                  <a:pt x="195108" y="1999501"/>
                  <a:pt x="192052" y="2002338"/>
                  <a:pt x="184414" y="2001465"/>
                </a:cubicBezTo>
                <a:cubicBezTo>
                  <a:pt x="158007" y="1998627"/>
                  <a:pt x="131599" y="1996009"/>
                  <a:pt x="105411" y="1993826"/>
                </a:cubicBezTo>
                <a:cubicBezTo>
                  <a:pt x="97772" y="1992735"/>
                  <a:pt x="94062" y="1989243"/>
                  <a:pt x="93625" y="1981823"/>
                </a:cubicBezTo>
                <a:close/>
                <a:moveTo>
                  <a:pt x="106065" y="2159690"/>
                </a:moveTo>
                <a:cubicBezTo>
                  <a:pt x="104319" y="2131318"/>
                  <a:pt x="102137" y="2103165"/>
                  <a:pt x="100173" y="2075012"/>
                </a:cubicBezTo>
                <a:cubicBezTo>
                  <a:pt x="99300" y="2062790"/>
                  <a:pt x="98645" y="2050351"/>
                  <a:pt x="97554" y="2038129"/>
                </a:cubicBezTo>
                <a:cubicBezTo>
                  <a:pt x="96899" y="2030709"/>
                  <a:pt x="99954" y="2028308"/>
                  <a:pt x="107156" y="2029181"/>
                </a:cubicBezTo>
                <a:cubicBezTo>
                  <a:pt x="133782" y="2032237"/>
                  <a:pt x="160626" y="2035074"/>
                  <a:pt x="187251" y="2037911"/>
                </a:cubicBezTo>
                <a:cubicBezTo>
                  <a:pt x="194235" y="2038566"/>
                  <a:pt x="198599" y="2041185"/>
                  <a:pt x="198818" y="2049259"/>
                </a:cubicBezTo>
                <a:cubicBezTo>
                  <a:pt x="200782" y="2087015"/>
                  <a:pt x="203183" y="2124771"/>
                  <a:pt x="204928" y="2162308"/>
                </a:cubicBezTo>
                <a:cubicBezTo>
                  <a:pt x="205583" y="2176712"/>
                  <a:pt x="204274" y="2177804"/>
                  <a:pt x="189433" y="2176931"/>
                </a:cubicBezTo>
                <a:cubicBezTo>
                  <a:pt x="178958" y="2176276"/>
                  <a:pt x="168482" y="2175403"/>
                  <a:pt x="158007" y="2174748"/>
                </a:cubicBezTo>
                <a:cubicBezTo>
                  <a:pt x="158007" y="2174748"/>
                  <a:pt x="158007" y="2174966"/>
                  <a:pt x="158007" y="2174966"/>
                </a:cubicBezTo>
                <a:cubicBezTo>
                  <a:pt x="144912" y="2174094"/>
                  <a:pt x="132036" y="2172566"/>
                  <a:pt x="118941" y="2172129"/>
                </a:cubicBezTo>
                <a:cubicBezTo>
                  <a:pt x="110430" y="2171693"/>
                  <a:pt x="106720" y="2167983"/>
                  <a:pt x="106065" y="2159690"/>
                </a:cubicBezTo>
                <a:close/>
                <a:moveTo>
                  <a:pt x="110867" y="2215996"/>
                </a:moveTo>
                <a:cubicBezTo>
                  <a:pt x="110430" y="2209885"/>
                  <a:pt x="112394" y="2207266"/>
                  <a:pt x="118723" y="2207703"/>
                </a:cubicBezTo>
                <a:cubicBezTo>
                  <a:pt x="145567" y="2209885"/>
                  <a:pt x="172411" y="2211849"/>
                  <a:pt x="199036" y="2213595"/>
                </a:cubicBezTo>
                <a:cubicBezTo>
                  <a:pt x="206238" y="2214032"/>
                  <a:pt x="207766" y="2218615"/>
                  <a:pt x="208202" y="2224726"/>
                </a:cubicBezTo>
                <a:cubicBezTo>
                  <a:pt x="210166" y="2257244"/>
                  <a:pt x="212130" y="2289980"/>
                  <a:pt x="213658" y="2317696"/>
                </a:cubicBezTo>
                <a:cubicBezTo>
                  <a:pt x="214531" y="2350869"/>
                  <a:pt x="219332" y="2348468"/>
                  <a:pt x="189215" y="2346504"/>
                </a:cubicBezTo>
                <a:cubicBezTo>
                  <a:pt x="170446" y="2345195"/>
                  <a:pt x="151678" y="2343230"/>
                  <a:pt x="132691" y="2342139"/>
                </a:cubicBezTo>
                <a:cubicBezTo>
                  <a:pt x="124616" y="2341703"/>
                  <a:pt x="120033" y="2339084"/>
                  <a:pt x="119378" y="2330136"/>
                </a:cubicBezTo>
                <a:cubicBezTo>
                  <a:pt x="116977" y="2291944"/>
                  <a:pt x="113922" y="2253970"/>
                  <a:pt x="110867" y="2215996"/>
                </a:cubicBezTo>
                <a:close/>
                <a:moveTo>
                  <a:pt x="124834" y="2425071"/>
                </a:moveTo>
                <a:cubicBezTo>
                  <a:pt x="124397" y="2413941"/>
                  <a:pt x="123743" y="2402592"/>
                  <a:pt x="122870" y="2391462"/>
                </a:cubicBezTo>
                <a:cubicBezTo>
                  <a:pt x="121997" y="2379459"/>
                  <a:pt x="122870" y="2378367"/>
                  <a:pt x="135091" y="2379022"/>
                </a:cubicBezTo>
                <a:cubicBezTo>
                  <a:pt x="137710" y="2379240"/>
                  <a:pt x="140111" y="2379022"/>
                  <a:pt x="141639" y="2379022"/>
                </a:cubicBezTo>
                <a:cubicBezTo>
                  <a:pt x="159534" y="2380768"/>
                  <a:pt x="176557" y="2382296"/>
                  <a:pt x="193580" y="2383823"/>
                </a:cubicBezTo>
                <a:cubicBezTo>
                  <a:pt x="195981" y="2384042"/>
                  <a:pt x="199254" y="2383387"/>
                  <a:pt x="200345" y="2386224"/>
                </a:cubicBezTo>
                <a:cubicBezTo>
                  <a:pt x="201655" y="2389498"/>
                  <a:pt x="198163" y="2390371"/>
                  <a:pt x="196199" y="2391680"/>
                </a:cubicBezTo>
                <a:cubicBezTo>
                  <a:pt x="175684" y="2404556"/>
                  <a:pt x="154951" y="2417432"/>
                  <a:pt x="134437" y="2430090"/>
                </a:cubicBezTo>
                <a:cubicBezTo>
                  <a:pt x="128326" y="2433800"/>
                  <a:pt x="125052" y="2432709"/>
                  <a:pt x="124834" y="2425071"/>
                </a:cubicBezTo>
                <a:close/>
                <a:moveTo>
                  <a:pt x="126362" y="2465227"/>
                </a:moveTo>
                <a:cubicBezTo>
                  <a:pt x="125925" y="2458025"/>
                  <a:pt x="128326" y="2453879"/>
                  <a:pt x="134873" y="2450823"/>
                </a:cubicBezTo>
                <a:cubicBezTo>
                  <a:pt x="159098" y="2439038"/>
                  <a:pt x="182886" y="2426599"/>
                  <a:pt x="206893" y="2414377"/>
                </a:cubicBezTo>
                <a:cubicBezTo>
                  <a:pt x="216277" y="2409576"/>
                  <a:pt x="217805" y="2410449"/>
                  <a:pt x="218241" y="2421579"/>
                </a:cubicBezTo>
                <a:cubicBezTo>
                  <a:pt x="218678" y="2437293"/>
                  <a:pt x="218241" y="2452788"/>
                  <a:pt x="218241" y="2468501"/>
                </a:cubicBezTo>
                <a:cubicBezTo>
                  <a:pt x="219332" y="2468501"/>
                  <a:pt x="220205" y="2468501"/>
                  <a:pt x="221297" y="2468501"/>
                </a:cubicBezTo>
                <a:cubicBezTo>
                  <a:pt x="221297" y="2483123"/>
                  <a:pt x="221078" y="2497527"/>
                  <a:pt x="221297" y="2512149"/>
                </a:cubicBezTo>
                <a:cubicBezTo>
                  <a:pt x="221515" y="2520224"/>
                  <a:pt x="219114" y="2524589"/>
                  <a:pt x="210166" y="2523716"/>
                </a:cubicBezTo>
                <a:cubicBezTo>
                  <a:pt x="186378" y="2521752"/>
                  <a:pt x="162371" y="2519788"/>
                  <a:pt x="138365" y="2518042"/>
                </a:cubicBezTo>
                <a:cubicBezTo>
                  <a:pt x="131599" y="2517605"/>
                  <a:pt x="128762" y="2514332"/>
                  <a:pt x="128544" y="2507566"/>
                </a:cubicBezTo>
                <a:cubicBezTo>
                  <a:pt x="128108" y="2493380"/>
                  <a:pt x="127453" y="2479195"/>
                  <a:pt x="126362" y="2465227"/>
                </a:cubicBezTo>
                <a:close/>
                <a:moveTo>
                  <a:pt x="216932" y="2609921"/>
                </a:moveTo>
                <a:cubicBezTo>
                  <a:pt x="193362" y="2611231"/>
                  <a:pt x="169792" y="2612977"/>
                  <a:pt x="146440" y="2613849"/>
                </a:cubicBezTo>
                <a:cubicBezTo>
                  <a:pt x="132036" y="2614286"/>
                  <a:pt x="130945" y="2612758"/>
                  <a:pt x="130508" y="2598573"/>
                </a:cubicBezTo>
                <a:cubicBezTo>
                  <a:pt x="130290" y="2593553"/>
                  <a:pt x="130508" y="2588315"/>
                  <a:pt x="130508" y="2583296"/>
                </a:cubicBezTo>
                <a:cubicBezTo>
                  <a:pt x="129854" y="2548159"/>
                  <a:pt x="128108" y="2554052"/>
                  <a:pt x="159971" y="2556452"/>
                </a:cubicBezTo>
                <a:cubicBezTo>
                  <a:pt x="177430" y="2557762"/>
                  <a:pt x="194671" y="2559289"/>
                  <a:pt x="212130" y="2560380"/>
                </a:cubicBezTo>
                <a:cubicBezTo>
                  <a:pt x="219551" y="2560817"/>
                  <a:pt x="223479" y="2563654"/>
                  <a:pt x="223697" y="2571511"/>
                </a:cubicBezTo>
                <a:cubicBezTo>
                  <a:pt x="223915" y="2581332"/>
                  <a:pt x="224788" y="2591153"/>
                  <a:pt x="225443" y="2600755"/>
                </a:cubicBezTo>
                <a:cubicBezTo>
                  <a:pt x="225661" y="2607084"/>
                  <a:pt x="222606" y="2609703"/>
                  <a:pt x="216932" y="2609921"/>
                </a:cubicBezTo>
                <a:close/>
                <a:moveTo>
                  <a:pt x="231554" y="2171475"/>
                </a:moveTo>
                <a:cubicBezTo>
                  <a:pt x="229153" y="2130445"/>
                  <a:pt x="226534" y="2089634"/>
                  <a:pt x="223915" y="2048605"/>
                </a:cubicBezTo>
                <a:cubicBezTo>
                  <a:pt x="223479" y="2042930"/>
                  <a:pt x="225880" y="2040530"/>
                  <a:pt x="231336" y="2040748"/>
                </a:cubicBezTo>
                <a:cubicBezTo>
                  <a:pt x="257088" y="2042058"/>
                  <a:pt x="282841" y="2043585"/>
                  <a:pt x="308593" y="2044895"/>
                </a:cubicBezTo>
                <a:cubicBezTo>
                  <a:pt x="315577" y="2045331"/>
                  <a:pt x="316450" y="2049696"/>
                  <a:pt x="316886" y="2055152"/>
                </a:cubicBezTo>
                <a:cubicBezTo>
                  <a:pt x="319287" y="2087452"/>
                  <a:pt x="321906" y="2119533"/>
                  <a:pt x="324306" y="2151833"/>
                </a:cubicBezTo>
                <a:cubicBezTo>
                  <a:pt x="324306" y="2151833"/>
                  <a:pt x="324088" y="2151833"/>
                  <a:pt x="324088" y="2151833"/>
                </a:cubicBezTo>
                <a:cubicBezTo>
                  <a:pt x="324961" y="2161872"/>
                  <a:pt x="325616" y="2172129"/>
                  <a:pt x="326489" y="2182168"/>
                </a:cubicBezTo>
                <a:cubicBezTo>
                  <a:pt x="327144" y="2189370"/>
                  <a:pt x="324525" y="2192208"/>
                  <a:pt x="317104" y="2191116"/>
                </a:cubicBezTo>
                <a:cubicBezTo>
                  <a:pt x="291788" y="2187843"/>
                  <a:pt x="266691" y="2184787"/>
                  <a:pt x="241375" y="2181732"/>
                </a:cubicBezTo>
                <a:cubicBezTo>
                  <a:pt x="235046" y="2181295"/>
                  <a:pt x="231990" y="2178022"/>
                  <a:pt x="231554" y="2171475"/>
                </a:cubicBezTo>
                <a:close/>
                <a:moveTo>
                  <a:pt x="240720" y="2338866"/>
                </a:moveTo>
                <a:cubicBezTo>
                  <a:pt x="238756" y="2301110"/>
                  <a:pt x="236573" y="2263572"/>
                  <a:pt x="234391" y="2225817"/>
                </a:cubicBezTo>
                <a:cubicBezTo>
                  <a:pt x="233955" y="2218833"/>
                  <a:pt x="236792" y="2216869"/>
                  <a:pt x="243339" y="2217742"/>
                </a:cubicBezTo>
                <a:cubicBezTo>
                  <a:pt x="269310" y="2221015"/>
                  <a:pt x="295280" y="2224071"/>
                  <a:pt x="321033" y="2227126"/>
                </a:cubicBezTo>
                <a:cubicBezTo>
                  <a:pt x="327362" y="2227781"/>
                  <a:pt x="330417" y="2231273"/>
                  <a:pt x="331072" y="2237820"/>
                </a:cubicBezTo>
                <a:cubicBezTo>
                  <a:pt x="332600" y="2258335"/>
                  <a:pt x="334346" y="2279068"/>
                  <a:pt x="336310" y="2299582"/>
                </a:cubicBezTo>
                <a:cubicBezTo>
                  <a:pt x="336746" y="2305038"/>
                  <a:pt x="333909" y="2308094"/>
                  <a:pt x="329544" y="2310713"/>
                </a:cubicBezTo>
                <a:cubicBezTo>
                  <a:pt x="308593" y="2323152"/>
                  <a:pt x="287860" y="2335592"/>
                  <a:pt x="267127" y="2348250"/>
                </a:cubicBezTo>
                <a:cubicBezTo>
                  <a:pt x="263199" y="2350651"/>
                  <a:pt x="259052" y="2351524"/>
                  <a:pt x="253815" y="2351087"/>
                </a:cubicBezTo>
                <a:cubicBezTo>
                  <a:pt x="244867" y="2352615"/>
                  <a:pt x="241157" y="2347814"/>
                  <a:pt x="240720" y="2338866"/>
                </a:cubicBezTo>
                <a:close/>
                <a:moveTo>
                  <a:pt x="279785" y="2575003"/>
                </a:moveTo>
                <a:cubicBezTo>
                  <a:pt x="279130" y="2584387"/>
                  <a:pt x="278039" y="2593771"/>
                  <a:pt x="277385" y="2603156"/>
                </a:cubicBezTo>
                <a:cubicBezTo>
                  <a:pt x="276948" y="2610139"/>
                  <a:pt x="272583" y="2611449"/>
                  <a:pt x="266909" y="2610794"/>
                </a:cubicBezTo>
                <a:cubicBezTo>
                  <a:pt x="261235" y="2610139"/>
                  <a:pt x="253596" y="2612758"/>
                  <a:pt x="252723" y="2603156"/>
                </a:cubicBezTo>
                <a:cubicBezTo>
                  <a:pt x="252069" y="2596609"/>
                  <a:pt x="251632" y="2590061"/>
                  <a:pt x="251196" y="2585697"/>
                </a:cubicBezTo>
                <a:cubicBezTo>
                  <a:pt x="251196" y="2582859"/>
                  <a:pt x="251196" y="2581986"/>
                  <a:pt x="251196" y="2581332"/>
                </a:cubicBezTo>
                <a:cubicBezTo>
                  <a:pt x="251850" y="2575876"/>
                  <a:pt x="248140" y="2568455"/>
                  <a:pt x="254906" y="2565618"/>
                </a:cubicBezTo>
                <a:cubicBezTo>
                  <a:pt x="261671" y="2562781"/>
                  <a:pt x="269310" y="2564309"/>
                  <a:pt x="276293" y="2566491"/>
                </a:cubicBezTo>
                <a:cubicBezTo>
                  <a:pt x="280222" y="2567801"/>
                  <a:pt x="280003" y="2571947"/>
                  <a:pt x="279785" y="2575003"/>
                </a:cubicBezTo>
                <a:close/>
                <a:moveTo>
                  <a:pt x="335000" y="2516078"/>
                </a:moveTo>
                <a:cubicBezTo>
                  <a:pt x="322779" y="2515205"/>
                  <a:pt x="310339" y="2515205"/>
                  <a:pt x="297899" y="2514768"/>
                </a:cubicBezTo>
                <a:cubicBezTo>
                  <a:pt x="291788" y="2514550"/>
                  <a:pt x="286987" y="2516078"/>
                  <a:pt x="285460" y="2522625"/>
                </a:cubicBezTo>
                <a:cubicBezTo>
                  <a:pt x="283932" y="2529172"/>
                  <a:pt x="279785" y="2530045"/>
                  <a:pt x="273893" y="2529608"/>
                </a:cubicBezTo>
                <a:cubicBezTo>
                  <a:pt x="244648" y="2526335"/>
                  <a:pt x="249450" y="2528299"/>
                  <a:pt x="247704" y="2503419"/>
                </a:cubicBezTo>
                <a:cubicBezTo>
                  <a:pt x="245521" y="2470683"/>
                  <a:pt x="244212" y="2438165"/>
                  <a:pt x="243775" y="2405429"/>
                </a:cubicBezTo>
                <a:cubicBezTo>
                  <a:pt x="243557" y="2394081"/>
                  <a:pt x="248358" y="2388406"/>
                  <a:pt x="260144" y="2388625"/>
                </a:cubicBezTo>
                <a:cubicBezTo>
                  <a:pt x="283714" y="2389061"/>
                  <a:pt x="307284" y="2390807"/>
                  <a:pt x="330854" y="2391462"/>
                </a:cubicBezTo>
                <a:cubicBezTo>
                  <a:pt x="339147" y="2391680"/>
                  <a:pt x="342202" y="2395608"/>
                  <a:pt x="342639" y="2403465"/>
                </a:cubicBezTo>
                <a:cubicBezTo>
                  <a:pt x="343512" y="2425507"/>
                  <a:pt x="345912" y="2447768"/>
                  <a:pt x="347004" y="2469810"/>
                </a:cubicBezTo>
                <a:cubicBezTo>
                  <a:pt x="347004" y="2481377"/>
                  <a:pt x="346567" y="2493162"/>
                  <a:pt x="347222" y="2504729"/>
                </a:cubicBezTo>
                <a:cubicBezTo>
                  <a:pt x="348095" y="2514550"/>
                  <a:pt x="343730" y="2516732"/>
                  <a:pt x="335000" y="2516078"/>
                </a:cubicBezTo>
                <a:close/>
                <a:moveTo>
                  <a:pt x="353333" y="2186533"/>
                </a:moveTo>
                <a:cubicBezTo>
                  <a:pt x="349841" y="2151833"/>
                  <a:pt x="346785" y="2117351"/>
                  <a:pt x="345476" y="2082432"/>
                </a:cubicBezTo>
                <a:cubicBezTo>
                  <a:pt x="345258" y="2078286"/>
                  <a:pt x="345039" y="2074357"/>
                  <a:pt x="344821" y="2070211"/>
                </a:cubicBezTo>
                <a:cubicBezTo>
                  <a:pt x="344821" y="2070211"/>
                  <a:pt x="344821" y="2070211"/>
                  <a:pt x="344821" y="2070211"/>
                </a:cubicBezTo>
                <a:cubicBezTo>
                  <a:pt x="344821" y="2069992"/>
                  <a:pt x="344603" y="2069774"/>
                  <a:pt x="344603" y="2069556"/>
                </a:cubicBezTo>
                <a:cubicBezTo>
                  <a:pt x="344385" y="2069119"/>
                  <a:pt x="344166" y="2068683"/>
                  <a:pt x="344166" y="2068246"/>
                </a:cubicBezTo>
                <a:cubicBezTo>
                  <a:pt x="344166" y="2068028"/>
                  <a:pt x="344166" y="2067592"/>
                  <a:pt x="344166" y="2067373"/>
                </a:cubicBezTo>
                <a:cubicBezTo>
                  <a:pt x="340456" y="2047295"/>
                  <a:pt x="344166" y="2044458"/>
                  <a:pt x="365118" y="2049696"/>
                </a:cubicBezTo>
                <a:cubicBezTo>
                  <a:pt x="387815" y="2051660"/>
                  <a:pt x="410512" y="2053624"/>
                  <a:pt x="433427" y="2055589"/>
                </a:cubicBezTo>
                <a:cubicBezTo>
                  <a:pt x="439538" y="2056025"/>
                  <a:pt x="443466" y="2057989"/>
                  <a:pt x="443903" y="2065191"/>
                </a:cubicBezTo>
                <a:cubicBezTo>
                  <a:pt x="445649" y="2092035"/>
                  <a:pt x="447831" y="2118660"/>
                  <a:pt x="448049" y="2145504"/>
                </a:cubicBezTo>
                <a:cubicBezTo>
                  <a:pt x="449140" y="2160563"/>
                  <a:pt x="453723" y="2175621"/>
                  <a:pt x="446740" y="2190243"/>
                </a:cubicBezTo>
                <a:cubicBezTo>
                  <a:pt x="443903" y="2196354"/>
                  <a:pt x="439974" y="2198973"/>
                  <a:pt x="433209" y="2198537"/>
                </a:cubicBezTo>
                <a:cubicBezTo>
                  <a:pt x="410075" y="2197227"/>
                  <a:pt x="386942" y="2196136"/>
                  <a:pt x="363590" y="2195045"/>
                </a:cubicBezTo>
                <a:cubicBezTo>
                  <a:pt x="357697" y="2195045"/>
                  <a:pt x="353987" y="2193299"/>
                  <a:pt x="353333" y="2186533"/>
                </a:cubicBezTo>
                <a:close/>
                <a:moveTo>
                  <a:pt x="360753" y="2283214"/>
                </a:moveTo>
                <a:cubicBezTo>
                  <a:pt x="359662" y="2268810"/>
                  <a:pt x="358570" y="2254188"/>
                  <a:pt x="357479" y="2239784"/>
                </a:cubicBezTo>
                <a:cubicBezTo>
                  <a:pt x="357043" y="2233019"/>
                  <a:pt x="360316" y="2230836"/>
                  <a:pt x="366645" y="2231054"/>
                </a:cubicBezTo>
                <a:cubicBezTo>
                  <a:pt x="374284" y="2231273"/>
                  <a:pt x="381922" y="2231054"/>
                  <a:pt x="389561" y="2231054"/>
                </a:cubicBezTo>
                <a:cubicBezTo>
                  <a:pt x="389561" y="2231273"/>
                  <a:pt x="389561" y="2231709"/>
                  <a:pt x="389561" y="2231927"/>
                </a:cubicBezTo>
                <a:cubicBezTo>
                  <a:pt x="398290" y="2232364"/>
                  <a:pt x="407020" y="2233019"/>
                  <a:pt x="415749" y="2233455"/>
                </a:cubicBezTo>
                <a:cubicBezTo>
                  <a:pt x="422297" y="2233673"/>
                  <a:pt x="423824" y="2236511"/>
                  <a:pt x="421860" y="2242621"/>
                </a:cubicBezTo>
                <a:cubicBezTo>
                  <a:pt x="417495" y="2254843"/>
                  <a:pt x="412912" y="2265973"/>
                  <a:pt x="399381" y="2271429"/>
                </a:cubicBezTo>
                <a:cubicBezTo>
                  <a:pt x="389124" y="2275576"/>
                  <a:pt x="379521" y="2282123"/>
                  <a:pt x="369701" y="2287579"/>
                </a:cubicBezTo>
                <a:cubicBezTo>
                  <a:pt x="364245" y="2290852"/>
                  <a:pt x="361407" y="2289107"/>
                  <a:pt x="360753" y="2283214"/>
                </a:cubicBezTo>
                <a:close/>
                <a:moveTo>
                  <a:pt x="389997" y="2517387"/>
                </a:moveTo>
                <a:cubicBezTo>
                  <a:pt x="383886" y="2517387"/>
                  <a:pt x="374065" y="2520879"/>
                  <a:pt x="373411" y="2508875"/>
                </a:cubicBezTo>
                <a:cubicBezTo>
                  <a:pt x="371883" y="2473739"/>
                  <a:pt x="370574" y="2438602"/>
                  <a:pt x="369046" y="2403465"/>
                </a:cubicBezTo>
                <a:cubicBezTo>
                  <a:pt x="368828" y="2398227"/>
                  <a:pt x="370137" y="2394081"/>
                  <a:pt x="376684" y="2394299"/>
                </a:cubicBezTo>
                <a:cubicBezTo>
                  <a:pt x="383232" y="2394299"/>
                  <a:pt x="386942" y="2396481"/>
                  <a:pt x="386505" y="2403902"/>
                </a:cubicBezTo>
                <a:cubicBezTo>
                  <a:pt x="386069" y="2411104"/>
                  <a:pt x="386505" y="2418305"/>
                  <a:pt x="386505" y="2425726"/>
                </a:cubicBezTo>
                <a:cubicBezTo>
                  <a:pt x="386723" y="2453006"/>
                  <a:pt x="389997" y="2479850"/>
                  <a:pt x="393925" y="2506911"/>
                </a:cubicBezTo>
                <a:cubicBezTo>
                  <a:pt x="394580" y="2510840"/>
                  <a:pt x="397854" y="2517605"/>
                  <a:pt x="389997" y="2517387"/>
                </a:cubicBezTo>
                <a:close/>
                <a:moveTo>
                  <a:pt x="393271" y="2343449"/>
                </a:moveTo>
                <a:cubicBezTo>
                  <a:pt x="392179" y="2350432"/>
                  <a:pt x="393271" y="2360253"/>
                  <a:pt x="383232" y="2358289"/>
                </a:cubicBezTo>
                <a:cubicBezTo>
                  <a:pt x="374720" y="2357416"/>
                  <a:pt x="367518" y="2359162"/>
                  <a:pt x="365990" y="2349559"/>
                </a:cubicBezTo>
                <a:cubicBezTo>
                  <a:pt x="364463" y="2340830"/>
                  <a:pt x="363372" y="2332973"/>
                  <a:pt x="374065" y="2329045"/>
                </a:cubicBezTo>
                <a:cubicBezTo>
                  <a:pt x="381486" y="2326426"/>
                  <a:pt x="389997" y="2317260"/>
                  <a:pt x="395235" y="2321188"/>
                </a:cubicBezTo>
                <a:cubicBezTo>
                  <a:pt x="400909" y="2325335"/>
                  <a:pt x="394362" y="2335810"/>
                  <a:pt x="393271" y="2343449"/>
                </a:cubicBezTo>
                <a:close/>
                <a:moveTo>
                  <a:pt x="454378" y="2513240"/>
                </a:moveTo>
                <a:cubicBezTo>
                  <a:pt x="446740" y="2512804"/>
                  <a:pt x="439756" y="2514332"/>
                  <a:pt x="432554" y="2518042"/>
                </a:cubicBezTo>
                <a:cubicBezTo>
                  <a:pt x="420114" y="2524371"/>
                  <a:pt x="408111" y="2517387"/>
                  <a:pt x="405929" y="2503638"/>
                </a:cubicBezTo>
                <a:cubicBezTo>
                  <a:pt x="401127" y="2472429"/>
                  <a:pt x="397417" y="2441221"/>
                  <a:pt x="398072" y="2409576"/>
                </a:cubicBezTo>
                <a:cubicBezTo>
                  <a:pt x="398290" y="2399318"/>
                  <a:pt x="402219" y="2395172"/>
                  <a:pt x="412476" y="2396263"/>
                </a:cubicBezTo>
                <a:cubicBezTo>
                  <a:pt x="426225" y="2397791"/>
                  <a:pt x="439974" y="2398445"/>
                  <a:pt x="453723" y="2399100"/>
                </a:cubicBezTo>
                <a:cubicBezTo>
                  <a:pt x="460925" y="2399537"/>
                  <a:pt x="464199" y="2402810"/>
                  <a:pt x="464199" y="2410012"/>
                </a:cubicBezTo>
                <a:cubicBezTo>
                  <a:pt x="463981" y="2425507"/>
                  <a:pt x="464199" y="2441221"/>
                  <a:pt x="464199" y="2456716"/>
                </a:cubicBezTo>
                <a:cubicBezTo>
                  <a:pt x="464636" y="2456716"/>
                  <a:pt x="465072" y="2456716"/>
                  <a:pt x="465290" y="2456716"/>
                </a:cubicBezTo>
                <a:cubicBezTo>
                  <a:pt x="465290" y="2471556"/>
                  <a:pt x="465072" y="2486397"/>
                  <a:pt x="465290" y="2501237"/>
                </a:cubicBezTo>
                <a:cubicBezTo>
                  <a:pt x="465945" y="2509748"/>
                  <a:pt x="463108" y="2513895"/>
                  <a:pt x="454378" y="2513240"/>
                </a:cubicBezTo>
                <a:close/>
                <a:moveTo>
                  <a:pt x="462671" y="1987497"/>
                </a:moveTo>
                <a:cubicBezTo>
                  <a:pt x="459834" y="1960435"/>
                  <a:pt x="457215" y="1933373"/>
                  <a:pt x="454815" y="1906093"/>
                </a:cubicBezTo>
                <a:cubicBezTo>
                  <a:pt x="453723" y="1893217"/>
                  <a:pt x="454815" y="1891908"/>
                  <a:pt x="467691" y="1892999"/>
                </a:cubicBezTo>
                <a:cubicBezTo>
                  <a:pt x="490606" y="1894745"/>
                  <a:pt x="513303" y="1897145"/>
                  <a:pt x="536219" y="1898891"/>
                </a:cubicBezTo>
                <a:cubicBezTo>
                  <a:pt x="543639" y="1899546"/>
                  <a:pt x="547131" y="1902820"/>
                  <a:pt x="548004" y="1910240"/>
                </a:cubicBezTo>
                <a:cubicBezTo>
                  <a:pt x="549968" y="1930100"/>
                  <a:pt x="552150" y="1949960"/>
                  <a:pt x="554333" y="1969820"/>
                </a:cubicBezTo>
                <a:cubicBezTo>
                  <a:pt x="554769" y="1973748"/>
                  <a:pt x="553460" y="1976803"/>
                  <a:pt x="551932" y="1980295"/>
                </a:cubicBezTo>
                <a:cubicBezTo>
                  <a:pt x="546912" y="1991644"/>
                  <a:pt x="541238" y="2002556"/>
                  <a:pt x="537092" y="2014123"/>
                </a:cubicBezTo>
                <a:cubicBezTo>
                  <a:pt x="533818" y="2023071"/>
                  <a:pt x="528362" y="2026781"/>
                  <a:pt x="518978" y="2025253"/>
                </a:cubicBezTo>
                <a:cubicBezTo>
                  <a:pt x="512867" y="2024162"/>
                  <a:pt x="506756" y="2024380"/>
                  <a:pt x="498026" y="2023725"/>
                </a:cubicBezTo>
                <a:cubicBezTo>
                  <a:pt x="489515" y="2021979"/>
                  <a:pt x="475548" y="2026999"/>
                  <a:pt x="468127" y="2019142"/>
                </a:cubicBezTo>
                <a:cubicBezTo>
                  <a:pt x="460707" y="2011722"/>
                  <a:pt x="463763" y="1998191"/>
                  <a:pt x="462671" y="1987497"/>
                </a:cubicBezTo>
                <a:close/>
                <a:moveTo>
                  <a:pt x="469219" y="2067155"/>
                </a:moveTo>
                <a:cubicBezTo>
                  <a:pt x="468782" y="2060390"/>
                  <a:pt x="470965" y="2056680"/>
                  <a:pt x="478385" y="2057334"/>
                </a:cubicBezTo>
                <a:cubicBezTo>
                  <a:pt x="487769" y="2058207"/>
                  <a:pt x="497153" y="2058644"/>
                  <a:pt x="506538" y="2059517"/>
                </a:cubicBezTo>
                <a:cubicBezTo>
                  <a:pt x="509811" y="2059735"/>
                  <a:pt x="513958" y="2060608"/>
                  <a:pt x="511557" y="2065409"/>
                </a:cubicBezTo>
                <a:cubicBezTo>
                  <a:pt x="500209" y="2087888"/>
                  <a:pt x="488642" y="2110367"/>
                  <a:pt x="475766" y="2135465"/>
                </a:cubicBezTo>
                <a:cubicBezTo>
                  <a:pt x="471401" y="2122807"/>
                  <a:pt x="472056" y="2113423"/>
                  <a:pt x="471619" y="2104256"/>
                </a:cubicBezTo>
                <a:cubicBezTo>
                  <a:pt x="470746" y="2091598"/>
                  <a:pt x="470092" y="2079377"/>
                  <a:pt x="469219" y="2067155"/>
                </a:cubicBezTo>
                <a:close/>
                <a:moveTo>
                  <a:pt x="502610" y="2512149"/>
                </a:moveTo>
                <a:cubicBezTo>
                  <a:pt x="496935" y="2512367"/>
                  <a:pt x="492134" y="2512367"/>
                  <a:pt x="492134" y="2504947"/>
                </a:cubicBezTo>
                <a:cubicBezTo>
                  <a:pt x="492134" y="2488143"/>
                  <a:pt x="492134" y="2471556"/>
                  <a:pt x="492134" y="2454752"/>
                </a:cubicBezTo>
                <a:cubicBezTo>
                  <a:pt x="491261" y="2454752"/>
                  <a:pt x="490606" y="2454752"/>
                  <a:pt x="489733" y="2454752"/>
                </a:cubicBezTo>
                <a:cubicBezTo>
                  <a:pt x="489733" y="2439911"/>
                  <a:pt x="489733" y="2425071"/>
                  <a:pt x="489733" y="2410012"/>
                </a:cubicBezTo>
                <a:cubicBezTo>
                  <a:pt x="489733" y="2406739"/>
                  <a:pt x="489297" y="2402592"/>
                  <a:pt x="493880" y="2402592"/>
                </a:cubicBezTo>
                <a:cubicBezTo>
                  <a:pt x="498681" y="2402374"/>
                  <a:pt x="498026" y="2406957"/>
                  <a:pt x="498026" y="2410012"/>
                </a:cubicBezTo>
                <a:cubicBezTo>
                  <a:pt x="498681" y="2441221"/>
                  <a:pt x="501955" y="2472211"/>
                  <a:pt x="508066" y="2502983"/>
                </a:cubicBezTo>
                <a:cubicBezTo>
                  <a:pt x="508720" y="2507566"/>
                  <a:pt x="509811" y="2511931"/>
                  <a:pt x="502610" y="2512149"/>
                </a:cubicBezTo>
                <a:close/>
                <a:moveTo>
                  <a:pt x="508502" y="2264445"/>
                </a:moveTo>
                <a:cubicBezTo>
                  <a:pt x="505010" y="2297182"/>
                  <a:pt x="501955" y="2327299"/>
                  <a:pt x="498899" y="2357634"/>
                </a:cubicBezTo>
                <a:cubicBezTo>
                  <a:pt x="498463" y="2360908"/>
                  <a:pt x="498245" y="2364618"/>
                  <a:pt x="493662" y="2364618"/>
                </a:cubicBezTo>
                <a:cubicBezTo>
                  <a:pt x="488424" y="2364618"/>
                  <a:pt x="488206" y="2360471"/>
                  <a:pt x="487987" y="2356980"/>
                </a:cubicBezTo>
                <a:cubicBezTo>
                  <a:pt x="486241" y="2331227"/>
                  <a:pt x="484714" y="2305693"/>
                  <a:pt x="483186" y="2279940"/>
                </a:cubicBezTo>
                <a:cubicBezTo>
                  <a:pt x="482750" y="2273393"/>
                  <a:pt x="501082" y="2259426"/>
                  <a:pt x="506756" y="2261390"/>
                </a:cubicBezTo>
                <a:cubicBezTo>
                  <a:pt x="509811" y="2262481"/>
                  <a:pt x="508720" y="2265100"/>
                  <a:pt x="508502" y="2264445"/>
                </a:cubicBezTo>
                <a:close/>
                <a:moveTo>
                  <a:pt x="502391" y="2202247"/>
                </a:moveTo>
                <a:cubicBezTo>
                  <a:pt x="477294" y="2199846"/>
                  <a:pt x="477512" y="2206175"/>
                  <a:pt x="475984" y="2174094"/>
                </a:cubicBezTo>
                <a:cubicBezTo>
                  <a:pt x="473802" y="2165582"/>
                  <a:pt x="477512" y="2156852"/>
                  <a:pt x="482313" y="2147905"/>
                </a:cubicBezTo>
                <a:cubicBezTo>
                  <a:pt x="496062" y="2122370"/>
                  <a:pt x="509375" y="2096618"/>
                  <a:pt x="522906" y="2070865"/>
                </a:cubicBezTo>
                <a:cubicBezTo>
                  <a:pt x="524215" y="2068246"/>
                  <a:pt x="525525" y="2065628"/>
                  <a:pt x="527271" y="2063445"/>
                </a:cubicBezTo>
                <a:cubicBezTo>
                  <a:pt x="530981" y="2059080"/>
                  <a:pt x="536000" y="2060390"/>
                  <a:pt x="540365" y="2061481"/>
                </a:cubicBezTo>
                <a:cubicBezTo>
                  <a:pt x="545167" y="2062790"/>
                  <a:pt x="544294" y="2067155"/>
                  <a:pt x="543639" y="2070647"/>
                </a:cubicBezTo>
                <a:cubicBezTo>
                  <a:pt x="536000" y="2112113"/>
                  <a:pt x="528144" y="2153361"/>
                  <a:pt x="520505" y="2194608"/>
                </a:cubicBezTo>
                <a:cubicBezTo>
                  <a:pt x="519414" y="2200719"/>
                  <a:pt x="516140" y="2203338"/>
                  <a:pt x="509811" y="2202683"/>
                </a:cubicBezTo>
                <a:cubicBezTo>
                  <a:pt x="507411" y="2202465"/>
                  <a:pt x="504792" y="2202465"/>
                  <a:pt x="502391" y="2202247"/>
                </a:cubicBezTo>
                <a:close/>
                <a:moveTo>
                  <a:pt x="596017" y="2500801"/>
                </a:moveTo>
                <a:cubicBezTo>
                  <a:pt x="596235" y="2508002"/>
                  <a:pt x="593834" y="2511495"/>
                  <a:pt x="586196" y="2511495"/>
                </a:cubicBezTo>
                <a:cubicBezTo>
                  <a:pt x="567427" y="2511495"/>
                  <a:pt x="548440" y="2511713"/>
                  <a:pt x="529671" y="2512149"/>
                </a:cubicBezTo>
                <a:cubicBezTo>
                  <a:pt x="524434" y="2512367"/>
                  <a:pt x="522469" y="2509530"/>
                  <a:pt x="521596" y="2505165"/>
                </a:cubicBezTo>
                <a:cubicBezTo>
                  <a:pt x="514395" y="2473957"/>
                  <a:pt x="510903" y="2442094"/>
                  <a:pt x="510684" y="2410012"/>
                </a:cubicBezTo>
                <a:cubicBezTo>
                  <a:pt x="510684" y="2403683"/>
                  <a:pt x="513958" y="2401719"/>
                  <a:pt x="519632" y="2401937"/>
                </a:cubicBezTo>
                <a:cubicBezTo>
                  <a:pt x="541020" y="2402810"/>
                  <a:pt x="562408" y="2403902"/>
                  <a:pt x="584013" y="2404775"/>
                </a:cubicBezTo>
                <a:cubicBezTo>
                  <a:pt x="591434" y="2404993"/>
                  <a:pt x="594271" y="2408703"/>
                  <a:pt x="594489" y="2415687"/>
                </a:cubicBezTo>
                <a:cubicBezTo>
                  <a:pt x="594926" y="2430309"/>
                  <a:pt x="595799" y="2444713"/>
                  <a:pt x="596453" y="2459335"/>
                </a:cubicBezTo>
                <a:cubicBezTo>
                  <a:pt x="596235" y="2459335"/>
                  <a:pt x="596235" y="2459335"/>
                  <a:pt x="596017" y="2459335"/>
                </a:cubicBezTo>
                <a:cubicBezTo>
                  <a:pt x="595799" y="2473302"/>
                  <a:pt x="595580" y="2487051"/>
                  <a:pt x="596017" y="2500801"/>
                </a:cubicBezTo>
                <a:close/>
                <a:moveTo>
                  <a:pt x="592525" y="2108403"/>
                </a:moveTo>
                <a:cubicBezTo>
                  <a:pt x="591652" y="2097927"/>
                  <a:pt x="590561" y="2087452"/>
                  <a:pt x="589470" y="2075012"/>
                </a:cubicBezTo>
                <a:cubicBezTo>
                  <a:pt x="589033" y="2065846"/>
                  <a:pt x="590342" y="2064536"/>
                  <a:pt x="601909" y="2066064"/>
                </a:cubicBezTo>
                <a:cubicBezTo>
                  <a:pt x="621987" y="2068683"/>
                  <a:pt x="642066" y="2071738"/>
                  <a:pt x="662362" y="2073921"/>
                </a:cubicBezTo>
                <a:cubicBezTo>
                  <a:pt x="670437" y="2074794"/>
                  <a:pt x="672183" y="2078067"/>
                  <a:pt x="669564" y="2085269"/>
                </a:cubicBezTo>
                <a:cubicBezTo>
                  <a:pt x="661926" y="2105566"/>
                  <a:pt x="654505" y="2126080"/>
                  <a:pt x="646867" y="2146595"/>
                </a:cubicBezTo>
                <a:cubicBezTo>
                  <a:pt x="644903" y="2152269"/>
                  <a:pt x="641193" y="2152706"/>
                  <a:pt x="635300" y="2153361"/>
                </a:cubicBezTo>
                <a:cubicBezTo>
                  <a:pt x="618277" y="2155107"/>
                  <a:pt x="611512" y="2146595"/>
                  <a:pt x="608456" y="2131755"/>
                </a:cubicBezTo>
                <a:cubicBezTo>
                  <a:pt x="608020" y="2129572"/>
                  <a:pt x="605619" y="2126517"/>
                  <a:pt x="603655" y="2126299"/>
                </a:cubicBezTo>
                <a:cubicBezTo>
                  <a:pt x="592743" y="2124553"/>
                  <a:pt x="593180" y="2116260"/>
                  <a:pt x="592525" y="2108403"/>
                </a:cubicBezTo>
                <a:close/>
                <a:moveTo>
                  <a:pt x="658870" y="2439038"/>
                </a:moveTo>
                <a:cubicBezTo>
                  <a:pt x="659088" y="2459335"/>
                  <a:pt x="657124" y="2479631"/>
                  <a:pt x="656470" y="2499928"/>
                </a:cubicBezTo>
                <a:cubicBezTo>
                  <a:pt x="656251" y="2507784"/>
                  <a:pt x="653196" y="2510622"/>
                  <a:pt x="645339" y="2510840"/>
                </a:cubicBezTo>
                <a:cubicBezTo>
                  <a:pt x="621333" y="2511713"/>
                  <a:pt x="620460" y="2511058"/>
                  <a:pt x="620460" y="2487051"/>
                </a:cubicBezTo>
                <a:cubicBezTo>
                  <a:pt x="620460" y="2478977"/>
                  <a:pt x="620460" y="2471120"/>
                  <a:pt x="620460" y="2463045"/>
                </a:cubicBezTo>
                <a:cubicBezTo>
                  <a:pt x="621987" y="2448423"/>
                  <a:pt x="622424" y="2434019"/>
                  <a:pt x="620460" y="2419397"/>
                </a:cubicBezTo>
                <a:cubicBezTo>
                  <a:pt x="619369" y="2410231"/>
                  <a:pt x="622424" y="2406520"/>
                  <a:pt x="632027" y="2408485"/>
                </a:cubicBezTo>
                <a:cubicBezTo>
                  <a:pt x="640974" y="2410231"/>
                  <a:pt x="651887" y="2408921"/>
                  <a:pt x="658434" y="2413504"/>
                </a:cubicBezTo>
                <a:cubicBezTo>
                  <a:pt x="666727" y="2419615"/>
                  <a:pt x="658652" y="2430309"/>
                  <a:pt x="658870" y="2439038"/>
                </a:cubicBezTo>
                <a:close/>
                <a:moveTo>
                  <a:pt x="703828" y="2341921"/>
                </a:moveTo>
                <a:cubicBezTo>
                  <a:pt x="694444" y="2349996"/>
                  <a:pt x="686369" y="2359380"/>
                  <a:pt x="680258" y="2370292"/>
                </a:cubicBezTo>
                <a:cubicBezTo>
                  <a:pt x="676766" y="2376621"/>
                  <a:pt x="671965" y="2378367"/>
                  <a:pt x="664981" y="2377276"/>
                </a:cubicBezTo>
                <a:cubicBezTo>
                  <a:pt x="653851" y="2375530"/>
                  <a:pt x="642720" y="2374003"/>
                  <a:pt x="631372" y="2373566"/>
                </a:cubicBezTo>
                <a:cubicBezTo>
                  <a:pt x="620678" y="2373130"/>
                  <a:pt x="616968" y="2367674"/>
                  <a:pt x="616095" y="2357853"/>
                </a:cubicBezTo>
                <a:cubicBezTo>
                  <a:pt x="613912" y="2332100"/>
                  <a:pt x="611512" y="2306566"/>
                  <a:pt x="609111" y="2280813"/>
                </a:cubicBezTo>
                <a:cubicBezTo>
                  <a:pt x="608238" y="2271429"/>
                  <a:pt x="607584" y="2262045"/>
                  <a:pt x="606056" y="2252660"/>
                </a:cubicBezTo>
                <a:cubicBezTo>
                  <a:pt x="604746" y="2245022"/>
                  <a:pt x="607584" y="2241748"/>
                  <a:pt x="615222" y="2241967"/>
                </a:cubicBezTo>
                <a:cubicBezTo>
                  <a:pt x="625043" y="2242185"/>
                  <a:pt x="634864" y="2241967"/>
                  <a:pt x="644685" y="2241967"/>
                </a:cubicBezTo>
                <a:cubicBezTo>
                  <a:pt x="644685" y="2242403"/>
                  <a:pt x="644685" y="2242839"/>
                  <a:pt x="644685" y="2243276"/>
                </a:cubicBezTo>
                <a:cubicBezTo>
                  <a:pt x="654942" y="2243276"/>
                  <a:pt x="664981" y="2243276"/>
                  <a:pt x="675238" y="2243276"/>
                </a:cubicBezTo>
                <a:cubicBezTo>
                  <a:pt x="678948" y="2243276"/>
                  <a:pt x="683968" y="2243058"/>
                  <a:pt x="685059" y="2246550"/>
                </a:cubicBezTo>
                <a:cubicBezTo>
                  <a:pt x="689642" y="2261390"/>
                  <a:pt x="704701" y="2270556"/>
                  <a:pt x="705574" y="2287361"/>
                </a:cubicBezTo>
                <a:cubicBezTo>
                  <a:pt x="706229" y="2300455"/>
                  <a:pt x="707974" y="2313331"/>
                  <a:pt x="709502" y="2326426"/>
                </a:cubicBezTo>
                <a:cubicBezTo>
                  <a:pt x="710375" y="2332973"/>
                  <a:pt x="708847" y="2337556"/>
                  <a:pt x="703828" y="2341921"/>
                </a:cubicBezTo>
                <a:close/>
                <a:moveTo>
                  <a:pt x="769737" y="2322279"/>
                </a:moveTo>
                <a:cubicBezTo>
                  <a:pt x="768427" y="2325771"/>
                  <a:pt x="764935" y="2324898"/>
                  <a:pt x="762317" y="2325116"/>
                </a:cubicBezTo>
                <a:cubicBezTo>
                  <a:pt x="759043" y="2325335"/>
                  <a:pt x="755769" y="2325116"/>
                  <a:pt x="752496" y="2325116"/>
                </a:cubicBezTo>
                <a:cubicBezTo>
                  <a:pt x="735255" y="2325553"/>
                  <a:pt x="730017" y="2319006"/>
                  <a:pt x="733072" y="2300892"/>
                </a:cubicBezTo>
                <a:cubicBezTo>
                  <a:pt x="733727" y="2297182"/>
                  <a:pt x="735036" y="2295217"/>
                  <a:pt x="738746" y="2297400"/>
                </a:cubicBezTo>
                <a:cubicBezTo>
                  <a:pt x="748131" y="2302638"/>
                  <a:pt x="757515" y="2308094"/>
                  <a:pt x="766681" y="2313768"/>
                </a:cubicBezTo>
                <a:cubicBezTo>
                  <a:pt x="769300" y="2315514"/>
                  <a:pt x="770828" y="2318787"/>
                  <a:pt x="769737" y="2322279"/>
                </a:cubicBezTo>
                <a:close/>
                <a:moveTo>
                  <a:pt x="769300" y="2016523"/>
                </a:moveTo>
                <a:cubicBezTo>
                  <a:pt x="766027" y="2019142"/>
                  <a:pt x="763190" y="2016523"/>
                  <a:pt x="760352" y="2014777"/>
                </a:cubicBezTo>
                <a:cubicBezTo>
                  <a:pt x="751623" y="2009758"/>
                  <a:pt x="742675" y="2004738"/>
                  <a:pt x="733945" y="1999719"/>
                </a:cubicBezTo>
                <a:cubicBezTo>
                  <a:pt x="727834" y="1996227"/>
                  <a:pt x="721069" y="1994044"/>
                  <a:pt x="714303" y="1996882"/>
                </a:cubicBezTo>
                <a:cubicBezTo>
                  <a:pt x="708847" y="1999064"/>
                  <a:pt x="706883" y="1996445"/>
                  <a:pt x="706229" y="1991862"/>
                </a:cubicBezTo>
                <a:cubicBezTo>
                  <a:pt x="703173" y="1966328"/>
                  <a:pt x="700336" y="1940794"/>
                  <a:pt x="697281" y="1915259"/>
                </a:cubicBezTo>
                <a:cubicBezTo>
                  <a:pt x="696626" y="1909585"/>
                  <a:pt x="699245" y="1908276"/>
                  <a:pt x="704483" y="1909149"/>
                </a:cubicBezTo>
                <a:cubicBezTo>
                  <a:pt x="728053" y="1913295"/>
                  <a:pt x="751623" y="1917442"/>
                  <a:pt x="774975" y="1921370"/>
                </a:cubicBezTo>
                <a:cubicBezTo>
                  <a:pt x="780649" y="1922461"/>
                  <a:pt x="782176" y="1926390"/>
                  <a:pt x="782613" y="1931627"/>
                </a:cubicBezTo>
                <a:cubicBezTo>
                  <a:pt x="783704" y="1947559"/>
                  <a:pt x="784795" y="1963491"/>
                  <a:pt x="786105" y="1981605"/>
                </a:cubicBezTo>
                <a:cubicBezTo>
                  <a:pt x="786105" y="1982259"/>
                  <a:pt x="785450" y="1985315"/>
                  <a:pt x="786323" y="1988152"/>
                </a:cubicBezTo>
                <a:cubicBezTo>
                  <a:pt x="790906" y="2003647"/>
                  <a:pt x="778466" y="2009103"/>
                  <a:pt x="769300" y="2016523"/>
                </a:cubicBezTo>
                <a:close/>
                <a:moveTo>
                  <a:pt x="786323" y="1766419"/>
                </a:moveTo>
                <a:cubicBezTo>
                  <a:pt x="794180" y="1782132"/>
                  <a:pt x="802909" y="1796973"/>
                  <a:pt x="813603" y="1810504"/>
                </a:cubicBezTo>
                <a:cubicBezTo>
                  <a:pt x="816004" y="1813559"/>
                  <a:pt x="814476" y="1815305"/>
                  <a:pt x="811203" y="1817051"/>
                </a:cubicBezTo>
                <a:cubicBezTo>
                  <a:pt x="807056" y="1819233"/>
                  <a:pt x="803346" y="1822070"/>
                  <a:pt x="797890" y="1825562"/>
                </a:cubicBezTo>
                <a:cubicBezTo>
                  <a:pt x="793961" y="1804829"/>
                  <a:pt x="790251" y="1785624"/>
                  <a:pt x="786323" y="1766419"/>
                </a:cubicBezTo>
                <a:close/>
                <a:moveTo>
                  <a:pt x="802691" y="1863754"/>
                </a:moveTo>
                <a:cubicBezTo>
                  <a:pt x="802255" y="1860917"/>
                  <a:pt x="802036" y="1858080"/>
                  <a:pt x="801382" y="1855243"/>
                </a:cubicBezTo>
                <a:cubicBezTo>
                  <a:pt x="800291" y="1848696"/>
                  <a:pt x="799854" y="1843458"/>
                  <a:pt x="809675" y="1846950"/>
                </a:cubicBezTo>
                <a:cubicBezTo>
                  <a:pt x="815131" y="1848914"/>
                  <a:pt x="821242" y="1847605"/>
                  <a:pt x="826916" y="1846513"/>
                </a:cubicBezTo>
                <a:cubicBezTo>
                  <a:pt x="837610" y="1844549"/>
                  <a:pt x="841756" y="1850223"/>
                  <a:pt x="842629" y="1859390"/>
                </a:cubicBezTo>
                <a:cubicBezTo>
                  <a:pt x="843284" y="1866155"/>
                  <a:pt x="842411" y="1873139"/>
                  <a:pt x="844157" y="1879031"/>
                </a:cubicBezTo>
                <a:cubicBezTo>
                  <a:pt x="844375" y="1891471"/>
                  <a:pt x="842629" y="1892999"/>
                  <a:pt x="831062" y="1891471"/>
                </a:cubicBezTo>
                <a:cubicBezTo>
                  <a:pt x="800291" y="1887106"/>
                  <a:pt x="806183" y="1890598"/>
                  <a:pt x="802691" y="1863754"/>
                </a:cubicBezTo>
                <a:close/>
                <a:moveTo>
                  <a:pt x="811203" y="2007139"/>
                </a:moveTo>
                <a:cubicBezTo>
                  <a:pt x="810766" y="1994481"/>
                  <a:pt x="811203" y="1981823"/>
                  <a:pt x="811203" y="1968947"/>
                </a:cubicBezTo>
                <a:cubicBezTo>
                  <a:pt x="810766" y="1968947"/>
                  <a:pt x="810111" y="1968947"/>
                  <a:pt x="809675" y="1968947"/>
                </a:cubicBezTo>
                <a:cubicBezTo>
                  <a:pt x="809675" y="1956943"/>
                  <a:pt x="809675" y="1944940"/>
                  <a:pt x="809675" y="1932937"/>
                </a:cubicBezTo>
                <a:cubicBezTo>
                  <a:pt x="809675" y="1927263"/>
                  <a:pt x="811639" y="1924644"/>
                  <a:pt x="817532" y="1927263"/>
                </a:cubicBezTo>
                <a:cubicBezTo>
                  <a:pt x="826698" y="1931409"/>
                  <a:pt x="836082" y="1935556"/>
                  <a:pt x="845248" y="1939921"/>
                </a:cubicBezTo>
                <a:cubicBezTo>
                  <a:pt x="850268" y="1942539"/>
                  <a:pt x="854196" y="1961090"/>
                  <a:pt x="850049" y="1966764"/>
                </a:cubicBezTo>
                <a:cubicBezTo>
                  <a:pt x="844157" y="1975057"/>
                  <a:pt x="844593" y="1983132"/>
                  <a:pt x="848085" y="1991426"/>
                </a:cubicBezTo>
                <a:cubicBezTo>
                  <a:pt x="850268" y="1996663"/>
                  <a:pt x="849395" y="1999282"/>
                  <a:pt x="843721" y="2001028"/>
                </a:cubicBezTo>
                <a:cubicBezTo>
                  <a:pt x="835864" y="2003211"/>
                  <a:pt x="829317" y="2007794"/>
                  <a:pt x="822769" y="2012377"/>
                </a:cubicBezTo>
                <a:cubicBezTo>
                  <a:pt x="814913" y="2017833"/>
                  <a:pt x="811421" y="2014996"/>
                  <a:pt x="811203" y="2007139"/>
                </a:cubicBezTo>
                <a:close/>
                <a:moveTo>
                  <a:pt x="840665" y="2506257"/>
                </a:moveTo>
                <a:cubicBezTo>
                  <a:pt x="838264" y="2506039"/>
                  <a:pt x="836519" y="2504074"/>
                  <a:pt x="836519" y="2501892"/>
                </a:cubicBezTo>
                <a:cubicBezTo>
                  <a:pt x="837173" y="2486833"/>
                  <a:pt x="837828" y="2471993"/>
                  <a:pt x="838701" y="2456934"/>
                </a:cubicBezTo>
                <a:cubicBezTo>
                  <a:pt x="840010" y="2456934"/>
                  <a:pt x="841320" y="2456934"/>
                  <a:pt x="842629" y="2456934"/>
                </a:cubicBezTo>
                <a:cubicBezTo>
                  <a:pt x="843284" y="2471556"/>
                  <a:pt x="844157" y="2486178"/>
                  <a:pt x="844812" y="2501019"/>
                </a:cubicBezTo>
                <a:cubicBezTo>
                  <a:pt x="844812" y="2503419"/>
                  <a:pt x="844157" y="2506475"/>
                  <a:pt x="840665" y="2506257"/>
                </a:cubicBezTo>
                <a:close/>
                <a:moveTo>
                  <a:pt x="857033" y="2036820"/>
                </a:moveTo>
                <a:cubicBezTo>
                  <a:pt x="854633" y="2040312"/>
                  <a:pt x="851141" y="2036602"/>
                  <a:pt x="848740" y="2035074"/>
                </a:cubicBezTo>
                <a:cubicBezTo>
                  <a:pt x="843939" y="2032237"/>
                  <a:pt x="838046" y="2030491"/>
                  <a:pt x="834773" y="2025471"/>
                </a:cubicBezTo>
                <a:cubicBezTo>
                  <a:pt x="838701" y="2020670"/>
                  <a:pt x="844593" y="2022852"/>
                  <a:pt x="848958" y="2019579"/>
                </a:cubicBezTo>
                <a:cubicBezTo>
                  <a:pt x="852450" y="2017178"/>
                  <a:pt x="855724" y="2021543"/>
                  <a:pt x="857470" y="2024380"/>
                </a:cubicBezTo>
                <a:cubicBezTo>
                  <a:pt x="859870" y="2028090"/>
                  <a:pt x="859216" y="2033328"/>
                  <a:pt x="857033" y="2036820"/>
                </a:cubicBezTo>
                <a:close/>
                <a:moveTo>
                  <a:pt x="874056" y="2450605"/>
                </a:moveTo>
                <a:cubicBezTo>
                  <a:pt x="872528" y="2466973"/>
                  <a:pt x="874056" y="2483778"/>
                  <a:pt x="869255" y="2500146"/>
                </a:cubicBezTo>
                <a:cubicBezTo>
                  <a:pt x="868382" y="2483996"/>
                  <a:pt x="867509" y="2467846"/>
                  <a:pt x="866636" y="2451478"/>
                </a:cubicBezTo>
                <a:cubicBezTo>
                  <a:pt x="866418" y="2448859"/>
                  <a:pt x="867072" y="2446022"/>
                  <a:pt x="870564" y="2446022"/>
                </a:cubicBezTo>
                <a:cubicBezTo>
                  <a:pt x="873183" y="2446022"/>
                  <a:pt x="874274" y="2448205"/>
                  <a:pt x="874056" y="2450605"/>
                </a:cubicBezTo>
                <a:close/>
                <a:moveTo>
                  <a:pt x="1014385" y="431001"/>
                </a:moveTo>
                <a:cubicBezTo>
                  <a:pt x="1003037" y="446932"/>
                  <a:pt x="984050" y="453916"/>
                  <a:pt x="972265" y="468975"/>
                </a:cubicBezTo>
                <a:cubicBezTo>
                  <a:pt x="969209" y="472903"/>
                  <a:pt x="964190" y="476395"/>
                  <a:pt x="960043" y="473776"/>
                </a:cubicBezTo>
                <a:cubicBezTo>
                  <a:pt x="950440" y="468102"/>
                  <a:pt x="943020" y="472685"/>
                  <a:pt x="935818" y="477050"/>
                </a:cubicBezTo>
                <a:cubicBezTo>
                  <a:pt x="922942" y="484906"/>
                  <a:pt x="910284" y="493418"/>
                  <a:pt x="912248" y="511532"/>
                </a:cubicBezTo>
                <a:cubicBezTo>
                  <a:pt x="912685" y="516551"/>
                  <a:pt x="909848" y="519389"/>
                  <a:pt x="905483" y="521571"/>
                </a:cubicBezTo>
                <a:cubicBezTo>
                  <a:pt x="896098" y="526154"/>
                  <a:pt x="886714" y="530955"/>
                  <a:pt x="877548" y="536193"/>
                </a:cubicBezTo>
                <a:cubicBezTo>
                  <a:pt x="870346" y="540121"/>
                  <a:pt x="867945" y="537721"/>
                  <a:pt x="867291" y="530082"/>
                </a:cubicBezTo>
                <a:cubicBezTo>
                  <a:pt x="865981" y="513933"/>
                  <a:pt x="868600" y="498219"/>
                  <a:pt x="872310" y="482506"/>
                </a:cubicBezTo>
                <a:cubicBezTo>
                  <a:pt x="876238" y="465265"/>
                  <a:pt x="878857" y="447587"/>
                  <a:pt x="882349" y="430128"/>
                </a:cubicBezTo>
                <a:cubicBezTo>
                  <a:pt x="884095" y="421398"/>
                  <a:pt x="887151" y="413323"/>
                  <a:pt x="891734" y="405903"/>
                </a:cubicBezTo>
                <a:cubicBezTo>
                  <a:pt x="896098" y="398483"/>
                  <a:pt x="901773" y="393682"/>
                  <a:pt x="910502" y="390844"/>
                </a:cubicBezTo>
                <a:cubicBezTo>
                  <a:pt x="928616" y="384952"/>
                  <a:pt x="940620" y="369675"/>
                  <a:pt x="945857" y="353089"/>
                </a:cubicBezTo>
                <a:cubicBezTo>
                  <a:pt x="952405" y="332356"/>
                  <a:pt x="963098" y="313151"/>
                  <a:pt x="967463" y="291545"/>
                </a:cubicBezTo>
                <a:cubicBezTo>
                  <a:pt x="970737" y="275831"/>
                  <a:pt x="966372" y="270594"/>
                  <a:pt x="949349" y="272340"/>
                </a:cubicBezTo>
                <a:cubicBezTo>
                  <a:pt x="960261" y="245932"/>
                  <a:pt x="970082" y="220180"/>
                  <a:pt x="971173" y="190936"/>
                </a:cubicBezTo>
                <a:cubicBezTo>
                  <a:pt x="990815" y="210795"/>
                  <a:pt x="1010457" y="202502"/>
                  <a:pt x="1030317" y="192681"/>
                </a:cubicBezTo>
                <a:cubicBezTo>
                  <a:pt x="1033590" y="190936"/>
                  <a:pt x="1037082" y="186789"/>
                  <a:pt x="1041011" y="190063"/>
                </a:cubicBezTo>
                <a:cubicBezTo>
                  <a:pt x="1045375" y="193336"/>
                  <a:pt x="1045157" y="199010"/>
                  <a:pt x="1042975" y="203157"/>
                </a:cubicBezTo>
                <a:cubicBezTo>
                  <a:pt x="1037082" y="214506"/>
                  <a:pt x="1038828" y="224108"/>
                  <a:pt x="1045812" y="234584"/>
                </a:cubicBezTo>
                <a:cubicBezTo>
                  <a:pt x="1051268" y="242659"/>
                  <a:pt x="1053669" y="252480"/>
                  <a:pt x="1054323" y="262519"/>
                </a:cubicBezTo>
                <a:cubicBezTo>
                  <a:pt x="1054760" y="272558"/>
                  <a:pt x="1058252" y="281724"/>
                  <a:pt x="1062835" y="290454"/>
                </a:cubicBezTo>
                <a:cubicBezTo>
                  <a:pt x="1065017" y="294600"/>
                  <a:pt x="1068727" y="298528"/>
                  <a:pt x="1069600" y="302893"/>
                </a:cubicBezTo>
                <a:cubicBezTo>
                  <a:pt x="1075274" y="329519"/>
                  <a:pt x="1096880" y="333011"/>
                  <a:pt x="1118050" y="336939"/>
                </a:cubicBezTo>
                <a:cubicBezTo>
                  <a:pt x="1119577" y="337157"/>
                  <a:pt x="1120887" y="337157"/>
                  <a:pt x="1122415" y="337594"/>
                </a:cubicBezTo>
                <a:cubicBezTo>
                  <a:pt x="1128089" y="339340"/>
                  <a:pt x="1135509" y="337157"/>
                  <a:pt x="1138564" y="344359"/>
                </a:cubicBezTo>
                <a:cubicBezTo>
                  <a:pt x="1141620" y="351779"/>
                  <a:pt x="1134636" y="355271"/>
                  <a:pt x="1131144" y="360072"/>
                </a:cubicBezTo>
                <a:cubicBezTo>
                  <a:pt x="1129398" y="362473"/>
                  <a:pt x="1127216" y="364437"/>
                  <a:pt x="1125688" y="366838"/>
                </a:cubicBezTo>
                <a:cubicBezTo>
                  <a:pt x="1117395" y="380151"/>
                  <a:pt x="1106919" y="387353"/>
                  <a:pt x="1089897" y="388880"/>
                </a:cubicBezTo>
                <a:cubicBezTo>
                  <a:pt x="1072219" y="390408"/>
                  <a:pt x="1056942" y="400884"/>
                  <a:pt x="1042975" y="412232"/>
                </a:cubicBezTo>
                <a:cubicBezTo>
                  <a:pt x="1034027" y="419216"/>
                  <a:pt x="1021369" y="421398"/>
                  <a:pt x="1014385" y="431001"/>
                </a:cubicBezTo>
                <a:close/>
                <a:moveTo>
                  <a:pt x="1061089" y="1509985"/>
                </a:moveTo>
                <a:cubicBezTo>
                  <a:pt x="1056724" y="1509331"/>
                  <a:pt x="1053232" y="1507585"/>
                  <a:pt x="1058033" y="1503438"/>
                </a:cubicBezTo>
                <a:cubicBezTo>
                  <a:pt x="1075929" y="1487943"/>
                  <a:pt x="1094261" y="1472884"/>
                  <a:pt x="1112375" y="1457608"/>
                </a:cubicBezTo>
                <a:cubicBezTo>
                  <a:pt x="1113248" y="1458044"/>
                  <a:pt x="1114121" y="1458699"/>
                  <a:pt x="1114994" y="1459135"/>
                </a:cubicBezTo>
                <a:cubicBezTo>
                  <a:pt x="1109757" y="1475067"/>
                  <a:pt x="1104737" y="1490998"/>
                  <a:pt x="1099499" y="1506930"/>
                </a:cubicBezTo>
                <a:cubicBezTo>
                  <a:pt x="1098190" y="1510640"/>
                  <a:pt x="1094698" y="1511077"/>
                  <a:pt x="1091424" y="1511295"/>
                </a:cubicBezTo>
                <a:cubicBezTo>
                  <a:pt x="1081167" y="1512168"/>
                  <a:pt x="1071128" y="1511295"/>
                  <a:pt x="1061089" y="1509985"/>
                </a:cubicBezTo>
                <a:close/>
                <a:moveTo>
                  <a:pt x="1086841" y="1544249"/>
                </a:moveTo>
                <a:cubicBezTo>
                  <a:pt x="1085532" y="1554725"/>
                  <a:pt x="1081822" y="1563673"/>
                  <a:pt x="1078766" y="1572621"/>
                </a:cubicBezTo>
                <a:cubicBezTo>
                  <a:pt x="1075056" y="1583969"/>
                  <a:pt x="1071346" y="1595318"/>
                  <a:pt x="1067636" y="1606666"/>
                </a:cubicBezTo>
                <a:cubicBezTo>
                  <a:pt x="1066108" y="1611249"/>
                  <a:pt x="1064144" y="1614305"/>
                  <a:pt x="1058470" y="1613432"/>
                </a:cubicBezTo>
                <a:cubicBezTo>
                  <a:pt x="1046685" y="1611686"/>
                  <a:pt x="1045594" y="1610376"/>
                  <a:pt x="1050395" y="1599028"/>
                </a:cubicBezTo>
                <a:cubicBezTo>
                  <a:pt x="1056506" y="1583969"/>
                  <a:pt x="1062616" y="1568911"/>
                  <a:pt x="1072219" y="1555598"/>
                </a:cubicBezTo>
                <a:cubicBezTo>
                  <a:pt x="1075493" y="1550796"/>
                  <a:pt x="1078985" y="1545559"/>
                  <a:pt x="1086841" y="1544249"/>
                </a:cubicBezTo>
                <a:close/>
                <a:moveTo>
                  <a:pt x="982958" y="1119770"/>
                </a:moveTo>
                <a:cubicBezTo>
                  <a:pt x="981431" y="1119115"/>
                  <a:pt x="980558" y="1116278"/>
                  <a:pt x="980121" y="1114314"/>
                </a:cubicBezTo>
                <a:cubicBezTo>
                  <a:pt x="974883" y="1092708"/>
                  <a:pt x="972701" y="1070666"/>
                  <a:pt x="973356" y="1050588"/>
                </a:cubicBezTo>
                <a:cubicBezTo>
                  <a:pt x="972919" y="1019816"/>
                  <a:pt x="976411" y="992099"/>
                  <a:pt x="985359" y="964819"/>
                </a:cubicBezTo>
                <a:cubicBezTo>
                  <a:pt x="993216" y="941031"/>
                  <a:pt x="1007183" y="921607"/>
                  <a:pt x="1025734" y="905021"/>
                </a:cubicBezTo>
                <a:cubicBezTo>
                  <a:pt x="1030535" y="900656"/>
                  <a:pt x="1035555" y="897164"/>
                  <a:pt x="1042102" y="901529"/>
                </a:cubicBezTo>
                <a:cubicBezTo>
                  <a:pt x="1042320" y="901747"/>
                  <a:pt x="1042756" y="901747"/>
                  <a:pt x="1043193" y="901747"/>
                </a:cubicBezTo>
                <a:cubicBezTo>
                  <a:pt x="1058688" y="898692"/>
                  <a:pt x="1066108" y="905021"/>
                  <a:pt x="1066981" y="920734"/>
                </a:cubicBezTo>
                <a:cubicBezTo>
                  <a:pt x="1067200" y="925099"/>
                  <a:pt x="1072219" y="926408"/>
                  <a:pt x="1076147" y="927500"/>
                </a:cubicBezTo>
                <a:cubicBezTo>
                  <a:pt x="1078548" y="928154"/>
                  <a:pt x="1081167" y="928373"/>
                  <a:pt x="1083568" y="928591"/>
                </a:cubicBezTo>
                <a:cubicBezTo>
                  <a:pt x="1108011" y="930555"/>
                  <a:pt x="1109102" y="932301"/>
                  <a:pt x="1099063" y="954780"/>
                </a:cubicBezTo>
                <a:cubicBezTo>
                  <a:pt x="1096007" y="961764"/>
                  <a:pt x="1091424" y="967874"/>
                  <a:pt x="1089897" y="975513"/>
                </a:cubicBezTo>
                <a:cubicBezTo>
                  <a:pt x="1089024" y="980096"/>
                  <a:pt x="1084441" y="981842"/>
                  <a:pt x="1080076" y="983369"/>
                </a:cubicBezTo>
                <a:cubicBezTo>
                  <a:pt x="1069382" y="986861"/>
                  <a:pt x="1058906" y="991226"/>
                  <a:pt x="1049522" y="997337"/>
                </a:cubicBezTo>
                <a:cubicBezTo>
                  <a:pt x="1035555" y="1006721"/>
                  <a:pt x="1025297" y="1018506"/>
                  <a:pt x="1020714" y="1035529"/>
                </a:cubicBezTo>
                <a:cubicBezTo>
                  <a:pt x="1017222" y="1049060"/>
                  <a:pt x="1008274" y="1062155"/>
                  <a:pt x="1007838" y="1075685"/>
                </a:cubicBezTo>
                <a:cubicBezTo>
                  <a:pt x="1007401" y="1093145"/>
                  <a:pt x="995180" y="1102747"/>
                  <a:pt x="988414" y="1115624"/>
                </a:cubicBezTo>
                <a:cubicBezTo>
                  <a:pt x="987323" y="1117806"/>
                  <a:pt x="985796" y="1121080"/>
                  <a:pt x="982958" y="1119770"/>
                </a:cubicBezTo>
                <a:close/>
                <a:moveTo>
                  <a:pt x="1010457" y="1605575"/>
                </a:moveTo>
                <a:cubicBezTo>
                  <a:pt x="1005655" y="1602520"/>
                  <a:pt x="999545" y="1598373"/>
                  <a:pt x="1005219" y="1590735"/>
                </a:cubicBezTo>
                <a:cubicBezTo>
                  <a:pt x="1015695" y="1576549"/>
                  <a:pt x="1021369" y="1560836"/>
                  <a:pt x="1021151" y="1543158"/>
                </a:cubicBezTo>
                <a:cubicBezTo>
                  <a:pt x="1020932" y="1536611"/>
                  <a:pt x="1024206" y="1534865"/>
                  <a:pt x="1030098" y="1535956"/>
                </a:cubicBezTo>
                <a:cubicBezTo>
                  <a:pt x="1035773" y="1536829"/>
                  <a:pt x="1042320" y="1535738"/>
                  <a:pt x="1047340" y="1540539"/>
                </a:cubicBezTo>
                <a:cubicBezTo>
                  <a:pt x="1046030" y="1542940"/>
                  <a:pt x="1045157" y="1544686"/>
                  <a:pt x="1044284" y="1546213"/>
                </a:cubicBezTo>
                <a:cubicBezTo>
                  <a:pt x="1034245" y="1563018"/>
                  <a:pt x="1026388" y="1580914"/>
                  <a:pt x="1018968" y="1599028"/>
                </a:cubicBezTo>
                <a:cubicBezTo>
                  <a:pt x="1017222" y="1602083"/>
                  <a:pt x="1016786" y="1609285"/>
                  <a:pt x="1010457" y="1605575"/>
                </a:cubicBezTo>
                <a:close/>
                <a:moveTo>
                  <a:pt x="1025297" y="1721898"/>
                </a:moveTo>
                <a:cubicBezTo>
                  <a:pt x="1025297" y="1709021"/>
                  <a:pt x="1024642" y="1695927"/>
                  <a:pt x="1025515" y="1683269"/>
                </a:cubicBezTo>
                <a:cubicBezTo>
                  <a:pt x="1025952" y="1675849"/>
                  <a:pt x="1033809" y="1673666"/>
                  <a:pt x="1039483" y="1674321"/>
                </a:cubicBezTo>
                <a:cubicBezTo>
                  <a:pt x="1046467" y="1675194"/>
                  <a:pt x="1043193" y="1681523"/>
                  <a:pt x="1041883" y="1685888"/>
                </a:cubicBezTo>
                <a:cubicBezTo>
                  <a:pt x="1037955" y="1698109"/>
                  <a:pt x="1035118" y="1710986"/>
                  <a:pt x="1029226" y="1722552"/>
                </a:cubicBezTo>
                <a:cubicBezTo>
                  <a:pt x="1027916" y="1722334"/>
                  <a:pt x="1026607" y="1722116"/>
                  <a:pt x="1025297" y="1721898"/>
                </a:cubicBezTo>
                <a:close/>
                <a:moveTo>
                  <a:pt x="1040792" y="1882741"/>
                </a:moveTo>
                <a:cubicBezTo>
                  <a:pt x="1036427" y="1881432"/>
                  <a:pt x="1037955" y="1877285"/>
                  <a:pt x="1038828" y="1874448"/>
                </a:cubicBezTo>
                <a:cubicBezTo>
                  <a:pt x="1050395" y="1838875"/>
                  <a:pt x="1061743" y="1803520"/>
                  <a:pt x="1073529" y="1767947"/>
                </a:cubicBezTo>
                <a:cubicBezTo>
                  <a:pt x="1074401" y="1765109"/>
                  <a:pt x="1075056" y="1760745"/>
                  <a:pt x="1079857" y="1762272"/>
                </a:cubicBezTo>
                <a:cubicBezTo>
                  <a:pt x="1082913" y="1763145"/>
                  <a:pt x="1082913" y="1765982"/>
                  <a:pt x="1082476" y="1769911"/>
                </a:cubicBezTo>
                <a:cubicBezTo>
                  <a:pt x="1078112" y="1785842"/>
                  <a:pt x="1073965" y="1803083"/>
                  <a:pt x="1068727" y="1819888"/>
                </a:cubicBezTo>
                <a:cubicBezTo>
                  <a:pt x="1062835" y="1839311"/>
                  <a:pt x="1055851" y="1858298"/>
                  <a:pt x="1047121" y="1876631"/>
                </a:cubicBezTo>
                <a:cubicBezTo>
                  <a:pt x="1045812" y="1879468"/>
                  <a:pt x="1044721" y="1884051"/>
                  <a:pt x="1040792" y="1882741"/>
                </a:cubicBezTo>
                <a:close/>
                <a:moveTo>
                  <a:pt x="1099063" y="2518478"/>
                </a:moveTo>
                <a:cubicBezTo>
                  <a:pt x="1086187" y="2517605"/>
                  <a:pt x="1073092" y="2516078"/>
                  <a:pt x="1060216" y="2515205"/>
                </a:cubicBezTo>
                <a:cubicBezTo>
                  <a:pt x="1052796" y="2514768"/>
                  <a:pt x="1049740" y="2511495"/>
                  <a:pt x="1050395" y="2504292"/>
                </a:cubicBezTo>
                <a:cubicBezTo>
                  <a:pt x="1052796" y="2478322"/>
                  <a:pt x="1049086" y="2478322"/>
                  <a:pt x="1071783" y="2492071"/>
                </a:cubicBezTo>
                <a:cubicBezTo>
                  <a:pt x="1084877" y="2499928"/>
                  <a:pt x="1098844" y="2506257"/>
                  <a:pt x="1111284" y="2516296"/>
                </a:cubicBezTo>
                <a:cubicBezTo>
                  <a:pt x="1106919" y="2520224"/>
                  <a:pt x="1102773" y="2518915"/>
                  <a:pt x="1099063" y="2518478"/>
                </a:cubicBezTo>
                <a:close/>
                <a:moveTo>
                  <a:pt x="1408310" y="2063009"/>
                </a:moveTo>
                <a:cubicBezTo>
                  <a:pt x="1395653" y="2069119"/>
                  <a:pt x="1391506" y="2080904"/>
                  <a:pt x="1388669" y="2092908"/>
                </a:cubicBezTo>
                <a:cubicBezTo>
                  <a:pt x="1386050" y="2104038"/>
                  <a:pt x="1381030" y="2108185"/>
                  <a:pt x="1369027" y="2107312"/>
                </a:cubicBezTo>
                <a:cubicBezTo>
                  <a:pt x="1290024" y="2102074"/>
                  <a:pt x="1210802" y="2097709"/>
                  <a:pt x="1131799" y="2093126"/>
                </a:cubicBezTo>
                <a:cubicBezTo>
                  <a:pt x="1121978" y="2092471"/>
                  <a:pt x="1114558" y="2089416"/>
                  <a:pt x="1110193" y="2079595"/>
                </a:cubicBezTo>
                <a:cubicBezTo>
                  <a:pt x="1107356" y="2073048"/>
                  <a:pt x="1104082" y="2066064"/>
                  <a:pt x="1099063" y="2060826"/>
                </a:cubicBezTo>
                <a:cubicBezTo>
                  <a:pt x="1085532" y="2046641"/>
                  <a:pt x="1075056" y="2030054"/>
                  <a:pt x="1061743" y="2015869"/>
                </a:cubicBezTo>
                <a:cubicBezTo>
                  <a:pt x="1056069" y="2009758"/>
                  <a:pt x="1049740" y="2005611"/>
                  <a:pt x="1049304" y="1996227"/>
                </a:cubicBezTo>
                <a:cubicBezTo>
                  <a:pt x="1049086" y="1990771"/>
                  <a:pt x="1049304" y="1986188"/>
                  <a:pt x="1053450" y="1982478"/>
                </a:cubicBezTo>
                <a:cubicBezTo>
                  <a:pt x="1065235" y="1971784"/>
                  <a:pt x="1069164" y="1956943"/>
                  <a:pt x="1063489" y="1943631"/>
                </a:cubicBezTo>
                <a:cubicBezTo>
                  <a:pt x="1055196" y="1923771"/>
                  <a:pt x="1062616" y="1908494"/>
                  <a:pt x="1070910" y="1892344"/>
                </a:cubicBezTo>
                <a:cubicBezTo>
                  <a:pt x="1090333" y="1855025"/>
                  <a:pt x="1100372" y="1814432"/>
                  <a:pt x="1110411" y="1773839"/>
                </a:cubicBezTo>
                <a:cubicBezTo>
                  <a:pt x="1114994" y="1755725"/>
                  <a:pt x="1110193" y="1747214"/>
                  <a:pt x="1093388" y="1737829"/>
                </a:cubicBezTo>
                <a:cubicBezTo>
                  <a:pt x="1087714" y="1734774"/>
                  <a:pt x="1084877" y="1729973"/>
                  <a:pt x="1087278" y="1723207"/>
                </a:cubicBezTo>
                <a:cubicBezTo>
                  <a:pt x="1090770" y="1712077"/>
                  <a:pt x="1094480" y="1701165"/>
                  <a:pt x="1097753" y="1690034"/>
                </a:cubicBezTo>
                <a:cubicBezTo>
                  <a:pt x="1099717" y="1683705"/>
                  <a:pt x="1102555" y="1681523"/>
                  <a:pt x="1109538" y="1683269"/>
                </a:cubicBezTo>
                <a:cubicBezTo>
                  <a:pt x="1116086" y="1684797"/>
                  <a:pt x="1123724" y="1687197"/>
                  <a:pt x="1128962" y="1678686"/>
                </a:cubicBezTo>
                <a:cubicBezTo>
                  <a:pt x="1135072" y="1668210"/>
                  <a:pt x="1131581" y="1658171"/>
                  <a:pt x="1119796" y="1655116"/>
                </a:cubicBezTo>
                <a:cubicBezTo>
                  <a:pt x="1118704" y="1654898"/>
                  <a:pt x="1117613" y="1654898"/>
                  <a:pt x="1116522" y="1654679"/>
                </a:cubicBezTo>
                <a:cubicBezTo>
                  <a:pt x="1113903" y="1654243"/>
                  <a:pt x="1111066" y="1653588"/>
                  <a:pt x="1111939" y="1650096"/>
                </a:cubicBezTo>
                <a:cubicBezTo>
                  <a:pt x="1112812" y="1647041"/>
                  <a:pt x="1115431" y="1648569"/>
                  <a:pt x="1117395" y="1648787"/>
                </a:cubicBezTo>
                <a:cubicBezTo>
                  <a:pt x="1120887" y="1649223"/>
                  <a:pt x="1124597" y="1649660"/>
                  <a:pt x="1128089" y="1649878"/>
                </a:cubicBezTo>
                <a:cubicBezTo>
                  <a:pt x="1136600" y="1650315"/>
                  <a:pt x="1141838" y="1646386"/>
                  <a:pt x="1143366" y="1637875"/>
                </a:cubicBezTo>
                <a:cubicBezTo>
                  <a:pt x="1144893" y="1628927"/>
                  <a:pt x="1140092" y="1622816"/>
                  <a:pt x="1132454" y="1621725"/>
                </a:cubicBezTo>
                <a:cubicBezTo>
                  <a:pt x="1120887" y="1619761"/>
                  <a:pt x="1121978" y="1614959"/>
                  <a:pt x="1125252" y="1606230"/>
                </a:cubicBezTo>
                <a:cubicBezTo>
                  <a:pt x="1132454" y="1587243"/>
                  <a:pt x="1138564" y="1567819"/>
                  <a:pt x="1144675" y="1548396"/>
                </a:cubicBezTo>
                <a:cubicBezTo>
                  <a:pt x="1147076" y="1540757"/>
                  <a:pt x="1150349" y="1537484"/>
                  <a:pt x="1158643" y="1539012"/>
                </a:cubicBezTo>
                <a:cubicBezTo>
                  <a:pt x="1165845" y="1540321"/>
                  <a:pt x="1173483" y="1540321"/>
                  <a:pt x="1178503" y="1533556"/>
                </a:cubicBezTo>
                <a:cubicBezTo>
                  <a:pt x="1185923" y="1523298"/>
                  <a:pt x="1181121" y="1511731"/>
                  <a:pt x="1167590" y="1509331"/>
                </a:cubicBezTo>
                <a:cubicBezTo>
                  <a:pt x="1158861" y="1507803"/>
                  <a:pt x="1158643" y="1503875"/>
                  <a:pt x="1161043" y="1497327"/>
                </a:cubicBezTo>
                <a:cubicBezTo>
                  <a:pt x="1164099" y="1488161"/>
                  <a:pt x="1167154" y="1478995"/>
                  <a:pt x="1170209" y="1469829"/>
                </a:cubicBezTo>
                <a:cubicBezTo>
                  <a:pt x="1171082" y="1469829"/>
                  <a:pt x="1171955" y="1469829"/>
                  <a:pt x="1172828" y="1469829"/>
                </a:cubicBezTo>
                <a:cubicBezTo>
                  <a:pt x="1174574" y="1475940"/>
                  <a:pt x="1176538" y="1482051"/>
                  <a:pt x="1178284" y="1488161"/>
                </a:cubicBezTo>
                <a:cubicBezTo>
                  <a:pt x="1192034" y="1537920"/>
                  <a:pt x="1206001" y="1587679"/>
                  <a:pt x="1228698" y="1634165"/>
                </a:cubicBezTo>
                <a:cubicBezTo>
                  <a:pt x="1245939" y="1669738"/>
                  <a:pt x="1266890" y="1703565"/>
                  <a:pt x="1284350" y="1739139"/>
                </a:cubicBezTo>
                <a:cubicBezTo>
                  <a:pt x="1310538" y="1791953"/>
                  <a:pt x="1340438" y="1842585"/>
                  <a:pt x="1363571" y="1896927"/>
                </a:cubicBezTo>
                <a:cubicBezTo>
                  <a:pt x="1364662" y="1899546"/>
                  <a:pt x="1366190" y="1902165"/>
                  <a:pt x="1367718" y="1904566"/>
                </a:cubicBezTo>
                <a:cubicBezTo>
                  <a:pt x="1384304" y="1927917"/>
                  <a:pt x="1390196" y="1954543"/>
                  <a:pt x="1392379" y="1982478"/>
                </a:cubicBezTo>
                <a:cubicBezTo>
                  <a:pt x="1393470" y="1997755"/>
                  <a:pt x="1395434" y="2012813"/>
                  <a:pt x="1397398" y="2028090"/>
                </a:cubicBezTo>
                <a:cubicBezTo>
                  <a:pt x="1398490" y="2037256"/>
                  <a:pt x="1401982" y="2045549"/>
                  <a:pt x="1408092" y="2052751"/>
                </a:cubicBezTo>
                <a:cubicBezTo>
                  <a:pt x="1411148" y="2055807"/>
                  <a:pt x="1414858" y="2059953"/>
                  <a:pt x="1408310" y="2063009"/>
                </a:cubicBezTo>
                <a:close/>
                <a:moveTo>
                  <a:pt x="1430135" y="976822"/>
                </a:moveTo>
                <a:cubicBezTo>
                  <a:pt x="1429480" y="971803"/>
                  <a:pt x="1428607" y="966783"/>
                  <a:pt x="1427952" y="961982"/>
                </a:cubicBezTo>
                <a:cubicBezTo>
                  <a:pt x="1429043" y="961764"/>
                  <a:pt x="1429916" y="961764"/>
                  <a:pt x="1431008" y="961545"/>
                </a:cubicBezTo>
                <a:cubicBezTo>
                  <a:pt x="1432535" y="966347"/>
                  <a:pt x="1433845" y="971366"/>
                  <a:pt x="1430135" y="976822"/>
                </a:cubicBezTo>
                <a:close/>
                <a:moveTo>
                  <a:pt x="1445193" y="1018070"/>
                </a:moveTo>
                <a:cubicBezTo>
                  <a:pt x="1440610" y="1016542"/>
                  <a:pt x="1441047" y="1010213"/>
                  <a:pt x="1440610" y="1005630"/>
                </a:cubicBezTo>
                <a:cubicBezTo>
                  <a:pt x="1438864" y="990571"/>
                  <a:pt x="1437337" y="975513"/>
                  <a:pt x="1435372" y="956526"/>
                </a:cubicBezTo>
                <a:cubicBezTo>
                  <a:pt x="1435372" y="951288"/>
                  <a:pt x="1442793" y="949324"/>
                  <a:pt x="1448903" y="947360"/>
                </a:cubicBezTo>
                <a:cubicBezTo>
                  <a:pt x="1452832" y="946050"/>
                  <a:pt x="1452395" y="950415"/>
                  <a:pt x="1451741" y="952597"/>
                </a:cubicBezTo>
                <a:cubicBezTo>
                  <a:pt x="1448467" y="968311"/>
                  <a:pt x="1449776" y="982933"/>
                  <a:pt x="1462653" y="994500"/>
                </a:cubicBezTo>
                <a:cubicBezTo>
                  <a:pt x="1465708" y="997337"/>
                  <a:pt x="1463525" y="1000610"/>
                  <a:pt x="1461780" y="1003448"/>
                </a:cubicBezTo>
                <a:cubicBezTo>
                  <a:pt x="1460252" y="1005848"/>
                  <a:pt x="1457851" y="1007594"/>
                  <a:pt x="1456105" y="1009995"/>
                </a:cubicBezTo>
                <a:cubicBezTo>
                  <a:pt x="1453486" y="1013923"/>
                  <a:pt x="1451086" y="1020034"/>
                  <a:pt x="1445193" y="1018070"/>
                </a:cubicBezTo>
                <a:close/>
                <a:moveTo>
                  <a:pt x="1579630" y="2114077"/>
                </a:moveTo>
                <a:cubicBezTo>
                  <a:pt x="1578757" y="2113859"/>
                  <a:pt x="1577884" y="2113641"/>
                  <a:pt x="1577011" y="2113423"/>
                </a:cubicBezTo>
                <a:cubicBezTo>
                  <a:pt x="1578102" y="2101637"/>
                  <a:pt x="1582031" y="2090289"/>
                  <a:pt x="1588578" y="2080031"/>
                </a:cubicBezTo>
                <a:cubicBezTo>
                  <a:pt x="1585522" y="2091380"/>
                  <a:pt x="1582467" y="2102729"/>
                  <a:pt x="1579630" y="2114077"/>
                </a:cubicBezTo>
                <a:close/>
                <a:moveTo>
                  <a:pt x="1578539" y="1885142"/>
                </a:moveTo>
                <a:cubicBezTo>
                  <a:pt x="1579412" y="1877067"/>
                  <a:pt x="1580066" y="1868992"/>
                  <a:pt x="1580939" y="1859826"/>
                </a:cubicBezTo>
                <a:cubicBezTo>
                  <a:pt x="1585959" y="1867901"/>
                  <a:pt x="1585741" y="1871611"/>
                  <a:pt x="1578539" y="1885142"/>
                </a:cubicBezTo>
                <a:close/>
                <a:moveTo>
                  <a:pt x="1683731" y="1947996"/>
                </a:moveTo>
                <a:cubicBezTo>
                  <a:pt x="1673910" y="1971784"/>
                  <a:pt x="1663653" y="1995572"/>
                  <a:pt x="1653614" y="2019360"/>
                </a:cubicBezTo>
                <a:cubicBezTo>
                  <a:pt x="1648594" y="2031364"/>
                  <a:pt x="1645539" y="2033110"/>
                  <a:pt x="1633972" y="2027654"/>
                </a:cubicBezTo>
                <a:cubicBezTo>
                  <a:pt x="1628516" y="2025035"/>
                  <a:pt x="1624151" y="2024598"/>
                  <a:pt x="1618477" y="2025908"/>
                </a:cubicBezTo>
                <a:cubicBezTo>
                  <a:pt x="1606037" y="2028745"/>
                  <a:pt x="1605819" y="2028527"/>
                  <a:pt x="1606255" y="2010631"/>
                </a:cubicBezTo>
                <a:cubicBezTo>
                  <a:pt x="1608001" y="1995790"/>
                  <a:pt x="1614767" y="1977240"/>
                  <a:pt x="1619568" y="1958253"/>
                </a:cubicBezTo>
                <a:cubicBezTo>
                  <a:pt x="1623933" y="1941012"/>
                  <a:pt x="1628952" y="1923989"/>
                  <a:pt x="1633535" y="1906748"/>
                </a:cubicBezTo>
                <a:cubicBezTo>
                  <a:pt x="1635281" y="1900201"/>
                  <a:pt x="1637246" y="1897364"/>
                  <a:pt x="1644666" y="1901292"/>
                </a:cubicBezTo>
                <a:cubicBezTo>
                  <a:pt x="1653614" y="1905875"/>
                  <a:pt x="1662343" y="1911113"/>
                  <a:pt x="1672819" y="1912422"/>
                </a:cubicBezTo>
                <a:cubicBezTo>
                  <a:pt x="1679366" y="1913295"/>
                  <a:pt x="1679366" y="1917224"/>
                  <a:pt x="1675438" y="1921588"/>
                </a:cubicBezTo>
                <a:cubicBezTo>
                  <a:pt x="1673255" y="1923989"/>
                  <a:pt x="1670636" y="1926826"/>
                  <a:pt x="1673037" y="1930100"/>
                </a:cubicBezTo>
                <a:cubicBezTo>
                  <a:pt x="1675219" y="1933373"/>
                  <a:pt x="1678057" y="1930973"/>
                  <a:pt x="1680894" y="1929882"/>
                </a:cubicBezTo>
                <a:cubicBezTo>
                  <a:pt x="1685913" y="1928136"/>
                  <a:pt x="1686132" y="1932282"/>
                  <a:pt x="1686786" y="1935338"/>
                </a:cubicBezTo>
                <a:cubicBezTo>
                  <a:pt x="1687659" y="1940139"/>
                  <a:pt x="1685259" y="1944067"/>
                  <a:pt x="1683731" y="1947996"/>
                </a:cubicBezTo>
                <a:close/>
                <a:moveTo>
                  <a:pt x="1677838" y="1856771"/>
                </a:moveTo>
                <a:cubicBezTo>
                  <a:pt x="1675656" y="1846950"/>
                  <a:pt x="1669982" y="1840403"/>
                  <a:pt x="1661689" y="1835601"/>
                </a:cubicBezTo>
                <a:cubicBezTo>
                  <a:pt x="1657978" y="1833419"/>
                  <a:pt x="1655360" y="1830800"/>
                  <a:pt x="1656669" y="1825999"/>
                </a:cubicBezTo>
                <a:cubicBezTo>
                  <a:pt x="1663434" y="1803302"/>
                  <a:pt x="1670418" y="1780386"/>
                  <a:pt x="1678493" y="1757471"/>
                </a:cubicBezTo>
                <a:cubicBezTo>
                  <a:pt x="1683513" y="1768165"/>
                  <a:pt x="1688532" y="1779513"/>
                  <a:pt x="1686350" y="1790862"/>
                </a:cubicBezTo>
                <a:cubicBezTo>
                  <a:pt x="1682422" y="1812686"/>
                  <a:pt x="1680239" y="1834510"/>
                  <a:pt x="1677838" y="1856771"/>
                </a:cubicBezTo>
                <a:close/>
                <a:moveTo>
                  <a:pt x="1674565" y="1897364"/>
                </a:moveTo>
                <a:cubicBezTo>
                  <a:pt x="1674128" y="1897800"/>
                  <a:pt x="1671946" y="1897145"/>
                  <a:pt x="1671728" y="1896709"/>
                </a:cubicBezTo>
                <a:cubicBezTo>
                  <a:pt x="1669109" y="1890162"/>
                  <a:pt x="1675438" y="1886670"/>
                  <a:pt x="1677184" y="1881432"/>
                </a:cubicBezTo>
                <a:cubicBezTo>
                  <a:pt x="1678057" y="1887106"/>
                  <a:pt x="1680239" y="1893217"/>
                  <a:pt x="1674565" y="1897364"/>
                </a:cubicBezTo>
                <a:close/>
                <a:moveTo>
                  <a:pt x="1657978" y="1848041"/>
                </a:moveTo>
                <a:cubicBezTo>
                  <a:pt x="1666272" y="1853061"/>
                  <a:pt x="1666490" y="1865064"/>
                  <a:pt x="1658197" y="1870083"/>
                </a:cubicBezTo>
                <a:cubicBezTo>
                  <a:pt x="1651868" y="1873793"/>
                  <a:pt x="1648812" y="1879904"/>
                  <a:pt x="1643138" y="1884924"/>
                </a:cubicBezTo>
                <a:cubicBezTo>
                  <a:pt x="1642702" y="1871829"/>
                  <a:pt x="1647066" y="1859826"/>
                  <a:pt x="1651431" y="1847823"/>
                </a:cubicBezTo>
                <a:cubicBezTo>
                  <a:pt x="1652522" y="1844986"/>
                  <a:pt x="1655796" y="1846732"/>
                  <a:pt x="1657978" y="1848041"/>
                </a:cubicBezTo>
                <a:close/>
                <a:moveTo>
                  <a:pt x="1673255" y="1504093"/>
                </a:moveTo>
                <a:cubicBezTo>
                  <a:pt x="1676311" y="1506930"/>
                  <a:pt x="1679366" y="1509331"/>
                  <a:pt x="1683076" y="1510640"/>
                </a:cubicBezTo>
                <a:cubicBezTo>
                  <a:pt x="1686132" y="1511731"/>
                  <a:pt x="1687659" y="1513695"/>
                  <a:pt x="1687005" y="1517187"/>
                </a:cubicBezTo>
                <a:cubicBezTo>
                  <a:pt x="1682640" y="1541630"/>
                  <a:pt x="1675656" y="1565200"/>
                  <a:pt x="1668454" y="1588989"/>
                </a:cubicBezTo>
                <a:cubicBezTo>
                  <a:pt x="1648594" y="1654461"/>
                  <a:pt x="1629171" y="1719933"/>
                  <a:pt x="1609529" y="1785188"/>
                </a:cubicBezTo>
                <a:cubicBezTo>
                  <a:pt x="1608438" y="1788679"/>
                  <a:pt x="1608874" y="1794135"/>
                  <a:pt x="1604073" y="1794790"/>
                </a:cubicBezTo>
                <a:cubicBezTo>
                  <a:pt x="1600145" y="1795227"/>
                  <a:pt x="1598617" y="1790644"/>
                  <a:pt x="1595998" y="1788243"/>
                </a:cubicBezTo>
                <a:cubicBezTo>
                  <a:pt x="1592724" y="1784969"/>
                  <a:pt x="1589669" y="1781259"/>
                  <a:pt x="1586395" y="1777767"/>
                </a:cubicBezTo>
                <a:cubicBezTo>
                  <a:pt x="1563916" y="1753979"/>
                  <a:pt x="1543620" y="1730191"/>
                  <a:pt x="1535327" y="1696145"/>
                </a:cubicBezTo>
                <a:cubicBezTo>
                  <a:pt x="1528125" y="1666028"/>
                  <a:pt x="1511757" y="1638529"/>
                  <a:pt x="1496480" y="1611031"/>
                </a:cubicBezTo>
                <a:cubicBezTo>
                  <a:pt x="1486659" y="1593135"/>
                  <a:pt x="1481640" y="1574803"/>
                  <a:pt x="1485568" y="1552761"/>
                </a:cubicBezTo>
                <a:cubicBezTo>
                  <a:pt x="1493425" y="1509549"/>
                  <a:pt x="1493425" y="1465246"/>
                  <a:pt x="1497135" y="1421598"/>
                </a:cubicBezTo>
                <a:cubicBezTo>
                  <a:pt x="1498444" y="1406976"/>
                  <a:pt x="1495607" y="1393226"/>
                  <a:pt x="1486659" y="1381441"/>
                </a:cubicBezTo>
                <a:cubicBezTo>
                  <a:pt x="1479894" y="1372494"/>
                  <a:pt x="1479239" y="1363109"/>
                  <a:pt x="1482076" y="1352634"/>
                </a:cubicBezTo>
                <a:cubicBezTo>
                  <a:pt x="1484913" y="1342594"/>
                  <a:pt x="1486223" y="1331901"/>
                  <a:pt x="1488623" y="1321862"/>
                </a:cubicBezTo>
                <a:cubicBezTo>
                  <a:pt x="1490369" y="1315096"/>
                  <a:pt x="1489060" y="1310949"/>
                  <a:pt x="1481640" y="1308767"/>
                </a:cubicBezTo>
                <a:cubicBezTo>
                  <a:pt x="1474438" y="1306803"/>
                  <a:pt x="1470073" y="1298728"/>
                  <a:pt x="1461125" y="1299601"/>
                </a:cubicBezTo>
                <a:cubicBezTo>
                  <a:pt x="1458506" y="1299819"/>
                  <a:pt x="1456324" y="1295891"/>
                  <a:pt x="1456105" y="1293054"/>
                </a:cubicBezTo>
                <a:cubicBezTo>
                  <a:pt x="1455014" y="1273194"/>
                  <a:pt x="1445848" y="1254425"/>
                  <a:pt x="1446721" y="1234129"/>
                </a:cubicBezTo>
                <a:cubicBezTo>
                  <a:pt x="1446939" y="1227581"/>
                  <a:pt x="1449340" y="1224308"/>
                  <a:pt x="1455014" y="1221689"/>
                </a:cubicBezTo>
                <a:cubicBezTo>
                  <a:pt x="1481421" y="1210340"/>
                  <a:pt x="1505210" y="1195718"/>
                  <a:pt x="1525288" y="1174767"/>
                </a:cubicBezTo>
                <a:cubicBezTo>
                  <a:pt x="1529216" y="1170839"/>
                  <a:pt x="1533144" y="1168874"/>
                  <a:pt x="1536855" y="1174549"/>
                </a:cubicBezTo>
                <a:cubicBezTo>
                  <a:pt x="1542311" y="1182842"/>
                  <a:pt x="1547548" y="1180659"/>
                  <a:pt x="1553659" y="1175203"/>
                </a:cubicBezTo>
                <a:cubicBezTo>
                  <a:pt x="1557588" y="1171712"/>
                  <a:pt x="1561079" y="1163855"/>
                  <a:pt x="1567845" y="1167783"/>
                </a:cubicBezTo>
                <a:cubicBezTo>
                  <a:pt x="1576793" y="1173021"/>
                  <a:pt x="1589014" y="1175203"/>
                  <a:pt x="1592070" y="1187861"/>
                </a:cubicBezTo>
                <a:cubicBezTo>
                  <a:pt x="1593161" y="1192445"/>
                  <a:pt x="1594470" y="1197028"/>
                  <a:pt x="1595125" y="1201611"/>
                </a:cubicBezTo>
                <a:cubicBezTo>
                  <a:pt x="1597962" y="1227581"/>
                  <a:pt x="1614767" y="1241767"/>
                  <a:pt x="1637027" y="1250715"/>
                </a:cubicBezTo>
                <a:cubicBezTo>
                  <a:pt x="1650777" y="1256171"/>
                  <a:pt x="1661470" y="1263373"/>
                  <a:pt x="1666926" y="1278213"/>
                </a:cubicBezTo>
                <a:cubicBezTo>
                  <a:pt x="1669327" y="1284542"/>
                  <a:pt x="1668454" y="1290217"/>
                  <a:pt x="1669109" y="1296109"/>
                </a:cubicBezTo>
                <a:cubicBezTo>
                  <a:pt x="1666272" y="1320552"/>
                  <a:pt x="1680239" y="1337793"/>
                  <a:pt x="1695516" y="1353725"/>
                </a:cubicBezTo>
                <a:cubicBezTo>
                  <a:pt x="1702063" y="1360490"/>
                  <a:pt x="1701627" y="1364419"/>
                  <a:pt x="1697262" y="1371184"/>
                </a:cubicBezTo>
                <a:cubicBezTo>
                  <a:pt x="1685477" y="1389953"/>
                  <a:pt x="1669982" y="1406103"/>
                  <a:pt x="1659724" y="1425963"/>
                </a:cubicBezTo>
                <a:cubicBezTo>
                  <a:pt x="1644884" y="1455425"/>
                  <a:pt x="1649031" y="1481614"/>
                  <a:pt x="1673255" y="1504093"/>
                </a:cubicBezTo>
                <a:close/>
                <a:moveTo>
                  <a:pt x="1745057" y="2227344"/>
                </a:moveTo>
                <a:cubicBezTo>
                  <a:pt x="1729998" y="2218396"/>
                  <a:pt x="1715376" y="2210103"/>
                  <a:pt x="1700972" y="2201374"/>
                </a:cubicBezTo>
                <a:cubicBezTo>
                  <a:pt x="1697698" y="2199409"/>
                  <a:pt x="1697917" y="2195699"/>
                  <a:pt x="1698353" y="2192426"/>
                </a:cubicBezTo>
                <a:cubicBezTo>
                  <a:pt x="1699226" y="2187188"/>
                  <a:pt x="1699881" y="2181950"/>
                  <a:pt x="1698135" y="2173221"/>
                </a:cubicBezTo>
                <a:cubicBezTo>
                  <a:pt x="1707956" y="2181732"/>
                  <a:pt x="1717995" y="2185006"/>
                  <a:pt x="1719523" y="2197445"/>
                </a:cubicBezTo>
                <a:cubicBezTo>
                  <a:pt x="1720832" y="2207484"/>
                  <a:pt x="1731744" y="2208794"/>
                  <a:pt x="1738291" y="2213813"/>
                </a:cubicBezTo>
                <a:cubicBezTo>
                  <a:pt x="1742656" y="2217305"/>
                  <a:pt x="1746584" y="2219706"/>
                  <a:pt x="1745057" y="2227344"/>
                </a:cubicBezTo>
                <a:close/>
                <a:moveTo>
                  <a:pt x="2472018" y="2063663"/>
                </a:moveTo>
                <a:cubicBezTo>
                  <a:pt x="2477474" y="2088543"/>
                  <a:pt x="2484240" y="2113204"/>
                  <a:pt x="2485549" y="2138520"/>
                </a:cubicBezTo>
                <a:cubicBezTo>
                  <a:pt x="2486204" y="2151178"/>
                  <a:pt x="2481403" y="2163400"/>
                  <a:pt x="2478129" y="2175839"/>
                </a:cubicBezTo>
                <a:cubicBezTo>
                  <a:pt x="2476601" y="2181514"/>
                  <a:pt x="2473328" y="2181077"/>
                  <a:pt x="2468963" y="2178895"/>
                </a:cubicBezTo>
                <a:cubicBezTo>
                  <a:pt x="2459578" y="2174094"/>
                  <a:pt x="2451722" y="2167110"/>
                  <a:pt x="2442556" y="2161872"/>
                </a:cubicBezTo>
                <a:cubicBezTo>
                  <a:pt x="2417240" y="2146813"/>
                  <a:pt x="2392578" y="2130227"/>
                  <a:pt x="2367699" y="2114077"/>
                </a:cubicBezTo>
                <a:cubicBezTo>
                  <a:pt x="2361588" y="2110149"/>
                  <a:pt x="2358314" y="2105566"/>
                  <a:pt x="2362025" y="2097927"/>
                </a:cubicBezTo>
                <a:cubicBezTo>
                  <a:pt x="2372282" y="2076976"/>
                  <a:pt x="2382103" y="2056025"/>
                  <a:pt x="2391705" y="2034856"/>
                </a:cubicBezTo>
                <a:cubicBezTo>
                  <a:pt x="2394761" y="2027872"/>
                  <a:pt x="2398689" y="2025908"/>
                  <a:pt x="2406109" y="2028527"/>
                </a:cubicBezTo>
                <a:cubicBezTo>
                  <a:pt x="2412657" y="2030927"/>
                  <a:pt x="2420513" y="2030054"/>
                  <a:pt x="2426624" y="2037474"/>
                </a:cubicBezTo>
                <a:cubicBezTo>
                  <a:pt x="2423569" y="2038566"/>
                  <a:pt x="2422041" y="2039220"/>
                  <a:pt x="2420295" y="2039875"/>
                </a:cubicBezTo>
                <a:cubicBezTo>
                  <a:pt x="2415494" y="2041403"/>
                  <a:pt x="2411129" y="2043367"/>
                  <a:pt x="2412875" y="2049696"/>
                </a:cubicBezTo>
                <a:cubicBezTo>
                  <a:pt x="2414403" y="2055152"/>
                  <a:pt x="2418986" y="2059735"/>
                  <a:pt x="2424005" y="2057771"/>
                </a:cubicBezTo>
                <a:cubicBezTo>
                  <a:pt x="2435572" y="2053406"/>
                  <a:pt x="2447793" y="2057116"/>
                  <a:pt x="2459578" y="2053188"/>
                </a:cubicBezTo>
                <a:cubicBezTo>
                  <a:pt x="2466780" y="2050351"/>
                  <a:pt x="2470927" y="2058644"/>
                  <a:pt x="2472018" y="2063663"/>
                </a:cubicBezTo>
                <a:close/>
                <a:moveTo>
                  <a:pt x="2265344" y="1815523"/>
                </a:moveTo>
                <a:cubicBezTo>
                  <a:pt x="2213402" y="1759653"/>
                  <a:pt x="2161243" y="1703784"/>
                  <a:pt x="2109301" y="1648132"/>
                </a:cubicBezTo>
                <a:cubicBezTo>
                  <a:pt x="2107119" y="1645731"/>
                  <a:pt x="2104500" y="1643767"/>
                  <a:pt x="2102972" y="1637220"/>
                </a:cubicBezTo>
                <a:cubicBezTo>
                  <a:pt x="2119559" y="1649442"/>
                  <a:pt x="2136363" y="1656425"/>
                  <a:pt x="2152513" y="1663409"/>
                </a:cubicBezTo>
                <a:cubicBezTo>
                  <a:pt x="2162552" y="1667556"/>
                  <a:pt x="2172591" y="1672793"/>
                  <a:pt x="2182194" y="1677595"/>
                </a:cubicBezTo>
                <a:cubicBezTo>
                  <a:pt x="2191796" y="1682396"/>
                  <a:pt x="2202054" y="1686979"/>
                  <a:pt x="2211875" y="1691126"/>
                </a:cubicBezTo>
                <a:cubicBezTo>
                  <a:pt x="2222350" y="1695491"/>
                  <a:pt x="2230207" y="1704438"/>
                  <a:pt x="2242210" y="1705966"/>
                </a:cubicBezTo>
                <a:cubicBezTo>
                  <a:pt x="2249412" y="1706839"/>
                  <a:pt x="2255305" y="1712513"/>
                  <a:pt x="2261852" y="1715787"/>
                </a:cubicBezTo>
                <a:cubicBezTo>
                  <a:pt x="2270800" y="1720152"/>
                  <a:pt x="2280621" y="1724080"/>
                  <a:pt x="2289568" y="1728227"/>
                </a:cubicBezTo>
                <a:cubicBezTo>
                  <a:pt x="2300262" y="1733246"/>
                  <a:pt x="2309428" y="1741758"/>
                  <a:pt x="2322086" y="1743285"/>
                </a:cubicBezTo>
                <a:cubicBezTo>
                  <a:pt x="2329289" y="1744158"/>
                  <a:pt x="2335181" y="1750051"/>
                  <a:pt x="2341510" y="1753106"/>
                </a:cubicBezTo>
                <a:cubicBezTo>
                  <a:pt x="2350458" y="1757689"/>
                  <a:pt x="2360279" y="1760745"/>
                  <a:pt x="2368790" y="1766855"/>
                </a:cubicBezTo>
                <a:cubicBezTo>
                  <a:pt x="2377520" y="1772966"/>
                  <a:pt x="2388214" y="1777113"/>
                  <a:pt x="2398689" y="1779732"/>
                </a:cubicBezTo>
                <a:cubicBezTo>
                  <a:pt x="2405891" y="1781477"/>
                  <a:pt x="2408947" y="1788679"/>
                  <a:pt x="2416148" y="1789771"/>
                </a:cubicBezTo>
                <a:cubicBezTo>
                  <a:pt x="2426842" y="1791517"/>
                  <a:pt x="2421604" y="1800683"/>
                  <a:pt x="2423132" y="1806575"/>
                </a:cubicBezTo>
                <a:cubicBezTo>
                  <a:pt x="2426187" y="1820106"/>
                  <a:pt x="2423569" y="1832764"/>
                  <a:pt x="2417458" y="1845422"/>
                </a:cubicBezTo>
                <a:cubicBezTo>
                  <a:pt x="2404800" y="1871611"/>
                  <a:pt x="2393015" y="1898237"/>
                  <a:pt x="2381230" y="1924862"/>
                </a:cubicBezTo>
                <a:cubicBezTo>
                  <a:pt x="2377083" y="1934246"/>
                  <a:pt x="2373810" y="1934465"/>
                  <a:pt x="2367044" y="1927263"/>
                </a:cubicBezTo>
                <a:cubicBezTo>
                  <a:pt x="2333653" y="1889943"/>
                  <a:pt x="2299608" y="1852624"/>
                  <a:pt x="2265344" y="1815523"/>
                </a:cubicBezTo>
                <a:close/>
                <a:moveTo>
                  <a:pt x="2345220" y="2004084"/>
                </a:moveTo>
                <a:cubicBezTo>
                  <a:pt x="2335399" y="2025253"/>
                  <a:pt x="2325360" y="2046204"/>
                  <a:pt x="2315757" y="2067373"/>
                </a:cubicBezTo>
                <a:cubicBezTo>
                  <a:pt x="2312702" y="2073921"/>
                  <a:pt x="2310738" y="2075012"/>
                  <a:pt x="2304191" y="2069992"/>
                </a:cubicBezTo>
                <a:cubicBezTo>
                  <a:pt x="2288259" y="2058207"/>
                  <a:pt x="2272109" y="2046641"/>
                  <a:pt x="2254650" y="2037256"/>
                </a:cubicBezTo>
                <a:cubicBezTo>
                  <a:pt x="2245702" y="2032455"/>
                  <a:pt x="2237845" y="2026126"/>
                  <a:pt x="2229552" y="2020233"/>
                </a:cubicBezTo>
                <a:cubicBezTo>
                  <a:pt x="2207292" y="2004084"/>
                  <a:pt x="2183940" y="1989461"/>
                  <a:pt x="2162552" y="1972220"/>
                </a:cubicBezTo>
                <a:cubicBezTo>
                  <a:pt x="2149239" y="1961526"/>
                  <a:pt x="2135272" y="1951487"/>
                  <a:pt x="2121523" y="1941448"/>
                </a:cubicBezTo>
                <a:cubicBezTo>
                  <a:pt x="2137018" y="1942321"/>
                  <a:pt x="2152077" y="1942539"/>
                  <a:pt x="2166699" y="1944940"/>
                </a:cubicBezTo>
                <a:cubicBezTo>
                  <a:pt x="2186340" y="1947996"/>
                  <a:pt x="2206200" y="1947559"/>
                  <a:pt x="2226060" y="1950833"/>
                </a:cubicBezTo>
                <a:cubicBezTo>
                  <a:pt x="2242428" y="1953670"/>
                  <a:pt x="2259451" y="1954106"/>
                  <a:pt x="2276256" y="1956289"/>
                </a:cubicBezTo>
                <a:cubicBezTo>
                  <a:pt x="2292624" y="1958471"/>
                  <a:pt x="2309210" y="1959781"/>
                  <a:pt x="2325360" y="1963054"/>
                </a:cubicBezTo>
                <a:cubicBezTo>
                  <a:pt x="2342165" y="1966328"/>
                  <a:pt x="2352422" y="1988588"/>
                  <a:pt x="2345220" y="2004084"/>
                </a:cubicBezTo>
                <a:close/>
                <a:moveTo>
                  <a:pt x="2428806" y="1979422"/>
                </a:moveTo>
                <a:cubicBezTo>
                  <a:pt x="2432080" y="1984660"/>
                  <a:pt x="2435572" y="1991426"/>
                  <a:pt x="2427715" y="1995136"/>
                </a:cubicBezTo>
                <a:cubicBezTo>
                  <a:pt x="2418767" y="1999501"/>
                  <a:pt x="2410911" y="2004738"/>
                  <a:pt x="2405236" y="2013468"/>
                </a:cubicBezTo>
                <a:cubicBezTo>
                  <a:pt x="2406982" y="1999719"/>
                  <a:pt x="2412657" y="1987279"/>
                  <a:pt x="2419640" y="1975930"/>
                </a:cubicBezTo>
                <a:cubicBezTo>
                  <a:pt x="2422696" y="1971129"/>
                  <a:pt x="2427060" y="1976367"/>
                  <a:pt x="2428806" y="1979422"/>
                </a:cubicBezTo>
                <a:close/>
                <a:moveTo>
                  <a:pt x="2435572" y="2018051"/>
                </a:moveTo>
                <a:cubicBezTo>
                  <a:pt x="2436445" y="2013031"/>
                  <a:pt x="2439282" y="2007794"/>
                  <a:pt x="2444956" y="2007357"/>
                </a:cubicBezTo>
                <a:cubicBezTo>
                  <a:pt x="2451504" y="2006702"/>
                  <a:pt x="2451940" y="2013031"/>
                  <a:pt x="2451940" y="2017396"/>
                </a:cubicBezTo>
                <a:cubicBezTo>
                  <a:pt x="2452376" y="2024816"/>
                  <a:pt x="2445611" y="2020888"/>
                  <a:pt x="2442337" y="2022416"/>
                </a:cubicBezTo>
                <a:cubicBezTo>
                  <a:pt x="2439064" y="2022198"/>
                  <a:pt x="2434699" y="2022852"/>
                  <a:pt x="2435572" y="2018051"/>
                </a:cubicBezTo>
                <a:close/>
                <a:moveTo>
                  <a:pt x="2133526" y="1369220"/>
                </a:moveTo>
                <a:cubicBezTo>
                  <a:pt x="2136581" y="1377731"/>
                  <a:pt x="2139637" y="1385806"/>
                  <a:pt x="2148148" y="1390826"/>
                </a:cubicBezTo>
                <a:cubicBezTo>
                  <a:pt x="2154259" y="1394318"/>
                  <a:pt x="2160151" y="1395409"/>
                  <a:pt x="2166917" y="1394099"/>
                </a:cubicBezTo>
                <a:cubicBezTo>
                  <a:pt x="2174337" y="1392572"/>
                  <a:pt x="2177611" y="1388643"/>
                  <a:pt x="2175647" y="1381005"/>
                </a:cubicBezTo>
                <a:cubicBezTo>
                  <a:pt x="2174774" y="1377513"/>
                  <a:pt x="2173682" y="1373585"/>
                  <a:pt x="2174337" y="1370311"/>
                </a:cubicBezTo>
                <a:cubicBezTo>
                  <a:pt x="2178702" y="1348923"/>
                  <a:pt x="2172809" y="1327536"/>
                  <a:pt x="2174992" y="1306366"/>
                </a:cubicBezTo>
                <a:cubicBezTo>
                  <a:pt x="2176083" y="1296327"/>
                  <a:pt x="2171500" y="1286943"/>
                  <a:pt x="2163862" y="1280396"/>
                </a:cubicBezTo>
                <a:cubicBezTo>
                  <a:pt x="2159497" y="1276686"/>
                  <a:pt x="2160370" y="1274067"/>
                  <a:pt x="2162116" y="1270357"/>
                </a:cubicBezTo>
                <a:cubicBezTo>
                  <a:pt x="2172155" y="1248532"/>
                  <a:pt x="2182630" y="1227145"/>
                  <a:pt x="2195070" y="1206412"/>
                </a:cubicBezTo>
                <a:cubicBezTo>
                  <a:pt x="2198125" y="1201174"/>
                  <a:pt x="2200090" y="1200301"/>
                  <a:pt x="2204018" y="1205975"/>
                </a:cubicBezTo>
                <a:cubicBezTo>
                  <a:pt x="2219731" y="1229327"/>
                  <a:pt x="2215803" y="1229546"/>
                  <a:pt x="2245702" y="1215578"/>
                </a:cubicBezTo>
                <a:cubicBezTo>
                  <a:pt x="2261852" y="1208158"/>
                  <a:pt x="2274073" y="1208158"/>
                  <a:pt x="2288695" y="1217979"/>
                </a:cubicBezTo>
                <a:cubicBezTo>
                  <a:pt x="2306155" y="1229764"/>
                  <a:pt x="2325142" y="1239148"/>
                  <a:pt x="2343474" y="1249624"/>
                </a:cubicBezTo>
                <a:cubicBezTo>
                  <a:pt x="2348712" y="1252461"/>
                  <a:pt x="2352858" y="1255734"/>
                  <a:pt x="2353950" y="1262282"/>
                </a:cubicBezTo>
                <a:cubicBezTo>
                  <a:pt x="2359187" y="1294363"/>
                  <a:pt x="2369227" y="1325135"/>
                  <a:pt x="2380575" y="1355252"/>
                </a:cubicBezTo>
                <a:cubicBezTo>
                  <a:pt x="2390178" y="1380568"/>
                  <a:pt x="2392142" y="1406757"/>
                  <a:pt x="2392142" y="1433383"/>
                </a:cubicBezTo>
                <a:cubicBezTo>
                  <a:pt x="2392142" y="1470047"/>
                  <a:pt x="2393888" y="1506712"/>
                  <a:pt x="2399562" y="1543158"/>
                </a:cubicBezTo>
                <a:cubicBezTo>
                  <a:pt x="2401526" y="1556034"/>
                  <a:pt x="2407855" y="1565855"/>
                  <a:pt x="2414621" y="1576331"/>
                </a:cubicBezTo>
                <a:cubicBezTo>
                  <a:pt x="2398907" y="1568038"/>
                  <a:pt x="2383194" y="1559963"/>
                  <a:pt x="2367699" y="1551670"/>
                </a:cubicBezTo>
                <a:cubicBezTo>
                  <a:pt x="2293497" y="1512386"/>
                  <a:pt x="2219513" y="1472884"/>
                  <a:pt x="2145311" y="1433819"/>
                </a:cubicBezTo>
                <a:cubicBezTo>
                  <a:pt x="2136581" y="1429236"/>
                  <a:pt x="2132653" y="1424217"/>
                  <a:pt x="2133526" y="1413741"/>
                </a:cubicBezTo>
                <a:cubicBezTo>
                  <a:pt x="2134399" y="1401956"/>
                  <a:pt x="2132435" y="1389953"/>
                  <a:pt x="2131780" y="1377950"/>
                </a:cubicBezTo>
                <a:cubicBezTo>
                  <a:pt x="2131562" y="1375112"/>
                  <a:pt x="2129598" y="1372057"/>
                  <a:pt x="2133526" y="1369220"/>
                </a:cubicBezTo>
                <a:close/>
                <a:moveTo>
                  <a:pt x="2096643" y="1594663"/>
                </a:moveTo>
                <a:cubicBezTo>
                  <a:pt x="2105591" y="1577640"/>
                  <a:pt x="2110393" y="1559526"/>
                  <a:pt x="2109083" y="1540103"/>
                </a:cubicBezTo>
                <a:cubicBezTo>
                  <a:pt x="2108865" y="1535956"/>
                  <a:pt x="2109083" y="1531155"/>
                  <a:pt x="2113230" y="1529627"/>
                </a:cubicBezTo>
                <a:cubicBezTo>
                  <a:pt x="2127197" y="1525262"/>
                  <a:pt x="2128070" y="1513259"/>
                  <a:pt x="2130034" y="1501911"/>
                </a:cubicBezTo>
                <a:cubicBezTo>
                  <a:pt x="2130689" y="1498200"/>
                  <a:pt x="2130907" y="1494054"/>
                  <a:pt x="2135490" y="1492526"/>
                </a:cubicBezTo>
                <a:cubicBezTo>
                  <a:pt x="2139200" y="1494272"/>
                  <a:pt x="2142692" y="1495800"/>
                  <a:pt x="2145748" y="1497546"/>
                </a:cubicBezTo>
                <a:cubicBezTo>
                  <a:pt x="2226715" y="1540976"/>
                  <a:pt x="2307683" y="1584406"/>
                  <a:pt x="2388868" y="1627836"/>
                </a:cubicBezTo>
                <a:cubicBezTo>
                  <a:pt x="2409383" y="1638748"/>
                  <a:pt x="2429679" y="1650096"/>
                  <a:pt x="2450412" y="1660790"/>
                </a:cubicBezTo>
                <a:cubicBezTo>
                  <a:pt x="2457396" y="1664500"/>
                  <a:pt x="2459578" y="1668429"/>
                  <a:pt x="2455432" y="1675412"/>
                </a:cubicBezTo>
                <a:cubicBezTo>
                  <a:pt x="2449103" y="1686106"/>
                  <a:pt x="2442774" y="1696582"/>
                  <a:pt x="2436663" y="1707275"/>
                </a:cubicBezTo>
                <a:cubicBezTo>
                  <a:pt x="2429025" y="1720806"/>
                  <a:pt x="2425533" y="1735429"/>
                  <a:pt x="2427060" y="1751360"/>
                </a:cubicBezTo>
                <a:cubicBezTo>
                  <a:pt x="2428152" y="1763145"/>
                  <a:pt x="2426624" y="1764455"/>
                  <a:pt x="2415494" y="1759435"/>
                </a:cubicBezTo>
                <a:cubicBezTo>
                  <a:pt x="2398689" y="1751797"/>
                  <a:pt x="2382321" y="1743504"/>
                  <a:pt x="2365517" y="1735429"/>
                </a:cubicBezTo>
                <a:cubicBezTo>
                  <a:pt x="2341073" y="1723644"/>
                  <a:pt x="2316630" y="1711640"/>
                  <a:pt x="2292188" y="1700074"/>
                </a:cubicBezTo>
                <a:cubicBezTo>
                  <a:pt x="2254214" y="1682178"/>
                  <a:pt x="2216021" y="1665155"/>
                  <a:pt x="2178484" y="1646168"/>
                </a:cubicBezTo>
                <a:cubicBezTo>
                  <a:pt x="2152950" y="1633073"/>
                  <a:pt x="2127197" y="1620634"/>
                  <a:pt x="2101226" y="1608412"/>
                </a:cubicBezTo>
                <a:cubicBezTo>
                  <a:pt x="2094243" y="1605139"/>
                  <a:pt x="2093370" y="1600992"/>
                  <a:pt x="2096643" y="1594663"/>
                </a:cubicBezTo>
                <a:close/>
                <a:moveTo>
                  <a:pt x="1964171" y="1844331"/>
                </a:moveTo>
                <a:cubicBezTo>
                  <a:pt x="1963080" y="1828181"/>
                  <a:pt x="1971155" y="1815741"/>
                  <a:pt x="1979666" y="1803520"/>
                </a:cubicBezTo>
                <a:cubicBezTo>
                  <a:pt x="1991451" y="1786934"/>
                  <a:pt x="1999526" y="1768820"/>
                  <a:pt x="2003891" y="1749178"/>
                </a:cubicBezTo>
                <a:cubicBezTo>
                  <a:pt x="2007164" y="1733683"/>
                  <a:pt x="2018949" y="1726044"/>
                  <a:pt x="2030298" y="1717969"/>
                </a:cubicBezTo>
                <a:cubicBezTo>
                  <a:pt x="2032262" y="1716660"/>
                  <a:pt x="2035754" y="1716660"/>
                  <a:pt x="2035754" y="1713605"/>
                </a:cubicBezTo>
                <a:cubicBezTo>
                  <a:pt x="2035972" y="1701165"/>
                  <a:pt x="2046011" y="1693090"/>
                  <a:pt x="2049285" y="1681960"/>
                </a:cubicBezTo>
                <a:cubicBezTo>
                  <a:pt x="2052340" y="1671702"/>
                  <a:pt x="2056269" y="1671484"/>
                  <a:pt x="2063471" y="1679341"/>
                </a:cubicBezTo>
                <a:cubicBezTo>
                  <a:pt x="2139419" y="1760526"/>
                  <a:pt x="2215148" y="1841930"/>
                  <a:pt x="2290878" y="1923334"/>
                </a:cubicBezTo>
                <a:cubicBezTo>
                  <a:pt x="2292188" y="1924862"/>
                  <a:pt x="2294370" y="1926171"/>
                  <a:pt x="2293497" y="1929663"/>
                </a:cubicBezTo>
                <a:cubicBezTo>
                  <a:pt x="2279966" y="1932937"/>
                  <a:pt x="2266653" y="1927917"/>
                  <a:pt x="2253122" y="1926826"/>
                </a:cubicBezTo>
                <a:cubicBezTo>
                  <a:pt x="2207292" y="1923116"/>
                  <a:pt x="2161461" y="1918533"/>
                  <a:pt x="2115630" y="1913950"/>
                </a:cubicBezTo>
                <a:cubicBezTo>
                  <a:pt x="2101226" y="1912422"/>
                  <a:pt x="2086822" y="1910022"/>
                  <a:pt x="2072637" y="1907621"/>
                </a:cubicBezTo>
                <a:cubicBezTo>
                  <a:pt x="2067617" y="1906748"/>
                  <a:pt x="2063471" y="1903693"/>
                  <a:pt x="2059106" y="1900637"/>
                </a:cubicBezTo>
                <a:cubicBezTo>
                  <a:pt x="2040337" y="1887106"/>
                  <a:pt x="2020259" y="1876194"/>
                  <a:pt x="1998435" y="1867901"/>
                </a:cubicBezTo>
                <a:cubicBezTo>
                  <a:pt x="1988614" y="1864191"/>
                  <a:pt x="1979666" y="1858735"/>
                  <a:pt x="1969627" y="1855243"/>
                </a:cubicBezTo>
                <a:cubicBezTo>
                  <a:pt x="1965262" y="1853279"/>
                  <a:pt x="1964389" y="1849351"/>
                  <a:pt x="1964171" y="1844331"/>
                </a:cubicBezTo>
                <a:close/>
                <a:moveTo>
                  <a:pt x="2210783" y="2291507"/>
                </a:moveTo>
                <a:cubicBezTo>
                  <a:pt x="2199653" y="2315514"/>
                  <a:pt x="2188086" y="2339520"/>
                  <a:pt x="2176956" y="2363527"/>
                </a:cubicBezTo>
                <a:cubicBezTo>
                  <a:pt x="2168663" y="2381423"/>
                  <a:pt x="2160588" y="2399318"/>
                  <a:pt x="2152950" y="2417214"/>
                </a:cubicBezTo>
                <a:cubicBezTo>
                  <a:pt x="2149894" y="2424198"/>
                  <a:pt x="2147057" y="2426599"/>
                  <a:pt x="2142256" y="2418960"/>
                </a:cubicBezTo>
                <a:cubicBezTo>
                  <a:pt x="2138327" y="2412413"/>
                  <a:pt x="2132871" y="2408703"/>
                  <a:pt x="2125888" y="2405648"/>
                </a:cubicBezTo>
                <a:cubicBezTo>
                  <a:pt x="2112793" y="2399973"/>
                  <a:pt x="2106246" y="2380113"/>
                  <a:pt x="2112793" y="2367237"/>
                </a:cubicBezTo>
                <a:cubicBezTo>
                  <a:pt x="2120213" y="2352397"/>
                  <a:pt x="2120650" y="2336902"/>
                  <a:pt x="2110611" y="2324243"/>
                </a:cubicBezTo>
                <a:cubicBezTo>
                  <a:pt x="2099262" y="2310276"/>
                  <a:pt x="2099262" y="2295217"/>
                  <a:pt x="2100572" y="2279068"/>
                </a:cubicBezTo>
                <a:cubicBezTo>
                  <a:pt x="2100790" y="2275794"/>
                  <a:pt x="2101226" y="2272520"/>
                  <a:pt x="2101445" y="2270120"/>
                </a:cubicBezTo>
                <a:cubicBezTo>
                  <a:pt x="2101008" y="2261608"/>
                  <a:pt x="2099480" y="2254406"/>
                  <a:pt x="2095989" y="2247204"/>
                </a:cubicBezTo>
                <a:cubicBezTo>
                  <a:pt x="2094897" y="2245022"/>
                  <a:pt x="2092060" y="2241967"/>
                  <a:pt x="2095116" y="2239348"/>
                </a:cubicBezTo>
                <a:cubicBezTo>
                  <a:pt x="2097516" y="2237383"/>
                  <a:pt x="2101008" y="2237602"/>
                  <a:pt x="2103409" y="2239129"/>
                </a:cubicBezTo>
                <a:cubicBezTo>
                  <a:pt x="2118904" y="2248514"/>
                  <a:pt x="2136800" y="2252442"/>
                  <a:pt x="2153168" y="2259207"/>
                </a:cubicBezTo>
                <a:cubicBezTo>
                  <a:pt x="2165389" y="2264227"/>
                  <a:pt x="2178265" y="2268156"/>
                  <a:pt x="2191142" y="2271647"/>
                </a:cubicBezTo>
                <a:cubicBezTo>
                  <a:pt x="2198344" y="2273612"/>
                  <a:pt x="2203582" y="2278849"/>
                  <a:pt x="2210565" y="2281032"/>
                </a:cubicBezTo>
                <a:cubicBezTo>
                  <a:pt x="2216239" y="2283214"/>
                  <a:pt x="2212093" y="2288234"/>
                  <a:pt x="2210783" y="2291507"/>
                </a:cubicBezTo>
                <a:close/>
                <a:moveTo>
                  <a:pt x="2238282" y="2233019"/>
                </a:moveTo>
                <a:cubicBezTo>
                  <a:pt x="2235881" y="2237820"/>
                  <a:pt x="2233044" y="2242621"/>
                  <a:pt x="2231298" y="2247859"/>
                </a:cubicBezTo>
                <a:cubicBezTo>
                  <a:pt x="2227588" y="2258335"/>
                  <a:pt x="2221477" y="2258116"/>
                  <a:pt x="2212529" y="2254188"/>
                </a:cubicBezTo>
                <a:cubicBezTo>
                  <a:pt x="2192015" y="2245240"/>
                  <a:pt x="2170627" y="2238475"/>
                  <a:pt x="2149458" y="2231054"/>
                </a:cubicBezTo>
                <a:cubicBezTo>
                  <a:pt x="2130034" y="2224289"/>
                  <a:pt x="2111047" y="2216214"/>
                  <a:pt x="2092060" y="2208357"/>
                </a:cubicBezTo>
                <a:cubicBezTo>
                  <a:pt x="2088350" y="2206830"/>
                  <a:pt x="2084640" y="2205520"/>
                  <a:pt x="2080712" y="2204647"/>
                </a:cubicBezTo>
                <a:cubicBezTo>
                  <a:pt x="2076129" y="2203556"/>
                  <a:pt x="2072855" y="2200937"/>
                  <a:pt x="2072200" y="2195918"/>
                </a:cubicBezTo>
                <a:cubicBezTo>
                  <a:pt x="2067617" y="2162745"/>
                  <a:pt x="2051467" y="2134374"/>
                  <a:pt x="2035317" y="2105784"/>
                </a:cubicBezTo>
                <a:cubicBezTo>
                  <a:pt x="2034663" y="2104475"/>
                  <a:pt x="2033572" y="2103383"/>
                  <a:pt x="2035099" y="2101201"/>
                </a:cubicBezTo>
                <a:cubicBezTo>
                  <a:pt x="2050376" y="2107312"/>
                  <a:pt x="2064125" y="2116478"/>
                  <a:pt x="2078529" y="2124553"/>
                </a:cubicBezTo>
                <a:cubicBezTo>
                  <a:pt x="2129161" y="2152706"/>
                  <a:pt x="2179575" y="2181295"/>
                  <a:pt x="2230207" y="2209230"/>
                </a:cubicBezTo>
                <a:cubicBezTo>
                  <a:pt x="2245702" y="2217960"/>
                  <a:pt x="2245920" y="2217523"/>
                  <a:pt x="2238282" y="2233019"/>
                </a:cubicBezTo>
                <a:close/>
                <a:moveTo>
                  <a:pt x="2255523" y="2195263"/>
                </a:moveTo>
                <a:cubicBezTo>
                  <a:pt x="2252686" y="2201374"/>
                  <a:pt x="2248539" y="2202465"/>
                  <a:pt x="2243301" y="2198973"/>
                </a:cubicBezTo>
                <a:cubicBezTo>
                  <a:pt x="2223660" y="2185006"/>
                  <a:pt x="2201399" y="2175403"/>
                  <a:pt x="2181103" y="2162745"/>
                </a:cubicBezTo>
                <a:cubicBezTo>
                  <a:pt x="2162989" y="2151615"/>
                  <a:pt x="2143565" y="2142449"/>
                  <a:pt x="2125015" y="2131973"/>
                </a:cubicBezTo>
                <a:cubicBezTo>
                  <a:pt x="2102318" y="2119097"/>
                  <a:pt x="2080057" y="2105784"/>
                  <a:pt x="2057360" y="2092908"/>
                </a:cubicBezTo>
                <a:cubicBezTo>
                  <a:pt x="2046011" y="2086360"/>
                  <a:pt x="2034445" y="2079813"/>
                  <a:pt x="2022878" y="2074139"/>
                </a:cubicBezTo>
                <a:cubicBezTo>
                  <a:pt x="2018731" y="2072175"/>
                  <a:pt x="2017203" y="2069338"/>
                  <a:pt x="2016112" y="2065409"/>
                </a:cubicBezTo>
                <a:cubicBezTo>
                  <a:pt x="2009128" y="2041185"/>
                  <a:pt x="2003891" y="2016523"/>
                  <a:pt x="1991014" y="1993826"/>
                </a:cubicBezTo>
                <a:cubicBezTo>
                  <a:pt x="1984686" y="1982478"/>
                  <a:pt x="1985122" y="1967201"/>
                  <a:pt x="1983158" y="1953452"/>
                </a:cubicBezTo>
                <a:cubicBezTo>
                  <a:pt x="1981630" y="1942976"/>
                  <a:pt x="1980975" y="1932500"/>
                  <a:pt x="1976611" y="1922680"/>
                </a:cubicBezTo>
                <a:cubicBezTo>
                  <a:pt x="1974646" y="1918097"/>
                  <a:pt x="1975519" y="1914823"/>
                  <a:pt x="1982940" y="1914605"/>
                </a:cubicBezTo>
                <a:cubicBezTo>
                  <a:pt x="1989050" y="1920715"/>
                  <a:pt x="1998435" y="1919406"/>
                  <a:pt x="2006728" y="1922243"/>
                </a:cubicBezTo>
                <a:cubicBezTo>
                  <a:pt x="2013057" y="1924425"/>
                  <a:pt x="2019168" y="1924862"/>
                  <a:pt x="2025497" y="1926171"/>
                </a:cubicBezTo>
                <a:cubicBezTo>
                  <a:pt x="2046666" y="1930536"/>
                  <a:pt x="2067181" y="1934901"/>
                  <a:pt x="2085731" y="1949305"/>
                </a:cubicBezTo>
                <a:cubicBezTo>
                  <a:pt x="2101008" y="1961090"/>
                  <a:pt x="2117158" y="1972657"/>
                  <a:pt x="2133308" y="1983569"/>
                </a:cubicBezTo>
                <a:cubicBezTo>
                  <a:pt x="2148148" y="1993608"/>
                  <a:pt x="2162770" y="2004302"/>
                  <a:pt x="2176956" y="2015650"/>
                </a:cubicBezTo>
                <a:cubicBezTo>
                  <a:pt x="2185468" y="2022416"/>
                  <a:pt x="2193979" y="2030491"/>
                  <a:pt x="2205109" y="2034856"/>
                </a:cubicBezTo>
                <a:cubicBezTo>
                  <a:pt x="2214712" y="2038784"/>
                  <a:pt x="2222350" y="2047295"/>
                  <a:pt x="2231298" y="2052751"/>
                </a:cubicBezTo>
                <a:cubicBezTo>
                  <a:pt x="2242647" y="2059735"/>
                  <a:pt x="2252031" y="2068901"/>
                  <a:pt x="2264689" y="2074794"/>
                </a:cubicBezTo>
                <a:cubicBezTo>
                  <a:pt x="2276692" y="2080468"/>
                  <a:pt x="2288477" y="2088979"/>
                  <a:pt x="2298080" y="2099019"/>
                </a:cubicBezTo>
                <a:cubicBezTo>
                  <a:pt x="2300481" y="2101419"/>
                  <a:pt x="2298516" y="2104475"/>
                  <a:pt x="2297425" y="2107093"/>
                </a:cubicBezTo>
                <a:cubicBezTo>
                  <a:pt x="2283021" y="2136774"/>
                  <a:pt x="2269054" y="2166019"/>
                  <a:pt x="2255523" y="2195263"/>
                </a:cubicBezTo>
                <a:close/>
                <a:moveTo>
                  <a:pt x="2379047" y="2309403"/>
                </a:moveTo>
                <a:cubicBezTo>
                  <a:pt x="2349148" y="2299801"/>
                  <a:pt x="2319468" y="2289107"/>
                  <a:pt x="2289568" y="2279504"/>
                </a:cubicBezTo>
                <a:cubicBezTo>
                  <a:pt x="2281494" y="2276885"/>
                  <a:pt x="2280184" y="2273830"/>
                  <a:pt x="2283458" y="2266410"/>
                </a:cubicBezTo>
                <a:cubicBezTo>
                  <a:pt x="2292624" y="2245895"/>
                  <a:pt x="2292624" y="2245677"/>
                  <a:pt x="2312702" y="2256589"/>
                </a:cubicBezTo>
                <a:cubicBezTo>
                  <a:pt x="2351113" y="2277540"/>
                  <a:pt x="2389305" y="2298709"/>
                  <a:pt x="2427715" y="2319660"/>
                </a:cubicBezTo>
                <a:cubicBezTo>
                  <a:pt x="2428588" y="2320097"/>
                  <a:pt x="2429025" y="2321188"/>
                  <a:pt x="2430989" y="2323807"/>
                </a:cubicBezTo>
                <a:cubicBezTo>
                  <a:pt x="2412002" y="2318569"/>
                  <a:pt x="2395415" y="2314641"/>
                  <a:pt x="2379047" y="2309403"/>
                </a:cubicBezTo>
                <a:close/>
                <a:moveTo>
                  <a:pt x="2491223" y="2335810"/>
                </a:moveTo>
                <a:cubicBezTo>
                  <a:pt x="2480311" y="2330573"/>
                  <a:pt x="2469836" y="2324243"/>
                  <a:pt x="2459142" y="2318351"/>
                </a:cubicBezTo>
                <a:cubicBezTo>
                  <a:pt x="2439719" y="2307657"/>
                  <a:pt x="2420295" y="2296745"/>
                  <a:pt x="2400871" y="2286051"/>
                </a:cubicBezTo>
                <a:cubicBezTo>
                  <a:pt x="2382976" y="2276012"/>
                  <a:pt x="2365298" y="2265755"/>
                  <a:pt x="2347402" y="2255934"/>
                </a:cubicBezTo>
                <a:cubicBezTo>
                  <a:pt x="2334745" y="2248950"/>
                  <a:pt x="2322305" y="2241967"/>
                  <a:pt x="2309428" y="2235856"/>
                </a:cubicBezTo>
                <a:cubicBezTo>
                  <a:pt x="2302663" y="2232582"/>
                  <a:pt x="2301135" y="2228654"/>
                  <a:pt x="2304191" y="2222107"/>
                </a:cubicBezTo>
                <a:cubicBezTo>
                  <a:pt x="2317067" y="2194390"/>
                  <a:pt x="2330161" y="2166892"/>
                  <a:pt x="2342819" y="2138957"/>
                </a:cubicBezTo>
                <a:cubicBezTo>
                  <a:pt x="2345220" y="2133719"/>
                  <a:pt x="2347402" y="2133501"/>
                  <a:pt x="2352640" y="2136120"/>
                </a:cubicBezTo>
                <a:cubicBezTo>
                  <a:pt x="2372064" y="2146159"/>
                  <a:pt x="2389523" y="2159035"/>
                  <a:pt x="2407855" y="2170820"/>
                </a:cubicBezTo>
                <a:cubicBezTo>
                  <a:pt x="2415712" y="2175839"/>
                  <a:pt x="2423569" y="2180422"/>
                  <a:pt x="2431425" y="2185442"/>
                </a:cubicBezTo>
                <a:cubicBezTo>
                  <a:pt x="2443865" y="2193299"/>
                  <a:pt x="2455650" y="2201810"/>
                  <a:pt x="2467435" y="2210540"/>
                </a:cubicBezTo>
                <a:cubicBezTo>
                  <a:pt x="2470054" y="2212504"/>
                  <a:pt x="2471364" y="2214905"/>
                  <a:pt x="2470927" y="2217960"/>
                </a:cubicBezTo>
                <a:cubicBezTo>
                  <a:pt x="2467435" y="2247859"/>
                  <a:pt x="2481839" y="2272957"/>
                  <a:pt x="2491878" y="2299364"/>
                </a:cubicBezTo>
                <a:cubicBezTo>
                  <a:pt x="2495806" y="2309403"/>
                  <a:pt x="2501917" y="2319006"/>
                  <a:pt x="2501481" y="2330354"/>
                </a:cubicBezTo>
                <a:cubicBezTo>
                  <a:pt x="2503663" y="2342139"/>
                  <a:pt x="2495806" y="2337993"/>
                  <a:pt x="2491223" y="2335810"/>
                </a:cubicBezTo>
                <a:close/>
                <a:moveTo>
                  <a:pt x="2892132" y="2338647"/>
                </a:moveTo>
                <a:cubicBezTo>
                  <a:pt x="2892787" y="2353706"/>
                  <a:pt x="2900207" y="2367674"/>
                  <a:pt x="2889077" y="2381641"/>
                </a:cubicBezTo>
                <a:cubicBezTo>
                  <a:pt x="2883839" y="2388188"/>
                  <a:pt x="2885585" y="2395390"/>
                  <a:pt x="2891260" y="2401283"/>
                </a:cubicBezTo>
                <a:cubicBezTo>
                  <a:pt x="2893005" y="2403028"/>
                  <a:pt x="2895188" y="2404556"/>
                  <a:pt x="2896716" y="2406520"/>
                </a:cubicBezTo>
                <a:cubicBezTo>
                  <a:pt x="2901735" y="2412631"/>
                  <a:pt x="2903699" y="2420488"/>
                  <a:pt x="2900207" y="2426599"/>
                </a:cubicBezTo>
                <a:cubicBezTo>
                  <a:pt x="2896934" y="2432273"/>
                  <a:pt x="2890387" y="2426817"/>
                  <a:pt x="2885585" y="2425289"/>
                </a:cubicBezTo>
                <a:cubicBezTo>
                  <a:pt x="2882530" y="2424416"/>
                  <a:pt x="2879693" y="2422670"/>
                  <a:pt x="2876637" y="2421361"/>
                </a:cubicBezTo>
                <a:cubicBezTo>
                  <a:pt x="2868344" y="2417651"/>
                  <a:pt x="2866598" y="2411976"/>
                  <a:pt x="2869654" y="2403028"/>
                </a:cubicBezTo>
                <a:cubicBezTo>
                  <a:pt x="2875764" y="2385569"/>
                  <a:pt x="2880348" y="2367674"/>
                  <a:pt x="2885804" y="2350214"/>
                </a:cubicBezTo>
                <a:cubicBezTo>
                  <a:pt x="2886895" y="2346504"/>
                  <a:pt x="2886895" y="2342139"/>
                  <a:pt x="2892132" y="2338647"/>
                </a:cubicBezTo>
                <a:close/>
                <a:moveTo>
                  <a:pt x="2795233" y="2201592"/>
                </a:moveTo>
                <a:cubicBezTo>
                  <a:pt x="2803745" y="2166237"/>
                  <a:pt x="2810510" y="2130663"/>
                  <a:pt x="2808983" y="2093781"/>
                </a:cubicBezTo>
                <a:cubicBezTo>
                  <a:pt x="2808764" y="2090943"/>
                  <a:pt x="2809201" y="2087670"/>
                  <a:pt x="2810510" y="2085269"/>
                </a:cubicBezTo>
                <a:cubicBezTo>
                  <a:pt x="2822950" y="2062354"/>
                  <a:pt x="2832116" y="2037693"/>
                  <a:pt x="2848266" y="2016741"/>
                </a:cubicBezTo>
                <a:cubicBezTo>
                  <a:pt x="2849575" y="2014996"/>
                  <a:pt x="2850448" y="2012377"/>
                  <a:pt x="2852849" y="2012813"/>
                </a:cubicBezTo>
                <a:cubicBezTo>
                  <a:pt x="2856341" y="2013468"/>
                  <a:pt x="2855468" y="2016741"/>
                  <a:pt x="2855686" y="2019142"/>
                </a:cubicBezTo>
                <a:cubicBezTo>
                  <a:pt x="2858087" y="2038347"/>
                  <a:pt x="2860051" y="2057334"/>
                  <a:pt x="2862452" y="2076540"/>
                </a:cubicBezTo>
                <a:cubicBezTo>
                  <a:pt x="2863106" y="2081341"/>
                  <a:pt x="2861142" y="2084833"/>
                  <a:pt x="2858742" y="2088543"/>
                </a:cubicBezTo>
                <a:cubicBezTo>
                  <a:pt x="2851321" y="2099673"/>
                  <a:pt x="2852194" y="2105348"/>
                  <a:pt x="2862015" y="2113641"/>
                </a:cubicBezTo>
                <a:cubicBezTo>
                  <a:pt x="2864852" y="2116041"/>
                  <a:pt x="2867253" y="2118660"/>
                  <a:pt x="2867689" y="2122589"/>
                </a:cubicBezTo>
                <a:cubicBezTo>
                  <a:pt x="2869872" y="2142012"/>
                  <a:pt x="2872054" y="2161654"/>
                  <a:pt x="2874455" y="2181950"/>
                </a:cubicBezTo>
                <a:cubicBezTo>
                  <a:pt x="2870527" y="2201155"/>
                  <a:pt x="2863761" y="2220361"/>
                  <a:pt x="2857650" y="2239566"/>
                </a:cubicBezTo>
                <a:cubicBezTo>
                  <a:pt x="2855904" y="2245458"/>
                  <a:pt x="2850885" y="2243494"/>
                  <a:pt x="2847830" y="2241748"/>
                </a:cubicBezTo>
                <a:cubicBezTo>
                  <a:pt x="2831680" y="2232582"/>
                  <a:pt x="2815748" y="2222761"/>
                  <a:pt x="2799598" y="2213377"/>
                </a:cubicBezTo>
                <a:cubicBezTo>
                  <a:pt x="2794360" y="2210540"/>
                  <a:pt x="2793924" y="2207048"/>
                  <a:pt x="2795233" y="2201592"/>
                </a:cubicBezTo>
                <a:close/>
                <a:moveTo>
                  <a:pt x="2810510" y="2385569"/>
                </a:moveTo>
                <a:cubicBezTo>
                  <a:pt x="2805927" y="2384915"/>
                  <a:pt x="2806800" y="2379895"/>
                  <a:pt x="2807018" y="2376403"/>
                </a:cubicBezTo>
                <a:cubicBezTo>
                  <a:pt x="2807455" y="2351742"/>
                  <a:pt x="2807891" y="2327081"/>
                  <a:pt x="2805054" y="2302419"/>
                </a:cubicBezTo>
                <a:cubicBezTo>
                  <a:pt x="2802217" y="2278631"/>
                  <a:pt x="2800253" y="2254843"/>
                  <a:pt x="2792614" y="2231927"/>
                </a:cubicBezTo>
                <a:cubicBezTo>
                  <a:pt x="2793487" y="2231273"/>
                  <a:pt x="2794360" y="2230400"/>
                  <a:pt x="2795233" y="2229745"/>
                </a:cubicBezTo>
                <a:cubicBezTo>
                  <a:pt x="2812474" y="2240002"/>
                  <a:pt x="2829934" y="2250041"/>
                  <a:pt x="2847175" y="2260517"/>
                </a:cubicBezTo>
                <a:cubicBezTo>
                  <a:pt x="2851976" y="2263354"/>
                  <a:pt x="2849357" y="2267501"/>
                  <a:pt x="2848266" y="2271211"/>
                </a:cubicBezTo>
                <a:cubicBezTo>
                  <a:pt x="2837572" y="2306566"/>
                  <a:pt x="2827097" y="2342139"/>
                  <a:pt x="2816403" y="2377494"/>
                </a:cubicBezTo>
                <a:cubicBezTo>
                  <a:pt x="2815312" y="2380986"/>
                  <a:pt x="2815312" y="2386224"/>
                  <a:pt x="2810510" y="2385569"/>
                </a:cubicBezTo>
                <a:close/>
                <a:moveTo>
                  <a:pt x="2897807" y="2539211"/>
                </a:moveTo>
                <a:cubicBezTo>
                  <a:pt x="2894315" y="2539647"/>
                  <a:pt x="2888859" y="2540084"/>
                  <a:pt x="2883621" y="2540957"/>
                </a:cubicBezTo>
                <a:cubicBezTo>
                  <a:pt x="2848703" y="2546631"/>
                  <a:pt x="2838663" y="2519351"/>
                  <a:pt x="2842592" y="2495126"/>
                </a:cubicBezTo>
                <a:cubicBezTo>
                  <a:pt x="2844992" y="2480941"/>
                  <a:pt x="2850667" y="2467410"/>
                  <a:pt x="2854813" y="2453442"/>
                </a:cubicBezTo>
                <a:cubicBezTo>
                  <a:pt x="2855904" y="2450169"/>
                  <a:pt x="2857214" y="2446677"/>
                  <a:pt x="2861360" y="2447768"/>
                </a:cubicBezTo>
                <a:cubicBezTo>
                  <a:pt x="2869872" y="2450169"/>
                  <a:pt x="2879475" y="2449514"/>
                  <a:pt x="2887113" y="2455406"/>
                </a:cubicBezTo>
                <a:cubicBezTo>
                  <a:pt x="2888641" y="2456498"/>
                  <a:pt x="2890168" y="2458025"/>
                  <a:pt x="2891696" y="2458244"/>
                </a:cubicBezTo>
                <a:cubicBezTo>
                  <a:pt x="2907409" y="2458898"/>
                  <a:pt x="2907846" y="2470247"/>
                  <a:pt x="2908937" y="2481814"/>
                </a:cubicBezTo>
                <a:cubicBezTo>
                  <a:pt x="2910246" y="2496218"/>
                  <a:pt x="2912211" y="2510622"/>
                  <a:pt x="2913738" y="2525025"/>
                </a:cubicBezTo>
                <a:cubicBezTo>
                  <a:pt x="2914830" y="2538775"/>
                  <a:pt x="2913738" y="2539866"/>
                  <a:pt x="2897807" y="2539211"/>
                </a:cubicBezTo>
                <a:close/>
                <a:moveTo>
                  <a:pt x="2946474" y="1952142"/>
                </a:moveTo>
                <a:cubicBezTo>
                  <a:pt x="2942328" y="1953888"/>
                  <a:pt x="2940145" y="1949742"/>
                  <a:pt x="2938618" y="1946686"/>
                </a:cubicBezTo>
                <a:cubicBezTo>
                  <a:pt x="2934471" y="1938611"/>
                  <a:pt x="2930761" y="1930536"/>
                  <a:pt x="2926178" y="1920715"/>
                </a:cubicBezTo>
                <a:cubicBezTo>
                  <a:pt x="2942764" y="1924644"/>
                  <a:pt x="2949094" y="1930755"/>
                  <a:pt x="2950185" y="1942758"/>
                </a:cubicBezTo>
                <a:cubicBezTo>
                  <a:pt x="2950403" y="1946468"/>
                  <a:pt x="2949748" y="1950833"/>
                  <a:pt x="2946474" y="1952142"/>
                </a:cubicBezTo>
                <a:close/>
                <a:moveTo>
                  <a:pt x="3316830" y="2051442"/>
                </a:moveTo>
                <a:cubicBezTo>
                  <a:pt x="3327305" y="2051005"/>
                  <a:pt x="3332761" y="2056461"/>
                  <a:pt x="3334944" y="2068246"/>
                </a:cubicBezTo>
                <a:cubicBezTo>
                  <a:pt x="3326214" y="2066719"/>
                  <a:pt x="3320322" y="2061917"/>
                  <a:pt x="3313775" y="2058426"/>
                </a:cubicBezTo>
                <a:cubicBezTo>
                  <a:pt x="3312028" y="2057553"/>
                  <a:pt x="3311155" y="2055807"/>
                  <a:pt x="3311592" y="2053842"/>
                </a:cubicBezTo>
                <a:cubicBezTo>
                  <a:pt x="3312247" y="2051224"/>
                  <a:pt x="3314648" y="2051660"/>
                  <a:pt x="3316830" y="2051442"/>
                </a:cubicBezTo>
                <a:close/>
                <a:moveTo>
                  <a:pt x="3307445" y="1995354"/>
                </a:moveTo>
                <a:cubicBezTo>
                  <a:pt x="3309410" y="2001246"/>
                  <a:pt x="3311374" y="2007139"/>
                  <a:pt x="3313120" y="2013250"/>
                </a:cubicBezTo>
                <a:cubicBezTo>
                  <a:pt x="3313556" y="2014996"/>
                  <a:pt x="3313775" y="2017178"/>
                  <a:pt x="3311810" y="2017833"/>
                </a:cubicBezTo>
                <a:cubicBezTo>
                  <a:pt x="3309192" y="2018924"/>
                  <a:pt x="3307664" y="2016741"/>
                  <a:pt x="3307445" y="2014559"/>
                </a:cubicBezTo>
                <a:cubicBezTo>
                  <a:pt x="3306354" y="2008448"/>
                  <a:pt x="3305699" y="2002119"/>
                  <a:pt x="3304827" y="1996009"/>
                </a:cubicBezTo>
                <a:cubicBezTo>
                  <a:pt x="3305699" y="1995790"/>
                  <a:pt x="3306572" y="1995572"/>
                  <a:pt x="3307445" y="1995354"/>
                </a:cubicBezTo>
                <a:close/>
                <a:moveTo>
                  <a:pt x="3203781" y="1884051"/>
                </a:moveTo>
                <a:cubicBezTo>
                  <a:pt x="3210546" y="1887324"/>
                  <a:pt x="3219931" y="1887761"/>
                  <a:pt x="3223204" y="1896709"/>
                </a:cubicBezTo>
                <a:cubicBezTo>
                  <a:pt x="3228879" y="1896491"/>
                  <a:pt x="3229315" y="1889289"/>
                  <a:pt x="3234335" y="1888197"/>
                </a:cubicBezTo>
                <a:cubicBezTo>
                  <a:pt x="3235862" y="1888197"/>
                  <a:pt x="3237172" y="1887979"/>
                  <a:pt x="3238700" y="1888197"/>
                </a:cubicBezTo>
                <a:cubicBezTo>
                  <a:pt x="3258996" y="1889943"/>
                  <a:pt x="3259432" y="1890380"/>
                  <a:pt x="3261178" y="1910240"/>
                </a:cubicBezTo>
                <a:cubicBezTo>
                  <a:pt x="3263797" y="1939702"/>
                  <a:pt x="3265980" y="1969383"/>
                  <a:pt x="3268817" y="1999064"/>
                </a:cubicBezTo>
                <a:cubicBezTo>
                  <a:pt x="3269690" y="2008448"/>
                  <a:pt x="3266634" y="2011722"/>
                  <a:pt x="3257250" y="2009540"/>
                </a:cubicBezTo>
                <a:cubicBezTo>
                  <a:pt x="3246338" y="2007139"/>
                  <a:pt x="3235208" y="2005611"/>
                  <a:pt x="3224077" y="2003647"/>
                </a:cubicBezTo>
                <a:cubicBezTo>
                  <a:pt x="3224077" y="2003647"/>
                  <a:pt x="3224077" y="2003647"/>
                  <a:pt x="3224077" y="2003647"/>
                </a:cubicBezTo>
                <a:cubicBezTo>
                  <a:pt x="3224077" y="2003647"/>
                  <a:pt x="3224077" y="2003647"/>
                  <a:pt x="3224077" y="2003647"/>
                </a:cubicBezTo>
                <a:cubicBezTo>
                  <a:pt x="3214257" y="2004738"/>
                  <a:pt x="3205527" y="2001901"/>
                  <a:pt x="3197234" y="1997100"/>
                </a:cubicBezTo>
                <a:cubicBezTo>
                  <a:pt x="3193960" y="1993826"/>
                  <a:pt x="3193087" y="1989680"/>
                  <a:pt x="3192869" y="1985097"/>
                </a:cubicBezTo>
                <a:cubicBezTo>
                  <a:pt x="3190686" y="1955416"/>
                  <a:pt x="3188286" y="1925953"/>
                  <a:pt x="3186322" y="1896272"/>
                </a:cubicBezTo>
                <a:cubicBezTo>
                  <a:pt x="3185449" y="1882523"/>
                  <a:pt x="3191123" y="1877940"/>
                  <a:pt x="3203781" y="1884051"/>
                </a:cubicBezTo>
                <a:close/>
                <a:moveTo>
                  <a:pt x="3184576" y="2138738"/>
                </a:moveTo>
                <a:cubicBezTo>
                  <a:pt x="3187195" y="2143540"/>
                  <a:pt x="3187413" y="2148341"/>
                  <a:pt x="3184357" y="2152924"/>
                </a:cubicBezTo>
                <a:cubicBezTo>
                  <a:pt x="3184139" y="2153361"/>
                  <a:pt x="3181739" y="2153361"/>
                  <a:pt x="3181520" y="2152924"/>
                </a:cubicBezTo>
                <a:cubicBezTo>
                  <a:pt x="3178247" y="2147686"/>
                  <a:pt x="3180429" y="2142885"/>
                  <a:pt x="3182830" y="2138302"/>
                </a:cubicBezTo>
                <a:cubicBezTo>
                  <a:pt x="3183921" y="2138520"/>
                  <a:pt x="3184576" y="2138520"/>
                  <a:pt x="3184576" y="2138738"/>
                </a:cubicBezTo>
                <a:close/>
                <a:moveTo>
                  <a:pt x="3177592" y="2058862"/>
                </a:moveTo>
                <a:cubicBezTo>
                  <a:pt x="3179556" y="2082650"/>
                  <a:pt x="3183921" y="2106002"/>
                  <a:pt x="3176937" y="2130009"/>
                </a:cubicBezTo>
                <a:cubicBezTo>
                  <a:pt x="3170172" y="2153361"/>
                  <a:pt x="3177374" y="2154888"/>
                  <a:pt x="3147475" y="2149869"/>
                </a:cubicBezTo>
                <a:cubicBezTo>
                  <a:pt x="3138963" y="2148559"/>
                  <a:pt x="3130234" y="2146813"/>
                  <a:pt x="3121722" y="2145722"/>
                </a:cubicBezTo>
                <a:cubicBezTo>
                  <a:pt x="3112993" y="2144849"/>
                  <a:pt x="3109064" y="2140048"/>
                  <a:pt x="3108191" y="2131537"/>
                </a:cubicBezTo>
                <a:cubicBezTo>
                  <a:pt x="3105136" y="2101637"/>
                  <a:pt x="3101644" y="2071738"/>
                  <a:pt x="3099025" y="2041621"/>
                </a:cubicBezTo>
                <a:cubicBezTo>
                  <a:pt x="3097498" y="2025253"/>
                  <a:pt x="3098152" y="2025253"/>
                  <a:pt x="3114738" y="2025471"/>
                </a:cubicBezTo>
                <a:cubicBezTo>
                  <a:pt x="3137872" y="2026781"/>
                  <a:pt x="3155331" y="2041403"/>
                  <a:pt x="3174537" y="2051878"/>
                </a:cubicBezTo>
                <a:cubicBezTo>
                  <a:pt x="3176937" y="2053406"/>
                  <a:pt x="3177374" y="2056461"/>
                  <a:pt x="3177592" y="2058862"/>
                </a:cubicBezTo>
                <a:close/>
                <a:moveTo>
                  <a:pt x="3066289" y="2207048"/>
                </a:moveTo>
                <a:cubicBezTo>
                  <a:pt x="3066071" y="2232582"/>
                  <a:pt x="3069781" y="2257680"/>
                  <a:pt x="3075892" y="2282559"/>
                </a:cubicBezTo>
                <a:cubicBezTo>
                  <a:pt x="3076983" y="2286488"/>
                  <a:pt x="3080038" y="2291725"/>
                  <a:pt x="3074364" y="2293690"/>
                </a:cubicBezTo>
                <a:cubicBezTo>
                  <a:pt x="3068471" y="2295872"/>
                  <a:pt x="3065198" y="2291507"/>
                  <a:pt x="3063670" y="2286051"/>
                </a:cubicBezTo>
                <a:cubicBezTo>
                  <a:pt x="3053194" y="2251351"/>
                  <a:pt x="3042501" y="2216432"/>
                  <a:pt x="3031807" y="2181732"/>
                </a:cubicBezTo>
                <a:cubicBezTo>
                  <a:pt x="3029843" y="2175185"/>
                  <a:pt x="3031589" y="2171911"/>
                  <a:pt x="3038791" y="2172348"/>
                </a:cubicBezTo>
                <a:cubicBezTo>
                  <a:pt x="3039227" y="2172348"/>
                  <a:pt x="3039445" y="2172348"/>
                  <a:pt x="3039882" y="2172348"/>
                </a:cubicBezTo>
                <a:cubicBezTo>
                  <a:pt x="3066944" y="2171911"/>
                  <a:pt x="3066944" y="2171911"/>
                  <a:pt x="3066507" y="2199409"/>
                </a:cubicBezTo>
                <a:cubicBezTo>
                  <a:pt x="3066289" y="2202028"/>
                  <a:pt x="3066289" y="2204429"/>
                  <a:pt x="3066289" y="2207048"/>
                </a:cubicBezTo>
                <a:close/>
                <a:moveTo>
                  <a:pt x="3042282" y="2253751"/>
                </a:moveTo>
                <a:cubicBezTo>
                  <a:pt x="3044683" y="2261827"/>
                  <a:pt x="3047302" y="2269683"/>
                  <a:pt x="3049266" y="2277758"/>
                </a:cubicBezTo>
                <a:cubicBezTo>
                  <a:pt x="3050139" y="2281468"/>
                  <a:pt x="3054286" y="2287361"/>
                  <a:pt x="3048393" y="2288888"/>
                </a:cubicBezTo>
                <a:cubicBezTo>
                  <a:pt x="3042719" y="2290634"/>
                  <a:pt x="3035953" y="2289325"/>
                  <a:pt x="3032680" y="2282559"/>
                </a:cubicBezTo>
                <a:cubicBezTo>
                  <a:pt x="3032462" y="2281905"/>
                  <a:pt x="3032243" y="2281250"/>
                  <a:pt x="3032025" y="2280377"/>
                </a:cubicBezTo>
                <a:cubicBezTo>
                  <a:pt x="3028752" y="2253751"/>
                  <a:pt x="3025260" y="2227126"/>
                  <a:pt x="3021986" y="2200501"/>
                </a:cubicBezTo>
                <a:cubicBezTo>
                  <a:pt x="3023077" y="2200282"/>
                  <a:pt x="3024387" y="2200064"/>
                  <a:pt x="3025478" y="2199628"/>
                </a:cubicBezTo>
                <a:cubicBezTo>
                  <a:pt x="3031152" y="2217960"/>
                  <a:pt x="3036826" y="2235856"/>
                  <a:pt x="3042282" y="2253751"/>
                </a:cubicBezTo>
                <a:close/>
                <a:moveTo>
                  <a:pt x="3038572" y="2326862"/>
                </a:moveTo>
                <a:cubicBezTo>
                  <a:pt x="3039227" y="2324462"/>
                  <a:pt x="3040536" y="2323370"/>
                  <a:pt x="3042937" y="2322716"/>
                </a:cubicBezTo>
                <a:cubicBezTo>
                  <a:pt x="3052976" y="2320315"/>
                  <a:pt x="3064325" y="2326426"/>
                  <a:pt x="3067598" y="2336247"/>
                </a:cubicBezTo>
                <a:cubicBezTo>
                  <a:pt x="3071745" y="2348686"/>
                  <a:pt x="3075673" y="2361344"/>
                  <a:pt x="3080038" y="2374657"/>
                </a:cubicBezTo>
                <a:cubicBezTo>
                  <a:pt x="3068035" y="2371602"/>
                  <a:pt x="3059742" y="2364400"/>
                  <a:pt x="3050139" y="2359817"/>
                </a:cubicBezTo>
                <a:cubicBezTo>
                  <a:pt x="3042282" y="2356107"/>
                  <a:pt x="3036172" y="2335374"/>
                  <a:pt x="3038572" y="2326862"/>
                </a:cubicBezTo>
                <a:close/>
                <a:moveTo>
                  <a:pt x="3080038" y="2338429"/>
                </a:moveTo>
                <a:cubicBezTo>
                  <a:pt x="3079165" y="2335592"/>
                  <a:pt x="3076328" y="2331664"/>
                  <a:pt x="3080038" y="2329481"/>
                </a:cubicBezTo>
                <a:cubicBezTo>
                  <a:pt x="3083530" y="2327299"/>
                  <a:pt x="3089641" y="2327735"/>
                  <a:pt x="3090950" y="2331009"/>
                </a:cubicBezTo>
                <a:cubicBezTo>
                  <a:pt x="3099680" y="2352397"/>
                  <a:pt x="3119103" y="2369201"/>
                  <a:pt x="3118449" y="2394735"/>
                </a:cubicBezTo>
                <a:cubicBezTo>
                  <a:pt x="3118449" y="2394954"/>
                  <a:pt x="3118012" y="2395390"/>
                  <a:pt x="3117794" y="2395827"/>
                </a:cubicBezTo>
                <a:cubicBezTo>
                  <a:pt x="3103390" y="2393644"/>
                  <a:pt x="3095097" y="2385133"/>
                  <a:pt x="3090950" y="2371384"/>
                </a:cubicBezTo>
                <a:cubicBezTo>
                  <a:pt x="3087677" y="2360253"/>
                  <a:pt x="3083530" y="2349559"/>
                  <a:pt x="3080038" y="2338429"/>
                </a:cubicBezTo>
                <a:close/>
                <a:moveTo>
                  <a:pt x="3111247" y="2349996"/>
                </a:moveTo>
                <a:cubicBezTo>
                  <a:pt x="3106882" y="2346286"/>
                  <a:pt x="3105572" y="2342139"/>
                  <a:pt x="3104045" y="2338211"/>
                </a:cubicBezTo>
                <a:cubicBezTo>
                  <a:pt x="3103172" y="2336247"/>
                  <a:pt x="3102954" y="2333846"/>
                  <a:pt x="3105572" y="2332755"/>
                </a:cubicBezTo>
                <a:cubicBezTo>
                  <a:pt x="3107973" y="2331882"/>
                  <a:pt x="3109719" y="2333191"/>
                  <a:pt x="3110592" y="2335374"/>
                </a:cubicBezTo>
                <a:cubicBezTo>
                  <a:pt x="3112338" y="2339957"/>
                  <a:pt x="3113211" y="2344540"/>
                  <a:pt x="3111247" y="2349996"/>
                </a:cubicBezTo>
                <a:close/>
                <a:moveTo>
                  <a:pt x="3097716" y="1935119"/>
                </a:moveTo>
                <a:cubicBezTo>
                  <a:pt x="3101862" y="1898891"/>
                  <a:pt x="3106445" y="1892562"/>
                  <a:pt x="3139400" y="1878158"/>
                </a:cubicBezTo>
                <a:cubicBezTo>
                  <a:pt x="3151839" y="1872702"/>
                  <a:pt x="3163843" y="1879686"/>
                  <a:pt x="3164716" y="1892999"/>
                </a:cubicBezTo>
                <a:cubicBezTo>
                  <a:pt x="3166462" y="1919406"/>
                  <a:pt x="3168426" y="1945813"/>
                  <a:pt x="3170172" y="1972220"/>
                </a:cubicBezTo>
                <a:cubicBezTo>
                  <a:pt x="3171263" y="1979640"/>
                  <a:pt x="3168644" y="1981823"/>
                  <a:pt x="3161879" y="1978113"/>
                </a:cubicBezTo>
                <a:cubicBezTo>
                  <a:pt x="3142455" y="1967637"/>
                  <a:pt x="3122813" y="1957162"/>
                  <a:pt x="3103390" y="1946686"/>
                </a:cubicBezTo>
                <a:cubicBezTo>
                  <a:pt x="3098589" y="1944067"/>
                  <a:pt x="3097061" y="1940575"/>
                  <a:pt x="3097716" y="1935119"/>
                </a:cubicBezTo>
                <a:close/>
                <a:moveTo>
                  <a:pt x="3092696" y="2183696"/>
                </a:moveTo>
                <a:cubicBezTo>
                  <a:pt x="3095533" y="2207703"/>
                  <a:pt x="3098370" y="2231927"/>
                  <a:pt x="3101208" y="2255934"/>
                </a:cubicBezTo>
                <a:cubicBezTo>
                  <a:pt x="3102299" y="2265755"/>
                  <a:pt x="3103608" y="2275357"/>
                  <a:pt x="3104263" y="2285178"/>
                </a:cubicBezTo>
                <a:cubicBezTo>
                  <a:pt x="3104699" y="2289761"/>
                  <a:pt x="3108410" y="2296308"/>
                  <a:pt x="3100771" y="2297618"/>
                </a:cubicBezTo>
                <a:cubicBezTo>
                  <a:pt x="3093787" y="2298928"/>
                  <a:pt x="3087458" y="2296963"/>
                  <a:pt x="3085276" y="2288015"/>
                </a:cubicBezTo>
                <a:cubicBezTo>
                  <a:pt x="3080693" y="2270338"/>
                  <a:pt x="3076765" y="2252879"/>
                  <a:pt x="3075237" y="2234765"/>
                </a:cubicBezTo>
                <a:cubicBezTo>
                  <a:pt x="3074582" y="2227126"/>
                  <a:pt x="3074364" y="2219488"/>
                  <a:pt x="3073709" y="2208794"/>
                </a:cubicBezTo>
                <a:cubicBezTo>
                  <a:pt x="3073927" y="2202465"/>
                  <a:pt x="3074364" y="2193081"/>
                  <a:pt x="3074800" y="2183696"/>
                </a:cubicBezTo>
                <a:cubicBezTo>
                  <a:pt x="3075019" y="2178022"/>
                  <a:pt x="3076546" y="2173875"/>
                  <a:pt x="3083530" y="2174094"/>
                </a:cubicBezTo>
                <a:cubicBezTo>
                  <a:pt x="3090077" y="2174312"/>
                  <a:pt x="3092042" y="2178022"/>
                  <a:pt x="3092696" y="2183696"/>
                </a:cubicBezTo>
                <a:close/>
                <a:moveTo>
                  <a:pt x="3079820" y="2134155"/>
                </a:moveTo>
                <a:cubicBezTo>
                  <a:pt x="3080693" y="2128699"/>
                  <a:pt x="3080475" y="2122807"/>
                  <a:pt x="3085712" y="2117569"/>
                </a:cubicBezTo>
                <a:cubicBezTo>
                  <a:pt x="3085931" y="2123025"/>
                  <a:pt x="3086585" y="2128699"/>
                  <a:pt x="3086585" y="2134155"/>
                </a:cubicBezTo>
                <a:cubicBezTo>
                  <a:pt x="3086585" y="2136556"/>
                  <a:pt x="3086367" y="2139830"/>
                  <a:pt x="3083093" y="2139830"/>
                </a:cubicBezTo>
                <a:cubicBezTo>
                  <a:pt x="3080038" y="2139611"/>
                  <a:pt x="3079602" y="2136774"/>
                  <a:pt x="3079820" y="2134155"/>
                </a:cubicBezTo>
                <a:close/>
                <a:moveTo>
                  <a:pt x="3077201" y="2033546"/>
                </a:moveTo>
                <a:cubicBezTo>
                  <a:pt x="3082875" y="2067155"/>
                  <a:pt x="3078729" y="2100110"/>
                  <a:pt x="3072618" y="2133064"/>
                </a:cubicBezTo>
                <a:cubicBezTo>
                  <a:pt x="3071527" y="2138738"/>
                  <a:pt x="3068471" y="2141139"/>
                  <a:pt x="3062797" y="2140921"/>
                </a:cubicBezTo>
                <a:cubicBezTo>
                  <a:pt x="3057341" y="2140703"/>
                  <a:pt x="3051885" y="2140921"/>
                  <a:pt x="3046429" y="2140921"/>
                </a:cubicBezTo>
                <a:cubicBezTo>
                  <a:pt x="3014347" y="2138084"/>
                  <a:pt x="3014347" y="2138084"/>
                  <a:pt x="3009983" y="2106002"/>
                </a:cubicBezTo>
                <a:cubicBezTo>
                  <a:pt x="3006273" y="2078722"/>
                  <a:pt x="3002781" y="2051224"/>
                  <a:pt x="2998852" y="2023944"/>
                </a:cubicBezTo>
                <a:cubicBezTo>
                  <a:pt x="2997543" y="2014996"/>
                  <a:pt x="2999944" y="2012158"/>
                  <a:pt x="3009328" y="2013686"/>
                </a:cubicBezTo>
                <a:cubicBezTo>
                  <a:pt x="3028315" y="2016960"/>
                  <a:pt x="3047302" y="2019797"/>
                  <a:pt x="3066507" y="2022198"/>
                </a:cubicBezTo>
                <a:cubicBezTo>
                  <a:pt x="3073709" y="2023071"/>
                  <a:pt x="3076110" y="2026781"/>
                  <a:pt x="3077201" y="2033546"/>
                </a:cubicBezTo>
                <a:close/>
                <a:moveTo>
                  <a:pt x="3015439" y="2337120"/>
                </a:moveTo>
                <a:cubicBezTo>
                  <a:pt x="3013256" y="2338211"/>
                  <a:pt x="3011292" y="2337120"/>
                  <a:pt x="3009328" y="2336029"/>
                </a:cubicBezTo>
                <a:cubicBezTo>
                  <a:pt x="3002344" y="2331882"/>
                  <a:pt x="2995361" y="2327517"/>
                  <a:pt x="2988159" y="2323370"/>
                </a:cubicBezTo>
                <a:cubicBezTo>
                  <a:pt x="2985976" y="2322061"/>
                  <a:pt x="2982266" y="2322061"/>
                  <a:pt x="2983139" y="2319006"/>
                </a:cubicBezTo>
                <a:cubicBezTo>
                  <a:pt x="2984012" y="2315296"/>
                  <a:pt x="2987940" y="2316823"/>
                  <a:pt x="2990559" y="2316823"/>
                </a:cubicBezTo>
                <a:cubicBezTo>
                  <a:pt x="2992742" y="2316823"/>
                  <a:pt x="2994924" y="2317041"/>
                  <a:pt x="2997107" y="2317260"/>
                </a:cubicBezTo>
                <a:cubicBezTo>
                  <a:pt x="3006491" y="2317696"/>
                  <a:pt x="3016966" y="2316605"/>
                  <a:pt x="3017403" y="2330573"/>
                </a:cubicBezTo>
                <a:cubicBezTo>
                  <a:pt x="3017621" y="2332755"/>
                  <a:pt x="3018276" y="2335592"/>
                  <a:pt x="3015439" y="2337120"/>
                </a:cubicBezTo>
                <a:close/>
                <a:moveTo>
                  <a:pt x="2999944" y="1968947"/>
                </a:moveTo>
                <a:cubicBezTo>
                  <a:pt x="3001908" y="1963927"/>
                  <a:pt x="3005618" y="1961308"/>
                  <a:pt x="3011074" y="1964145"/>
                </a:cubicBezTo>
                <a:cubicBezTo>
                  <a:pt x="3023950" y="1970911"/>
                  <a:pt x="3036608" y="1977676"/>
                  <a:pt x="3049484" y="1984442"/>
                </a:cubicBezTo>
                <a:cubicBezTo>
                  <a:pt x="3049048" y="1985533"/>
                  <a:pt x="3048830" y="1986843"/>
                  <a:pt x="3048393" y="1987934"/>
                </a:cubicBezTo>
                <a:cubicBezTo>
                  <a:pt x="3033989" y="1985315"/>
                  <a:pt x="3019367" y="1983132"/>
                  <a:pt x="3004963" y="1980077"/>
                </a:cubicBezTo>
                <a:cubicBezTo>
                  <a:pt x="2999289" y="1978768"/>
                  <a:pt x="2997761" y="1974184"/>
                  <a:pt x="2999944" y="1968947"/>
                </a:cubicBezTo>
                <a:close/>
                <a:moveTo>
                  <a:pt x="3028533" y="1741539"/>
                </a:moveTo>
                <a:cubicBezTo>
                  <a:pt x="3038791" y="1738048"/>
                  <a:pt x="3043810" y="1741321"/>
                  <a:pt x="3047302" y="1751797"/>
                </a:cubicBezTo>
                <a:cubicBezTo>
                  <a:pt x="3047738" y="1753106"/>
                  <a:pt x="3048175" y="1754634"/>
                  <a:pt x="3048611" y="1755943"/>
                </a:cubicBezTo>
                <a:cubicBezTo>
                  <a:pt x="3054068" y="1775367"/>
                  <a:pt x="3048611" y="1782787"/>
                  <a:pt x="3028097" y="1781259"/>
                </a:cubicBezTo>
                <a:cubicBezTo>
                  <a:pt x="3014784" y="1780386"/>
                  <a:pt x="3001471" y="1777549"/>
                  <a:pt x="2988377" y="1774930"/>
                </a:cubicBezTo>
                <a:cubicBezTo>
                  <a:pt x="2981830" y="1773621"/>
                  <a:pt x="2981830" y="1772748"/>
                  <a:pt x="2982702" y="1756598"/>
                </a:cubicBezTo>
                <a:cubicBezTo>
                  <a:pt x="2982702" y="1753761"/>
                  <a:pt x="2982484" y="1750706"/>
                  <a:pt x="2982702" y="1747868"/>
                </a:cubicBezTo>
                <a:cubicBezTo>
                  <a:pt x="2983357" y="1736738"/>
                  <a:pt x="2990341" y="1732592"/>
                  <a:pt x="3000380" y="1738266"/>
                </a:cubicBezTo>
                <a:cubicBezTo>
                  <a:pt x="3009546" y="1743504"/>
                  <a:pt x="3018494" y="1745031"/>
                  <a:pt x="3028533" y="1741539"/>
                </a:cubicBezTo>
                <a:close/>
                <a:moveTo>
                  <a:pt x="3016966" y="1637438"/>
                </a:moveTo>
                <a:cubicBezTo>
                  <a:pt x="2990123" y="1640494"/>
                  <a:pt x="2965462" y="1626308"/>
                  <a:pt x="2963061" y="1606230"/>
                </a:cubicBezTo>
                <a:cubicBezTo>
                  <a:pt x="2972663" y="1608412"/>
                  <a:pt x="3011729" y="1631109"/>
                  <a:pt x="3016966" y="1637438"/>
                </a:cubicBezTo>
                <a:close/>
                <a:moveTo>
                  <a:pt x="2952804" y="2129136"/>
                </a:moveTo>
                <a:cubicBezTo>
                  <a:pt x="2959133" y="2107530"/>
                  <a:pt x="2965680" y="2086142"/>
                  <a:pt x="2972009" y="2064755"/>
                </a:cubicBezTo>
                <a:cubicBezTo>
                  <a:pt x="2972445" y="2063009"/>
                  <a:pt x="2973100" y="2061045"/>
                  <a:pt x="2975501" y="2061045"/>
                </a:cubicBezTo>
                <a:cubicBezTo>
                  <a:pt x="2977683" y="2061263"/>
                  <a:pt x="2978119" y="2063227"/>
                  <a:pt x="2978338" y="2064973"/>
                </a:cubicBezTo>
                <a:cubicBezTo>
                  <a:pt x="2981393" y="2086142"/>
                  <a:pt x="2984230" y="2107312"/>
                  <a:pt x="2987286" y="2128481"/>
                </a:cubicBezTo>
                <a:cubicBezTo>
                  <a:pt x="2987940" y="2133282"/>
                  <a:pt x="2985540" y="2135901"/>
                  <a:pt x="2980520" y="2136338"/>
                </a:cubicBezTo>
                <a:cubicBezTo>
                  <a:pt x="2976592" y="2136556"/>
                  <a:pt x="2972663" y="2136993"/>
                  <a:pt x="2968517" y="2137211"/>
                </a:cubicBezTo>
                <a:cubicBezTo>
                  <a:pt x="2968517" y="2137211"/>
                  <a:pt x="2968517" y="2136993"/>
                  <a:pt x="2968517" y="2136993"/>
                </a:cubicBezTo>
                <a:cubicBezTo>
                  <a:pt x="2965243" y="2136993"/>
                  <a:pt x="2961970" y="2136993"/>
                  <a:pt x="2958696" y="2136993"/>
                </a:cubicBezTo>
                <a:cubicBezTo>
                  <a:pt x="2953677" y="2136556"/>
                  <a:pt x="2951276" y="2134155"/>
                  <a:pt x="2952804" y="2129136"/>
                </a:cubicBezTo>
                <a:close/>
                <a:moveTo>
                  <a:pt x="2963716" y="2252879"/>
                </a:moveTo>
                <a:cubicBezTo>
                  <a:pt x="2962406" y="2240221"/>
                  <a:pt x="2960878" y="2227563"/>
                  <a:pt x="2959569" y="2214905"/>
                </a:cubicBezTo>
                <a:cubicBezTo>
                  <a:pt x="2959569" y="2214250"/>
                  <a:pt x="2959569" y="2213377"/>
                  <a:pt x="2959569" y="2210322"/>
                </a:cubicBezTo>
                <a:cubicBezTo>
                  <a:pt x="2961751" y="2200282"/>
                  <a:pt x="2963716" y="2187625"/>
                  <a:pt x="2967426" y="2175621"/>
                </a:cubicBezTo>
                <a:cubicBezTo>
                  <a:pt x="2969826" y="2167546"/>
                  <a:pt x="2977901" y="2171038"/>
                  <a:pt x="2983575" y="2171038"/>
                </a:cubicBezTo>
                <a:cubicBezTo>
                  <a:pt x="2988813" y="2171038"/>
                  <a:pt x="2993615" y="2172566"/>
                  <a:pt x="2994488" y="2179113"/>
                </a:cubicBezTo>
                <a:cubicBezTo>
                  <a:pt x="2999507" y="2210322"/>
                  <a:pt x="3004308" y="2241530"/>
                  <a:pt x="3009546" y="2272520"/>
                </a:cubicBezTo>
                <a:cubicBezTo>
                  <a:pt x="3011074" y="2281686"/>
                  <a:pt x="3007800" y="2284742"/>
                  <a:pt x="2998852" y="2282559"/>
                </a:cubicBezTo>
                <a:cubicBezTo>
                  <a:pt x="2995361" y="2281686"/>
                  <a:pt x="2991869" y="2280813"/>
                  <a:pt x="2988159" y="2280159"/>
                </a:cubicBezTo>
                <a:cubicBezTo>
                  <a:pt x="2966989" y="2276667"/>
                  <a:pt x="2966334" y="2279940"/>
                  <a:pt x="2963716" y="2252879"/>
                </a:cubicBezTo>
                <a:close/>
                <a:moveTo>
                  <a:pt x="2982484" y="2413068"/>
                </a:moveTo>
                <a:cubicBezTo>
                  <a:pt x="2979647" y="2389716"/>
                  <a:pt x="2977028" y="2366364"/>
                  <a:pt x="2974191" y="2342794"/>
                </a:cubicBezTo>
                <a:cubicBezTo>
                  <a:pt x="2973536" y="2336683"/>
                  <a:pt x="2975719" y="2335374"/>
                  <a:pt x="2980739" y="2338211"/>
                </a:cubicBezTo>
                <a:cubicBezTo>
                  <a:pt x="2992742" y="2344976"/>
                  <a:pt x="3004527" y="2351960"/>
                  <a:pt x="3016312" y="2358944"/>
                </a:cubicBezTo>
                <a:cubicBezTo>
                  <a:pt x="3019367" y="2360690"/>
                  <a:pt x="3021113" y="2363309"/>
                  <a:pt x="3021550" y="2366801"/>
                </a:cubicBezTo>
                <a:cubicBezTo>
                  <a:pt x="3024168" y="2386879"/>
                  <a:pt x="3026569" y="2407175"/>
                  <a:pt x="3028970" y="2427253"/>
                </a:cubicBezTo>
                <a:cubicBezTo>
                  <a:pt x="3029624" y="2433582"/>
                  <a:pt x="3027442" y="2435765"/>
                  <a:pt x="3020676" y="2434455"/>
                </a:cubicBezTo>
                <a:cubicBezTo>
                  <a:pt x="3009328" y="2432273"/>
                  <a:pt x="2999507" y="2425071"/>
                  <a:pt x="2987722" y="2423980"/>
                </a:cubicBezTo>
                <a:cubicBezTo>
                  <a:pt x="2983575" y="2423543"/>
                  <a:pt x="2983139" y="2417214"/>
                  <a:pt x="2982484" y="2413068"/>
                </a:cubicBezTo>
                <a:close/>
                <a:moveTo>
                  <a:pt x="3039882" y="2529608"/>
                </a:moveTo>
                <a:cubicBezTo>
                  <a:pt x="3032462" y="2538993"/>
                  <a:pt x="3025260" y="2548596"/>
                  <a:pt x="3017621" y="2557980"/>
                </a:cubicBezTo>
                <a:cubicBezTo>
                  <a:pt x="3015439" y="2560817"/>
                  <a:pt x="3012383" y="2563872"/>
                  <a:pt x="3008455" y="2562781"/>
                </a:cubicBezTo>
                <a:cubicBezTo>
                  <a:pt x="3004527" y="2561690"/>
                  <a:pt x="3003872" y="2557543"/>
                  <a:pt x="3003217" y="2553833"/>
                </a:cubicBezTo>
                <a:cubicBezTo>
                  <a:pt x="2999944" y="2536810"/>
                  <a:pt x="2996888" y="2519569"/>
                  <a:pt x="2993833" y="2502546"/>
                </a:cubicBezTo>
                <a:cubicBezTo>
                  <a:pt x="2992087" y="2492507"/>
                  <a:pt x="2996888" y="2485960"/>
                  <a:pt x="3007364" y="2484651"/>
                </a:cubicBezTo>
                <a:cubicBezTo>
                  <a:pt x="3014129" y="2483778"/>
                  <a:pt x="3019803" y="2481595"/>
                  <a:pt x="3024605" y="2476576"/>
                </a:cubicBezTo>
                <a:cubicBezTo>
                  <a:pt x="3030716" y="2470247"/>
                  <a:pt x="3034862" y="2471120"/>
                  <a:pt x="3036390" y="2480504"/>
                </a:cubicBezTo>
                <a:cubicBezTo>
                  <a:pt x="3038791" y="2494035"/>
                  <a:pt x="3040100" y="2507784"/>
                  <a:pt x="3042064" y="2521534"/>
                </a:cubicBezTo>
                <a:cubicBezTo>
                  <a:pt x="3042282" y="2524371"/>
                  <a:pt x="3041628" y="2527208"/>
                  <a:pt x="3039882" y="2529608"/>
                </a:cubicBezTo>
                <a:close/>
                <a:moveTo>
                  <a:pt x="3063452" y="2498836"/>
                </a:moveTo>
                <a:cubicBezTo>
                  <a:pt x="3057341" y="2495781"/>
                  <a:pt x="3059960" y="2489452"/>
                  <a:pt x="3058432" y="2485524"/>
                </a:cubicBezTo>
                <a:cubicBezTo>
                  <a:pt x="3057996" y="2479413"/>
                  <a:pt x="3059960" y="2475703"/>
                  <a:pt x="3065634" y="2477231"/>
                </a:cubicBezTo>
                <a:cubicBezTo>
                  <a:pt x="3069999" y="2478322"/>
                  <a:pt x="3076546" y="2476576"/>
                  <a:pt x="3077637" y="2483560"/>
                </a:cubicBezTo>
                <a:cubicBezTo>
                  <a:pt x="3078074" y="2486178"/>
                  <a:pt x="3065198" y="2499709"/>
                  <a:pt x="3063452" y="2498836"/>
                </a:cubicBezTo>
                <a:close/>
                <a:moveTo>
                  <a:pt x="3099243" y="2449950"/>
                </a:moveTo>
                <a:cubicBezTo>
                  <a:pt x="3086367" y="2448205"/>
                  <a:pt x="3073273" y="2446459"/>
                  <a:pt x="3060833" y="2442749"/>
                </a:cubicBezTo>
                <a:cubicBezTo>
                  <a:pt x="3056686" y="2441657"/>
                  <a:pt x="3053413" y="2439911"/>
                  <a:pt x="3052758" y="2435328"/>
                </a:cubicBezTo>
                <a:cubicBezTo>
                  <a:pt x="3050357" y="2418087"/>
                  <a:pt x="3047957" y="2400846"/>
                  <a:pt x="3045774" y="2385787"/>
                </a:cubicBezTo>
                <a:cubicBezTo>
                  <a:pt x="3045120" y="2377058"/>
                  <a:pt x="3048175" y="2376840"/>
                  <a:pt x="3052758" y="2379459"/>
                </a:cubicBezTo>
                <a:cubicBezTo>
                  <a:pt x="3063670" y="2385787"/>
                  <a:pt x="3074582" y="2392335"/>
                  <a:pt x="3085712" y="2398445"/>
                </a:cubicBezTo>
                <a:cubicBezTo>
                  <a:pt x="3089422" y="2400628"/>
                  <a:pt x="3091387" y="2403683"/>
                  <a:pt x="3092914" y="2407612"/>
                </a:cubicBezTo>
                <a:cubicBezTo>
                  <a:pt x="3097279" y="2418742"/>
                  <a:pt x="3102081" y="2429654"/>
                  <a:pt x="3106664" y="2440784"/>
                </a:cubicBezTo>
                <a:cubicBezTo>
                  <a:pt x="3110374" y="2450387"/>
                  <a:pt x="3109719" y="2451478"/>
                  <a:pt x="3099243" y="2449950"/>
                </a:cubicBezTo>
                <a:close/>
                <a:moveTo>
                  <a:pt x="3115611" y="2431182"/>
                </a:moveTo>
                <a:cubicBezTo>
                  <a:pt x="3112774" y="2424634"/>
                  <a:pt x="3108191" y="2421143"/>
                  <a:pt x="3110810" y="2415468"/>
                </a:cubicBezTo>
                <a:cubicBezTo>
                  <a:pt x="3111028" y="2415032"/>
                  <a:pt x="3114302" y="2415687"/>
                  <a:pt x="3115611" y="2416560"/>
                </a:cubicBezTo>
                <a:cubicBezTo>
                  <a:pt x="3120849" y="2420270"/>
                  <a:pt x="3118885" y="2424416"/>
                  <a:pt x="3115611" y="2431182"/>
                </a:cubicBezTo>
                <a:close/>
                <a:moveTo>
                  <a:pt x="3127833" y="2291725"/>
                </a:moveTo>
                <a:cubicBezTo>
                  <a:pt x="3126305" y="2281032"/>
                  <a:pt x="3124778" y="2270338"/>
                  <a:pt x="3123250" y="2259426"/>
                </a:cubicBezTo>
                <a:cubicBezTo>
                  <a:pt x="3123250" y="2259426"/>
                  <a:pt x="3123250" y="2259426"/>
                  <a:pt x="3123250" y="2259426"/>
                </a:cubicBezTo>
                <a:cubicBezTo>
                  <a:pt x="3117139" y="2246550"/>
                  <a:pt x="3114520" y="2232800"/>
                  <a:pt x="3114520" y="2218396"/>
                </a:cubicBezTo>
                <a:cubicBezTo>
                  <a:pt x="3114520" y="2214686"/>
                  <a:pt x="3115175" y="2210976"/>
                  <a:pt x="3114302" y="2207703"/>
                </a:cubicBezTo>
                <a:cubicBezTo>
                  <a:pt x="3110810" y="2195699"/>
                  <a:pt x="3113429" y="2186097"/>
                  <a:pt x="3123686" y="2178895"/>
                </a:cubicBezTo>
                <a:cubicBezTo>
                  <a:pt x="3137217" y="2181077"/>
                  <a:pt x="3150748" y="2183260"/>
                  <a:pt x="3164497" y="2185224"/>
                </a:cubicBezTo>
                <a:cubicBezTo>
                  <a:pt x="3171700" y="2183260"/>
                  <a:pt x="3178465" y="2183478"/>
                  <a:pt x="3185012" y="2186752"/>
                </a:cubicBezTo>
                <a:cubicBezTo>
                  <a:pt x="3185449" y="2186970"/>
                  <a:pt x="3186103" y="2187188"/>
                  <a:pt x="3186540" y="2187406"/>
                </a:cubicBezTo>
                <a:cubicBezTo>
                  <a:pt x="3189377" y="2190025"/>
                  <a:pt x="3191123" y="2192862"/>
                  <a:pt x="3191778" y="2196791"/>
                </a:cubicBezTo>
                <a:cubicBezTo>
                  <a:pt x="3195924" y="2229527"/>
                  <a:pt x="3200071" y="2262481"/>
                  <a:pt x="3204436" y="2295217"/>
                </a:cubicBezTo>
                <a:cubicBezTo>
                  <a:pt x="3205527" y="2303729"/>
                  <a:pt x="3201817" y="2306566"/>
                  <a:pt x="3193960" y="2305038"/>
                </a:cubicBezTo>
                <a:cubicBezTo>
                  <a:pt x="3193960" y="2305038"/>
                  <a:pt x="3193960" y="2305038"/>
                  <a:pt x="3193960" y="2305038"/>
                </a:cubicBezTo>
                <a:cubicBezTo>
                  <a:pt x="3193960" y="2305038"/>
                  <a:pt x="3193960" y="2305038"/>
                  <a:pt x="3193960" y="2305038"/>
                </a:cubicBezTo>
                <a:cubicBezTo>
                  <a:pt x="3190032" y="2301983"/>
                  <a:pt x="3186103" y="2300673"/>
                  <a:pt x="3182175" y="2305038"/>
                </a:cubicBezTo>
                <a:cubicBezTo>
                  <a:pt x="3182175" y="2305038"/>
                  <a:pt x="3182175" y="2305038"/>
                  <a:pt x="3182175" y="2305038"/>
                </a:cubicBezTo>
                <a:cubicBezTo>
                  <a:pt x="3182175" y="2305038"/>
                  <a:pt x="3182175" y="2305038"/>
                  <a:pt x="3182175" y="2305038"/>
                </a:cubicBezTo>
                <a:lnTo>
                  <a:pt x="3182175" y="2305038"/>
                </a:lnTo>
                <a:lnTo>
                  <a:pt x="3182175" y="2305038"/>
                </a:lnTo>
                <a:cubicBezTo>
                  <a:pt x="3178901" y="2305038"/>
                  <a:pt x="3175628" y="2305038"/>
                  <a:pt x="3172136" y="2304820"/>
                </a:cubicBezTo>
                <a:cubicBezTo>
                  <a:pt x="3161224" y="2305257"/>
                  <a:pt x="3150312" y="2305257"/>
                  <a:pt x="3139618" y="2303511"/>
                </a:cubicBezTo>
                <a:cubicBezTo>
                  <a:pt x="3132198" y="2302419"/>
                  <a:pt x="3127833" y="2299364"/>
                  <a:pt x="3127833" y="2291725"/>
                </a:cubicBezTo>
                <a:cubicBezTo>
                  <a:pt x="3127833" y="2291725"/>
                  <a:pt x="3127833" y="2291725"/>
                  <a:pt x="3127833" y="2291725"/>
                </a:cubicBezTo>
                <a:close/>
                <a:moveTo>
                  <a:pt x="3208801" y="2370292"/>
                </a:moveTo>
                <a:cubicBezTo>
                  <a:pt x="3204654" y="2380331"/>
                  <a:pt x="3200289" y="2389934"/>
                  <a:pt x="3188286" y="2393426"/>
                </a:cubicBezTo>
                <a:cubicBezTo>
                  <a:pt x="3182830" y="2395172"/>
                  <a:pt x="3179556" y="2400846"/>
                  <a:pt x="3175628" y="2404993"/>
                </a:cubicBezTo>
                <a:cubicBezTo>
                  <a:pt x="3175628" y="2404993"/>
                  <a:pt x="3175628" y="2404993"/>
                  <a:pt x="3175628" y="2404993"/>
                </a:cubicBezTo>
                <a:cubicBezTo>
                  <a:pt x="3175628" y="2404993"/>
                  <a:pt x="3175628" y="2404993"/>
                  <a:pt x="3175628" y="2404993"/>
                </a:cubicBezTo>
                <a:cubicBezTo>
                  <a:pt x="3175628" y="2404993"/>
                  <a:pt x="3175628" y="2404993"/>
                  <a:pt x="3175628" y="2404993"/>
                </a:cubicBezTo>
                <a:cubicBezTo>
                  <a:pt x="3174973" y="2405648"/>
                  <a:pt x="3174318" y="2406084"/>
                  <a:pt x="3173664" y="2406302"/>
                </a:cubicBezTo>
                <a:cubicBezTo>
                  <a:pt x="3171700" y="2408048"/>
                  <a:pt x="3170827" y="2410667"/>
                  <a:pt x="3170172" y="2413286"/>
                </a:cubicBezTo>
                <a:cubicBezTo>
                  <a:pt x="3170390" y="2414159"/>
                  <a:pt x="3170172" y="2415250"/>
                  <a:pt x="3169081" y="2416778"/>
                </a:cubicBezTo>
                <a:cubicBezTo>
                  <a:pt x="3166025" y="2418524"/>
                  <a:pt x="3164279" y="2424853"/>
                  <a:pt x="3159914" y="2422016"/>
                </a:cubicBezTo>
                <a:cubicBezTo>
                  <a:pt x="3153804" y="2418087"/>
                  <a:pt x="3144856" y="2418305"/>
                  <a:pt x="3141582" y="2410231"/>
                </a:cubicBezTo>
                <a:cubicBezTo>
                  <a:pt x="3140927" y="2408921"/>
                  <a:pt x="3141364" y="2406520"/>
                  <a:pt x="3142237" y="2405211"/>
                </a:cubicBezTo>
                <a:cubicBezTo>
                  <a:pt x="3143328" y="2403465"/>
                  <a:pt x="3145292" y="2404120"/>
                  <a:pt x="3147038" y="2404775"/>
                </a:cubicBezTo>
                <a:cubicBezTo>
                  <a:pt x="3150094" y="2405866"/>
                  <a:pt x="3152931" y="2406957"/>
                  <a:pt x="3155986" y="2408048"/>
                </a:cubicBezTo>
                <a:cubicBezTo>
                  <a:pt x="3158823" y="2407612"/>
                  <a:pt x="3161879" y="2407393"/>
                  <a:pt x="3162751" y="2403683"/>
                </a:cubicBezTo>
                <a:cubicBezTo>
                  <a:pt x="3141582" y="2396263"/>
                  <a:pt x="3139836" y="2394081"/>
                  <a:pt x="3138309" y="2372693"/>
                </a:cubicBezTo>
                <a:cubicBezTo>
                  <a:pt x="3137436" y="2361999"/>
                  <a:pt x="3140709" y="2351960"/>
                  <a:pt x="3142673" y="2341485"/>
                </a:cubicBezTo>
                <a:cubicBezTo>
                  <a:pt x="3143546" y="2336683"/>
                  <a:pt x="3146383" y="2334937"/>
                  <a:pt x="3151185" y="2335156"/>
                </a:cubicBezTo>
                <a:cubicBezTo>
                  <a:pt x="3166462" y="2336247"/>
                  <a:pt x="3181520" y="2337120"/>
                  <a:pt x="3196797" y="2338647"/>
                </a:cubicBezTo>
                <a:cubicBezTo>
                  <a:pt x="3206182" y="2339739"/>
                  <a:pt x="3213384" y="2359162"/>
                  <a:pt x="3208801" y="2370292"/>
                </a:cubicBezTo>
                <a:close/>
                <a:moveTo>
                  <a:pt x="3207928" y="2147905"/>
                </a:moveTo>
                <a:cubicBezTo>
                  <a:pt x="3206182" y="2124116"/>
                  <a:pt x="3203345" y="2100110"/>
                  <a:pt x="3200944" y="2076321"/>
                </a:cubicBezTo>
                <a:cubicBezTo>
                  <a:pt x="3200071" y="2068683"/>
                  <a:pt x="3202253" y="2065846"/>
                  <a:pt x="3209892" y="2069992"/>
                </a:cubicBezTo>
                <a:cubicBezTo>
                  <a:pt x="3230188" y="2081123"/>
                  <a:pt x="3250703" y="2092035"/>
                  <a:pt x="3271217" y="2102947"/>
                </a:cubicBezTo>
                <a:cubicBezTo>
                  <a:pt x="3275801" y="2105348"/>
                  <a:pt x="3278419" y="2108403"/>
                  <a:pt x="3278856" y="2113859"/>
                </a:cubicBezTo>
                <a:cubicBezTo>
                  <a:pt x="3279947" y="2126517"/>
                  <a:pt x="3281693" y="2139175"/>
                  <a:pt x="3282348" y="2145722"/>
                </a:cubicBezTo>
                <a:cubicBezTo>
                  <a:pt x="3283439" y="2165800"/>
                  <a:pt x="3282784" y="2166673"/>
                  <a:pt x="3268380" y="2165364"/>
                </a:cubicBezTo>
                <a:cubicBezTo>
                  <a:pt x="3252449" y="2163836"/>
                  <a:pt x="3236517" y="2161872"/>
                  <a:pt x="3220804" y="2160563"/>
                </a:cubicBezTo>
                <a:cubicBezTo>
                  <a:pt x="3212729" y="2159908"/>
                  <a:pt x="3208801" y="2156634"/>
                  <a:pt x="3207928" y="2147905"/>
                </a:cubicBezTo>
                <a:close/>
                <a:moveTo>
                  <a:pt x="3279729" y="2320315"/>
                </a:moveTo>
                <a:cubicBezTo>
                  <a:pt x="3264015" y="2317914"/>
                  <a:pt x="3248302" y="2313986"/>
                  <a:pt x="3232807" y="2310713"/>
                </a:cubicBezTo>
                <a:cubicBezTo>
                  <a:pt x="3226041" y="2309185"/>
                  <a:pt x="3224732" y="2303729"/>
                  <a:pt x="3224077" y="2298273"/>
                </a:cubicBezTo>
                <a:cubicBezTo>
                  <a:pt x="3220149" y="2266846"/>
                  <a:pt x="3216439" y="2235419"/>
                  <a:pt x="3212729" y="2204211"/>
                </a:cubicBezTo>
                <a:cubicBezTo>
                  <a:pt x="3211638" y="2195263"/>
                  <a:pt x="3215348" y="2192426"/>
                  <a:pt x="3224296" y="2193517"/>
                </a:cubicBezTo>
                <a:cubicBezTo>
                  <a:pt x="3241537" y="2195481"/>
                  <a:pt x="3258996" y="2197227"/>
                  <a:pt x="3276455" y="2198537"/>
                </a:cubicBezTo>
                <a:cubicBezTo>
                  <a:pt x="3283875" y="2199191"/>
                  <a:pt x="3287804" y="2202028"/>
                  <a:pt x="3288459" y="2209667"/>
                </a:cubicBezTo>
                <a:cubicBezTo>
                  <a:pt x="3291732" y="2241748"/>
                  <a:pt x="3295224" y="2274048"/>
                  <a:pt x="3298498" y="2306129"/>
                </a:cubicBezTo>
                <a:cubicBezTo>
                  <a:pt x="3299152" y="2314204"/>
                  <a:pt x="3289986" y="2321843"/>
                  <a:pt x="3279729" y="2320315"/>
                </a:cubicBezTo>
                <a:close/>
                <a:moveTo>
                  <a:pt x="3296315" y="2014996"/>
                </a:moveTo>
                <a:cubicBezTo>
                  <a:pt x="3292823" y="2015650"/>
                  <a:pt x="3291514" y="2012595"/>
                  <a:pt x="3290423" y="2009758"/>
                </a:cubicBezTo>
                <a:cubicBezTo>
                  <a:pt x="3290204" y="2009103"/>
                  <a:pt x="3289986" y="2008448"/>
                  <a:pt x="3289986" y="2007575"/>
                </a:cubicBezTo>
                <a:cubicBezTo>
                  <a:pt x="3287367" y="1973312"/>
                  <a:pt x="3284748" y="1939048"/>
                  <a:pt x="3282130" y="1904784"/>
                </a:cubicBezTo>
                <a:cubicBezTo>
                  <a:pt x="3283221" y="1904784"/>
                  <a:pt x="3284312" y="1904784"/>
                  <a:pt x="3285621" y="1904566"/>
                </a:cubicBezTo>
                <a:cubicBezTo>
                  <a:pt x="3288895" y="1929009"/>
                  <a:pt x="3292387" y="1953233"/>
                  <a:pt x="3295660" y="1977676"/>
                </a:cubicBezTo>
                <a:cubicBezTo>
                  <a:pt x="3296970" y="1987715"/>
                  <a:pt x="3298279" y="1997755"/>
                  <a:pt x="3299371" y="2008012"/>
                </a:cubicBezTo>
                <a:cubicBezTo>
                  <a:pt x="3299589" y="2010849"/>
                  <a:pt x="3300025" y="2014341"/>
                  <a:pt x="3296315" y="2014996"/>
                </a:cubicBezTo>
                <a:close/>
                <a:moveTo>
                  <a:pt x="3306136" y="2165146"/>
                </a:moveTo>
                <a:cubicBezTo>
                  <a:pt x="3303299" y="2152051"/>
                  <a:pt x="3302644" y="2138738"/>
                  <a:pt x="3301771" y="2125644"/>
                </a:cubicBezTo>
                <a:cubicBezTo>
                  <a:pt x="3301553" y="2123680"/>
                  <a:pt x="3302644" y="2121934"/>
                  <a:pt x="3304827" y="2122152"/>
                </a:cubicBezTo>
                <a:cubicBezTo>
                  <a:pt x="3308100" y="2122589"/>
                  <a:pt x="3310064" y="2124989"/>
                  <a:pt x="3310283" y="2128045"/>
                </a:cubicBezTo>
                <a:cubicBezTo>
                  <a:pt x="3310937" y="2134592"/>
                  <a:pt x="3310937" y="2140921"/>
                  <a:pt x="3311374" y="2147468"/>
                </a:cubicBezTo>
                <a:cubicBezTo>
                  <a:pt x="3311592" y="2147468"/>
                  <a:pt x="3311810" y="2147468"/>
                  <a:pt x="3312028" y="2147468"/>
                </a:cubicBezTo>
                <a:cubicBezTo>
                  <a:pt x="3312028" y="2152924"/>
                  <a:pt x="3312028" y="2158162"/>
                  <a:pt x="3312028" y="2163618"/>
                </a:cubicBezTo>
                <a:cubicBezTo>
                  <a:pt x="3312028" y="2165364"/>
                  <a:pt x="3312028" y="2167546"/>
                  <a:pt x="3309846" y="2168201"/>
                </a:cubicBezTo>
                <a:cubicBezTo>
                  <a:pt x="3307445" y="2168856"/>
                  <a:pt x="3306354" y="2166892"/>
                  <a:pt x="3306136" y="2165146"/>
                </a:cubicBezTo>
                <a:close/>
                <a:moveTo>
                  <a:pt x="3313775" y="2247204"/>
                </a:moveTo>
                <a:cubicBezTo>
                  <a:pt x="3312247" y="2234110"/>
                  <a:pt x="3310937" y="2221015"/>
                  <a:pt x="3309410" y="2207921"/>
                </a:cubicBezTo>
                <a:cubicBezTo>
                  <a:pt x="3310937" y="2207703"/>
                  <a:pt x="3312683" y="2207703"/>
                  <a:pt x="3314211" y="2207484"/>
                </a:cubicBezTo>
                <a:cubicBezTo>
                  <a:pt x="3315084" y="2220579"/>
                  <a:pt x="3315957" y="2233673"/>
                  <a:pt x="3316830" y="2246768"/>
                </a:cubicBezTo>
                <a:cubicBezTo>
                  <a:pt x="3315957" y="2246986"/>
                  <a:pt x="3314866" y="2247204"/>
                  <a:pt x="3313775" y="2247204"/>
                </a:cubicBezTo>
                <a:close/>
                <a:moveTo>
                  <a:pt x="3344546" y="2276230"/>
                </a:moveTo>
                <a:cubicBezTo>
                  <a:pt x="3329706" y="2282996"/>
                  <a:pt x="3326214" y="2281032"/>
                  <a:pt x="3324905" y="2264445"/>
                </a:cubicBezTo>
                <a:cubicBezTo>
                  <a:pt x="3323595" y="2247859"/>
                  <a:pt x="3322722" y="2231054"/>
                  <a:pt x="3321849" y="2214468"/>
                </a:cubicBezTo>
                <a:cubicBezTo>
                  <a:pt x="3321631" y="2210758"/>
                  <a:pt x="3321849" y="2206611"/>
                  <a:pt x="3326869" y="2206393"/>
                </a:cubicBezTo>
                <a:cubicBezTo>
                  <a:pt x="3330579" y="2206175"/>
                  <a:pt x="3334726" y="2206611"/>
                  <a:pt x="3336035" y="2210758"/>
                </a:cubicBezTo>
                <a:cubicBezTo>
                  <a:pt x="3339527" y="2221888"/>
                  <a:pt x="3342364" y="2233019"/>
                  <a:pt x="3345638" y="2244585"/>
                </a:cubicBezTo>
                <a:cubicBezTo>
                  <a:pt x="3343237" y="2253533"/>
                  <a:pt x="3341928" y="2262700"/>
                  <a:pt x="3347820" y="2271647"/>
                </a:cubicBezTo>
                <a:cubicBezTo>
                  <a:pt x="3349348" y="2273830"/>
                  <a:pt x="3346729" y="2275357"/>
                  <a:pt x="3344546" y="2276230"/>
                </a:cubicBezTo>
                <a:close/>
                <a:moveTo>
                  <a:pt x="3370081" y="2168419"/>
                </a:moveTo>
                <a:cubicBezTo>
                  <a:pt x="3367898" y="2175403"/>
                  <a:pt x="3357859" y="2177149"/>
                  <a:pt x="3350439" y="2177149"/>
                </a:cubicBezTo>
                <a:cubicBezTo>
                  <a:pt x="3342582" y="2177149"/>
                  <a:pt x="3334726" y="2174966"/>
                  <a:pt x="3326869" y="2173657"/>
                </a:cubicBezTo>
                <a:cubicBezTo>
                  <a:pt x="3322286" y="2172784"/>
                  <a:pt x="3319885" y="2169947"/>
                  <a:pt x="3319885" y="2165364"/>
                </a:cubicBezTo>
                <a:cubicBezTo>
                  <a:pt x="3319667" y="2160344"/>
                  <a:pt x="3319449" y="2155107"/>
                  <a:pt x="3319231" y="2149432"/>
                </a:cubicBezTo>
                <a:cubicBezTo>
                  <a:pt x="3320322" y="2143758"/>
                  <a:pt x="3314866" y="2135465"/>
                  <a:pt x="3321195" y="2131973"/>
                </a:cubicBezTo>
                <a:cubicBezTo>
                  <a:pt x="3326214" y="2129136"/>
                  <a:pt x="3332107" y="2136120"/>
                  <a:pt x="3337563" y="2138738"/>
                </a:cubicBezTo>
                <a:cubicBezTo>
                  <a:pt x="3344765" y="2142230"/>
                  <a:pt x="3351530" y="2146813"/>
                  <a:pt x="3358732" y="2150087"/>
                </a:cubicBezTo>
                <a:cubicBezTo>
                  <a:pt x="3366807" y="2153579"/>
                  <a:pt x="3372481" y="2160563"/>
                  <a:pt x="3370081" y="2168419"/>
                </a:cubicBezTo>
                <a:close/>
                <a:moveTo>
                  <a:pt x="4133052" y="2157944"/>
                </a:moveTo>
                <a:cubicBezTo>
                  <a:pt x="4134361" y="2174312"/>
                  <a:pt x="4135889" y="2190462"/>
                  <a:pt x="4137417" y="2206830"/>
                </a:cubicBezTo>
                <a:cubicBezTo>
                  <a:pt x="4138290" y="2214686"/>
                  <a:pt x="4135234" y="2215996"/>
                  <a:pt x="4128687" y="2212286"/>
                </a:cubicBezTo>
                <a:cubicBezTo>
                  <a:pt x="4109482" y="2201155"/>
                  <a:pt x="4090495" y="2189807"/>
                  <a:pt x="4071290" y="2178895"/>
                </a:cubicBezTo>
                <a:cubicBezTo>
                  <a:pt x="4066488" y="2176058"/>
                  <a:pt x="4063869" y="2172348"/>
                  <a:pt x="4063651" y="2166673"/>
                </a:cubicBezTo>
                <a:cubicBezTo>
                  <a:pt x="4063433" y="2160563"/>
                  <a:pt x="4062996" y="2154452"/>
                  <a:pt x="4062560" y="2148123"/>
                </a:cubicBezTo>
                <a:cubicBezTo>
                  <a:pt x="4062124" y="2142012"/>
                  <a:pt x="4064524" y="2138957"/>
                  <a:pt x="4068452" y="2139830"/>
                </a:cubicBezTo>
                <a:cubicBezTo>
                  <a:pt x="4088749" y="2142667"/>
                  <a:pt x="4106208" y="2145504"/>
                  <a:pt x="4123886" y="2147905"/>
                </a:cubicBezTo>
                <a:cubicBezTo>
                  <a:pt x="4129997" y="2148559"/>
                  <a:pt x="4132397" y="2152051"/>
                  <a:pt x="4133052" y="2157944"/>
                </a:cubicBezTo>
                <a:close/>
                <a:moveTo>
                  <a:pt x="4119739" y="2000810"/>
                </a:moveTo>
                <a:cubicBezTo>
                  <a:pt x="4122576" y="2035947"/>
                  <a:pt x="4125632" y="2071084"/>
                  <a:pt x="4128251" y="2102510"/>
                </a:cubicBezTo>
                <a:cubicBezTo>
                  <a:pt x="4129778" y="2113641"/>
                  <a:pt x="4127159" y="2117133"/>
                  <a:pt x="4119085" y="2115823"/>
                </a:cubicBezTo>
                <a:cubicBezTo>
                  <a:pt x="4102935" y="2113204"/>
                  <a:pt x="4086785" y="2110804"/>
                  <a:pt x="4070635" y="2108839"/>
                </a:cubicBezTo>
                <a:cubicBezTo>
                  <a:pt x="4062996" y="2107748"/>
                  <a:pt x="4058850" y="2104256"/>
                  <a:pt x="4058195" y="2096400"/>
                </a:cubicBezTo>
                <a:cubicBezTo>
                  <a:pt x="4055576" y="2063009"/>
                  <a:pt x="4052739" y="2029836"/>
                  <a:pt x="4050339" y="1996445"/>
                </a:cubicBezTo>
                <a:cubicBezTo>
                  <a:pt x="4049684" y="1989025"/>
                  <a:pt x="4052521" y="1984442"/>
                  <a:pt x="4061032" y="1985315"/>
                </a:cubicBezTo>
                <a:cubicBezTo>
                  <a:pt x="4076964" y="1986843"/>
                  <a:pt x="4092896" y="1988588"/>
                  <a:pt x="4108827" y="1990116"/>
                </a:cubicBezTo>
                <a:cubicBezTo>
                  <a:pt x="4115156" y="1990771"/>
                  <a:pt x="4119085" y="1993608"/>
                  <a:pt x="4119739" y="2000810"/>
                </a:cubicBezTo>
                <a:close/>
                <a:moveTo>
                  <a:pt x="4042482" y="1869210"/>
                </a:moveTo>
                <a:cubicBezTo>
                  <a:pt x="4051212" y="1865937"/>
                  <a:pt x="4061032" y="1860481"/>
                  <a:pt x="4071726" y="1865937"/>
                </a:cubicBezTo>
                <a:cubicBezTo>
                  <a:pt x="4076746" y="1868556"/>
                  <a:pt x="4082638" y="1869865"/>
                  <a:pt x="4088094" y="1871611"/>
                </a:cubicBezTo>
                <a:cubicBezTo>
                  <a:pt x="4092896" y="1873139"/>
                  <a:pt x="4096169" y="1876194"/>
                  <a:pt x="4097915" y="1880996"/>
                </a:cubicBezTo>
                <a:cubicBezTo>
                  <a:pt x="4105772" y="1902601"/>
                  <a:pt x="4111009" y="1924644"/>
                  <a:pt x="4112101" y="1947777"/>
                </a:cubicBezTo>
                <a:cubicBezTo>
                  <a:pt x="4112319" y="1955634"/>
                  <a:pt x="4109918" y="1959344"/>
                  <a:pt x="4101625" y="1958253"/>
                </a:cubicBezTo>
                <a:cubicBezTo>
                  <a:pt x="4086567" y="1956289"/>
                  <a:pt x="4071290" y="1954761"/>
                  <a:pt x="4056231" y="1953233"/>
                </a:cubicBezTo>
                <a:cubicBezTo>
                  <a:pt x="4050120" y="1952579"/>
                  <a:pt x="4047283" y="1949305"/>
                  <a:pt x="4046410" y="1943631"/>
                </a:cubicBezTo>
                <a:cubicBezTo>
                  <a:pt x="4043355" y="1926171"/>
                  <a:pt x="4040081" y="1908494"/>
                  <a:pt x="4040300" y="1890598"/>
                </a:cubicBezTo>
                <a:cubicBezTo>
                  <a:pt x="4040300" y="1889507"/>
                  <a:pt x="4040081" y="1888416"/>
                  <a:pt x="4040300" y="1887324"/>
                </a:cubicBezTo>
                <a:cubicBezTo>
                  <a:pt x="4041172" y="1880996"/>
                  <a:pt x="4036371" y="1871393"/>
                  <a:pt x="4042482" y="1869210"/>
                </a:cubicBezTo>
                <a:close/>
                <a:moveTo>
                  <a:pt x="4042482" y="2157289"/>
                </a:moveTo>
                <a:cubicBezTo>
                  <a:pt x="4040954" y="2159908"/>
                  <a:pt x="4038990" y="2159471"/>
                  <a:pt x="4037026" y="2158162"/>
                </a:cubicBezTo>
                <a:cubicBezTo>
                  <a:pt x="4020003" y="2148123"/>
                  <a:pt x="4002762" y="2138302"/>
                  <a:pt x="3985739" y="2128263"/>
                </a:cubicBezTo>
                <a:cubicBezTo>
                  <a:pt x="3986176" y="2126953"/>
                  <a:pt x="3986612" y="2125644"/>
                  <a:pt x="3987267" y="2124335"/>
                </a:cubicBezTo>
                <a:cubicBezTo>
                  <a:pt x="4003417" y="2127608"/>
                  <a:pt x="4019785" y="2130445"/>
                  <a:pt x="4035935" y="2134155"/>
                </a:cubicBezTo>
                <a:cubicBezTo>
                  <a:pt x="4040518" y="2135247"/>
                  <a:pt x="4045101" y="2152706"/>
                  <a:pt x="4042482" y="2157289"/>
                </a:cubicBezTo>
                <a:close/>
                <a:moveTo>
                  <a:pt x="4029169" y="1992517"/>
                </a:moveTo>
                <a:cubicBezTo>
                  <a:pt x="4031788" y="2023944"/>
                  <a:pt x="4034625" y="2055589"/>
                  <a:pt x="4037244" y="2085487"/>
                </a:cubicBezTo>
                <a:cubicBezTo>
                  <a:pt x="4037899" y="2102292"/>
                  <a:pt x="4037462" y="2102947"/>
                  <a:pt x="4022622" y="2100110"/>
                </a:cubicBezTo>
                <a:cubicBezTo>
                  <a:pt x="4006472" y="2097054"/>
                  <a:pt x="3990540" y="2093781"/>
                  <a:pt x="3974391" y="2090943"/>
                </a:cubicBezTo>
                <a:cubicBezTo>
                  <a:pt x="3966316" y="2089634"/>
                  <a:pt x="3962387" y="2085269"/>
                  <a:pt x="3961733" y="2077194"/>
                </a:cubicBezTo>
                <a:cubicBezTo>
                  <a:pt x="3958895" y="2045331"/>
                  <a:pt x="3955840" y="2013468"/>
                  <a:pt x="3952785" y="1981823"/>
                </a:cubicBezTo>
                <a:cubicBezTo>
                  <a:pt x="3951912" y="1972875"/>
                  <a:pt x="3955840" y="1969820"/>
                  <a:pt x="3964351" y="1971566"/>
                </a:cubicBezTo>
                <a:cubicBezTo>
                  <a:pt x="3983338" y="1975276"/>
                  <a:pt x="4002107" y="1978986"/>
                  <a:pt x="4021094" y="1982478"/>
                </a:cubicBezTo>
                <a:cubicBezTo>
                  <a:pt x="4026768" y="1983569"/>
                  <a:pt x="4028733" y="1987497"/>
                  <a:pt x="4029169" y="1992517"/>
                </a:cubicBezTo>
                <a:close/>
                <a:moveTo>
                  <a:pt x="3963697" y="1853497"/>
                </a:moveTo>
                <a:cubicBezTo>
                  <a:pt x="3966534" y="1854370"/>
                  <a:pt x="3969371" y="1854807"/>
                  <a:pt x="3972208" y="1855461"/>
                </a:cubicBezTo>
                <a:cubicBezTo>
                  <a:pt x="3973518" y="1855679"/>
                  <a:pt x="3975045" y="1856334"/>
                  <a:pt x="3976355" y="1856334"/>
                </a:cubicBezTo>
                <a:cubicBezTo>
                  <a:pt x="3998397" y="1857644"/>
                  <a:pt x="4008000" y="1870956"/>
                  <a:pt x="4012801" y="1891035"/>
                </a:cubicBezTo>
                <a:cubicBezTo>
                  <a:pt x="4016729" y="1907403"/>
                  <a:pt x="4019785" y="1923771"/>
                  <a:pt x="4021967" y="1940139"/>
                </a:cubicBezTo>
                <a:cubicBezTo>
                  <a:pt x="4023058" y="1947777"/>
                  <a:pt x="4020876" y="1951051"/>
                  <a:pt x="4012365" y="1949305"/>
                </a:cubicBezTo>
                <a:cubicBezTo>
                  <a:pt x="3994905" y="1945813"/>
                  <a:pt x="3977446" y="1942758"/>
                  <a:pt x="3959768" y="1939921"/>
                </a:cubicBezTo>
                <a:cubicBezTo>
                  <a:pt x="3952130" y="1938611"/>
                  <a:pt x="3948420" y="1934683"/>
                  <a:pt x="3947329" y="1927263"/>
                </a:cubicBezTo>
                <a:cubicBezTo>
                  <a:pt x="3944273" y="1908930"/>
                  <a:pt x="3939909" y="1890816"/>
                  <a:pt x="3939690" y="1872266"/>
                </a:cubicBezTo>
                <a:cubicBezTo>
                  <a:pt x="3938817" y="1851315"/>
                  <a:pt x="3943182" y="1847823"/>
                  <a:pt x="3963697" y="1853497"/>
                </a:cubicBezTo>
                <a:close/>
                <a:moveTo>
                  <a:pt x="3874000" y="1841930"/>
                </a:moveTo>
                <a:cubicBezTo>
                  <a:pt x="3896479" y="1844331"/>
                  <a:pt x="3907172" y="1856771"/>
                  <a:pt x="3913065" y="1877067"/>
                </a:cubicBezTo>
                <a:cubicBezTo>
                  <a:pt x="3917648" y="1893217"/>
                  <a:pt x="3921576" y="1909367"/>
                  <a:pt x="3923759" y="1925953"/>
                </a:cubicBezTo>
                <a:cubicBezTo>
                  <a:pt x="3924850" y="1934246"/>
                  <a:pt x="3921794" y="1937302"/>
                  <a:pt x="3913501" y="1936211"/>
                </a:cubicBezTo>
                <a:cubicBezTo>
                  <a:pt x="3897788" y="1934028"/>
                  <a:pt x="3881856" y="1932064"/>
                  <a:pt x="3865925" y="1930318"/>
                </a:cubicBezTo>
                <a:cubicBezTo>
                  <a:pt x="3859159" y="1929663"/>
                  <a:pt x="3855667" y="1926390"/>
                  <a:pt x="3854140" y="1919842"/>
                </a:cubicBezTo>
                <a:cubicBezTo>
                  <a:pt x="3849775" y="1901510"/>
                  <a:pt x="3846065" y="1882960"/>
                  <a:pt x="3845628" y="1863100"/>
                </a:cubicBezTo>
                <a:cubicBezTo>
                  <a:pt x="3841918" y="1843895"/>
                  <a:pt x="3853921" y="1839748"/>
                  <a:pt x="3874000" y="1841930"/>
                </a:cubicBezTo>
                <a:close/>
                <a:moveTo>
                  <a:pt x="3850866" y="2123025"/>
                </a:moveTo>
                <a:cubicBezTo>
                  <a:pt x="3847811" y="2125426"/>
                  <a:pt x="3845628" y="2122152"/>
                  <a:pt x="3843446" y="2120843"/>
                </a:cubicBezTo>
                <a:cubicBezTo>
                  <a:pt x="3840609" y="2119097"/>
                  <a:pt x="3836462" y="2118442"/>
                  <a:pt x="3835589" y="2114077"/>
                </a:cubicBezTo>
                <a:cubicBezTo>
                  <a:pt x="3838863" y="2111458"/>
                  <a:pt x="3842573" y="2113204"/>
                  <a:pt x="3845846" y="2113641"/>
                </a:cubicBezTo>
                <a:cubicBezTo>
                  <a:pt x="3848902" y="2113859"/>
                  <a:pt x="3851084" y="2115823"/>
                  <a:pt x="3851521" y="2119097"/>
                </a:cubicBezTo>
                <a:cubicBezTo>
                  <a:pt x="3851739" y="2120188"/>
                  <a:pt x="3851739" y="2122370"/>
                  <a:pt x="3850866" y="2123025"/>
                </a:cubicBezTo>
                <a:close/>
                <a:moveTo>
                  <a:pt x="3792159" y="1901510"/>
                </a:moveTo>
                <a:cubicBezTo>
                  <a:pt x="3792814" y="1889070"/>
                  <a:pt x="3793250" y="1876849"/>
                  <a:pt x="3793687" y="1864409"/>
                </a:cubicBezTo>
                <a:cubicBezTo>
                  <a:pt x="3793905" y="1854807"/>
                  <a:pt x="3793687" y="1845422"/>
                  <a:pt x="3788231" y="1837129"/>
                </a:cubicBezTo>
                <a:cubicBezTo>
                  <a:pt x="3787140" y="1835383"/>
                  <a:pt x="3786267" y="1832982"/>
                  <a:pt x="3788012" y="1831236"/>
                </a:cubicBezTo>
                <a:cubicBezTo>
                  <a:pt x="3789759" y="1829491"/>
                  <a:pt x="3791286" y="1831455"/>
                  <a:pt x="3792814" y="1831891"/>
                </a:cubicBezTo>
                <a:cubicBezTo>
                  <a:pt x="3803944" y="1835165"/>
                  <a:pt x="3810928" y="1841712"/>
                  <a:pt x="3815074" y="1853279"/>
                </a:cubicBezTo>
                <a:cubicBezTo>
                  <a:pt x="3821622" y="1871611"/>
                  <a:pt x="3827078" y="1889725"/>
                  <a:pt x="3829260" y="1909149"/>
                </a:cubicBezTo>
                <a:cubicBezTo>
                  <a:pt x="3831224" y="1926390"/>
                  <a:pt x="3831661" y="1926171"/>
                  <a:pt x="3814638" y="1925517"/>
                </a:cubicBezTo>
                <a:cubicBezTo>
                  <a:pt x="3790850" y="1924425"/>
                  <a:pt x="3790850" y="1924644"/>
                  <a:pt x="3792159" y="1901510"/>
                </a:cubicBezTo>
                <a:close/>
                <a:moveTo>
                  <a:pt x="3809400" y="2008667"/>
                </a:moveTo>
                <a:cubicBezTo>
                  <a:pt x="3807873" y="1993826"/>
                  <a:pt x="3805035" y="1978549"/>
                  <a:pt x="3799579" y="1964145"/>
                </a:cubicBezTo>
                <a:cubicBezTo>
                  <a:pt x="3797179" y="1957598"/>
                  <a:pt x="3800452" y="1955416"/>
                  <a:pt x="3806563" y="1956289"/>
                </a:cubicBezTo>
                <a:cubicBezTo>
                  <a:pt x="3814856" y="1957598"/>
                  <a:pt x="3822931" y="1958908"/>
                  <a:pt x="3831224" y="1960217"/>
                </a:cubicBezTo>
                <a:cubicBezTo>
                  <a:pt x="3838426" y="1961308"/>
                  <a:pt x="3837772" y="1967419"/>
                  <a:pt x="3838208" y="1972002"/>
                </a:cubicBezTo>
                <a:cubicBezTo>
                  <a:pt x="3840390" y="1992299"/>
                  <a:pt x="3841918" y="2012377"/>
                  <a:pt x="3843664" y="2032673"/>
                </a:cubicBezTo>
                <a:cubicBezTo>
                  <a:pt x="3844101" y="2043149"/>
                  <a:pt x="3842791" y="2044022"/>
                  <a:pt x="3833625" y="2039657"/>
                </a:cubicBezTo>
                <a:cubicBezTo>
                  <a:pt x="3820530" y="2033328"/>
                  <a:pt x="3811146" y="2025471"/>
                  <a:pt x="3809400" y="2008667"/>
                </a:cubicBezTo>
                <a:close/>
                <a:moveTo>
                  <a:pt x="3828387" y="2184351"/>
                </a:moveTo>
                <a:cubicBezTo>
                  <a:pt x="3837990" y="2188279"/>
                  <a:pt x="3840390" y="2194826"/>
                  <a:pt x="3840827" y="2204211"/>
                </a:cubicBezTo>
                <a:cubicBezTo>
                  <a:pt x="3832097" y="2199409"/>
                  <a:pt x="3831006" y="2192426"/>
                  <a:pt x="3828387" y="2184351"/>
                </a:cubicBezTo>
                <a:close/>
                <a:moveTo>
                  <a:pt x="3856104" y="2233237"/>
                </a:moveTo>
                <a:cubicBezTo>
                  <a:pt x="3851084" y="2232800"/>
                  <a:pt x="3853048" y="2227999"/>
                  <a:pt x="3852830" y="2224507"/>
                </a:cubicBezTo>
                <a:cubicBezTo>
                  <a:pt x="3851957" y="2210540"/>
                  <a:pt x="3851302" y="2196354"/>
                  <a:pt x="3840609" y="2185224"/>
                </a:cubicBezTo>
                <a:cubicBezTo>
                  <a:pt x="3837553" y="2182168"/>
                  <a:pt x="3835589" y="2178240"/>
                  <a:pt x="3832752" y="2174966"/>
                </a:cubicBezTo>
                <a:cubicBezTo>
                  <a:pt x="3827951" y="2169510"/>
                  <a:pt x="3827951" y="2165146"/>
                  <a:pt x="3835371" y="2162745"/>
                </a:cubicBezTo>
                <a:cubicBezTo>
                  <a:pt x="3843664" y="2160126"/>
                  <a:pt x="3846719" y="2152269"/>
                  <a:pt x="3853703" y="2144849"/>
                </a:cubicBezTo>
                <a:cubicBezTo>
                  <a:pt x="3855013" y="2159471"/>
                  <a:pt x="3856104" y="2171911"/>
                  <a:pt x="3857413" y="2184351"/>
                </a:cubicBezTo>
                <a:cubicBezTo>
                  <a:pt x="3858723" y="2197664"/>
                  <a:pt x="3860032" y="2211195"/>
                  <a:pt x="3861123" y="2224507"/>
                </a:cubicBezTo>
                <a:cubicBezTo>
                  <a:pt x="3861123" y="2228217"/>
                  <a:pt x="3861996" y="2233673"/>
                  <a:pt x="3856104" y="2233237"/>
                </a:cubicBezTo>
                <a:close/>
                <a:moveTo>
                  <a:pt x="3860032" y="1991644"/>
                </a:moveTo>
                <a:cubicBezTo>
                  <a:pt x="3857413" y="1960217"/>
                  <a:pt x="3854795" y="1960872"/>
                  <a:pt x="3884475" y="1964364"/>
                </a:cubicBezTo>
                <a:cubicBezTo>
                  <a:pt x="3897133" y="1965673"/>
                  <a:pt x="3909791" y="1966983"/>
                  <a:pt x="3922449" y="1968292"/>
                </a:cubicBezTo>
                <a:cubicBezTo>
                  <a:pt x="3929433" y="1968947"/>
                  <a:pt x="3932488" y="1972439"/>
                  <a:pt x="3932925" y="1979422"/>
                </a:cubicBezTo>
                <a:cubicBezTo>
                  <a:pt x="3935325" y="2010631"/>
                  <a:pt x="3938381" y="2041621"/>
                  <a:pt x="3941000" y="2072611"/>
                </a:cubicBezTo>
                <a:cubicBezTo>
                  <a:pt x="3942091" y="2085924"/>
                  <a:pt x="3940563" y="2086142"/>
                  <a:pt x="3927687" y="2086797"/>
                </a:cubicBezTo>
                <a:cubicBezTo>
                  <a:pt x="3910446" y="2087452"/>
                  <a:pt x="3899097" y="2075885"/>
                  <a:pt x="3885130" y="2069556"/>
                </a:cubicBezTo>
                <a:cubicBezTo>
                  <a:pt x="3870508" y="2063009"/>
                  <a:pt x="3864179" y="2052970"/>
                  <a:pt x="3864179" y="2036820"/>
                </a:cubicBezTo>
                <a:cubicBezTo>
                  <a:pt x="3863961" y="2020670"/>
                  <a:pt x="3861342" y="2004302"/>
                  <a:pt x="3860032" y="1991644"/>
                </a:cubicBezTo>
                <a:close/>
                <a:moveTo>
                  <a:pt x="3880547" y="2224507"/>
                </a:moveTo>
                <a:cubicBezTo>
                  <a:pt x="3878583" y="2204647"/>
                  <a:pt x="3876837" y="2184787"/>
                  <a:pt x="3874873" y="2164927"/>
                </a:cubicBezTo>
                <a:cubicBezTo>
                  <a:pt x="3874873" y="2164927"/>
                  <a:pt x="3874873" y="2164927"/>
                  <a:pt x="3875091" y="2164927"/>
                </a:cubicBezTo>
                <a:cubicBezTo>
                  <a:pt x="3874436" y="2156198"/>
                  <a:pt x="3874000" y="2147468"/>
                  <a:pt x="3873127" y="2138738"/>
                </a:cubicBezTo>
                <a:cubicBezTo>
                  <a:pt x="3872472" y="2131755"/>
                  <a:pt x="3874218" y="2128699"/>
                  <a:pt x="3881638" y="2133064"/>
                </a:cubicBezTo>
                <a:cubicBezTo>
                  <a:pt x="3901935" y="2145286"/>
                  <a:pt x="3922231" y="2157289"/>
                  <a:pt x="3942746" y="2169074"/>
                </a:cubicBezTo>
                <a:cubicBezTo>
                  <a:pt x="3947765" y="2171911"/>
                  <a:pt x="3949511" y="2176058"/>
                  <a:pt x="3949948" y="2181514"/>
                </a:cubicBezTo>
                <a:cubicBezTo>
                  <a:pt x="3951257" y="2199191"/>
                  <a:pt x="3952348" y="2217087"/>
                  <a:pt x="3953876" y="2234765"/>
                </a:cubicBezTo>
                <a:cubicBezTo>
                  <a:pt x="3954531" y="2242839"/>
                  <a:pt x="3951257" y="2245240"/>
                  <a:pt x="3943837" y="2244367"/>
                </a:cubicBezTo>
                <a:cubicBezTo>
                  <a:pt x="3926159" y="2241967"/>
                  <a:pt x="3908482" y="2239566"/>
                  <a:pt x="3890804" y="2237602"/>
                </a:cubicBezTo>
                <a:cubicBezTo>
                  <a:pt x="3882511" y="2236511"/>
                  <a:pt x="3881202" y="2230836"/>
                  <a:pt x="3880547" y="2224507"/>
                </a:cubicBezTo>
                <a:close/>
                <a:moveTo>
                  <a:pt x="3904772" y="2452569"/>
                </a:moveTo>
                <a:cubicBezTo>
                  <a:pt x="3902808" y="2452569"/>
                  <a:pt x="3901280" y="2451478"/>
                  <a:pt x="3901062" y="2449514"/>
                </a:cubicBezTo>
                <a:cubicBezTo>
                  <a:pt x="3900843" y="2447332"/>
                  <a:pt x="3902371" y="2446459"/>
                  <a:pt x="3904335" y="2446895"/>
                </a:cubicBezTo>
                <a:cubicBezTo>
                  <a:pt x="3906081" y="2447332"/>
                  <a:pt x="3907609" y="2448205"/>
                  <a:pt x="3907609" y="2450387"/>
                </a:cubicBezTo>
                <a:cubicBezTo>
                  <a:pt x="3907609" y="2451915"/>
                  <a:pt x="3906299" y="2452569"/>
                  <a:pt x="3904772" y="2452569"/>
                </a:cubicBezTo>
                <a:close/>
                <a:moveTo>
                  <a:pt x="3964351" y="2394081"/>
                </a:moveTo>
                <a:cubicBezTo>
                  <a:pt x="3955622" y="2399318"/>
                  <a:pt x="3943619" y="2398009"/>
                  <a:pt x="3933798" y="2394081"/>
                </a:cubicBezTo>
                <a:cubicBezTo>
                  <a:pt x="3922449" y="2389498"/>
                  <a:pt x="3911974" y="2382514"/>
                  <a:pt x="3901062" y="2376840"/>
                </a:cubicBezTo>
                <a:cubicBezTo>
                  <a:pt x="3894296" y="2373348"/>
                  <a:pt x="3895824" y="2367455"/>
                  <a:pt x="3899316" y="2364182"/>
                </a:cubicBezTo>
                <a:cubicBezTo>
                  <a:pt x="3904335" y="2359380"/>
                  <a:pt x="3903026" y="2354579"/>
                  <a:pt x="3902371" y="2349123"/>
                </a:cubicBezTo>
                <a:cubicBezTo>
                  <a:pt x="3901062" y="2336683"/>
                  <a:pt x="3897133" y="2324898"/>
                  <a:pt x="3891459" y="2313986"/>
                </a:cubicBezTo>
                <a:cubicBezTo>
                  <a:pt x="3885785" y="2302638"/>
                  <a:pt x="3885348" y="2291071"/>
                  <a:pt x="3885130" y="2279068"/>
                </a:cubicBezTo>
                <a:cubicBezTo>
                  <a:pt x="3884912" y="2272520"/>
                  <a:pt x="3887749" y="2269683"/>
                  <a:pt x="3894296" y="2270338"/>
                </a:cubicBezTo>
                <a:cubicBezTo>
                  <a:pt x="3913065" y="2272520"/>
                  <a:pt x="3931833" y="2274921"/>
                  <a:pt x="3950602" y="2277103"/>
                </a:cubicBezTo>
                <a:cubicBezTo>
                  <a:pt x="3957586" y="2277976"/>
                  <a:pt x="3958459" y="2283432"/>
                  <a:pt x="3959114" y="2289107"/>
                </a:cubicBezTo>
                <a:cubicBezTo>
                  <a:pt x="3961514" y="2315514"/>
                  <a:pt x="3964133" y="2341921"/>
                  <a:pt x="3966752" y="2368328"/>
                </a:cubicBezTo>
                <a:cubicBezTo>
                  <a:pt x="3966534" y="2368328"/>
                  <a:pt x="3966534" y="2368328"/>
                  <a:pt x="3966316" y="2368328"/>
                </a:cubicBezTo>
                <a:cubicBezTo>
                  <a:pt x="3966316" y="2368983"/>
                  <a:pt x="3966534" y="2369856"/>
                  <a:pt x="3966534" y="2370510"/>
                </a:cubicBezTo>
                <a:cubicBezTo>
                  <a:pt x="3966098" y="2378586"/>
                  <a:pt x="3971990" y="2389498"/>
                  <a:pt x="3964351" y="2394081"/>
                </a:cubicBezTo>
                <a:close/>
                <a:moveTo>
                  <a:pt x="3975700" y="2239129"/>
                </a:moveTo>
                <a:cubicBezTo>
                  <a:pt x="3974609" y="2224289"/>
                  <a:pt x="3972863" y="2209449"/>
                  <a:pt x="3971554" y="2194608"/>
                </a:cubicBezTo>
                <a:cubicBezTo>
                  <a:pt x="3970899" y="2188279"/>
                  <a:pt x="3973081" y="2186533"/>
                  <a:pt x="3978974" y="2190025"/>
                </a:cubicBezTo>
                <a:cubicBezTo>
                  <a:pt x="4000579" y="2202683"/>
                  <a:pt x="4022185" y="2215123"/>
                  <a:pt x="4043791" y="2227999"/>
                </a:cubicBezTo>
                <a:cubicBezTo>
                  <a:pt x="4049902" y="2231709"/>
                  <a:pt x="4053176" y="2244149"/>
                  <a:pt x="4050339" y="2250260"/>
                </a:cubicBezTo>
                <a:cubicBezTo>
                  <a:pt x="4048593" y="2253970"/>
                  <a:pt x="4045319" y="2254188"/>
                  <a:pt x="4042045" y="2253970"/>
                </a:cubicBezTo>
                <a:cubicBezTo>
                  <a:pt x="4037026" y="2253751"/>
                  <a:pt x="4032006" y="2253315"/>
                  <a:pt x="4026768" y="2252879"/>
                </a:cubicBezTo>
                <a:cubicBezTo>
                  <a:pt x="4026768" y="2252879"/>
                  <a:pt x="4026768" y="2252879"/>
                  <a:pt x="4026768" y="2253097"/>
                </a:cubicBezTo>
                <a:cubicBezTo>
                  <a:pt x="4013456" y="2251787"/>
                  <a:pt x="4000143" y="2250478"/>
                  <a:pt x="3986612" y="2249387"/>
                </a:cubicBezTo>
                <a:cubicBezTo>
                  <a:pt x="3980065" y="2249168"/>
                  <a:pt x="3976355" y="2246331"/>
                  <a:pt x="3975700" y="2239129"/>
                </a:cubicBezTo>
                <a:close/>
                <a:moveTo>
                  <a:pt x="3989013" y="2386224"/>
                </a:moveTo>
                <a:cubicBezTo>
                  <a:pt x="3985957" y="2354361"/>
                  <a:pt x="3982684" y="2322716"/>
                  <a:pt x="3979628" y="2290852"/>
                </a:cubicBezTo>
                <a:cubicBezTo>
                  <a:pt x="3978974" y="2283869"/>
                  <a:pt x="3981811" y="2280595"/>
                  <a:pt x="3989013" y="2281468"/>
                </a:cubicBezTo>
                <a:cubicBezTo>
                  <a:pt x="3995123" y="2282123"/>
                  <a:pt x="4001234" y="2282341"/>
                  <a:pt x="4007563" y="2282778"/>
                </a:cubicBezTo>
                <a:cubicBezTo>
                  <a:pt x="4007563" y="2282559"/>
                  <a:pt x="4007563" y="2282559"/>
                  <a:pt x="4007563" y="2282341"/>
                </a:cubicBezTo>
                <a:cubicBezTo>
                  <a:pt x="4020221" y="2283432"/>
                  <a:pt x="4032879" y="2284742"/>
                  <a:pt x="4045537" y="2285615"/>
                </a:cubicBezTo>
                <a:cubicBezTo>
                  <a:pt x="4051866" y="2286051"/>
                  <a:pt x="4055358" y="2289107"/>
                  <a:pt x="4056013" y="2295654"/>
                </a:cubicBezTo>
                <a:cubicBezTo>
                  <a:pt x="4059068" y="2330791"/>
                  <a:pt x="4062342" y="2365709"/>
                  <a:pt x="4065397" y="2400846"/>
                </a:cubicBezTo>
                <a:cubicBezTo>
                  <a:pt x="4066052" y="2406957"/>
                  <a:pt x="4063651" y="2409576"/>
                  <a:pt x="4057104" y="2408266"/>
                </a:cubicBezTo>
                <a:cubicBezTo>
                  <a:pt x="4038553" y="2404993"/>
                  <a:pt x="4020003" y="2401719"/>
                  <a:pt x="4001234" y="2398882"/>
                </a:cubicBezTo>
                <a:cubicBezTo>
                  <a:pt x="3993378" y="2398009"/>
                  <a:pt x="3989667" y="2393862"/>
                  <a:pt x="3989013" y="2386224"/>
                </a:cubicBezTo>
                <a:close/>
                <a:moveTo>
                  <a:pt x="4070635" y="2466100"/>
                </a:moveTo>
                <a:cubicBezTo>
                  <a:pt x="4069107" y="2467846"/>
                  <a:pt x="4067361" y="2467410"/>
                  <a:pt x="4065615" y="2466537"/>
                </a:cubicBezTo>
                <a:cubicBezTo>
                  <a:pt x="4047065" y="2456498"/>
                  <a:pt x="4028514" y="2446240"/>
                  <a:pt x="4009746" y="2435983"/>
                </a:cubicBezTo>
                <a:cubicBezTo>
                  <a:pt x="4010182" y="2435110"/>
                  <a:pt x="4010400" y="2434019"/>
                  <a:pt x="4010837" y="2433146"/>
                </a:cubicBezTo>
                <a:cubicBezTo>
                  <a:pt x="4028514" y="2434237"/>
                  <a:pt x="4045537" y="2438384"/>
                  <a:pt x="4062996" y="2441439"/>
                </a:cubicBezTo>
                <a:cubicBezTo>
                  <a:pt x="4068671" y="2442312"/>
                  <a:pt x="4074127" y="2461954"/>
                  <a:pt x="4070635" y="2466100"/>
                </a:cubicBezTo>
                <a:close/>
                <a:moveTo>
                  <a:pt x="4073254" y="2253097"/>
                </a:moveTo>
                <a:cubicBezTo>
                  <a:pt x="4072381" y="2251569"/>
                  <a:pt x="4072163" y="2248514"/>
                  <a:pt x="4073908" y="2248295"/>
                </a:cubicBezTo>
                <a:cubicBezTo>
                  <a:pt x="4081329" y="2247423"/>
                  <a:pt x="4086130" y="2252660"/>
                  <a:pt x="4092677" y="2257898"/>
                </a:cubicBezTo>
                <a:cubicBezTo>
                  <a:pt x="4083729" y="2260080"/>
                  <a:pt x="4077182" y="2260299"/>
                  <a:pt x="4073254" y="2253097"/>
                </a:cubicBezTo>
                <a:close/>
                <a:moveTo>
                  <a:pt x="4146583" y="2421797"/>
                </a:moveTo>
                <a:cubicBezTo>
                  <a:pt x="4130870" y="2419397"/>
                  <a:pt x="4114938" y="2416996"/>
                  <a:pt x="4099006" y="2415468"/>
                </a:cubicBezTo>
                <a:cubicBezTo>
                  <a:pt x="4090058" y="2414595"/>
                  <a:pt x="4086130" y="2410012"/>
                  <a:pt x="4085694" y="2401501"/>
                </a:cubicBezTo>
                <a:cubicBezTo>
                  <a:pt x="4083948" y="2368547"/>
                  <a:pt x="4080674" y="2335592"/>
                  <a:pt x="4076964" y="2305257"/>
                </a:cubicBezTo>
                <a:cubicBezTo>
                  <a:pt x="4076309" y="2290634"/>
                  <a:pt x="4077619" y="2289543"/>
                  <a:pt x="4089622" y="2290852"/>
                </a:cubicBezTo>
                <a:cubicBezTo>
                  <a:pt x="4104681" y="2292380"/>
                  <a:pt x="4119958" y="2294126"/>
                  <a:pt x="4135016" y="2295436"/>
                </a:cubicBezTo>
                <a:cubicBezTo>
                  <a:pt x="4142436" y="2296090"/>
                  <a:pt x="4145710" y="2299582"/>
                  <a:pt x="4146365" y="2307221"/>
                </a:cubicBezTo>
                <a:cubicBezTo>
                  <a:pt x="4149420" y="2342358"/>
                  <a:pt x="4152694" y="2377276"/>
                  <a:pt x="4156186" y="2412413"/>
                </a:cubicBezTo>
                <a:cubicBezTo>
                  <a:pt x="4157277" y="2420488"/>
                  <a:pt x="4154221" y="2422888"/>
                  <a:pt x="4146583" y="2421797"/>
                </a:cubicBezTo>
                <a:close/>
              </a:path>
            </a:pathLst>
          </a:custGeom>
          <a:solidFill>
            <a:schemeClr val="accent1"/>
          </a:solidFill>
          <a:ln w="2178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BE68A8E3-0FD7-43E8-B751-8303E91F759A}"/>
              </a:ext>
            </a:extLst>
          </p:cNvPr>
          <p:cNvSpPr/>
          <p:nvPr/>
        </p:nvSpPr>
        <p:spPr>
          <a:xfrm>
            <a:off x="0" y="788633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D0F4F492-F314-482E-A027-D152CB5A0072}"/>
              </a:ext>
            </a:extLst>
          </p:cNvPr>
          <p:cNvSpPr/>
          <p:nvPr/>
        </p:nvSpPr>
        <p:spPr>
          <a:xfrm rot="16200000">
            <a:off x="-308444" y="336571"/>
            <a:ext cx="1770439" cy="1153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6516" y="21600"/>
                </a:lnTo>
                <a:cubicBezTo>
                  <a:pt x="2915" y="21600"/>
                  <a:pt x="0" y="17126"/>
                  <a:pt x="0" y="11599"/>
                </a:cubicBez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99F8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algn="r" rtl="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" name="Gráfico 33">
            <a:extLst>
              <a:ext uri="{FF2B5EF4-FFF2-40B4-BE49-F238E27FC236}">
                <a16:creationId xmlns:a16="http://schemas.microsoft.com/office/drawing/2014/main" id="{ED3EFC78-7DFE-4E6C-94BE-75E767B14F84}"/>
              </a:ext>
            </a:extLst>
          </p:cNvPr>
          <p:cNvSpPr/>
          <p:nvPr/>
        </p:nvSpPr>
        <p:spPr>
          <a:xfrm>
            <a:off x="135775" y="398887"/>
            <a:ext cx="1386671" cy="389745"/>
          </a:xfrm>
          <a:custGeom>
            <a:avLst/>
            <a:gdLst>
              <a:gd name="connsiteX0" fmla="*/ 679044 w 2550544"/>
              <a:gd name="connsiteY0" fmla="*/ 441713 h 716870"/>
              <a:gd name="connsiteX1" fmla="*/ 721657 w 2550544"/>
              <a:gd name="connsiteY1" fmla="*/ 375407 h 716870"/>
              <a:gd name="connsiteX2" fmla="*/ 739625 w 2550544"/>
              <a:gd name="connsiteY2" fmla="*/ 358393 h 716870"/>
              <a:gd name="connsiteX3" fmla="*/ 767928 w 2550544"/>
              <a:gd name="connsiteY3" fmla="*/ 374294 h 716870"/>
              <a:gd name="connsiteX4" fmla="*/ 806726 w 2550544"/>
              <a:gd name="connsiteY4" fmla="*/ 409434 h 716870"/>
              <a:gd name="connsiteX5" fmla="*/ 836937 w 2550544"/>
              <a:gd name="connsiteY5" fmla="*/ 355054 h 716870"/>
              <a:gd name="connsiteX6" fmla="*/ 847590 w 2550544"/>
              <a:gd name="connsiteY6" fmla="*/ 236595 h 716870"/>
              <a:gd name="connsiteX7" fmla="*/ 912465 w 2550544"/>
              <a:gd name="connsiteY7" fmla="*/ 169812 h 716870"/>
              <a:gd name="connsiteX8" fmla="*/ 980360 w 2550544"/>
              <a:gd name="connsiteY8" fmla="*/ 224987 h 716870"/>
              <a:gd name="connsiteX9" fmla="*/ 1039670 w 2550544"/>
              <a:gd name="connsiteY9" fmla="*/ 394488 h 716870"/>
              <a:gd name="connsiteX10" fmla="*/ 1047938 w 2550544"/>
              <a:gd name="connsiteY10" fmla="*/ 92694 h 716870"/>
              <a:gd name="connsiteX11" fmla="*/ 1139366 w 2550544"/>
              <a:gd name="connsiteY11" fmla="*/ 79497 h 716870"/>
              <a:gd name="connsiteX12" fmla="*/ 1136663 w 2550544"/>
              <a:gd name="connsiteY12" fmla="*/ 25276 h 716870"/>
              <a:gd name="connsiteX13" fmla="*/ 1168464 w 2550544"/>
              <a:gd name="connsiteY13" fmla="*/ 153 h 716870"/>
              <a:gd name="connsiteX14" fmla="*/ 1191679 w 2550544"/>
              <a:gd name="connsiteY14" fmla="*/ 25753 h 716870"/>
              <a:gd name="connsiteX15" fmla="*/ 1227456 w 2550544"/>
              <a:gd name="connsiteY15" fmla="*/ 93648 h 716870"/>
              <a:gd name="connsiteX16" fmla="*/ 1185319 w 2550544"/>
              <a:gd name="connsiteY16" fmla="*/ 186508 h 716870"/>
              <a:gd name="connsiteX17" fmla="*/ 1214417 w 2550544"/>
              <a:gd name="connsiteY17" fmla="*/ 124178 h 716870"/>
              <a:gd name="connsiteX18" fmla="*/ 1282949 w 2550544"/>
              <a:gd name="connsiteY18" fmla="*/ 233097 h 716870"/>
              <a:gd name="connsiteX19" fmla="*/ 1374695 w 2550544"/>
              <a:gd name="connsiteY19" fmla="*/ 336292 h 716870"/>
              <a:gd name="connsiteX20" fmla="*/ 1408722 w 2550544"/>
              <a:gd name="connsiteY20" fmla="*/ 385583 h 716870"/>
              <a:gd name="connsiteX21" fmla="*/ 1482183 w 2550544"/>
              <a:gd name="connsiteY21" fmla="*/ 451094 h 716870"/>
              <a:gd name="connsiteX22" fmla="*/ 1588240 w 2550544"/>
              <a:gd name="connsiteY22" fmla="*/ 509131 h 716870"/>
              <a:gd name="connsiteX23" fmla="*/ 1629105 w 2550544"/>
              <a:gd name="connsiteY23" fmla="*/ 520261 h 716870"/>
              <a:gd name="connsiteX24" fmla="*/ 1804329 w 2550544"/>
              <a:gd name="connsiteY24" fmla="*/ 520580 h 716870"/>
              <a:gd name="connsiteX25" fmla="*/ 1715922 w 2550544"/>
              <a:gd name="connsiteY25" fmla="*/ 442826 h 716870"/>
              <a:gd name="connsiteX26" fmla="*/ 1789542 w 2550544"/>
              <a:gd name="connsiteY26" fmla="*/ 399417 h 716870"/>
              <a:gd name="connsiteX27" fmla="*/ 1878108 w 2550544"/>
              <a:gd name="connsiteY27" fmla="*/ 399894 h 716870"/>
              <a:gd name="connsiteX28" fmla="*/ 1880970 w 2550544"/>
              <a:gd name="connsiteY28" fmla="*/ 516286 h 716870"/>
              <a:gd name="connsiteX29" fmla="*/ 2252090 w 2550544"/>
              <a:gd name="connsiteY29" fmla="*/ 516286 h 716870"/>
              <a:gd name="connsiteX30" fmla="*/ 2176880 w 2550544"/>
              <a:gd name="connsiteY30" fmla="*/ 454433 h 716870"/>
              <a:gd name="connsiteX31" fmla="*/ 2244140 w 2550544"/>
              <a:gd name="connsiteY31" fmla="*/ 440600 h 716870"/>
              <a:gd name="connsiteX32" fmla="*/ 2253839 w 2550544"/>
              <a:gd name="connsiteY32" fmla="*/ 397668 h 716870"/>
              <a:gd name="connsiteX33" fmla="*/ 2300428 w 2550544"/>
              <a:gd name="connsiteY33" fmla="*/ 398463 h 716870"/>
              <a:gd name="connsiteX34" fmla="*/ 2302018 w 2550544"/>
              <a:gd name="connsiteY34" fmla="*/ 411183 h 716870"/>
              <a:gd name="connsiteX35" fmla="*/ 2338907 w 2550544"/>
              <a:gd name="connsiteY35" fmla="*/ 519943 h 716870"/>
              <a:gd name="connsiteX36" fmla="*/ 2550544 w 2550544"/>
              <a:gd name="connsiteY36" fmla="*/ 519943 h 716870"/>
              <a:gd name="connsiteX37" fmla="*/ 2454664 w 2550544"/>
              <a:gd name="connsiteY37" fmla="*/ 690239 h 716870"/>
              <a:gd name="connsiteX38" fmla="*/ 2370073 w 2550544"/>
              <a:gd name="connsiteY38" fmla="*/ 714726 h 716870"/>
              <a:gd name="connsiteX39" fmla="*/ 298383 w 2550544"/>
              <a:gd name="connsiteY39" fmla="*/ 714885 h 716870"/>
              <a:gd name="connsiteX40" fmla="*/ 179288 w 2550544"/>
              <a:gd name="connsiteY40" fmla="*/ 714885 h 716870"/>
              <a:gd name="connsiteX41" fmla="*/ 1678 w 2550544"/>
              <a:gd name="connsiteY41" fmla="*/ 564624 h 716870"/>
              <a:gd name="connsiteX42" fmla="*/ 40635 w 2550544"/>
              <a:gd name="connsiteY42" fmla="*/ 520103 h 716870"/>
              <a:gd name="connsiteX43" fmla="*/ 159730 w 2550544"/>
              <a:gd name="connsiteY43" fmla="*/ 520580 h 716870"/>
              <a:gd name="connsiteX44" fmla="*/ 224287 w 2550544"/>
              <a:gd name="connsiteY44" fmla="*/ 478602 h 716870"/>
              <a:gd name="connsiteX45" fmla="*/ 344813 w 2550544"/>
              <a:gd name="connsiteY45" fmla="*/ 451253 h 716870"/>
              <a:gd name="connsiteX46" fmla="*/ 356580 w 2550544"/>
              <a:gd name="connsiteY46" fmla="*/ 496888 h 716870"/>
              <a:gd name="connsiteX47" fmla="*/ 381703 w 2550544"/>
              <a:gd name="connsiteY47" fmla="*/ 519307 h 716870"/>
              <a:gd name="connsiteX48" fmla="*/ 524013 w 2550544"/>
              <a:gd name="connsiteY48" fmla="*/ 491640 h 716870"/>
              <a:gd name="connsiteX49" fmla="*/ 592704 w 2550544"/>
              <a:gd name="connsiteY49" fmla="*/ 456818 h 716870"/>
              <a:gd name="connsiteX50" fmla="*/ 679521 w 2550544"/>
              <a:gd name="connsiteY50" fmla="*/ 441713 h 71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0544" h="716870">
                <a:moveTo>
                  <a:pt x="679044" y="441713"/>
                </a:moveTo>
                <a:cubicBezTo>
                  <a:pt x="689061" y="417226"/>
                  <a:pt x="749483" y="425812"/>
                  <a:pt x="721657" y="375407"/>
                </a:cubicBezTo>
                <a:cubicBezTo>
                  <a:pt x="713389" y="360619"/>
                  <a:pt x="732311" y="362210"/>
                  <a:pt x="739625" y="358393"/>
                </a:cubicBezTo>
                <a:cubicBezTo>
                  <a:pt x="755844" y="349807"/>
                  <a:pt x="766974" y="361097"/>
                  <a:pt x="767928" y="374294"/>
                </a:cubicBezTo>
                <a:cubicBezTo>
                  <a:pt x="769677" y="400689"/>
                  <a:pt x="779218" y="412614"/>
                  <a:pt x="806726" y="409434"/>
                </a:cubicBezTo>
                <a:cubicBezTo>
                  <a:pt x="842979" y="405300"/>
                  <a:pt x="834393" y="376838"/>
                  <a:pt x="836937" y="355054"/>
                </a:cubicBezTo>
                <a:cubicBezTo>
                  <a:pt x="841389" y="315621"/>
                  <a:pt x="846954" y="276187"/>
                  <a:pt x="847590" y="236595"/>
                </a:cubicBezTo>
                <a:cubicBezTo>
                  <a:pt x="848226" y="191437"/>
                  <a:pt x="864286" y="173310"/>
                  <a:pt x="912465" y="169812"/>
                </a:cubicBezTo>
                <a:cubicBezTo>
                  <a:pt x="959530" y="166473"/>
                  <a:pt x="970820" y="188893"/>
                  <a:pt x="980360" y="224987"/>
                </a:cubicBezTo>
                <a:cubicBezTo>
                  <a:pt x="995625" y="282230"/>
                  <a:pt x="1013274" y="338836"/>
                  <a:pt x="1039670" y="394488"/>
                </a:cubicBezTo>
                <a:cubicBezTo>
                  <a:pt x="1016455" y="292406"/>
                  <a:pt x="1077990" y="194935"/>
                  <a:pt x="1047938" y="92694"/>
                </a:cubicBezTo>
                <a:cubicBezTo>
                  <a:pt x="1038079" y="59144"/>
                  <a:pt x="1074969" y="51989"/>
                  <a:pt x="1139366" y="79497"/>
                </a:cubicBezTo>
                <a:cubicBezTo>
                  <a:pt x="1138253" y="60257"/>
                  <a:pt x="1136345" y="42766"/>
                  <a:pt x="1136663" y="25276"/>
                </a:cubicBezTo>
                <a:cubicBezTo>
                  <a:pt x="1137140" y="5400"/>
                  <a:pt x="1149543" y="-1119"/>
                  <a:pt x="1168464" y="153"/>
                </a:cubicBezTo>
                <a:cubicBezTo>
                  <a:pt x="1185319" y="1266"/>
                  <a:pt x="1192633" y="11601"/>
                  <a:pt x="1191679" y="25753"/>
                </a:cubicBezTo>
                <a:cubicBezTo>
                  <a:pt x="1189612" y="53738"/>
                  <a:pt x="1178959" y="83631"/>
                  <a:pt x="1227456" y="93648"/>
                </a:cubicBezTo>
                <a:cubicBezTo>
                  <a:pt x="1173287" y="109867"/>
                  <a:pt x="1159242" y="140820"/>
                  <a:pt x="1185319" y="186508"/>
                </a:cubicBezTo>
                <a:cubicBezTo>
                  <a:pt x="1216325" y="175695"/>
                  <a:pt x="1189135" y="141032"/>
                  <a:pt x="1214417" y="124178"/>
                </a:cubicBezTo>
                <a:cubicBezTo>
                  <a:pt x="1254487" y="148187"/>
                  <a:pt x="1283108" y="182374"/>
                  <a:pt x="1282949" y="233097"/>
                </a:cubicBezTo>
                <a:cubicBezTo>
                  <a:pt x="1282631" y="296381"/>
                  <a:pt x="1329537" y="320550"/>
                  <a:pt x="1374695" y="336292"/>
                </a:cubicBezTo>
                <a:cubicBezTo>
                  <a:pt x="1405383" y="347104"/>
                  <a:pt x="1413175" y="360142"/>
                  <a:pt x="1408722" y="385583"/>
                </a:cubicBezTo>
                <a:cubicBezTo>
                  <a:pt x="1397910" y="448709"/>
                  <a:pt x="1433368" y="450776"/>
                  <a:pt x="1482183" y="451094"/>
                </a:cubicBezTo>
                <a:cubicBezTo>
                  <a:pt x="1523843" y="451412"/>
                  <a:pt x="1589512" y="420088"/>
                  <a:pt x="1588240" y="509131"/>
                </a:cubicBezTo>
                <a:cubicBezTo>
                  <a:pt x="1587922" y="525827"/>
                  <a:pt x="1614476" y="520103"/>
                  <a:pt x="1629105" y="520261"/>
                </a:cubicBezTo>
                <a:cubicBezTo>
                  <a:pt x="1686983" y="521057"/>
                  <a:pt x="1744861" y="520580"/>
                  <a:pt x="1804329" y="520580"/>
                </a:cubicBezTo>
                <a:cubicBezTo>
                  <a:pt x="1805442" y="454274"/>
                  <a:pt x="1746769" y="464927"/>
                  <a:pt x="1715922" y="442826"/>
                </a:cubicBezTo>
                <a:cubicBezTo>
                  <a:pt x="1734685" y="420088"/>
                  <a:pt x="1767599" y="425017"/>
                  <a:pt x="1789542" y="399417"/>
                </a:cubicBezTo>
                <a:cubicBezTo>
                  <a:pt x="1803693" y="382880"/>
                  <a:pt x="1848056" y="385742"/>
                  <a:pt x="1878108" y="399894"/>
                </a:cubicBezTo>
                <a:cubicBezTo>
                  <a:pt x="1843127" y="443780"/>
                  <a:pt x="2006426" y="455864"/>
                  <a:pt x="1880970" y="516286"/>
                </a:cubicBezTo>
                <a:lnTo>
                  <a:pt x="2252090" y="516286"/>
                </a:lnTo>
                <a:cubicBezTo>
                  <a:pt x="2242073" y="474786"/>
                  <a:pt x="2218699" y="454115"/>
                  <a:pt x="2176880" y="454433"/>
                </a:cubicBezTo>
                <a:cubicBezTo>
                  <a:pt x="2195961" y="433285"/>
                  <a:pt x="2221720" y="445211"/>
                  <a:pt x="2244140" y="440600"/>
                </a:cubicBezTo>
                <a:cubicBezTo>
                  <a:pt x="2278167" y="433603"/>
                  <a:pt x="2268945" y="416113"/>
                  <a:pt x="2253839" y="397668"/>
                </a:cubicBezTo>
                <a:cubicBezTo>
                  <a:pt x="2269422" y="390831"/>
                  <a:pt x="2285004" y="390831"/>
                  <a:pt x="2300428" y="398463"/>
                </a:cubicBezTo>
                <a:cubicBezTo>
                  <a:pt x="2297566" y="403074"/>
                  <a:pt x="2298043" y="407367"/>
                  <a:pt x="2302018" y="411183"/>
                </a:cubicBezTo>
                <a:cubicBezTo>
                  <a:pt x="2356716" y="445740"/>
                  <a:pt x="2369007" y="481994"/>
                  <a:pt x="2338907" y="519943"/>
                </a:cubicBezTo>
                <a:lnTo>
                  <a:pt x="2550544" y="519943"/>
                </a:lnTo>
                <a:cubicBezTo>
                  <a:pt x="2515404" y="582274"/>
                  <a:pt x="2484398" y="635859"/>
                  <a:pt x="2454664" y="690239"/>
                </a:cubicBezTo>
                <a:cubicBezTo>
                  <a:pt x="2434311" y="727605"/>
                  <a:pt x="2399489" y="714726"/>
                  <a:pt x="2370073" y="714726"/>
                </a:cubicBezTo>
                <a:cubicBezTo>
                  <a:pt x="1679510" y="715203"/>
                  <a:pt x="988947" y="715044"/>
                  <a:pt x="298383" y="714885"/>
                </a:cubicBezTo>
                <a:cubicBezTo>
                  <a:pt x="258632" y="714885"/>
                  <a:pt x="219039" y="714885"/>
                  <a:pt x="179288" y="714885"/>
                </a:cubicBezTo>
                <a:cubicBezTo>
                  <a:pt x="24734" y="715044"/>
                  <a:pt x="26324" y="714885"/>
                  <a:pt x="1678" y="564624"/>
                </a:cubicBezTo>
                <a:cubicBezTo>
                  <a:pt x="-4682" y="526145"/>
                  <a:pt x="6766" y="518512"/>
                  <a:pt x="40635" y="520103"/>
                </a:cubicBezTo>
                <a:cubicBezTo>
                  <a:pt x="80227" y="521852"/>
                  <a:pt x="119979" y="520261"/>
                  <a:pt x="159730" y="520580"/>
                </a:cubicBezTo>
                <a:cubicBezTo>
                  <a:pt x="190418" y="520739"/>
                  <a:pt x="210930" y="525509"/>
                  <a:pt x="224287" y="478602"/>
                </a:cubicBezTo>
                <a:cubicBezTo>
                  <a:pt x="238279" y="428992"/>
                  <a:pt x="302200" y="449186"/>
                  <a:pt x="344813" y="451253"/>
                </a:cubicBezTo>
                <a:cubicBezTo>
                  <a:pt x="376614" y="452843"/>
                  <a:pt x="380590" y="468903"/>
                  <a:pt x="356580" y="496888"/>
                </a:cubicBezTo>
                <a:cubicBezTo>
                  <a:pt x="341633" y="514378"/>
                  <a:pt x="371526" y="526463"/>
                  <a:pt x="381703" y="519307"/>
                </a:cubicBezTo>
                <a:cubicBezTo>
                  <a:pt x="425906" y="487983"/>
                  <a:pt x="480127" y="517399"/>
                  <a:pt x="524013" y="491640"/>
                </a:cubicBezTo>
                <a:cubicBezTo>
                  <a:pt x="537846" y="462065"/>
                  <a:pt x="561856" y="456977"/>
                  <a:pt x="592704" y="456818"/>
                </a:cubicBezTo>
                <a:cubicBezTo>
                  <a:pt x="621643" y="456818"/>
                  <a:pt x="655352" y="472083"/>
                  <a:pt x="679521" y="441713"/>
                </a:cubicBezTo>
                <a:close/>
              </a:path>
            </a:pathLst>
          </a:custGeom>
          <a:solidFill>
            <a:srgbClr val="004577"/>
          </a:solidFill>
          <a:ln w="1589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64914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upo 27">
            <a:extLst>
              <a:ext uri="{FF2B5EF4-FFF2-40B4-BE49-F238E27FC236}">
                <a16:creationId xmlns:a16="http://schemas.microsoft.com/office/drawing/2014/main" id="{1926B558-D2BF-4831-AE3B-8684CDA247CA}"/>
              </a:ext>
            </a:extLst>
          </p:cNvPr>
          <p:cNvGrpSpPr/>
          <p:nvPr/>
        </p:nvGrpSpPr>
        <p:grpSpPr>
          <a:xfrm>
            <a:off x="-28136" y="6572326"/>
            <a:ext cx="9137163" cy="315898"/>
            <a:chOff x="-874702" y="6542085"/>
            <a:chExt cx="10011865" cy="346139"/>
          </a:xfrm>
        </p:grpSpPr>
        <p:sp>
          <p:nvSpPr>
            <p:cNvPr id="29" name="Gráfico 44">
              <a:extLst>
                <a:ext uri="{FF2B5EF4-FFF2-40B4-BE49-F238E27FC236}">
                  <a16:creationId xmlns:a16="http://schemas.microsoft.com/office/drawing/2014/main" id="{9754109D-4355-45A9-AAC4-B71898134D3C}"/>
                </a:ext>
              </a:extLst>
            </p:cNvPr>
            <p:cNvSpPr/>
            <p:nvPr/>
          </p:nvSpPr>
          <p:spPr>
            <a:xfrm>
              <a:off x="7442666" y="6542086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0" name="Gráfico 93">
              <a:extLst>
                <a:ext uri="{FF2B5EF4-FFF2-40B4-BE49-F238E27FC236}">
                  <a16:creationId xmlns:a16="http://schemas.microsoft.com/office/drawing/2014/main" id="{083795F1-0A76-41C0-B7F4-A01CFA942EDC}"/>
                </a:ext>
              </a:extLst>
            </p:cNvPr>
            <p:cNvSpPr/>
            <p:nvPr/>
          </p:nvSpPr>
          <p:spPr>
            <a:xfrm>
              <a:off x="5747216" y="6542085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1" name="Gráfico 94">
              <a:extLst>
                <a:ext uri="{FF2B5EF4-FFF2-40B4-BE49-F238E27FC236}">
                  <a16:creationId xmlns:a16="http://schemas.microsoft.com/office/drawing/2014/main" id="{B2B33AED-317C-4235-9A4C-E58347FA7938}"/>
                </a:ext>
              </a:extLst>
            </p:cNvPr>
            <p:cNvSpPr/>
            <p:nvPr/>
          </p:nvSpPr>
          <p:spPr>
            <a:xfrm>
              <a:off x="4093970" y="6545780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2" name="Gráfico 95">
              <a:extLst>
                <a:ext uri="{FF2B5EF4-FFF2-40B4-BE49-F238E27FC236}">
                  <a16:creationId xmlns:a16="http://schemas.microsoft.com/office/drawing/2014/main" id="{02533BA9-6413-4326-AEC9-13F7F354C903}"/>
                </a:ext>
              </a:extLst>
            </p:cNvPr>
            <p:cNvSpPr/>
            <p:nvPr/>
          </p:nvSpPr>
          <p:spPr>
            <a:xfrm>
              <a:off x="2398520" y="6544694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3" name="Gráfico 96">
              <a:extLst>
                <a:ext uri="{FF2B5EF4-FFF2-40B4-BE49-F238E27FC236}">
                  <a16:creationId xmlns:a16="http://schemas.microsoft.com/office/drawing/2014/main" id="{A6DBB571-0D0B-4521-895D-B1C97A578ED7}"/>
                </a:ext>
              </a:extLst>
            </p:cNvPr>
            <p:cNvSpPr/>
            <p:nvPr/>
          </p:nvSpPr>
          <p:spPr>
            <a:xfrm>
              <a:off x="781522" y="6556153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4" name="Gráfico 97">
              <a:extLst>
                <a:ext uri="{FF2B5EF4-FFF2-40B4-BE49-F238E27FC236}">
                  <a16:creationId xmlns:a16="http://schemas.microsoft.com/office/drawing/2014/main" id="{52EB5014-5E3E-42B6-9015-27F0A504721D}"/>
                </a:ext>
              </a:extLst>
            </p:cNvPr>
            <p:cNvSpPr/>
            <p:nvPr/>
          </p:nvSpPr>
          <p:spPr>
            <a:xfrm>
              <a:off x="-874702" y="6544693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pic>
        <p:nvPicPr>
          <p:cNvPr id="35" name="Imagen 34">
            <a:extLst>
              <a:ext uri="{FF2B5EF4-FFF2-40B4-BE49-F238E27FC236}">
                <a16:creationId xmlns:a16="http://schemas.microsoft.com/office/drawing/2014/main" id="{1708F33C-E49C-4A34-9B4E-39E94C27E3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327967" y="4876488"/>
            <a:ext cx="5558039" cy="2072764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9280" y="533841"/>
            <a:ext cx="11573197" cy="724247"/>
          </a:xfrm>
        </p:spPr>
        <p:txBody>
          <a:bodyPr/>
          <a:lstStyle/>
          <a:p>
            <a:pPr rtl="1"/>
            <a:r>
              <a:rPr lang="fa-IR" sz="6600" dirty="0">
                <a:solidFill>
                  <a:srgbClr val="004577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6600" dirty="0">
              <a:solidFill>
                <a:srgbClr val="004577"/>
              </a:solidFill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F7F704A-0756-4C3D-BD7B-35F4DBF38642}"/>
              </a:ext>
            </a:extLst>
          </p:cNvPr>
          <p:cNvSpPr/>
          <p:nvPr/>
        </p:nvSpPr>
        <p:spPr>
          <a:xfrm>
            <a:off x="5389982" y="1557177"/>
            <a:ext cx="504000" cy="5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 b="1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0A66A37-BFB7-474D-BCAC-1EDE715401B0}"/>
              </a:ext>
            </a:extLst>
          </p:cNvPr>
          <p:cNvSpPr txBox="1"/>
          <p:nvPr/>
        </p:nvSpPr>
        <p:spPr>
          <a:xfrm>
            <a:off x="2256616" y="1486015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4CF10A6-902A-466C-BCBE-CC22148D150C}"/>
              </a:ext>
            </a:extLst>
          </p:cNvPr>
          <p:cNvSpPr/>
          <p:nvPr/>
        </p:nvSpPr>
        <p:spPr>
          <a:xfrm>
            <a:off x="6153495" y="1557177"/>
            <a:ext cx="504000" cy="5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 b="1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7E163-AF90-4202-9303-295C8A8CAA27}"/>
              </a:ext>
            </a:extLst>
          </p:cNvPr>
          <p:cNvSpPr txBox="1"/>
          <p:nvPr/>
        </p:nvSpPr>
        <p:spPr>
          <a:xfrm>
            <a:off x="6767625" y="1486015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그룹 42">
            <a:extLst>
              <a:ext uri="{FF2B5EF4-FFF2-40B4-BE49-F238E27FC236}">
                <a16:creationId xmlns:a16="http://schemas.microsoft.com/office/drawing/2014/main" id="{DD41A8A2-0DAA-40CE-B1A1-1ECCAD941E9E}"/>
              </a:ext>
            </a:extLst>
          </p:cNvPr>
          <p:cNvGrpSpPr/>
          <p:nvPr/>
        </p:nvGrpSpPr>
        <p:grpSpPr>
          <a:xfrm>
            <a:off x="912508" y="5217237"/>
            <a:ext cx="4230407" cy="760245"/>
            <a:chOff x="2279575" y="5092585"/>
            <a:chExt cx="4230407" cy="76024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B7E3497-823C-40A3-9C04-43A9B9610A21}"/>
                </a:ext>
              </a:extLst>
            </p:cNvPr>
            <p:cNvSpPr txBox="1"/>
            <p:nvPr/>
          </p:nvSpPr>
          <p:spPr>
            <a:xfrm>
              <a:off x="2279575" y="5092585"/>
              <a:ext cx="4230407" cy="307776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ECAD7D2-3650-4BD8-83FE-346C46BBCAB4}"/>
                </a:ext>
              </a:extLst>
            </p:cNvPr>
            <p:cNvSpPr txBox="1"/>
            <p:nvPr/>
          </p:nvSpPr>
          <p:spPr>
            <a:xfrm>
              <a:off x="2279575" y="5391164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41">
            <a:extLst>
              <a:ext uri="{FF2B5EF4-FFF2-40B4-BE49-F238E27FC236}">
                <a16:creationId xmlns:a16="http://schemas.microsoft.com/office/drawing/2014/main" id="{19F04721-9E0B-4F8F-9B89-D2C8EE33E99D}"/>
              </a:ext>
            </a:extLst>
          </p:cNvPr>
          <p:cNvGrpSpPr/>
          <p:nvPr/>
        </p:nvGrpSpPr>
        <p:grpSpPr>
          <a:xfrm>
            <a:off x="7032105" y="5217237"/>
            <a:ext cx="4230407" cy="760245"/>
            <a:chOff x="7032103" y="5083387"/>
            <a:chExt cx="4230407" cy="76024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329EE65-7ADE-4A59-ACBE-E825BB687FC5}"/>
                </a:ext>
              </a:extLst>
            </p:cNvPr>
            <p:cNvSpPr txBox="1"/>
            <p:nvPr/>
          </p:nvSpPr>
          <p:spPr>
            <a:xfrm>
              <a:off x="7032103" y="5083387"/>
              <a:ext cx="4230407" cy="307776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FAC61D1-DEC3-4061-AF54-236C8BB74E4A}"/>
                </a:ext>
              </a:extLst>
            </p:cNvPr>
            <p:cNvSpPr txBox="1"/>
            <p:nvPr/>
          </p:nvSpPr>
          <p:spPr>
            <a:xfrm>
              <a:off x="7032103" y="5381966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1">
            <a:extLst>
              <a:ext uri="{FF2B5EF4-FFF2-40B4-BE49-F238E27FC236}">
                <a16:creationId xmlns:a16="http://schemas.microsoft.com/office/drawing/2014/main" id="{1894834F-B99D-45BB-9B85-CFBD52506383}"/>
              </a:ext>
            </a:extLst>
          </p:cNvPr>
          <p:cNvSpPr>
            <a:spLocks noChangeAspect="1"/>
          </p:cNvSpPr>
          <p:nvPr/>
        </p:nvSpPr>
        <p:spPr>
          <a:xfrm>
            <a:off x="5479983" y="1647177"/>
            <a:ext cx="324002" cy="324000"/>
          </a:xfrm>
          <a:custGeom>
            <a:avLst/>
            <a:gdLst/>
            <a:ahLst/>
            <a:cxnLst/>
            <a:rect l="l" t="t" r="r" b="b"/>
            <a:pathLst>
              <a:path w="3848188" h="3848188">
                <a:moveTo>
                  <a:pt x="1531053" y="504131"/>
                </a:moveTo>
                <a:lnTo>
                  <a:pt x="1531053" y="1481511"/>
                </a:lnTo>
                <a:lnTo>
                  <a:pt x="553673" y="1481511"/>
                </a:lnTo>
                <a:lnTo>
                  <a:pt x="553673" y="2263055"/>
                </a:lnTo>
                <a:lnTo>
                  <a:pt x="1531053" y="2263055"/>
                </a:lnTo>
                <a:lnTo>
                  <a:pt x="1531053" y="3240435"/>
                </a:lnTo>
                <a:lnTo>
                  <a:pt x="2312597" y="3240435"/>
                </a:lnTo>
                <a:lnTo>
                  <a:pt x="2312597" y="2263055"/>
                </a:lnTo>
                <a:lnTo>
                  <a:pt x="3289977" y="2263055"/>
                </a:lnTo>
                <a:lnTo>
                  <a:pt x="3289977" y="1481511"/>
                </a:lnTo>
                <a:lnTo>
                  <a:pt x="2312597" y="1481511"/>
                </a:lnTo>
                <a:lnTo>
                  <a:pt x="2312597" y="504131"/>
                </a:lnTo>
                <a:close/>
                <a:moveTo>
                  <a:pt x="1924094" y="0"/>
                </a:moveTo>
                <a:cubicBezTo>
                  <a:pt x="2986742" y="0"/>
                  <a:pt x="3848188" y="861446"/>
                  <a:pt x="3848188" y="1924094"/>
                </a:cubicBezTo>
                <a:cubicBezTo>
                  <a:pt x="3848188" y="2986742"/>
                  <a:pt x="2986742" y="3848188"/>
                  <a:pt x="1924094" y="3848188"/>
                </a:cubicBezTo>
                <a:cubicBezTo>
                  <a:pt x="861446" y="3848188"/>
                  <a:pt x="0" y="2986742"/>
                  <a:pt x="0" y="1924094"/>
                </a:cubicBezTo>
                <a:cubicBezTo>
                  <a:pt x="0" y="861446"/>
                  <a:pt x="861446" y="0"/>
                  <a:pt x="19240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06DB5423-24F8-44B9-96EC-A19199E95E88}"/>
              </a:ext>
            </a:extLst>
          </p:cNvPr>
          <p:cNvSpPr>
            <a:spLocks noChangeAspect="1"/>
          </p:cNvSpPr>
          <p:nvPr/>
        </p:nvSpPr>
        <p:spPr>
          <a:xfrm>
            <a:off x="6256447" y="1647177"/>
            <a:ext cx="298096" cy="324000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7" name="Grupo 46">
            <a:extLst>
              <a:ext uri="{FF2B5EF4-FFF2-40B4-BE49-F238E27FC236}">
                <a16:creationId xmlns:a16="http://schemas.microsoft.com/office/drawing/2014/main" id="{B05EE730-7C65-46F5-A184-851F72131EAF}"/>
              </a:ext>
            </a:extLst>
          </p:cNvPr>
          <p:cNvGrpSpPr/>
          <p:nvPr/>
        </p:nvGrpSpPr>
        <p:grpSpPr>
          <a:xfrm>
            <a:off x="203757" y="148567"/>
            <a:ext cx="11812741" cy="808861"/>
            <a:chOff x="203757" y="148567"/>
            <a:chExt cx="11812741" cy="808861"/>
          </a:xfrm>
        </p:grpSpPr>
        <p:sp>
          <p:nvSpPr>
            <p:cNvPr id="44" name="Forma libre: forma 43">
              <a:extLst>
                <a:ext uri="{FF2B5EF4-FFF2-40B4-BE49-F238E27FC236}">
                  <a16:creationId xmlns:a16="http://schemas.microsoft.com/office/drawing/2014/main" id="{37FB136E-8FF4-4F3D-8C59-8CA76DCA8287}"/>
                </a:ext>
              </a:extLst>
            </p:cNvPr>
            <p:cNvSpPr/>
            <p:nvPr/>
          </p:nvSpPr>
          <p:spPr>
            <a:xfrm>
              <a:off x="248587" y="615398"/>
              <a:ext cx="633673" cy="342030"/>
            </a:xfrm>
            <a:custGeom>
              <a:avLst/>
              <a:gdLst>
                <a:gd name="connsiteX0" fmla="*/ 633673 w 633673"/>
                <a:gd name="connsiteY0" fmla="*/ 70927 h 342030"/>
                <a:gd name="connsiteX1" fmla="*/ 561514 w 633673"/>
                <a:gd name="connsiteY1" fmla="*/ 82738 h 342030"/>
                <a:gd name="connsiteX2" fmla="*/ 469826 w 633673"/>
                <a:gd name="connsiteY2" fmla="*/ 66680 h 342030"/>
                <a:gd name="connsiteX3" fmla="*/ 333382 w 633673"/>
                <a:gd name="connsiteY3" fmla="*/ 176653 h 342030"/>
                <a:gd name="connsiteX4" fmla="*/ 333175 w 633673"/>
                <a:gd name="connsiteY4" fmla="*/ 254252 h 342030"/>
                <a:gd name="connsiteX5" fmla="*/ 313179 w 633673"/>
                <a:gd name="connsiteY5" fmla="*/ 239695 h 342030"/>
                <a:gd name="connsiteX6" fmla="*/ 232111 w 633673"/>
                <a:gd name="connsiteY6" fmla="*/ 176187 h 342030"/>
                <a:gd name="connsiteX7" fmla="*/ 108306 w 633673"/>
                <a:gd name="connsiteY7" fmla="*/ 210894 h 342030"/>
                <a:gd name="connsiteX8" fmla="*/ 40653 w 633673"/>
                <a:gd name="connsiteY8" fmla="*/ 314859 h 342030"/>
                <a:gd name="connsiteX9" fmla="*/ 3564 w 633673"/>
                <a:gd name="connsiteY9" fmla="*/ 339982 h 342030"/>
                <a:gd name="connsiteX10" fmla="*/ 17136 w 633673"/>
                <a:gd name="connsiteY10" fmla="*/ 303255 h 342030"/>
                <a:gd name="connsiteX11" fmla="*/ 45212 w 633673"/>
                <a:gd name="connsiteY11" fmla="*/ 225502 h 342030"/>
                <a:gd name="connsiteX12" fmla="*/ 254592 w 633673"/>
                <a:gd name="connsiteY12" fmla="*/ 117134 h 342030"/>
                <a:gd name="connsiteX13" fmla="*/ 290076 w 633673"/>
                <a:gd name="connsiteY13" fmla="*/ 100454 h 342030"/>
                <a:gd name="connsiteX14" fmla="*/ 484434 w 633673"/>
                <a:gd name="connsiteY14" fmla="*/ 17520 h 342030"/>
                <a:gd name="connsiteX15" fmla="*/ 597878 w 633673"/>
                <a:gd name="connsiteY15" fmla="*/ 60360 h 342030"/>
                <a:gd name="connsiteX16" fmla="*/ 633673 w 633673"/>
                <a:gd name="connsiteY16" fmla="*/ 70927 h 34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673" h="342030">
                  <a:moveTo>
                    <a:pt x="633673" y="70927"/>
                  </a:moveTo>
                  <a:cubicBezTo>
                    <a:pt x="605752" y="87089"/>
                    <a:pt x="583530" y="86105"/>
                    <a:pt x="561514" y="82738"/>
                  </a:cubicBezTo>
                  <a:cubicBezTo>
                    <a:pt x="530848" y="78076"/>
                    <a:pt x="500440" y="71756"/>
                    <a:pt x="469826" y="66680"/>
                  </a:cubicBezTo>
                  <a:cubicBezTo>
                    <a:pt x="387773" y="53159"/>
                    <a:pt x="337992" y="93046"/>
                    <a:pt x="333382" y="176653"/>
                  </a:cubicBezTo>
                  <a:cubicBezTo>
                    <a:pt x="331983" y="202295"/>
                    <a:pt x="333175" y="228144"/>
                    <a:pt x="333175" y="254252"/>
                  </a:cubicBezTo>
                  <a:cubicBezTo>
                    <a:pt x="321727" y="255029"/>
                    <a:pt x="318567" y="245342"/>
                    <a:pt x="313179" y="239695"/>
                  </a:cubicBezTo>
                  <a:cubicBezTo>
                    <a:pt x="289247" y="214468"/>
                    <a:pt x="263347" y="191935"/>
                    <a:pt x="232111" y="176187"/>
                  </a:cubicBezTo>
                  <a:cubicBezTo>
                    <a:pt x="180154" y="149976"/>
                    <a:pt x="138817" y="161320"/>
                    <a:pt x="108306" y="210894"/>
                  </a:cubicBezTo>
                  <a:cubicBezTo>
                    <a:pt x="86601" y="246119"/>
                    <a:pt x="67538" y="283105"/>
                    <a:pt x="40653" y="314859"/>
                  </a:cubicBezTo>
                  <a:cubicBezTo>
                    <a:pt x="30552" y="326825"/>
                    <a:pt x="18275" y="348841"/>
                    <a:pt x="3564" y="339982"/>
                  </a:cubicBezTo>
                  <a:cubicBezTo>
                    <a:pt x="-7936" y="333041"/>
                    <a:pt x="11593" y="315740"/>
                    <a:pt x="17136" y="303255"/>
                  </a:cubicBezTo>
                  <a:cubicBezTo>
                    <a:pt x="28428" y="277925"/>
                    <a:pt x="37183" y="251869"/>
                    <a:pt x="45212" y="225502"/>
                  </a:cubicBezTo>
                  <a:cubicBezTo>
                    <a:pt x="77380" y="119879"/>
                    <a:pt x="150317" y="81495"/>
                    <a:pt x="254592" y="117134"/>
                  </a:cubicBezTo>
                  <a:cubicBezTo>
                    <a:pt x="274795" y="124023"/>
                    <a:pt x="283290" y="124490"/>
                    <a:pt x="290076" y="100454"/>
                  </a:cubicBezTo>
                  <a:cubicBezTo>
                    <a:pt x="313283" y="18142"/>
                    <a:pt x="412586" y="-27080"/>
                    <a:pt x="484434" y="17520"/>
                  </a:cubicBezTo>
                  <a:cubicBezTo>
                    <a:pt x="518726" y="38811"/>
                    <a:pt x="558717" y="49482"/>
                    <a:pt x="597878" y="60360"/>
                  </a:cubicBezTo>
                  <a:cubicBezTo>
                    <a:pt x="607565" y="63054"/>
                    <a:pt x="617200" y="66058"/>
                    <a:pt x="633673" y="70927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5" name="Forma libre: forma 44">
              <a:extLst>
                <a:ext uri="{FF2B5EF4-FFF2-40B4-BE49-F238E27FC236}">
                  <a16:creationId xmlns:a16="http://schemas.microsoft.com/office/drawing/2014/main" id="{21851447-E539-4071-BDC1-9985880201BF}"/>
                </a:ext>
              </a:extLst>
            </p:cNvPr>
            <p:cNvSpPr/>
            <p:nvPr/>
          </p:nvSpPr>
          <p:spPr>
            <a:xfrm>
              <a:off x="719611" y="298418"/>
              <a:ext cx="566629" cy="262393"/>
            </a:xfrm>
            <a:custGeom>
              <a:avLst/>
              <a:gdLst>
                <a:gd name="connsiteX0" fmla="*/ 565973 w 566629"/>
                <a:gd name="connsiteY0" fmla="*/ 262393 h 262393"/>
                <a:gd name="connsiteX1" fmla="*/ 513032 w 566629"/>
                <a:gd name="connsiteY1" fmla="*/ 224475 h 262393"/>
                <a:gd name="connsiteX2" fmla="*/ 467291 w 566629"/>
                <a:gd name="connsiteY2" fmla="*/ 168374 h 262393"/>
                <a:gd name="connsiteX3" fmla="*/ 312251 w 566629"/>
                <a:gd name="connsiteY3" fmla="*/ 161536 h 262393"/>
                <a:gd name="connsiteX4" fmla="*/ 264801 w 566629"/>
                <a:gd name="connsiteY4" fmla="*/ 217274 h 262393"/>
                <a:gd name="connsiteX5" fmla="*/ 258222 w 566629"/>
                <a:gd name="connsiteY5" fmla="*/ 161174 h 262393"/>
                <a:gd name="connsiteX6" fmla="*/ 247033 w 566629"/>
                <a:gd name="connsiteY6" fmla="*/ 110875 h 262393"/>
                <a:gd name="connsiteX7" fmla="*/ 141359 w 566629"/>
                <a:gd name="connsiteY7" fmla="*/ 57830 h 262393"/>
                <a:gd name="connsiteX8" fmla="*/ 37290 w 566629"/>
                <a:gd name="connsiteY8" fmla="*/ 88290 h 262393"/>
                <a:gd name="connsiteX9" fmla="*/ 408 w 566629"/>
                <a:gd name="connsiteY9" fmla="*/ 83058 h 262393"/>
                <a:gd name="connsiteX10" fmla="*/ 28018 w 566629"/>
                <a:gd name="connsiteY10" fmla="*/ 66429 h 262393"/>
                <a:gd name="connsiteX11" fmla="*/ 97535 w 566629"/>
                <a:gd name="connsiteY11" fmla="*/ 26698 h 262393"/>
                <a:gd name="connsiteX12" fmla="*/ 289562 w 566629"/>
                <a:gd name="connsiteY12" fmla="*/ 71610 h 262393"/>
                <a:gd name="connsiteX13" fmla="*/ 332090 w 566629"/>
                <a:gd name="connsiteY13" fmla="*/ 82902 h 262393"/>
                <a:gd name="connsiteX14" fmla="*/ 501946 w 566629"/>
                <a:gd name="connsiteY14" fmla="*/ 139573 h 262393"/>
                <a:gd name="connsiteX15" fmla="*/ 557115 w 566629"/>
                <a:gd name="connsiteY15" fmla="*/ 238875 h 262393"/>
                <a:gd name="connsiteX16" fmla="*/ 566076 w 566629"/>
                <a:gd name="connsiteY16" fmla="*/ 262341 h 26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6629" h="262393">
                  <a:moveTo>
                    <a:pt x="565973" y="262393"/>
                  </a:moveTo>
                  <a:cubicBezTo>
                    <a:pt x="542558" y="255555"/>
                    <a:pt x="526966" y="240948"/>
                    <a:pt x="513032" y="224475"/>
                  </a:cubicBezTo>
                  <a:cubicBezTo>
                    <a:pt x="497440" y="206085"/>
                    <a:pt x="483091" y="186608"/>
                    <a:pt x="467291" y="168374"/>
                  </a:cubicBezTo>
                  <a:cubicBezTo>
                    <a:pt x="417510" y="110927"/>
                    <a:pt x="366745" y="108440"/>
                    <a:pt x="312251" y="161536"/>
                  </a:cubicBezTo>
                  <a:cubicBezTo>
                    <a:pt x="295881" y="177491"/>
                    <a:pt x="282413" y="196399"/>
                    <a:pt x="264801" y="217274"/>
                  </a:cubicBezTo>
                  <a:cubicBezTo>
                    <a:pt x="262418" y="196140"/>
                    <a:pt x="261071" y="178527"/>
                    <a:pt x="258222" y="161174"/>
                  </a:cubicBezTo>
                  <a:cubicBezTo>
                    <a:pt x="255425" y="144235"/>
                    <a:pt x="252627" y="126985"/>
                    <a:pt x="247033" y="110875"/>
                  </a:cubicBezTo>
                  <a:cubicBezTo>
                    <a:pt x="229058" y="59384"/>
                    <a:pt x="193678" y="41668"/>
                    <a:pt x="141359" y="57830"/>
                  </a:cubicBezTo>
                  <a:cubicBezTo>
                    <a:pt x="106807" y="68501"/>
                    <a:pt x="73033" y="81866"/>
                    <a:pt x="37290" y="88290"/>
                  </a:cubicBezTo>
                  <a:cubicBezTo>
                    <a:pt x="24288" y="90621"/>
                    <a:pt x="4811" y="97562"/>
                    <a:pt x="408" y="83058"/>
                  </a:cubicBezTo>
                  <a:cubicBezTo>
                    <a:pt x="-3218" y="71143"/>
                    <a:pt x="18279" y="72179"/>
                    <a:pt x="28018" y="66429"/>
                  </a:cubicBezTo>
                  <a:cubicBezTo>
                    <a:pt x="51017" y="52961"/>
                    <a:pt x="74587" y="40373"/>
                    <a:pt x="97535" y="26698"/>
                  </a:cubicBezTo>
                  <a:cubicBezTo>
                    <a:pt x="175651" y="-19975"/>
                    <a:pt x="240661" y="-5730"/>
                    <a:pt x="289562" y="71610"/>
                  </a:cubicBezTo>
                  <a:cubicBezTo>
                    <a:pt x="302097" y="91398"/>
                    <a:pt x="309505" y="96733"/>
                    <a:pt x="332090" y="82902"/>
                  </a:cubicBezTo>
                  <a:cubicBezTo>
                    <a:pt x="395029" y="44414"/>
                    <a:pt x="473300" y="71610"/>
                    <a:pt x="501946" y="139573"/>
                  </a:cubicBezTo>
                  <a:cubicBezTo>
                    <a:pt x="516761" y="174746"/>
                    <a:pt x="536860" y="206759"/>
                    <a:pt x="557115" y="238875"/>
                  </a:cubicBezTo>
                  <a:cubicBezTo>
                    <a:pt x="561259" y="245454"/>
                    <a:pt x="568718" y="251204"/>
                    <a:pt x="566076" y="262341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6" name="Forma libre: forma 45">
              <a:extLst>
                <a:ext uri="{FF2B5EF4-FFF2-40B4-BE49-F238E27FC236}">
                  <a16:creationId xmlns:a16="http://schemas.microsoft.com/office/drawing/2014/main" id="{5D1F1D3C-31CC-41D1-9382-DB1D2D7F9AB2}"/>
                </a:ext>
              </a:extLst>
            </p:cNvPr>
            <p:cNvSpPr/>
            <p:nvPr/>
          </p:nvSpPr>
          <p:spPr>
            <a:xfrm>
              <a:off x="203757" y="148567"/>
              <a:ext cx="533098" cy="192143"/>
            </a:xfrm>
            <a:custGeom>
              <a:avLst/>
              <a:gdLst>
                <a:gd name="connsiteX0" fmla="*/ 274558 w 533098"/>
                <a:gd name="connsiteY0" fmla="*/ 184060 h 192143"/>
                <a:gd name="connsiteX1" fmla="*/ 252646 w 533098"/>
                <a:gd name="connsiteY1" fmla="*/ 157486 h 192143"/>
                <a:gd name="connsiteX2" fmla="*/ 226694 w 533098"/>
                <a:gd name="connsiteY2" fmla="*/ 122106 h 192143"/>
                <a:gd name="connsiteX3" fmla="*/ 99263 w 533098"/>
                <a:gd name="connsiteY3" fmla="*/ 116615 h 192143"/>
                <a:gd name="connsiteX4" fmla="*/ 22390 w 533098"/>
                <a:gd name="connsiteY4" fmla="*/ 185511 h 192143"/>
                <a:gd name="connsiteX5" fmla="*/ 1669 w 533098"/>
                <a:gd name="connsiteY5" fmla="*/ 188774 h 192143"/>
                <a:gd name="connsiteX6" fmla="*/ 9802 w 533098"/>
                <a:gd name="connsiteY6" fmla="*/ 172146 h 192143"/>
                <a:gd name="connsiteX7" fmla="*/ 59583 w 533098"/>
                <a:gd name="connsiteY7" fmla="*/ 99832 h 192143"/>
                <a:gd name="connsiteX8" fmla="*/ 232444 w 533098"/>
                <a:gd name="connsiteY8" fmla="*/ 58961 h 192143"/>
                <a:gd name="connsiteX9" fmla="*/ 272590 w 533098"/>
                <a:gd name="connsiteY9" fmla="*/ 51242 h 192143"/>
                <a:gd name="connsiteX10" fmla="*/ 436333 w 533098"/>
                <a:gd name="connsiteY10" fmla="*/ 28605 h 192143"/>
                <a:gd name="connsiteX11" fmla="*/ 519526 w 533098"/>
                <a:gd name="connsiteY11" fmla="*/ 85224 h 192143"/>
                <a:gd name="connsiteX12" fmla="*/ 532683 w 533098"/>
                <a:gd name="connsiteY12" fmla="*/ 98485 h 192143"/>
                <a:gd name="connsiteX13" fmla="*/ 512273 w 533098"/>
                <a:gd name="connsiteY13" fmla="*/ 102629 h 192143"/>
                <a:gd name="connsiteX14" fmla="*/ 453945 w 533098"/>
                <a:gd name="connsiteY14" fmla="*/ 82116 h 192143"/>
                <a:gd name="connsiteX15" fmla="*/ 393856 w 533098"/>
                <a:gd name="connsiteY15" fmla="*/ 58753 h 192143"/>
                <a:gd name="connsiteX16" fmla="*/ 295589 w 533098"/>
                <a:gd name="connsiteY16" fmla="*/ 107136 h 192143"/>
                <a:gd name="connsiteX17" fmla="*/ 274558 w 533098"/>
                <a:gd name="connsiteY17" fmla="*/ 184112 h 19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3098" h="192143">
                  <a:moveTo>
                    <a:pt x="274558" y="184060"/>
                  </a:moveTo>
                  <a:cubicBezTo>
                    <a:pt x="260779" y="178362"/>
                    <a:pt x="259121" y="165930"/>
                    <a:pt x="252646" y="157486"/>
                  </a:cubicBezTo>
                  <a:cubicBezTo>
                    <a:pt x="243736" y="145883"/>
                    <a:pt x="236070" y="133295"/>
                    <a:pt x="226694" y="122106"/>
                  </a:cubicBezTo>
                  <a:cubicBezTo>
                    <a:pt x="186237" y="73931"/>
                    <a:pt x="143087" y="72274"/>
                    <a:pt x="99263" y="116615"/>
                  </a:cubicBezTo>
                  <a:cubicBezTo>
                    <a:pt x="75072" y="141169"/>
                    <a:pt x="51968" y="166966"/>
                    <a:pt x="22390" y="185511"/>
                  </a:cubicBezTo>
                  <a:cubicBezTo>
                    <a:pt x="16122" y="189448"/>
                    <a:pt x="7730" y="196286"/>
                    <a:pt x="1669" y="188774"/>
                  </a:cubicBezTo>
                  <a:cubicBezTo>
                    <a:pt x="-3770" y="182040"/>
                    <a:pt x="5451" y="176756"/>
                    <a:pt x="9802" y="172146"/>
                  </a:cubicBezTo>
                  <a:cubicBezTo>
                    <a:pt x="30160" y="150597"/>
                    <a:pt x="43577" y="124334"/>
                    <a:pt x="59583" y="99832"/>
                  </a:cubicBezTo>
                  <a:cubicBezTo>
                    <a:pt x="103977" y="31817"/>
                    <a:pt x="162512" y="17261"/>
                    <a:pt x="232444" y="58961"/>
                  </a:cubicBezTo>
                  <a:cubicBezTo>
                    <a:pt x="250626" y="69787"/>
                    <a:pt x="259277" y="71445"/>
                    <a:pt x="272590" y="51242"/>
                  </a:cubicBezTo>
                  <a:cubicBezTo>
                    <a:pt x="311751" y="-8225"/>
                    <a:pt x="391888" y="-16151"/>
                    <a:pt x="436333" y="28605"/>
                  </a:cubicBezTo>
                  <a:cubicBezTo>
                    <a:pt x="459954" y="52382"/>
                    <a:pt x="490154" y="68699"/>
                    <a:pt x="519526" y="85224"/>
                  </a:cubicBezTo>
                  <a:cubicBezTo>
                    <a:pt x="525120" y="88384"/>
                    <a:pt x="535273" y="90663"/>
                    <a:pt x="532683" y="98485"/>
                  </a:cubicBezTo>
                  <a:cubicBezTo>
                    <a:pt x="529575" y="107913"/>
                    <a:pt x="519577" y="103665"/>
                    <a:pt x="512273" y="102629"/>
                  </a:cubicBezTo>
                  <a:cubicBezTo>
                    <a:pt x="491501" y="99625"/>
                    <a:pt x="472697" y="90974"/>
                    <a:pt x="453945" y="82116"/>
                  </a:cubicBezTo>
                  <a:cubicBezTo>
                    <a:pt x="434468" y="72895"/>
                    <a:pt x="415094" y="63519"/>
                    <a:pt x="393856" y="58753"/>
                  </a:cubicBezTo>
                  <a:cubicBezTo>
                    <a:pt x="345629" y="47979"/>
                    <a:pt x="316879" y="62431"/>
                    <a:pt x="295589" y="107136"/>
                  </a:cubicBezTo>
                  <a:cubicBezTo>
                    <a:pt x="284089" y="131223"/>
                    <a:pt x="282121" y="158004"/>
                    <a:pt x="274558" y="184112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0" name="Forma libre: forma 39">
              <a:extLst>
                <a:ext uri="{FF2B5EF4-FFF2-40B4-BE49-F238E27FC236}">
                  <a16:creationId xmlns:a16="http://schemas.microsoft.com/office/drawing/2014/main" id="{0B42BDD3-5012-4E20-8487-8A5FD32696D3}"/>
                </a:ext>
              </a:extLst>
            </p:cNvPr>
            <p:cNvSpPr/>
            <p:nvPr/>
          </p:nvSpPr>
          <p:spPr>
            <a:xfrm flipH="1">
              <a:off x="11349497" y="607485"/>
              <a:ext cx="622931" cy="336233"/>
            </a:xfrm>
            <a:custGeom>
              <a:avLst/>
              <a:gdLst>
                <a:gd name="connsiteX0" fmla="*/ 622932 w 622931"/>
                <a:gd name="connsiteY0" fmla="*/ 69725 h 336233"/>
                <a:gd name="connsiteX1" fmla="*/ 551996 w 622931"/>
                <a:gd name="connsiteY1" fmla="*/ 81335 h 336233"/>
                <a:gd name="connsiteX2" fmla="*/ 461862 w 622931"/>
                <a:gd name="connsiteY2" fmla="*/ 65549 h 336233"/>
                <a:gd name="connsiteX3" fmla="*/ 327731 w 622931"/>
                <a:gd name="connsiteY3" fmla="*/ 173659 h 336233"/>
                <a:gd name="connsiteX4" fmla="*/ 327527 w 622931"/>
                <a:gd name="connsiteY4" fmla="*/ 249942 h 336233"/>
                <a:gd name="connsiteX5" fmla="*/ 307871 w 622931"/>
                <a:gd name="connsiteY5" fmla="*/ 235632 h 336233"/>
                <a:gd name="connsiteX6" fmla="*/ 228176 w 622931"/>
                <a:gd name="connsiteY6" fmla="*/ 173201 h 336233"/>
                <a:gd name="connsiteX7" fmla="*/ 106470 w 622931"/>
                <a:gd name="connsiteY7" fmla="*/ 207319 h 336233"/>
                <a:gd name="connsiteX8" fmla="*/ 39964 w 622931"/>
                <a:gd name="connsiteY8" fmla="*/ 309522 h 336233"/>
                <a:gd name="connsiteX9" fmla="*/ 3503 w 622931"/>
                <a:gd name="connsiteY9" fmla="*/ 334219 h 336233"/>
                <a:gd name="connsiteX10" fmla="*/ 16845 w 622931"/>
                <a:gd name="connsiteY10" fmla="*/ 298115 h 336233"/>
                <a:gd name="connsiteX11" fmla="*/ 44446 w 622931"/>
                <a:gd name="connsiteY11" fmla="*/ 221679 h 336233"/>
                <a:gd name="connsiteX12" fmla="*/ 250277 w 622931"/>
                <a:gd name="connsiteY12" fmla="*/ 115148 h 336233"/>
                <a:gd name="connsiteX13" fmla="*/ 285159 w 622931"/>
                <a:gd name="connsiteY13" fmla="*/ 98751 h 336233"/>
                <a:gd name="connsiteX14" fmla="*/ 476222 w 622931"/>
                <a:gd name="connsiteY14" fmla="*/ 17223 h 336233"/>
                <a:gd name="connsiteX15" fmla="*/ 587744 w 622931"/>
                <a:gd name="connsiteY15" fmla="*/ 59337 h 336233"/>
                <a:gd name="connsiteX16" fmla="*/ 622932 w 622931"/>
                <a:gd name="connsiteY16" fmla="*/ 69725 h 33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2931" h="336233">
                  <a:moveTo>
                    <a:pt x="622932" y="69725"/>
                  </a:moveTo>
                  <a:cubicBezTo>
                    <a:pt x="595484" y="85613"/>
                    <a:pt x="573638" y="84645"/>
                    <a:pt x="551996" y="81335"/>
                  </a:cubicBezTo>
                  <a:cubicBezTo>
                    <a:pt x="521849" y="76752"/>
                    <a:pt x="491957" y="70540"/>
                    <a:pt x="461862" y="65549"/>
                  </a:cubicBezTo>
                  <a:cubicBezTo>
                    <a:pt x="381200" y="52258"/>
                    <a:pt x="332263" y="91469"/>
                    <a:pt x="327731" y="173659"/>
                  </a:cubicBezTo>
                  <a:cubicBezTo>
                    <a:pt x="326356" y="198866"/>
                    <a:pt x="327527" y="224277"/>
                    <a:pt x="327527" y="249942"/>
                  </a:cubicBezTo>
                  <a:cubicBezTo>
                    <a:pt x="316273" y="250706"/>
                    <a:pt x="313167" y="241183"/>
                    <a:pt x="307871" y="235632"/>
                  </a:cubicBezTo>
                  <a:cubicBezTo>
                    <a:pt x="284344" y="210833"/>
                    <a:pt x="258883" y="188681"/>
                    <a:pt x="228176" y="173201"/>
                  </a:cubicBezTo>
                  <a:cubicBezTo>
                    <a:pt x="177100" y="147434"/>
                    <a:pt x="136464" y="158586"/>
                    <a:pt x="106470" y="207319"/>
                  </a:cubicBezTo>
                  <a:cubicBezTo>
                    <a:pt x="85133" y="241947"/>
                    <a:pt x="66393" y="278306"/>
                    <a:pt x="39964" y="309522"/>
                  </a:cubicBezTo>
                  <a:cubicBezTo>
                    <a:pt x="30034" y="321285"/>
                    <a:pt x="17966" y="342927"/>
                    <a:pt x="3503" y="334219"/>
                  </a:cubicBezTo>
                  <a:cubicBezTo>
                    <a:pt x="-7801" y="327396"/>
                    <a:pt x="11397" y="310388"/>
                    <a:pt x="16845" y="298115"/>
                  </a:cubicBezTo>
                  <a:cubicBezTo>
                    <a:pt x="27947" y="273214"/>
                    <a:pt x="36553" y="247599"/>
                    <a:pt x="44446" y="221679"/>
                  </a:cubicBezTo>
                  <a:cubicBezTo>
                    <a:pt x="76069" y="117847"/>
                    <a:pt x="147768" y="80113"/>
                    <a:pt x="250277" y="115148"/>
                  </a:cubicBezTo>
                  <a:cubicBezTo>
                    <a:pt x="270137" y="121921"/>
                    <a:pt x="278488" y="122379"/>
                    <a:pt x="285159" y="98751"/>
                  </a:cubicBezTo>
                  <a:cubicBezTo>
                    <a:pt x="307972" y="17834"/>
                    <a:pt x="405592" y="-26621"/>
                    <a:pt x="476222" y="17223"/>
                  </a:cubicBezTo>
                  <a:cubicBezTo>
                    <a:pt x="509933" y="38153"/>
                    <a:pt x="549246" y="48643"/>
                    <a:pt x="587744" y="59337"/>
                  </a:cubicBezTo>
                  <a:cubicBezTo>
                    <a:pt x="597266" y="61985"/>
                    <a:pt x="606738" y="64938"/>
                    <a:pt x="622932" y="69725"/>
                  </a:cubicBezTo>
                  <a:close/>
                </a:path>
              </a:pathLst>
            </a:custGeom>
            <a:solidFill>
              <a:srgbClr val="FFC000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1" name="Forma libre: forma 40">
              <a:extLst>
                <a:ext uri="{FF2B5EF4-FFF2-40B4-BE49-F238E27FC236}">
                  <a16:creationId xmlns:a16="http://schemas.microsoft.com/office/drawing/2014/main" id="{130FDC08-4695-4D1D-A9FD-0446FCE62A69}"/>
                </a:ext>
              </a:extLst>
            </p:cNvPr>
            <p:cNvSpPr/>
            <p:nvPr/>
          </p:nvSpPr>
          <p:spPr>
            <a:xfrm flipH="1">
              <a:off x="10952364" y="295878"/>
              <a:ext cx="557024" cy="257945"/>
            </a:xfrm>
            <a:custGeom>
              <a:avLst/>
              <a:gdLst>
                <a:gd name="connsiteX0" fmla="*/ 556379 w 557024"/>
                <a:gd name="connsiteY0" fmla="*/ 257945 h 257945"/>
                <a:gd name="connsiteX1" fmla="*/ 504335 w 557024"/>
                <a:gd name="connsiteY1" fmla="*/ 220670 h 257945"/>
                <a:gd name="connsiteX2" fmla="*/ 459370 w 557024"/>
                <a:gd name="connsiteY2" fmla="*/ 165520 h 257945"/>
                <a:gd name="connsiteX3" fmla="*/ 306958 w 557024"/>
                <a:gd name="connsiteY3" fmla="*/ 158798 h 257945"/>
                <a:gd name="connsiteX4" fmla="*/ 260312 w 557024"/>
                <a:gd name="connsiteY4" fmla="*/ 213591 h 257945"/>
                <a:gd name="connsiteX5" fmla="*/ 253845 w 557024"/>
                <a:gd name="connsiteY5" fmla="*/ 158442 h 257945"/>
                <a:gd name="connsiteX6" fmla="*/ 242845 w 557024"/>
                <a:gd name="connsiteY6" fmla="*/ 108995 h 257945"/>
                <a:gd name="connsiteX7" fmla="*/ 138962 w 557024"/>
                <a:gd name="connsiteY7" fmla="*/ 56850 h 257945"/>
                <a:gd name="connsiteX8" fmla="*/ 36658 w 557024"/>
                <a:gd name="connsiteY8" fmla="*/ 86793 h 257945"/>
                <a:gd name="connsiteX9" fmla="*/ 401 w 557024"/>
                <a:gd name="connsiteY9" fmla="*/ 81650 h 257945"/>
                <a:gd name="connsiteX10" fmla="*/ 27543 w 557024"/>
                <a:gd name="connsiteY10" fmla="*/ 65303 h 257945"/>
                <a:gd name="connsiteX11" fmla="*/ 95881 w 557024"/>
                <a:gd name="connsiteY11" fmla="*/ 26245 h 257945"/>
                <a:gd name="connsiteX12" fmla="*/ 284653 w 557024"/>
                <a:gd name="connsiteY12" fmla="*/ 70396 h 257945"/>
                <a:gd name="connsiteX13" fmla="*/ 326461 w 557024"/>
                <a:gd name="connsiteY13" fmla="*/ 81497 h 257945"/>
                <a:gd name="connsiteX14" fmla="*/ 493438 w 557024"/>
                <a:gd name="connsiteY14" fmla="*/ 137207 h 257945"/>
                <a:gd name="connsiteX15" fmla="*/ 547671 w 557024"/>
                <a:gd name="connsiteY15" fmla="*/ 234826 h 257945"/>
                <a:gd name="connsiteX16" fmla="*/ 556481 w 557024"/>
                <a:gd name="connsiteY16" fmla="*/ 257894 h 25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7024" h="257945">
                  <a:moveTo>
                    <a:pt x="556379" y="257945"/>
                  </a:moveTo>
                  <a:cubicBezTo>
                    <a:pt x="533362" y="251224"/>
                    <a:pt x="518034" y="236863"/>
                    <a:pt x="504335" y="220670"/>
                  </a:cubicBezTo>
                  <a:cubicBezTo>
                    <a:pt x="489007" y="202592"/>
                    <a:pt x="474902" y="183445"/>
                    <a:pt x="459370" y="165520"/>
                  </a:cubicBezTo>
                  <a:cubicBezTo>
                    <a:pt x="410433" y="109046"/>
                    <a:pt x="360529" y="106602"/>
                    <a:pt x="306958" y="158798"/>
                  </a:cubicBezTo>
                  <a:cubicBezTo>
                    <a:pt x="290866" y="174482"/>
                    <a:pt x="277626" y="193069"/>
                    <a:pt x="260312" y="213591"/>
                  </a:cubicBezTo>
                  <a:cubicBezTo>
                    <a:pt x="257970" y="192815"/>
                    <a:pt x="256646" y="175501"/>
                    <a:pt x="253845" y="158442"/>
                  </a:cubicBezTo>
                  <a:cubicBezTo>
                    <a:pt x="251095" y="141790"/>
                    <a:pt x="248345" y="124832"/>
                    <a:pt x="242845" y="108995"/>
                  </a:cubicBezTo>
                  <a:cubicBezTo>
                    <a:pt x="225175" y="58378"/>
                    <a:pt x="190395" y="40962"/>
                    <a:pt x="138962" y="56850"/>
                  </a:cubicBezTo>
                  <a:cubicBezTo>
                    <a:pt x="104997" y="67340"/>
                    <a:pt x="71795" y="80478"/>
                    <a:pt x="36658" y="86793"/>
                  </a:cubicBezTo>
                  <a:cubicBezTo>
                    <a:pt x="23876" y="89084"/>
                    <a:pt x="4729" y="95908"/>
                    <a:pt x="401" y="81650"/>
                  </a:cubicBezTo>
                  <a:cubicBezTo>
                    <a:pt x="-3164" y="69937"/>
                    <a:pt x="17969" y="70956"/>
                    <a:pt x="27543" y="65303"/>
                  </a:cubicBezTo>
                  <a:cubicBezTo>
                    <a:pt x="50153" y="52063"/>
                    <a:pt x="73323" y="39689"/>
                    <a:pt x="95881" y="26245"/>
                  </a:cubicBezTo>
                  <a:cubicBezTo>
                    <a:pt x="172673" y="-19636"/>
                    <a:pt x="236582" y="-5632"/>
                    <a:pt x="284653" y="70396"/>
                  </a:cubicBezTo>
                  <a:cubicBezTo>
                    <a:pt x="296977" y="89848"/>
                    <a:pt x="304259" y="95093"/>
                    <a:pt x="326461" y="81497"/>
                  </a:cubicBezTo>
                  <a:cubicBezTo>
                    <a:pt x="388333" y="43661"/>
                    <a:pt x="465277" y="70396"/>
                    <a:pt x="493438" y="137207"/>
                  </a:cubicBezTo>
                  <a:cubicBezTo>
                    <a:pt x="508002" y="171784"/>
                    <a:pt x="527760" y="203254"/>
                    <a:pt x="547671" y="234826"/>
                  </a:cubicBezTo>
                  <a:cubicBezTo>
                    <a:pt x="551745" y="241294"/>
                    <a:pt x="559078" y="246946"/>
                    <a:pt x="556481" y="257894"/>
                  </a:cubicBezTo>
                  <a:close/>
                </a:path>
              </a:pathLst>
            </a:custGeom>
            <a:solidFill>
              <a:srgbClr val="FFC000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2" name="Forma libre: forma 41">
              <a:extLst>
                <a:ext uri="{FF2B5EF4-FFF2-40B4-BE49-F238E27FC236}">
                  <a16:creationId xmlns:a16="http://schemas.microsoft.com/office/drawing/2014/main" id="{6C15023B-9A2A-41D8-A34C-46D551CE02E9}"/>
                </a:ext>
              </a:extLst>
            </p:cNvPr>
            <p:cNvSpPr/>
            <p:nvPr/>
          </p:nvSpPr>
          <p:spPr>
            <a:xfrm flipH="1">
              <a:off x="11492437" y="148567"/>
              <a:ext cx="524061" cy="188886"/>
            </a:xfrm>
            <a:custGeom>
              <a:avLst/>
              <a:gdLst>
                <a:gd name="connsiteX0" fmla="*/ 269904 w 524061"/>
                <a:gd name="connsiteY0" fmla="*/ 180940 h 188886"/>
                <a:gd name="connsiteX1" fmla="*/ 248363 w 524061"/>
                <a:gd name="connsiteY1" fmla="*/ 154817 h 188886"/>
                <a:gd name="connsiteX2" fmla="*/ 222851 w 524061"/>
                <a:gd name="connsiteY2" fmla="*/ 120036 h 188886"/>
                <a:gd name="connsiteX3" fmla="*/ 97580 w 524061"/>
                <a:gd name="connsiteY3" fmla="*/ 114639 h 188886"/>
                <a:gd name="connsiteX4" fmla="*/ 22010 w 524061"/>
                <a:gd name="connsiteY4" fmla="*/ 182366 h 188886"/>
                <a:gd name="connsiteX5" fmla="*/ 1641 w 524061"/>
                <a:gd name="connsiteY5" fmla="*/ 185574 h 188886"/>
                <a:gd name="connsiteX6" fmla="*/ 9636 w 524061"/>
                <a:gd name="connsiteY6" fmla="*/ 169228 h 188886"/>
                <a:gd name="connsiteX7" fmla="*/ 58573 w 524061"/>
                <a:gd name="connsiteY7" fmla="*/ 98140 h 188886"/>
                <a:gd name="connsiteX8" fmla="*/ 228503 w 524061"/>
                <a:gd name="connsiteY8" fmla="*/ 57961 h 188886"/>
                <a:gd name="connsiteX9" fmla="*/ 267969 w 524061"/>
                <a:gd name="connsiteY9" fmla="*/ 50374 h 188886"/>
                <a:gd name="connsiteX10" fmla="*/ 428937 w 524061"/>
                <a:gd name="connsiteY10" fmla="*/ 28120 h 188886"/>
                <a:gd name="connsiteX11" fmla="*/ 510719 w 524061"/>
                <a:gd name="connsiteY11" fmla="*/ 83779 h 188886"/>
                <a:gd name="connsiteX12" fmla="*/ 523654 w 524061"/>
                <a:gd name="connsiteY12" fmla="*/ 96816 h 188886"/>
                <a:gd name="connsiteX13" fmla="*/ 503590 w 524061"/>
                <a:gd name="connsiteY13" fmla="*/ 100889 h 188886"/>
                <a:gd name="connsiteX14" fmla="*/ 446250 w 524061"/>
                <a:gd name="connsiteY14" fmla="*/ 80724 h 188886"/>
                <a:gd name="connsiteX15" fmla="*/ 387180 w 524061"/>
                <a:gd name="connsiteY15" fmla="*/ 57758 h 188886"/>
                <a:gd name="connsiteX16" fmla="*/ 290579 w 524061"/>
                <a:gd name="connsiteY16" fmla="*/ 105320 h 188886"/>
                <a:gd name="connsiteX17" fmla="*/ 269904 w 524061"/>
                <a:gd name="connsiteY17" fmla="*/ 180991 h 18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4061" h="188886">
                  <a:moveTo>
                    <a:pt x="269904" y="180940"/>
                  </a:moveTo>
                  <a:cubicBezTo>
                    <a:pt x="256358" y="175339"/>
                    <a:pt x="254729" y="163117"/>
                    <a:pt x="248363" y="154817"/>
                  </a:cubicBezTo>
                  <a:cubicBezTo>
                    <a:pt x="239605" y="143410"/>
                    <a:pt x="232068" y="131036"/>
                    <a:pt x="222851" y="120036"/>
                  </a:cubicBezTo>
                  <a:cubicBezTo>
                    <a:pt x="183080" y="72678"/>
                    <a:pt x="140661" y="71048"/>
                    <a:pt x="97580" y="114639"/>
                  </a:cubicBezTo>
                  <a:cubicBezTo>
                    <a:pt x="73799" y="138776"/>
                    <a:pt x="51087" y="164136"/>
                    <a:pt x="22010" y="182366"/>
                  </a:cubicBezTo>
                  <a:cubicBezTo>
                    <a:pt x="15849" y="186236"/>
                    <a:pt x="7599" y="192958"/>
                    <a:pt x="1641" y="185574"/>
                  </a:cubicBezTo>
                  <a:cubicBezTo>
                    <a:pt x="-3706" y="178954"/>
                    <a:pt x="5359" y="173760"/>
                    <a:pt x="9636" y="169228"/>
                  </a:cubicBezTo>
                  <a:cubicBezTo>
                    <a:pt x="29649" y="148044"/>
                    <a:pt x="42838" y="122226"/>
                    <a:pt x="58573" y="98140"/>
                  </a:cubicBezTo>
                  <a:cubicBezTo>
                    <a:pt x="102214" y="31278"/>
                    <a:pt x="159757" y="16968"/>
                    <a:pt x="228503" y="57961"/>
                  </a:cubicBezTo>
                  <a:cubicBezTo>
                    <a:pt x="246377" y="68604"/>
                    <a:pt x="254882" y="70234"/>
                    <a:pt x="267969" y="50374"/>
                  </a:cubicBezTo>
                  <a:cubicBezTo>
                    <a:pt x="306467" y="-8086"/>
                    <a:pt x="385245" y="-15877"/>
                    <a:pt x="428937" y="28120"/>
                  </a:cubicBezTo>
                  <a:cubicBezTo>
                    <a:pt x="452158" y="51494"/>
                    <a:pt x="481846" y="67535"/>
                    <a:pt x="510719" y="83779"/>
                  </a:cubicBezTo>
                  <a:cubicBezTo>
                    <a:pt x="516219" y="86886"/>
                    <a:pt x="526200" y="89126"/>
                    <a:pt x="523654" y="96816"/>
                  </a:cubicBezTo>
                  <a:cubicBezTo>
                    <a:pt x="520598" y="106084"/>
                    <a:pt x="510770" y="101908"/>
                    <a:pt x="503590" y="100889"/>
                  </a:cubicBezTo>
                  <a:cubicBezTo>
                    <a:pt x="483170" y="97936"/>
                    <a:pt x="464685" y="89432"/>
                    <a:pt x="446250" y="80724"/>
                  </a:cubicBezTo>
                  <a:cubicBezTo>
                    <a:pt x="427103" y="71660"/>
                    <a:pt x="408058" y="62442"/>
                    <a:pt x="387180" y="57758"/>
                  </a:cubicBezTo>
                  <a:cubicBezTo>
                    <a:pt x="339770" y="47166"/>
                    <a:pt x="311508" y="61373"/>
                    <a:pt x="290579" y="105320"/>
                  </a:cubicBezTo>
                  <a:cubicBezTo>
                    <a:pt x="279274" y="128999"/>
                    <a:pt x="277339" y="155326"/>
                    <a:pt x="269904" y="180991"/>
                  </a:cubicBezTo>
                  <a:close/>
                </a:path>
              </a:pathLst>
            </a:custGeom>
            <a:solidFill>
              <a:srgbClr val="FFC000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50" name="Gráfico 48">
            <a:extLst>
              <a:ext uri="{FF2B5EF4-FFF2-40B4-BE49-F238E27FC236}">
                <a16:creationId xmlns:a16="http://schemas.microsoft.com/office/drawing/2014/main" id="{DE9A36D1-1170-45DB-A84D-0139B99497E6}"/>
              </a:ext>
            </a:extLst>
          </p:cNvPr>
          <p:cNvSpPr/>
          <p:nvPr/>
        </p:nvSpPr>
        <p:spPr>
          <a:xfrm>
            <a:off x="2369625" y="2782681"/>
            <a:ext cx="1534337" cy="2243658"/>
          </a:xfrm>
          <a:custGeom>
            <a:avLst/>
            <a:gdLst>
              <a:gd name="connsiteX0" fmla="*/ 479412 w 1218928"/>
              <a:gd name="connsiteY0" fmla="*/ 942858 h 1782436"/>
              <a:gd name="connsiteX1" fmla="*/ 479771 w 1218928"/>
              <a:gd name="connsiteY1" fmla="*/ 600425 h 1782436"/>
              <a:gd name="connsiteX2" fmla="*/ 412578 w 1218928"/>
              <a:gd name="connsiteY2" fmla="*/ 525686 h 1782436"/>
              <a:gd name="connsiteX3" fmla="*/ 192314 w 1218928"/>
              <a:gd name="connsiteY3" fmla="*/ 491910 h 1782436"/>
              <a:gd name="connsiteX4" fmla="*/ 119372 w 1218928"/>
              <a:gd name="connsiteY4" fmla="*/ 405314 h 1782436"/>
              <a:gd name="connsiteX5" fmla="*/ 194830 w 1218928"/>
              <a:gd name="connsiteY5" fmla="*/ 328779 h 1782436"/>
              <a:gd name="connsiteX6" fmla="*/ 367663 w 1218928"/>
              <a:gd name="connsiteY6" fmla="*/ 300033 h 1782436"/>
              <a:gd name="connsiteX7" fmla="*/ 414734 w 1218928"/>
              <a:gd name="connsiteY7" fmla="*/ 239308 h 1782436"/>
              <a:gd name="connsiteX8" fmla="*/ 608408 w 1218928"/>
              <a:gd name="connsiteY8" fmla="*/ 0 h 1782436"/>
              <a:gd name="connsiteX9" fmla="*/ 801723 w 1218928"/>
              <a:gd name="connsiteY9" fmla="*/ 238589 h 1782436"/>
              <a:gd name="connsiteX10" fmla="*/ 848075 w 1218928"/>
              <a:gd name="connsiteY10" fmla="*/ 302189 h 1782436"/>
              <a:gd name="connsiteX11" fmla="*/ 1013003 w 1218928"/>
              <a:gd name="connsiteY11" fmla="*/ 329857 h 1782436"/>
              <a:gd name="connsiteX12" fmla="*/ 1078759 w 1218928"/>
              <a:gd name="connsiteY12" fmla="*/ 404955 h 1782436"/>
              <a:gd name="connsiteX13" fmla="*/ 1016237 w 1218928"/>
              <a:gd name="connsiteY13" fmla="*/ 490473 h 1782436"/>
              <a:gd name="connsiteX14" fmla="*/ 804238 w 1218928"/>
              <a:gd name="connsiteY14" fmla="*/ 525327 h 1782436"/>
              <a:gd name="connsiteX15" fmla="*/ 737404 w 1218928"/>
              <a:gd name="connsiteY15" fmla="*/ 593598 h 1782436"/>
              <a:gd name="connsiteX16" fmla="*/ 740279 w 1218928"/>
              <a:gd name="connsiteY16" fmla="*/ 1310443 h 1782436"/>
              <a:gd name="connsiteX17" fmla="*/ 809628 w 1218928"/>
              <a:gd name="connsiteY17" fmla="*/ 1391290 h 1782436"/>
              <a:gd name="connsiteX18" fmla="*/ 904129 w 1218928"/>
              <a:gd name="connsiteY18" fmla="*/ 1300382 h 1782436"/>
              <a:gd name="connsiteX19" fmla="*/ 945810 w 1218928"/>
              <a:gd name="connsiteY19" fmla="*/ 1231392 h 1782436"/>
              <a:gd name="connsiteX20" fmla="*/ 1108942 w 1218928"/>
              <a:gd name="connsiteY20" fmla="*/ 1073291 h 1782436"/>
              <a:gd name="connsiteX21" fmla="*/ 1197335 w 1218928"/>
              <a:gd name="connsiteY21" fmla="*/ 1089461 h 1782436"/>
              <a:gd name="connsiteX22" fmla="*/ 1191586 w 1218928"/>
              <a:gd name="connsiteY22" fmla="*/ 1305772 h 1782436"/>
              <a:gd name="connsiteX23" fmla="*/ 1075885 w 1218928"/>
              <a:gd name="connsiteY23" fmla="*/ 1438002 h 1782436"/>
              <a:gd name="connsiteX24" fmla="*/ 991803 w 1218928"/>
              <a:gd name="connsiteY24" fmla="*/ 1518490 h 1782436"/>
              <a:gd name="connsiteX25" fmla="*/ 633920 w 1218928"/>
              <a:gd name="connsiteY25" fmla="*/ 1770014 h 1782436"/>
              <a:gd name="connsiteX26" fmla="*/ 551995 w 1218928"/>
              <a:gd name="connsiteY26" fmla="*/ 1748814 h 1782436"/>
              <a:gd name="connsiteX27" fmla="*/ 142369 w 1218928"/>
              <a:gd name="connsiteY27" fmla="*/ 1449500 h 1782436"/>
              <a:gd name="connsiteX28" fmla="*/ 1156 w 1218928"/>
              <a:gd name="connsiteY28" fmla="*/ 1167074 h 1782436"/>
              <a:gd name="connsiteX29" fmla="*/ 31698 w 1218928"/>
              <a:gd name="connsiteY29" fmla="*/ 1070417 h 1782436"/>
              <a:gd name="connsiteX30" fmla="*/ 107874 w 1218928"/>
              <a:gd name="connsiteY30" fmla="*/ 1072573 h 1782436"/>
              <a:gd name="connsiteX31" fmla="*/ 270646 w 1218928"/>
              <a:gd name="connsiteY31" fmla="*/ 1231033 h 1782436"/>
              <a:gd name="connsiteX32" fmla="*/ 310890 w 1218928"/>
              <a:gd name="connsiteY32" fmla="*/ 1308287 h 1782436"/>
              <a:gd name="connsiteX33" fmla="*/ 398565 w 1218928"/>
              <a:gd name="connsiteY33" fmla="*/ 1390572 h 1782436"/>
              <a:gd name="connsiteX34" fmla="*/ 475819 w 1218928"/>
              <a:gd name="connsiteY34" fmla="*/ 1325175 h 1782436"/>
              <a:gd name="connsiteX35" fmla="*/ 479053 w 1218928"/>
              <a:gd name="connsiteY35" fmla="*/ 982742 h 1782436"/>
              <a:gd name="connsiteX36" fmla="*/ 479053 w 1218928"/>
              <a:gd name="connsiteY36" fmla="*/ 942858 h 178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18928" h="1782436">
                <a:moveTo>
                  <a:pt x="479412" y="942858"/>
                </a:moveTo>
                <a:cubicBezTo>
                  <a:pt x="479412" y="828594"/>
                  <a:pt x="477975" y="714330"/>
                  <a:pt x="479771" y="600425"/>
                </a:cubicBezTo>
                <a:cubicBezTo>
                  <a:pt x="480490" y="551917"/>
                  <a:pt x="465758" y="529639"/>
                  <a:pt x="412578" y="525686"/>
                </a:cubicBezTo>
                <a:cubicBezTo>
                  <a:pt x="338917" y="520297"/>
                  <a:pt x="265975" y="503768"/>
                  <a:pt x="192314" y="491910"/>
                </a:cubicBezTo>
                <a:cubicBezTo>
                  <a:pt x="142728" y="484005"/>
                  <a:pt x="116857" y="457056"/>
                  <a:pt x="119372" y="405314"/>
                </a:cubicBezTo>
                <a:cubicBezTo>
                  <a:pt x="121528" y="356806"/>
                  <a:pt x="149555" y="335606"/>
                  <a:pt x="194830" y="328779"/>
                </a:cubicBezTo>
                <a:cubicBezTo>
                  <a:pt x="252680" y="320155"/>
                  <a:pt x="309453" y="306860"/>
                  <a:pt x="367663" y="300033"/>
                </a:cubicBezTo>
                <a:cubicBezTo>
                  <a:pt x="407907" y="295362"/>
                  <a:pt x="418687" y="281708"/>
                  <a:pt x="414734" y="239308"/>
                </a:cubicBezTo>
                <a:cubicBezTo>
                  <a:pt x="401799" y="102766"/>
                  <a:pt x="487676" y="0"/>
                  <a:pt x="608408" y="0"/>
                </a:cubicBezTo>
                <a:cubicBezTo>
                  <a:pt x="729499" y="0"/>
                  <a:pt x="814299" y="100251"/>
                  <a:pt x="801723" y="238589"/>
                </a:cubicBezTo>
                <a:cubicBezTo>
                  <a:pt x="797770" y="280989"/>
                  <a:pt x="808909" y="296440"/>
                  <a:pt x="848075" y="302189"/>
                </a:cubicBezTo>
                <a:cubicBezTo>
                  <a:pt x="903051" y="310453"/>
                  <a:pt x="958027" y="320874"/>
                  <a:pt x="1013003" y="329857"/>
                </a:cubicBezTo>
                <a:cubicBezTo>
                  <a:pt x="1055763" y="337043"/>
                  <a:pt x="1077681" y="359321"/>
                  <a:pt x="1078759" y="404955"/>
                </a:cubicBezTo>
                <a:cubicBezTo>
                  <a:pt x="1079837" y="451666"/>
                  <a:pt x="1064386" y="482209"/>
                  <a:pt x="1016237" y="490473"/>
                </a:cubicBezTo>
                <a:cubicBezTo>
                  <a:pt x="945810" y="502690"/>
                  <a:pt x="875384" y="517422"/>
                  <a:pt x="804238" y="525327"/>
                </a:cubicBezTo>
                <a:cubicBezTo>
                  <a:pt x="758964" y="530358"/>
                  <a:pt x="737045" y="546168"/>
                  <a:pt x="737404" y="593598"/>
                </a:cubicBezTo>
                <a:cubicBezTo>
                  <a:pt x="738842" y="832546"/>
                  <a:pt x="738842" y="1071495"/>
                  <a:pt x="740279" y="1310443"/>
                </a:cubicBezTo>
                <a:cubicBezTo>
                  <a:pt x="740279" y="1354999"/>
                  <a:pt x="748543" y="1404226"/>
                  <a:pt x="809628" y="1391290"/>
                </a:cubicBezTo>
                <a:cubicBezTo>
                  <a:pt x="855261" y="1381589"/>
                  <a:pt x="924970" y="1384104"/>
                  <a:pt x="904129" y="1300382"/>
                </a:cubicBezTo>
                <a:cubicBezTo>
                  <a:pt x="894787" y="1263372"/>
                  <a:pt x="922095" y="1247203"/>
                  <a:pt x="945810" y="1231392"/>
                </a:cubicBezTo>
                <a:cubicBezTo>
                  <a:pt x="1009770" y="1188274"/>
                  <a:pt x="1070495" y="1146233"/>
                  <a:pt x="1108942" y="1073291"/>
                </a:cubicBezTo>
                <a:cubicBezTo>
                  <a:pt x="1137688" y="1019034"/>
                  <a:pt x="1176135" y="1048498"/>
                  <a:pt x="1197335" y="1089461"/>
                </a:cubicBezTo>
                <a:cubicBezTo>
                  <a:pt x="1234704" y="1161684"/>
                  <a:pt x="1217457" y="1235345"/>
                  <a:pt x="1191586" y="1305772"/>
                </a:cubicBezTo>
                <a:cubicBezTo>
                  <a:pt x="1170745" y="1362904"/>
                  <a:pt x="1162840" y="1429019"/>
                  <a:pt x="1075885" y="1438002"/>
                </a:cubicBezTo>
                <a:cubicBezTo>
                  <a:pt x="1045702" y="1441236"/>
                  <a:pt x="1021986" y="1492978"/>
                  <a:pt x="991803" y="1518490"/>
                </a:cubicBezTo>
                <a:cubicBezTo>
                  <a:pt x="880773" y="1613710"/>
                  <a:pt x="743153" y="1671560"/>
                  <a:pt x="633920" y="1770014"/>
                </a:cubicBezTo>
                <a:cubicBezTo>
                  <a:pt x="601222" y="1799479"/>
                  <a:pt x="575710" y="1770014"/>
                  <a:pt x="551995" y="1748814"/>
                </a:cubicBezTo>
                <a:cubicBezTo>
                  <a:pt x="425154" y="1635988"/>
                  <a:pt x="278192" y="1548673"/>
                  <a:pt x="142369" y="1449500"/>
                </a:cubicBezTo>
                <a:cubicBezTo>
                  <a:pt x="28464" y="1366856"/>
                  <a:pt x="18762" y="1274511"/>
                  <a:pt x="1156" y="1167074"/>
                </a:cubicBezTo>
                <a:cubicBezTo>
                  <a:pt x="-4234" y="1132579"/>
                  <a:pt x="9779" y="1098444"/>
                  <a:pt x="31698" y="1070417"/>
                </a:cubicBezTo>
                <a:cubicBezTo>
                  <a:pt x="56850" y="1038437"/>
                  <a:pt x="90627" y="1034485"/>
                  <a:pt x="107874" y="1072573"/>
                </a:cubicBezTo>
                <a:cubicBezTo>
                  <a:pt x="142010" y="1148030"/>
                  <a:pt x="207047" y="1187915"/>
                  <a:pt x="270646" y="1231033"/>
                </a:cubicBezTo>
                <a:cubicBezTo>
                  <a:pt x="297595" y="1249359"/>
                  <a:pt x="321311" y="1267325"/>
                  <a:pt x="310890" y="1308287"/>
                </a:cubicBezTo>
                <a:cubicBezTo>
                  <a:pt x="292565" y="1382666"/>
                  <a:pt x="359039" y="1378714"/>
                  <a:pt x="398565" y="1390572"/>
                </a:cubicBezTo>
                <a:cubicBezTo>
                  <a:pt x="448870" y="1405663"/>
                  <a:pt x="474381" y="1371168"/>
                  <a:pt x="475819" y="1325175"/>
                </a:cubicBezTo>
                <a:cubicBezTo>
                  <a:pt x="479053" y="1210911"/>
                  <a:pt x="478334" y="1097006"/>
                  <a:pt x="479053" y="982742"/>
                </a:cubicBezTo>
                <a:cubicBezTo>
                  <a:pt x="479053" y="969448"/>
                  <a:pt x="479053" y="956153"/>
                  <a:pt x="479053" y="942858"/>
                </a:cubicBezTo>
                <a:close/>
              </a:path>
            </a:pathLst>
          </a:custGeom>
          <a:solidFill>
            <a:srgbClr val="F6BD00"/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51" name="Gráfico 48">
            <a:extLst>
              <a:ext uri="{FF2B5EF4-FFF2-40B4-BE49-F238E27FC236}">
                <a16:creationId xmlns:a16="http://schemas.microsoft.com/office/drawing/2014/main" id="{E6EFA470-B2F5-463F-8345-C92BE8EE094C}"/>
              </a:ext>
            </a:extLst>
          </p:cNvPr>
          <p:cNvSpPr/>
          <p:nvPr/>
        </p:nvSpPr>
        <p:spPr>
          <a:xfrm>
            <a:off x="8380139" y="2657689"/>
            <a:ext cx="1534337" cy="2243658"/>
          </a:xfrm>
          <a:custGeom>
            <a:avLst/>
            <a:gdLst>
              <a:gd name="connsiteX0" fmla="*/ 479412 w 1218928"/>
              <a:gd name="connsiteY0" fmla="*/ 942858 h 1782436"/>
              <a:gd name="connsiteX1" fmla="*/ 479771 w 1218928"/>
              <a:gd name="connsiteY1" fmla="*/ 600425 h 1782436"/>
              <a:gd name="connsiteX2" fmla="*/ 412578 w 1218928"/>
              <a:gd name="connsiteY2" fmla="*/ 525686 h 1782436"/>
              <a:gd name="connsiteX3" fmla="*/ 192314 w 1218928"/>
              <a:gd name="connsiteY3" fmla="*/ 491910 h 1782436"/>
              <a:gd name="connsiteX4" fmla="*/ 119372 w 1218928"/>
              <a:gd name="connsiteY4" fmla="*/ 405314 h 1782436"/>
              <a:gd name="connsiteX5" fmla="*/ 194830 w 1218928"/>
              <a:gd name="connsiteY5" fmla="*/ 328779 h 1782436"/>
              <a:gd name="connsiteX6" fmla="*/ 367663 w 1218928"/>
              <a:gd name="connsiteY6" fmla="*/ 300033 h 1782436"/>
              <a:gd name="connsiteX7" fmla="*/ 414734 w 1218928"/>
              <a:gd name="connsiteY7" fmla="*/ 239308 h 1782436"/>
              <a:gd name="connsiteX8" fmla="*/ 608408 w 1218928"/>
              <a:gd name="connsiteY8" fmla="*/ 0 h 1782436"/>
              <a:gd name="connsiteX9" fmla="*/ 801723 w 1218928"/>
              <a:gd name="connsiteY9" fmla="*/ 238589 h 1782436"/>
              <a:gd name="connsiteX10" fmla="*/ 848075 w 1218928"/>
              <a:gd name="connsiteY10" fmla="*/ 302189 h 1782436"/>
              <a:gd name="connsiteX11" fmla="*/ 1013003 w 1218928"/>
              <a:gd name="connsiteY11" fmla="*/ 329857 h 1782436"/>
              <a:gd name="connsiteX12" fmla="*/ 1078759 w 1218928"/>
              <a:gd name="connsiteY12" fmla="*/ 404955 h 1782436"/>
              <a:gd name="connsiteX13" fmla="*/ 1016237 w 1218928"/>
              <a:gd name="connsiteY13" fmla="*/ 490473 h 1782436"/>
              <a:gd name="connsiteX14" fmla="*/ 804238 w 1218928"/>
              <a:gd name="connsiteY14" fmla="*/ 525327 h 1782436"/>
              <a:gd name="connsiteX15" fmla="*/ 737404 w 1218928"/>
              <a:gd name="connsiteY15" fmla="*/ 593598 h 1782436"/>
              <a:gd name="connsiteX16" fmla="*/ 740279 w 1218928"/>
              <a:gd name="connsiteY16" fmla="*/ 1310443 h 1782436"/>
              <a:gd name="connsiteX17" fmla="*/ 809628 w 1218928"/>
              <a:gd name="connsiteY17" fmla="*/ 1391290 h 1782436"/>
              <a:gd name="connsiteX18" fmla="*/ 904129 w 1218928"/>
              <a:gd name="connsiteY18" fmla="*/ 1300382 h 1782436"/>
              <a:gd name="connsiteX19" fmla="*/ 945810 w 1218928"/>
              <a:gd name="connsiteY19" fmla="*/ 1231392 h 1782436"/>
              <a:gd name="connsiteX20" fmla="*/ 1108942 w 1218928"/>
              <a:gd name="connsiteY20" fmla="*/ 1073291 h 1782436"/>
              <a:gd name="connsiteX21" fmla="*/ 1197335 w 1218928"/>
              <a:gd name="connsiteY21" fmla="*/ 1089461 h 1782436"/>
              <a:gd name="connsiteX22" fmla="*/ 1191586 w 1218928"/>
              <a:gd name="connsiteY22" fmla="*/ 1305772 h 1782436"/>
              <a:gd name="connsiteX23" fmla="*/ 1075885 w 1218928"/>
              <a:gd name="connsiteY23" fmla="*/ 1438002 h 1782436"/>
              <a:gd name="connsiteX24" fmla="*/ 991803 w 1218928"/>
              <a:gd name="connsiteY24" fmla="*/ 1518490 h 1782436"/>
              <a:gd name="connsiteX25" fmla="*/ 633920 w 1218928"/>
              <a:gd name="connsiteY25" fmla="*/ 1770014 h 1782436"/>
              <a:gd name="connsiteX26" fmla="*/ 551995 w 1218928"/>
              <a:gd name="connsiteY26" fmla="*/ 1748814 h 1782436"/>
              <a:gd name="connsiteX27" fmla="*/ 142369 w 1218928"/>
              <a:gd name="connsiteY27" fmla="*/ 1449500 h 1782436"/>
              <a:gd name="connsiteX28" fmla="*/ 1156 w 1218928"/>
              <a:gd name="connsiteY28" fmla="*/ 1167074 h 1782436"/>
              <a:gd name="connsiteX29" fmla="*/ 31698 w 1218928"/>
              <a:gd name="connsiteY29" fmla="*/ 1070417 h 1782436"/>
              <a:gd name="connsiteX30" fmla="*/ 107874 w 1218928"/>
              <a:gd name="connsiteY30" fmla="*/ 1072573 h 1782436"/>
              <a:gd name="connsiteX31" fmla="*/ 270646 w 1218928"/>
              <a:gd name="connsiteY31" fmla="*/ 1231033 h 1782436"/>
              <a:gd name="connsiteX32" fmla="*/ 310890 w 1218928"/>
              <a:gd name="connsiteY32" fmla="*/ 1308287 h 1782436"/>
              <a:gd name="connsiteX33" fmla="*/ 398565 w 1218928"/>
              <a:gd name="connsiteY33" fmla="*/ 1390572 h 1782436"/>
              <a:gd name="connsiteX34" fmla="*/ 475819 w 1218928"/>
              <a:gd name="connsiteY34" fmla="*/ 1325175 h 1782436"/>
              <a:gd name="connsiteX35" fmla="*/ 479053 w 1218928"/>
              <a:gd name="connsiteY35" fmla="*/ 982742 h 1782436"/>
              <a:gd name="connsiteX36" fmla="*/ 479053 w 1218928"/>
              <a:gd name="connsiteY36" fmla="*/ 942858 h 178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18928" h="1782436">
                <a:moveTo>
                  <a:pt x="479412" y="942858"/>
                </a:moveTo>
                <a:cubicBezTo>
                  <a:pt x="479412" y="828594"/>
                  <a:pt x="477975" y="714330"/>
                  <a:pt x="479771" y="600425"/>
                </a:cubicBezTo>
                <a:cubicBezTo>
                  <a:pt x="480490" y="551917"/>
                  <a:pt x="465758" y="529639"/>
                  <a:pt x="412578" y="525686"/>
                </a:cubicBezTo>
                <a:cubicBezTo>
                  <a:pt x="338917" y="520297"/>
                  <a:pt x="265975" y="503768"/>
                  <a:pt x="192314" y="491910"/>
                </a:cubicBezTo>
                <a:cubicBezTo>
                  <a:pt x="142728" y="484005"/>
                  <a:pt x="116857" y="457056"/>
                  <a:pt x="119372" y="405314"/>
                </a:cubicBezTo>
                <a:cubicBezTo>
                  <a:pt x="121528" y="356806"/>
                  <a:pt x="149555" y="335606"/>
                  <a:pt x="194830" y="328779"/>
                </a:cubicBezTo>
                <a:cubicBezTo>
                  <a:pt x="252680" y="320155"/>
                  <a:pt x="309453" y="306860"/>
                  <a:pt x="367663" y="300033"/>
                </a:cubicBezTo>
                <a:cubicBezTo>
                  <a:pt x="407907" y="295362"/>
                  <a:pt x="418687" y="281708"/>
                  <a:pt x="414734" y="239308"/>
                </a:cubicBezTo>
                <a:cubicBezTo>
                  <a:pt x="401799" y="102766"/>
                  <a:pt x="487676" y="0"/>
                  <a:pt x="608408" y="0"/>
                </a:cubicBezTo>
                <a:cubicBezTo>
                  <a:pt x="729499" y="0"/>
                  <a:pt x="814299" y="100251"/>
                  <a:pt x="801723" y="238589"/>
                </a:cubicBezTo>
                <a:cubicBezTo>
                  <a:pt x="797770" y="280989"/>
                  <a:pt x="808909" y="296440"/>
                  <a:pt x="848075" y="302189"/>
                </a:cubicBezTo>
                <a:cubicBezTo>
                  <a:pt x="903051" y="310453"/>
                  <a:pt x="958027" y="320874"/>
                  <a:pt x="1013003" y="329857"/>
                </a:cubicBezTo>
                <a:cubicBezTo>
                  <a:pt x="1055763" y="337043"/>
                  <a:pt x="1077681" y="359321"/>
                  <a:pt x="1078759" y="404955"/>
                </a:cubicBezTo>
                <a:cubicBezTo>
                  <a:pt x="1079837" y="451666"/>
                  <a:pt x="1064386" y="482209"/>
                  <a:pt x="1016237" y="490473"/>
                </a:cubicBezTo>
                <a:cubicBezTo>
                  <a:pt x="945810" y="502690"/>
                  <a:pt x="875384" y="517422"/>
                  <a:pt x="804238" y="525327"/>
                </a:cubicBezTo>
                <a:cubicBezTo>
                  <a:pt x="758964" y="530358"/>
                  <a:pt x="737045" y="546168"/>
                  <a:pt x="737404" y="593598"/>
                </a:cubicBezTo>
                <a:cubicBezTo>
                  <a:pt x="738842" y="832546"/>
                  <a:pt x="738842" y="1071495"/>
                  <a:pt x="740279" y="1310443"/>
                </a:cubicBezTo>
                <a:cubicBezTo>
                  <a:pt x="740279" y="1354999"/>
                  <a:pt x="748543" y="1404226"/>
                  <a:pt x="809628" y="1391290"/>
                </a:cubicBezTo>
                <a:cubicBezTo>
                  <a:pt x="855261" y="1381589"/>
                  <a:pt x="924970" y="1384104"/>
                  <a:pt x="904129" y="1300382"/>
                </a:cubicBezTo>
                <a:cubicBezTo>
                  <a:pt x="894787" y="1263372"/>
                  <a:pt x="922095" y="1247203"/>
                  <a:pt x="945810" y="1231392"/>
                </a:cubicBezTo>
                <a:cubicBezTo>
                  <a:pt x="1009770" y="1188274"/>
                  <a:pt x="1070495" y="1146233"/>
                  <a:pt x="1108942" y="1073291"/>
                </a:cubicBezTo>
                <a:cubicBezTo>
                  <a:pt x="1137688" y="1019034"/>
                  <a:pt x="1176135" y="1048498"/>
                  <a:pt x="1197335" y="1089461"/>
                </a:cubicBezTo>
                <a:cubicBezTo>
                  <a:pt x="1234704" y="1161684"/>
                  <a:pt x="1217457" y="1235345"/>
                  <a:pt x="1191586" y="1305772"/>
                </a:cubicBezTo>
                <a:cubicBezTo>
                  <a:pt x="1170745" y="1362904"/>
                  <a:pt x="1162840" y="1429019"/>
                  <a:pt x="1075885" y="1438002"/>
                </a:cubicBezTo>
                <a:cubicBezTo>
                  <a:pt x="1045702" y="1441236"/>
                  <a:pt x="1021986" y="1492978"/>
                  <a:pt x="991803" y="1518490"/>
                </a:cubicBezTo>
                <a:cubicBezTo>
                  <a:pt x="880773" y="1613710"/>
                  <a:pt x="743153" y="1671560"/>
                  <a:pt x="633920" y="1770014"/>
                </a:cubicBezTo>
                <a:cubicBezTo>
                  <a:pt x="601222" y="1799479"/>
                  <a:pt x="575710" y="1770014"/>
                  <a:pt x="551995" y="1748814"/>
                </a:cubicBezTo>
                <a:cubicBezTo>
                  <a:pt x="425154" y="1635988"/>
                  <a:pt x="278192" y="1548673"/>
                  <a:pt x="142369" y="1449500"/>
                </a:cubicBezTo>
                <a:cubicBezTo>
                  <a:pt x="28464" y="1366856"/>
                  <a:pt x="18762" y="1274511"/>
                  <a:pt x="1156" y="1167074"/>
                </a:cubicBezTo>
                <a:cubicBezTo>
                  <a:pt x="-4234" y="1132579"/>
                  <a:pt x="9779" y="1098444"/>
                  <a:pt x="31698" y="1070417"/>
                </a:cubicBezTo>
                <a:cubicBezTo>
                  <a:pt x="56850" y="1038437"/>
                  <a:pt x="90627" y="1034485"/>
                  <a:pt x="107874" y="1072573"/>
                </a:cubicBezTo>
                <a:cubicBezTo>
                  <a:pt x="142010" y="1148030"/>
                  <a:pt x="207047" y="1187915"/>
                  <a:pt x="270646" y="1231033"/>
                </a:cubicBezTo>
                <a:cubicBezTo>
                  <a:pt x="297595" y="1249359"/>
                  <a:pt x="321311" y="1267325"/>
                  <a:pt x="310890" y="1308287"/>
                </a:cubicBezTo>
                <a:cubicBezTo>
                  <a:pt x="292565" y="1382666"/>
                  <a:pt x="359039" y="1378714"/>
                  <a:pt x="398565" y="1390572"/>
                </a:cubicBezTo>
                <a:cubicBezTo>
                  <a:pt x="448870" y="1405663"/>
                  <a:pt x="474381" y="1371168"/>
                  <a:pt x="475819" y="1325175"/>
                </a:cubicBezTo>
                <a:cubicBezTo>
                  <a:pt x="479053" y="1210911"/>
                  <a:pt x="478334" y="1097006"/>
                  <a:pt x="479053" y="982742"/>
                </a:cubicBezTo>
                <a:cubicBezTo>
                  <a:pt x="479053" y="969448"/>
                  <a:pt x="479053" y="956153"/>
                  <a:pt x="479053" y="942858"/>
                </a:cubicBezTo>
                <a:close/>
              </a:path>
            </a:pathLst>
          </a:custGeom>
          <a:solidFill>
            <a:srgbClr val="004577"/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8048" y="256465"/>
            <a:ext cx="11573197" cy="724247"/>
          </a:xfrm>
        </p:spPr>
        <p:txBody>
          <a:bodyPr/>
          <a:lstStyle/>
          <a:p>
            <a:r>
              <a:rPr lang="fa-IR" dirty="0">
                <a:solidFill>
                  <a:srgbClr val="004577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rgbClr val="004577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26A33BF-8979-42E7-B8E4-7110F9CD99C2}"/>
              </a:ext>
            </a:extLst>
          </p:cNvPr>
          <p:cNvGrpSpPr/>
          <p:nvPr/>
        </p:nvGrpSpPr>
        <p:grpSpPr>
          <a:xfrm>
            <a:off x="0" y="3693494"/>
            <a:ext cx="6416690" cy="2430270"/>
            <a:chOff x="0" y="3596782"/>
            <a:chExt cx="6416690" cy="2430270"/>
          </a:xfrm>
        </p:grpSpPr>
        <p:sp>
          <p:nvSpPr>
            <p:cNvPr id="4" name="직사각형 36">
              <a:extLst>
                <a:ext uri="{FF2B5EF4-FFF2-40B4-BE49-F238E27FC236}">
                  <a16:creationId xmlns:a16="http://schemas.microsoft.com/office/drawing/2014/main" id="{E4DFA1CD-3D43-4FBC-98B7-763767ED4C57}"/>
                </a:ext>
              </a:extLst>
            </p:cNvPr>
            <p:cNvSpPr/>
            <p:nvPr/>
          </p:nvSpPr>
          <p:spPr>
            <a:xfrm>
              <a:off x="0" y="3596782"/>
              <a:ext cx="5295900" cy="76680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18000"/>
                  </a:schemeClr>
                </a:gs>
                <a:gs pos="26000">
                  <a:schemeClr val="accent2"/>
                </a:gs>
                <a:gs pos="100000">
                  <a:schemeClr val="accent2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Down Arrow 3">
              <a:extLst>
                <a:ext uri="{FF2B5EF4-FFF2-40B4-BE49-F238E27FC236}">
                  <a16:creationId xmlns:a16="http://schemas.microsoft.com/office/drawing/2014/main" id="{910247EA-B298-461B-A7C5-9E1C9AA1F382}"/>
                </a:ext>
              </a:extLst>
            </p:cNvPr>
            <p:cNvSpPr/>
            <p:nvPr/>
          </p:nvSpPr>
          <p:spPr>
            <a:xfrm rot="10800000" flipH="1" flipV="1">
              <a:off x="4904522" y="3596782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D06181F-04D6-4F7D-AFDC-AA570505B4A5}"/>
              </a:ext>
            </a:extLst>
          </p:cNvPr>
          <p:cNvGrpSpPr/>
          <p:nvPr/>
        </p:nvGrpSpPr>
        <p:grpSpPr>
          <a:xfrm>
            <a:off x="7392146" y="2772748"/>
            <a:ext cx="2951891" cy="682224"/>
            <a:chOff x="5984133" y="2037152"/>
            <a:chExt cx="2951891" cy="68222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4B6591B-E71D-47D5-8CE4-1D32593E75C2}"/>
                </a:ext>
              </a:extLst>
            </p:cNvPr>
            <p:cNvSpPr/>
            <p:nvPr/>
          </p:nvSpPr>
          <p:spPr>
            <a:xfrm>
              <a:off x="5984133" y="2094863"/>
              <a:ext cx="566802" cy="56680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17D6450-DDA1-4AEA-B751-1F83102275B0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مطالب_اینجا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0036742-9B32-462C-A940-AC40D3A360CD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D44422F-6F6E-4C74-BDEC-D1350B40EEF3}"/>
                </a:ext>
              </a:extLst>
            </p:cNvPr>
            <p:cNvSpPr txBox="1"/>
            <p:nvPr/>
          </p:nvSpPr>
          <p:spPr>
            <a:xfrm>
              <a:off x="5984133" y="222887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0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899D5A7-EA94-4A2B-8EFD-5E1F62F9D27A}"/>
              </a:ext>
            </a:extLst>
          </p:cNvPr>
          <p:cNvGrpSpPr/>
          <p:nvPr/>
        </p:nvGrpSpPr>
        <p:grpSpPr>
          <a:xfrm>
            <a:off x="1833581" y="4629580"/>
            <a:ext cx="2972890" cy="682224"/>
            <a:chOff x="5898175" y="2017278"/>
            <a:chExt cx="2972890" cy="68222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662953B7-7778-4B55-A3E9-82F5BAF7CF21}"/>
                </a:ext>
              </a:extLst>
            </p:cNvPr>
            <p:cNvSpPr/>
            <p:nvPr/>
          </p:nvSpPr>
          <p:spPr>
            <a:xfrm>
              <a:off x="8304263" y="2037152"/>
              <a:ext cx="566802" cy="56680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381C5E3-3284-4BF2-8B40-6C8D78CA83B7}"/>
                </a:ext>
              </a:extLst>
            </p:cNvPr>
            <p:cNvSpPr txBox="1"/>
            <p:nvPr/>
          </p:nvSpPr>
          <p:spPr>
            <a:xfrm>
              <a:off x="5898175" y="2017278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مطالب_اینجا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51A6106-67AB-43F5-B3BE-4257348BF0F8}"/>
                </a:ext>
              </a:extLst>
            </p:cNvPr>
            <p:cNvSpPr txBox="1"/>
            <p:nvPr/>
          </p:nvSpPr>
          <p:spPr>
            <a:xfrm>
              <a:off x="5898175" y="2237837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82F6262-3E24-40CC-BD4C-B42B46F0D7CF}"/>
                </a:ext>
              </a:extLst>
            </p:cNvPr>
            <p:cNvSpPr txBox="1"/>
            <p:nvPr/>
          </p:nvSpPr>
          <p:spPr>
            <a:xfrm>
              <a:off x="8304263" y="2171167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0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F8417BE-7035-4F2B-8F37-84CD7B88E28A}"/>
              </a:ext>
            </a:extLst>
          </p:cNvPr>
          <p:cNvGrpSpPr/>
          <p:nvPr/>
        </p:nvGrpSpPr>
        <p:grpSpPr>
          <a:xfrm>
            <a:off x="5775310" y="1917262"/>
            <a:ext cx="6416690" cy="2430270"/>
            <a:chOff x="5775310" y="1820550"/>
            <a:chExt cx="6416690" cy="2430270"/>
          </a:xfrm>
        </p:grpSpPr>
        <p:sp>
          <p:nvSpPr>
            <p:cNvPr id="17" name="직사각형 5">
              <a:extLst>
                <a:ext uri="{FF2B5EF4-FFF2-40B4-BE49-F238E27FC236}">
                  <a16:creationId xmlns:a16="http://schemas.microsoft.com/office/drawing/2014/main" id="{B11B86C5-B4A1-4DAA-8379-766B3AF4D4FB}"/>
                </a:ext>
              </a:extLst>
            </p:cNvPr>
            <p:cNvSpPr/>
            <p:nvPr/>
          </p:nvSpPr>
          <p:spPr>
            <a:xfrm>
              <a:off x="6896100" y="3484019"/>
              <a:ext cx="5295900" cy="7668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52000"/>
                  </a:schemeClr>
                </a:gs>
                <a:gs pos="26000">
                  <a:schemeClr val="accent1"/>
                </a:gs>
                <a:gs pos="100000">
                  <a:schemeClr val="accent1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Down Arrow 3">
              <a:extLst>
                <a:ext uri="{FF2B5EF4-FFF2-40B4-BE49-F238E27FC236}">
                  <a16:creationId xmlns:a16="http://schemas.microsoft.com/office/drawing/2014/main" id="{1783853A-9502-486C-AF98-D236A77FE675}"/>
                </a:ext>
              </a:extLst>
            </p:cNvPr>
            <p:cNvSpPr/>
            <p:nvPr/>
          </p:nvSpPr>
          <p:spPr>
            <a:xfrm rot="10800000">
              <a:off x="5775310" y="1820550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4FDC76DC-AC58-4926-A60C-CC1FE633B85B}"/>
              </a:ext>
            </a:extLst>
          </p:cNvPr>
          <p:cNvSpPr txBox="1"/>
          <p:nvPr/>
        </p:nvSpPr>
        <p:spPr>
          <a:xfrm>
            <a:off x="1919536" y="3892829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EF35FF2-7FDA-4814-A15D-E79E959BB606}"/>
              </a:ext>
            </a:extLst>
          </p:cNvPr>
          <p:cNvGrpSpPr/>
          <p:nvPr/>
        </p:nvGrpSpPr>
        <p:grpSpPr>
          <a:xfrm>
            <a:off x="7383678" y="4698463"/>
            <a:ext cx="3760573" cy="943300"/>
            <a:chOff x="4572000" y="2000094"/>
            <a:chExt cx="2888786" cy="94330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087B04E-3C1F-411C-8250-12B67E1E9044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امیدوارم و معتقدم که این الگو وقت، پول و اعتبار شما را به ارمغان بیاورد. 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FFD7AEC-86C7-42DE-A68B-3CA236AD1E03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BB512F6-BBB8-4469-9F80-3F1C609CA72E}"/>
              </a:ext>
            </a:extLst>
          </p:cNvPr>
          <p:cNvGrpSpPr/>
          <p:nvPr/>
        </p:nvGrpSpPr>
        <p:grpSpPr>
          <a:xfrm>
            <a:off x="1104900" y="2222867"/>
            <a:ext cx="3703422" cy="943300"/>
            <a:chOff x="4572000" y="2000094"/>
            <a:chExt cx="2888786" cy="94330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60AC695-4AFE-4404-AD24-3B9721AFDDA6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امیدوارم و معتقدم که این الگو وقت، پول و اعتبار شما را به ارمغان بیاورد. 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622DF00-D273-4DD9-9861-E015D8B29A20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Rounded Rectangle 27">
            <a:extLst>
              <a:ext uri="{FF2B5EF4-FFF2-40B4-BE49-F238E27FC236}">
                <a16:creationId xmlns:a16="http://schemas.microsoft.com/office/drawing/2014/main" id="{7B2FCEBB-12CC-4BBF-840C-1B332F837DCB}"/>
              </a:ext>
            </a:extLst>
          </p:cNvPr>
          <p:cNvSpPr/>
          <p:nvPr/>
        </p:nvSpPr>
        <p:spPr>
          <a:xfrm>
            <a:off x="5471326" y="4842290"/>
            <a:ext cx="381027" cy="29268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ounded Rectangle 7">
            <a:extLst>
              <a:ext uri="{FF2B5EF4-FFF2-40B4-BE49-F238E27FC236}">
                <a16:creationId xmlns:a16="http://schemas.microsoft.com/office/drawing/2014/main" id="{E3AC5085-D8CA-4A3C-9497-20E88D899D18}"/>
              </a:ext>
            </a:extLst>
          </p:cNvPr>
          <p:cNvSpPr/>
          <p:nvPr/>
        </p:nvSpPr>
        <p:spPr>
          <a:xfrm>
            <a:off x="6332127" y="2830458"/>
            <a:ext cx="387385" cy="33430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7667D09-3ABC-4074-BC6C-F3267133590D}"/>
              </a:ext>
            </a:extLst>
          </p:cNvPr>
          <p:cNvSpPr txBox="1"/>
          <p:nvPr/>
        </p:nvSpPr>
        <p:spPr>
          <a:xfrm>
            <a:off x="7392144" y="3779134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B4A456A5-149F-4350-BA68-7F86C90D6426}"/>
              </a:ext>
            </a:extLst>
          </p:cNvPr>
          <p:cNvGrpSpPr/>
          <p:nvPr/>
        </p:nvGrpSpPr>
        <p:grpSpPr>
          <a:xfrm>
            <a:off x="203757" y="148567"/>
            <a:ext cx="11812741" cy="808861"/>
            <a:chOff x="203757" y="148567"/>
            <a:chExt cx="11812741" cy="808861"/>
          </a:xfrm>
        </p:grpSpPr>
        <p:sp>
          <p:nvSpPr>
            <p:cNvPr id="30" name="Forma libre: forma 29">
              <a:extLst>
                <a:ext uri="{FF2B5EF4-FFF2-40B4-BE49-F238E27FC236}">
                  <a16:creationId xmlns:a16="http://schemas.microsoft.com/office/drawing/2014/main" id="{F02D021D-5A12-4E08-8962-EDBDC49B276A}"/>
                </a:ext>
              </a:extLst>
            </p:cNvPr>
            <p:cNvSpPr/>
            <p:nvPr/>
          </p:nvSpPr>
          <p:spPr>
            <a:xfrm>
              <a:off x="248587" y="615398"/>
              <a:ext cx="633673" cy="342030"/>
            </a:xfrm>
            <a:custGeom>
              <a:avLst/>
              <a:gdLst>
                <a:gd name="connsiteX0" fmla="*/ 633673 w 633673"/>
                <a:gd name="connsiteY0" fmla="*/ 70927 h 342030"/>
                <a:gd name="connsiteX1" fmla="*/ 561514 w 633673"/>
                <a:gd name="connsiteY1" fmla="*/ 82738 h 342030"/>
                <a:gd name="connsiteX2" fmla="*/ 469826 w 633673"/>
                <a:gd name="connsiteY2" fmla="*/ 66680 h 342030"/>
                <a:gd name="connsiteX3" fmla="*/ 333382 w 633673"/>
                <a:gd name="connsiteY3" fmla="*/ 176653 h 342030"/>
                <a:gd name="connsiteX4" fmla="*/ 333175 w 633673"/>
                <a:gd name="connsiteY4" fmla="*/ 254252 h 342030"/>
                <a:gd name="connsiteX5" fmla="*/ 313179 w 633673"/>
                <a:gd name="connsiteY5" fmla="*/ 239695 h 342030"/>
                <a:gd name="connsiteX6" fmla="*/ 232111 w 633673"/>
                <a:gd name="connsiteY6" fmla="*/ 176187 h 342030"/>
                <a:gd name="connsiteX7" fmla="*/ 108306 w 633673"/>
                <a:gd name="connsiteY7" fmla="*/ 210894 h 342030"/>
                <a:gd name="connsiteX8" fmla="*/ 40653 w 633673"/>
                <a:gd name="connsiteY8" fmla="*/ 314859 h 342030"/>
                <a:gd name="connsiteX9" fmla="*/ 3564 w 633673"/>
                <a:gd name="connsiteY9" fmla="*/ 339982 h 342030"/>
                <a:gd name="connsiteX10" fmla="*/ 17136 w 633673"/>
                <a:gd name="connsiteY10" fmla="*/ 303255 h 342030"/>
                <a:gd name="connsiteX11" fmla="*/ 45212 w 633673"/>
                <a:gd name="connsiteY11" fmla="*/ 225502 h 342030"/>
                <a:gd name="connsiteX12" fmla="*/ 254592 w 633673"/>
                <a:gd name="connsiteY12" fmla="*/ 117134 h 342030"/>
                <a:gd name="connsiteX13" fmla="*/ 290076 w 633673"/>
                <a:gd name="connsiteY13" fmla="*/ 100454 h 342030"/>
                <a:gd name="connsiteX14" fmla="*/ 484434 w 633673"/>
                <a:gd name="connsiteY14" fmla="*/ 17520 h 342030"/>
                <a:gd name="connsiteX15" fmla="*/ 597878 w 633673"/>
                <a:gd name="connsiteY15" fmla="*/ 60360 h 342030"/>
                <a:gd name="connsiteX16" fmla="*/ 633673 w 633673"/>
                <a:gd name="connsiteY16" fmla="*/ 70927 h 34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673" h="342030">
                  <a:moveTo>
                    <a:pt x="633673" y="70927"/>
                  </a:moveTo>
                  <a:cubicBezTo>
                    <a:pt x="605752" y="87089"/>
                    <a:pt x="583530" y="86105"/>
                    <a:pt x="561514" y="82738"/>
                  </a:cubicBezTo>
                  <a:cubicBezTo>
                    <a:pt x="530848" y="78076"/>
                    <a:pt x="500440" y="71756"/>
                    <a:pt x="469826" y="66680"/>
                  </a:cubicBezTo>
                  <a:cubicBezTo>
                    <a:pt x="387773" y="53159"/>
                    <a:pt x="337992" y="93046"/>
                    <a:pt x="333382" y="176653"/>
                  </a:cubicBezTo>
                  <a:cubicBezTo>
                    <a:pt x="331983" y="202295"/>
                    <a:pt x="333175" y="228144"/>
                    <a:pt x="333175" y="254252"/>
                  </a:cubicBezTo>
                  <a:cubicBezTo>
                    <a:pt x="321727" y="255029"/>
                    <a:pt x="318567" y="245342"/>
                    <a:pt x="313179" y="239695"/>
                  </a:cubicBezTo>
                  <a:cubicBezTo>
                    <a:pt x="289247" y="214468"/>
                    <a:pt x="263347" y="191935"/>
                    <a:pt x="232111" y="176187"/>
                  </a:cubicBezTo>
                  <a:cubicBezTo>
                    <a:pt x="180154" y="149976"/>
                    <a:pt x="138817" y="161320"/>
                    <a:pt x="108306" y="210894"/>
                  </a:cubicBezTo>
                  <a:cubicBezTo>
                    <a:pt x="86601" y="246119"/>
                    <a:pt x="67538" y="283105"/>
                    <a:pt x="40653" y="314859"/>
                  </a:cubicBezTo>
                  <a:cubicBezTo>
                    <a:pt x="30552" y="326825"/>
                    <a:pt x="18275" y="348841"/>
                    <a:pt x="3564" y="339982"/>
                  </a:cubicBezTo>
                  <a:cubicBezTo>
                    <a:pt x="-7936" y="333041"/>
                    <a:pt x="11593" y="315740"/>
                    <a:pt x="17136" y="303255"/>
                  </a:cubicBezTo>
                  <a:cubicBezTo>
                    <a:pt x="28428" y="277925"/>
                    <a:pt x="37183" y="251869"/>
                    <a:pt x="45212" y="225502"/>
                  </a:cubicBezTo>
                  <a:cubicBezTo>
                    <a:pt x="77380" y="119879"/>
                    <a:pt x="150317" y="81495"/>
                    <a:pt x="254592" y="117134"/>
                  </a:cubicBezTo>
                  <a:cubicBezTo>
                    <a:pt x="274795" y="124023"/>
                    <a:pt x="283290" y="124490"/>
                    <a:pt x="290076" y="100454"/>
                  </a:cubicBezTo>
                  <a:cubicBezTo>
                    <a:pt x="313283" y="18142"/>
                    <a:pt x="412586" y="-27080"/>
                    <a:pt x="484434" y="17520"/>
                  </a:cubicBezTo>
                  <a:cubicBezTo>
                    <a:pt x="518726" y="38811"/>
                    <a:pt x="558717" y="49482"/>
                    <a:pt x="597878" y="60360"/>
                  </a:cubicBezTo>
                  <a:cubicBezTo>
                    <a:pt x="607565" y="63054"/>
                    <a:pt x="617200" y="66058"/>
                    <a:pt x="633673" y="70927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1" name="Forma libre: forma 30">
              <a:extLst>
                <a:ext uri="{FF2B5EF4-FFF2-40B4-BE49-F238E27FC236}">
                  <a16:creationId xmlns:a16="http://schemas.microsoft.com/office/drawing/2014/main" id="{D6795EEC-E782-44EA-BF55-661F28030BE2}"/>
                </a:ext>
              </a:extLst>
            </p:cNvPr>
            <p:cNvSpPr/>
            <p:nvPr/>
          </p:nvSpPr>
          <p:spPr>
            <a:xfrm>
              <a:off x="719611" y="298418"/>
              <a:ext cx="566629" cy="262393"/>
            </a:xfrm>
            <a:custGeom>
              <a:avLst/>
              <a:gdLst>
                <a:gd name="connsiteX0" fmla="*/ 565973 w 566629"/>
                <a:gd name="connsiteY0" fmla="*/ 262393 h 262393"/>
                <a:gd name="connsiteX1" fmla="*/ 513032 w 566629"/>
                <a:gd name="connsiteY1" fmla="*/ 224475 h 262393"/>
                <a:gd name="connsiteX2" fmla="*/ 467291 w 566629"/>
                <a:gd name="connsiteY2" fmla="*/ 168374 h 262393"/>
                <a:gd name="connsiteX3" fmla="*/ 312251 w 566629"/>
                <a:gd name="connsiteY3" fmla="*/ 161536 h 262393"/>
                <a:gd name="connsiteX4" fmla="*/ 264801 w 566629"/>
                <a:gd name="connsiteY4" fmla="*/ 217274 h 262393"/>
                <a:gd name="connsiteX5" fmla="*/ 258222 w 566629"/>
                <a:gd name="connsiteY5" fmla="*/ 161174 h 262393"/>
                <a:gd name="connsiteX6" fmla="*/ 247033 w 566629"/>
                <a:gd name="connsiteY6" fmla="*/ 110875 h 262393"/>
                <a:gd name="connsiteX7" fmla="*/ 141359 w 566629"/>
                <a:gd name="connsiteY7" fmla="*/ 57830 h 262393"/>
                <a:gd name="connsiteX8" fmla="*/ 37290 w 566629"/>
                <a:gd name="connsiteY8" fmla="*/ 88290 h 262393"/>
                <a:gd name="connsiteX9" fmla="*/ 408 w 566629"/>
                <a:gd name="connsiteY9" fmla="*/ 83058 h 262393"/>
                <a:gd name="connsiteX10" fmla="*/ 28018 w 566629"/>
                <a:gd name="connsiteY10" fmla="*/ 66429 h 262393"/>
                <a:gd name="connsiteX11" fmla="*/ 97535 w 566629"/>
                <a:gd name="connsiteY11" fmla="*/ 26698 h 262393"/>
                <a:gd name="connsiteX12" fmla="*/ 289562 w 566629"/>
                <a:gd name="connsiteY12" fmla="*/ 71610 h 262393"/>
                <a:gd name="connsiteX13" fmla="*/ 332090 w 566629"/>
                <a:gd name="connsiteY13" fmla="*/ 82902 h 262393"/>
                <a:gd name="connsiteX14" fmla="*/ 501946 w 566629"/>
                <a:gd name="connsiteY14" fmla="*/ 139573 h 262393"/>
                <a:gd name="connsiteX15" fmla="*/ 557115 w 566629"/>
                <a:gd name="connsiteY15" fmla="*/ 238875 h 262393"/>
                <a:gd name="connsiteX16" fmla="*/ 566076 w 566629"/>
                <a:gd name="connsiteY16" fmla="*/ 262341 h 26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6629" h="262393">
                  <a:moveTo>
                    <a:pt x="565973" y="262393"/>
                  </a:moveTo>
                  <a:cubicBezTo>
                    <a:pt x="542558" y="255555"/>
                    <a:pt x="526966" y="240948"/>
                    <a:pt x="513032" y="224475"/>
                  </a:cubicBezTo>
                  <a:cubicBezTo>
                    <a:pt x="497440" y="206085"/>
                    <a:pt x="483091" y="186608"/>
                    <a:pt x="467291" y="168374"/>
                  </a:cubicBezTo>
                  <a:cubicBezTo>
                    <a:pt x="417510" y="110927"/>
                    <a:pt x="366745" y="108440"/>
                    <a:pt x="312251" y="161536"/>
                  </a:cubicBezTo>
                  <a:cubicBezTo>
                    <a:pt x="295881" y="177491"/>
                    <a:pt x="282413" y="196399"/>
                    <a:pt x="264801" y="217274"/>
                  </a:cubicBezTo>
                  <a:cubicBezTo>
                    <a:pt x="262418" y="196140"/>
                    <a:pt x="261071" y="178527"/>
                    <a:pt x="258222" y="161174"/>
                  </a:cubicBezTo>
                  <a:cubicBezTo>
                    <a:pt x="255425" y="144235"/>
                    <a:pt x="252627" y="126985"/>
                    <a:pt x="247033" y="110875"/>
                  </a:cubicBezTo>
                  <a:cubicBezTo>
                    <a:pt x="229058" y="59384"/>
                    <a:pt x="193678" y="41668"/>
                    <a:pt x="141359" y="57830"/>
                  </a:cubicBezTo>
                  <a:cubicBezTo>
                    <a:pt x="106807" y="68501"/>
                    <a:pt x="73033" y="81866"/>
                    <a:pt x="37290" y="88290"/>
                  </a:cubicBezTo>
                  <a:cubicBezTo>
                    <a:pt x="24288" y="90621"/>
                    <a:pt x="4811" y="97562"/>
                    <a:pt x="408" y="83058"/>
                  </a:cubicBezTo>
                  <a:cubicBezTo>
                    <a:pt x="-3218" y="71143"/>
                    <a:pt x="18279" y="72179"/>
                    <a:pt x="28018" y="66429"/>
                  </a:cubicBezTo>
                  <a:cubicBezTo>
                    <a:pt x="51017" y="52961"/>
                    <a:pt x="74587" y="40373"/>
                    <a:pt x="97535" y="26698"/>
                  </a:cubicBezTo>
                  <a:cubicBezTo>
                    <a:pt x="175651" y="-19975"/>
                    <a:pt x="240661" y="-5730"/>
                    <a:pt x="289562" y="71610"/>
                  </a:cubicBezTo>
                  <a:cubicBezTo>
                    <a:pt x="302097" y="91398"/>
                    <a:pt x="309505" y="96733"/>
                    <a:pt x="332090" y="82902"/>
                  </a:cubicBezTo>
                  <a:cubicBezTo>
                    <a:pt x="395029" y="44414"/>
                    <a:pt x="473300" y="71610"/>
                    <a:pt x="501946" y="139573"/>
                  </a:cubicBezTo>
                  <a:cubicBezTo>
                    <a:pt x="516761" y="174746"/>
                    <a:pt x="536860" y="206759"/>
                    <a:pt x="557115" y="238875"/>
                  </a:cubicBezTo>
                  <a:cubicBezTo>
                    <a:pt x="561259" y="245454"/>
                    <a:pt x="568718" y="251204"/>
                    <a:pt x="566076" y="262341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2" name="Forma libre: forma 31">
              <a:extLst>
                <a:ext uri="{FF2B5EF4-FFF2-40B4-BE49-F238E27FC236}">
                  <a16:creationId xmlns:a16="http://schemas.microsoft.com/office/drawing/2014/main" id="{94535808-CF89-4C02-A03B-9AF2DF3FDA53}"/>
                </a:ext>
              </a:extLst>
            </p:cNvPr>
            <p:cNvSpPr/>
            <p:nvPr/>
          </p:nvSpPr>
          <p:spPr>
            <a:xfrm>
              <a:off x="203757" y="148567"/>
              <a:ext cx="533098" cy="192143"/>
            </a:xfrm>
            <a:custGeom>
              <a:avLst/>
              <a:gdLst>
                <a:gd name="connsiteX0" fmla="*/ 274558 w 533098"/>
                <a:gd name="connsiteY0" fmla="*/ 184060 h 192143"/>
                <a:gd name="connsiteX1" fmla="*/ 252646 w 533098"/>
                <a:gd name="connsiteY1" fmla="*/ 157486 h 192143"/>
                <a:gd name="connsiteX2" fmla="*/ 226694 w 533098"/>
                <a:gd name="connsiteY2" fmla="*/ 122106 h 192143"/>
                <a:gd name="connsiteX3" fmla="*/ 99263 w 533098"/>
                <a:gd name="connsiteY3" fmla="*/ 116615 h 192143"/>
                <a:gd name="connsiteX4" fmla="*/ 22390 w 533098"/>
                <a:gd name="connsiteY4" fmla="*/ 185511 h 192143"/>
                <a:gd name="connsiteX5" fmla="*/ 1669 w 533098"/>
                <a:gd name="connsiteY5" fmla="*/ 188774 h 192143"/>
                <a:gd name="connsiteX6" fmla="*/ 9802 w 533098"/>
                <a:gd name="connsiteY6" fmla="*/ 172146 h 192143"/>
                <a:gd name="connsiteX7" fmla="*/ 59583 w 533098"/>
                <a:gd name="connsiteY7" fmla="*/ 99832 h 192143"/>
                <a:gd name="connsiteX8" fmla="*/ 232444 w 533098"/>
                <a:gd name="connsiteY8" fmla="*/ 58961 h 192143"/>
                <a:gd name="connsiteX9" fmla="*/ 272590 w 533098"/>
                <a:gd name="connsiteY9" fmla="*/ 51242 h 192143"/>
                <a:gd name="connsiteX10" fmla="*/ 436333 w 533098"/>
                <a:gd name="connsiteY10" fmla="*/ 28605 h 192143"/>
                <a:gd name="connsiteX11" fmla="*/ 519526 w 533098"/>
                <a:gd name="connsiteY11" fmla="*/ 85224 h 192143"/>
                <a:gd name="connsiteX12" fmla="*/ 532683 w 533098"/>
                <a:gd name="connsiteY12" fmla="*/ 98485 h 192143"/>
                <a:gd name="connsiteX13" fmla="*/ 512273 w 533098"/>
                <a:gd name="connsiteY13" fmla="*/ 102629 h 192143"/>
                <a:gd name="connsiteX14" fmla="*/ 453945 w 533098"/>
                <a:gd name="connsiteY14" fmla="*/ 82116 h 192143"/>
                <a:gd name="connsiteX15" fmla="*/ 393856 w 533098"/>
                <a:gd name="connsiteY15" fmla="*/ 58753 h 192143"/>
                <a:gd name="connsiteX16" fmla="*/ 295589 w 533098"/>
                <a:gd name="connsiteY16" fmla="*/ 107136 h 192143"/>
                <a:gd name="connsiteX17" fmla="*/ 274558 w 533098"/>
                <a:gd name="connsiteY17" fmla="*/ 184112 h 19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3098" h="192143">
                  <a:moveTo>
                    <a:pt x="274558" y="184060"/>
                  </a:moveTo>
                  <a:cubicBezTo>
                    <a:pt x="260779" y="178362"/>
                    <a:pt x="259121" y="165930"/>
                    <a:pt x="252646" y="157486"/>
                  </a:cubicBezTo>
                  <a:cubicBezTo>
                    <a:pt x="243736" y="145883"/>
                    <a:pt x="236070" y="133295"/>
                    <a:pt x="226694" y="122106"/>
                  </a:cubicBezTo>
                  <a:cubicBezTo>
                    <a:pt x="186237" y="73931"/>
                    <a:pt x="143087" y="72274"/>
                    <a:pt x="99263" y="116615"/>
                  </a:cubicBezTo>
                  <a:cubicBezTo>
                    <a:pt x="75072" y="141169"/>
                    <a:pt x="51968" y="166966"/>
                    <a:pt x="22390" y="185511"/>
                  </a:cubicBezTo>
                  <a:cubicBezTo>
                    <a:pt x="16122" y="189448"/>
                    <a:pt x="7730" y="196286"/>
                    <a:pt x="1669" y="188774"/>
                  </a:cubicBezTo>
                  <a:cubicBezTo>
                    <a:pt x="-3770" y="182040"/>
                    <a:pt x="5451" y="176756"/>
                    <a:pt x="9802" y="172146"/>
                  </a:cubicBezTo>
                  <a:cubicBezTo>
                    <a:pt x="30160" y="150597"/>
                    <a:pt x="43577" y="124334"/>
                    <a:pt x="59583" y="99832"/>
                  </a:cubicBezTo>
                  <a:cubicBezTo>
                    <a:pt x="103977" y="31817"/>
                    <a:pt x="162512" y="17261"/>
                    <a:pt x="232444" y="58961"/>
                  </a:cubicBezTo>
                  <a:cubicBezTo>
                    <a:pt x="250626" y="69787"/>
                    <a:pt x="259277" y="71445"/>
                    <a:pt x="272590" y="51242"/>
                  </a:cubicBezTo>
                  <a:cubicBezTo>
                    <a:pt x="311751" y="-8225"/>
                    <a:pt x="391888" y="-16151"/>
                    <a:pt x="436333" y="28605"/>
                  </a:cubicBezTo>
                  <a:cubicBezTo>
                    <a:pt x="459954" y="52382"/>
                    <a:pt x="490154" y="68699"/>
                    <a:pt x="519526" y="85224"/>
                  </a:cubicBezTo>
                  <a:cubicBezTo>
                    <a:pt x="525120" y="88384"/>
                    <a:pt x="535273" y="90663"/>
                    <a:pt x="532683" y="98485"/>
                  </a:cubicBezTo>
                  <a:cubicBezTo>
                    <a:pt x="529575" y="107913"/>
                    <a:pt x="519577" y="103665"/>
                    <a:pt x="512273" y="102629"/>
                  </a:cubicBezTo>
                  <a:cubicBezTo>
                    <a:pt x="491501" y="99625"/>
                    <a:pt x="472697" y="90974"/>
                    <a:pt x="453945" y="82116"/>
                  </a:cubicBezTo>
                  <a:cubicBezTo>
                    <a:pt x="434468" y="72895"/>
                    <a:pt x="415094" y="63519"/>
                    <a:pt x="393856" y="58753"/>
                  </a:cubicBezTo>
                  <a:cubicBezTo>
                    <a:pt x="345629" y="47979"/>
                    <a:pt x="316879" y="62431"/>
                    <a:pt x="295589" y="107136"/>
                  </a:cubicBezTo>
                  <a:cubicBezTo>
                    <a:pt x="284089" y="131223"/>
                    <a:pt x="282121" y="158004"/>
                    <a:pt x="274558" y="184112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3" name="Forma libre: forma 32">
              <a:extLst>
                <a:ext uri="{FF2B5EF4-FFF2-40B4-BE49-F238E27FC236}">
                  <a16:creationId xmlns:a16="http://schemas.microsoft.com/office/drawing/2014/main" id="{FEF0C1DF-C652-4258-A983-7E9103253B92}"/>
                </a:ext>
              </a:extLst>
            </p:cNvPr>
            <p:cNvSpPr/>
            <p:nvPr/>
          </p:nvSpPr>
          <p:spPr>
            <a:xfrm flipH="1">
              <a:off x="11349497" y="607485"/>
              <a:ext cx="622931" cy="336233"/>
            </a:xfrm>
            <a:custGeom>
              <a:avLst/>
              <a:gdLst>
                <a:gd name="connsiteX0" fmla="*/ 622932 w 622931"/>
                <a:gd name="connsiteY0" fmla="*/ 69725 h 336233"/>
                <a:gd name="connsiteX1" fmla="*/ 551996 w 622931"/>
                <a:gd name="connsiteY1" fmla="*/ 81335 h 336233"/>
                <a:gd name="connsiteX2" fmla="*/ 461862 w 622931"/>
                <a:gd name="connsiteY2" fmla="*/ 65549 h 336233"/>
                <a:gd name="connsiteX3" fmla="*/ 327731 w 622931"/>
                <a:gd name="connsiteY3" fmla="*/ 173659 h 336233"/>
                <a:gd name="connsiteX4" fmla="*/ 327527 w 622931"/>
                <a:gd name="connsiteY4" fmla="*/ 249942 h 336233"/>
                <a:gd name="connsiteX5" fmla="*/ 307871 w 622931"/>
                <a:gd name="connsiteY5" fmla="*/ 235632 h 336233"/>
                <a:gd name="connsiteX6" fmla="*/ 228176 w 622931"/>
                <a:gd name="connsiteY6" fmla="*/ 173201 h 336233"/>
                <a:gd name="connsiteX7" fmla="*/ 106470 w 622931"/>
                <a:gd name="connsiteY7" fmla="*/ 207319 h 336233"/>
                <a:gd name="connsiteX8" fmla="*/ 39964 w 622931"/>
                <a:gd name="connsiteY8" fmla="*/ 309522 h 336233"/>
                <a:gd name="connsiteX9" fmla="*/ 3503 w 622931"/>
                <a:gd name="connsiteY9" fmla="*/ 334219 h 336233"/>
                <a:gd name="connsiteX10" fmla="*/ 16845 w 622931"/>
                <a:gd name="connsiteY10" fmla="*/ 298115 h 336233"/>
                <a:gd name="connsiteX11" fmla="*/ 44446 w 622931"/>
                <a:gd name="connsiteY11" fmla="*/ 221679 h 336233"/>
                <a:gd name="connsiteX12" fmla="*/ 250277 w 622931"/>
                <a:gd name="connsiteY12" fmla="*/ 115148 h 336233"/>
                <a:gd name="connsiteX13" fmla="*/ 285159 w 622931"/>
                <a:gd name="connsiteY13" fmla="*/ 98751 h 336233"/>
                <a:gd name="connsiteX14" fmla="*/ 476222 w 622931"/>
                <a:gd name="connsiteY14" fmla="*/ 17223 h 336233"/>
                <a:gd name="connsiteX15" fmla="*/ 587744 w 622931"/>
                <a:gd name="connsiteY15" fmla="*/ 59337 h 336233"/>
                <a:gd name="connsiteX16" fmla="*/ 622932 w 622931"/>
                <a:gd name="connsiteY16" fmla="*/ 69725 h 33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2931" h="336233">
                  <a:moveTo>
                    <a:pt x="622932" y="69725"/>
                  </a:moveTo>
                  <a:cubicBezTo>
                    <a:pt x="595484" y="85613"/>
                    <a:pt x="573638" y="84645"/>
                    <a:pt x="551996" y="81335"/>
                  </a:cubicBezTo>
                  <a:cubicBezTo>
                    <a:pt x="521849" y="76752"/>
                    <a:pt x="491957" y="70540"/>
                    <a:pt x="461862" y="65549"/>
                  </a:cubicBezTo>
                  <a:cubicBezTo>
                    <a:pt x="381200" y="52258"/>
                    <a:pt x="332263" y="91469"/>
                    <a:pt x="327731" y="173659"/>
                  </a:cubicBezTo>
                  <a:cubicBezTo>
                    <a:pt x="326356" y="198866"/>
                    <a:pt x="327527" y="224277"/>
                    <a:pt x="327527" y="249942"/>
                  </a:cubicBezTo>
                  <a:cubicBezTo>
                    <a:pt x="316273" y="250706"/>
                    <a:pt x="313167" y="241183"/>
                    <a:pt x="307871" y="235632"/>
                  </a:cubicBezTo>
                  <a:cubicBezTo>
                    <a:pt x="284344" y="210833"/>
                    <a:pt x="258883" y="188681"/>
                    <a:pt x="228176" y="173201"/>
                  </a:cubicBezTo>
                  <a:cubicBezTo>
                    <a:pt x="177100" y="147434"/>
                    <a:pt x="136464" y="158586"/>
                    <a:pt x="106470" y="207319"/>
                  </a:cubicBezTo>
                  <a:cubicBezTo>
                    <a:pt x="85133" y="241947"/>
                    <a:pt x="66393" y="278306"/>
                    <a:pt x="39964" y="309522"/>
                  </a:cubicBezTo>
                  <a:cubicBezTo>
                    <a:pt x="30034" y="321285"/>
                    <a:pt x="17966" y="342927"/>
                    <a:pt x="3503" y="334219"/>
                  </a:cubicBezTo>
                  <a:cubicBezTo>
                    <a:pt x="-7801" y="327396"/>
                    <a:pt x="11397" y="310388"/>
                    <a:pt x="16845" y="298115"/>
                  </a:cubicBezTo>
                  <a:cubicBezTo>
                    <a:pt x="27947" y="273214"/>
                    <a:pt x="36553" y="247599"/>
                    <a:pt x="44446" y="221679"/>
                  </a:cubicBezTo>
                  <a:cubicBezTo>
                    <a:pt x="76069" y="117847"/>
                    <a:pt x="147768" y="80113"/>
                    <a:pt x="250277" y="115148"/>
                  </a:cubicBezTo>
                  <a:cubicBezTo>
                    <a:pt x="270137" y="121921"/>
                    <a:pt x="278488" y="122379"/>
                    <a:pt x="285159" y="98751"/>
                  </a:cubicBezTo>
                  <a:cubicBezTo>
                    <a:pt x="307972" y="17834"/>
                    <a:pt x="405592" y="-26621"/>
                    <a:pt x="476222" y="17223"/>
                  </a:cubicBezTo>
                  <a:cubicBezTo>
                    <a:pt x="509933" y="38153"/>
                    <a:pt x="549246" y="48643"/>
                    <a:pt x="587744" y="59337"/>
                  </a:cubicBezTo>
                  <a:cubicBezTo>
                    <a:pt x="597266" y="61985"/>
                    <a:pt x="606738" y="64938"/>
                    <a:pt x="622932" y="69725"/>
                  </a:cubicBezTo>
                  <a:close/>
                </a:path>
              </a:pathLst>
            </a:custGeom>
            <a:solidFill>
              <a:srgbClr val="FFC000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4" name="Forma libre: forma 33">
              <a:extLst>
                <a:ext uri="{FF2B5EF4-FFF2-40B4-BE49-F238E27FC236}">
                  <a16:creationId xmlns:a16="http://schemas.microsoft.com/office/drawing/2014/main" id="{823F4B12-EA76-4221-92D4-7504A2C7A665}"/>
                </a:ext>
              </a:extLst>
            </p:cNvPr>
            <p:cNvSpPr/>
            <p:nvPr/>
          </p:nvSpPr>
          <p:spPr>
            <a:xfrm flipH="1">
              <a:off x="10952364" y="295878"/>
              <a:ext cx="557024" cy="257945"/>
            </a:xfrm>
            <a:custGeom>
              <a:avLst/>
              <a:gdLst>
                <a:gd name="connsiteX0" fmla="*/ 556379 w 557024"/>
                <a:gd name="connsiteY0" fmla="*/ 257945 h 257945"/>
                <a:gd name="connsiteX1" fmla="*/ 504335 w 557024"/>
                <a:gd name="connsiteY1" fmla="*/ 220670 h 257945"/>
                <a:gd name="connsiteX2" fmla="*/ 459370 w 557024"/>
                <a:gd name="connsiteY2" fmla="*/ 165520 h 257945"/>
                <a:gd name="connsiteX3" fmla="*/ 306958 w 557024"/>
                <a:gd name="connsiteY3" fmla="*/ 158798 h 257945"/>
                <a:gd name="connsiteX4" fmla="*/ 260312 w 557024"/>
                <a:gd name="connsiteY4" fmla="*/ 213591 h 257945"/>
                <a:gd name="connsiteX5" fmla="*/ 253845 w 557024"/>
                <a:gd name="connsiteY5" fmla="*/ 158442 h 257945"/>
                <a:gd name="connsiteX6" fmla="*/ 242845 w 557024"/>
                <a:gd name="connsiteY6" fmla="*/ 108995 h 257945"/>
                <a:gd name="connsiteX7" fmla="*/ 138962 w 557024"/>
                <a:gd name="connsiteY7" fmla="*/ 56850 h 257945"/>
                <a:gd name="connsiteX8" fmla="*/ 36658 w 557024"/>
                <a:gd name="connsiteY8" fmla="*/ 86793 h 257945"/>
                <a:gd name="connsiteX9" fmla="*/ 401 w 557024"/>
                <a:gd name="connsiteY9" fmla="*/ 81650 h 257945"/>
                <a:gd name="connsiteX10" fmla="*/ 27543 w 557024"/>
                <a:gd name="connsiteY10" fmla="*/ 65303 h 257945"/>
                <a:gd name="connsiteX11" fmla="*/ 95881 w 557024"/>
                <a:gd name="connsiteY11" fmla="*/ 26245 h 257945"/>
                <a:gd name="connsiteX12" fmla="*/ 284653 w 557024"/>
                <a:gd name="connsiteY12" fmla="*/ 70396 h 257945"/>
                <a:gd name="connsiteX13" fmla="*/ 326461 w 557024"/>
                <a:gd name="connsiteY13" fmla="*/ 81497 h 257945"/>
                <a:gd name="connsiteX14" fmla="*/ 493438 w 557024"/>
                <a:gd name="connsiteY14" fmla="*/ 137207 h 257945"/>
                <a:gd name="connsiteX15" fmla="*/ 547671 w 557024"/>
                <a:gd name="connsiteY15" fmla="*/ 234826 h 257945"/>
                <a:gd name="connsiteX16" fmla="*/ 556481 w 557024"/>
                <a:gd name="connsiteY16" fmla="*/ 257894 h 25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7024" h="257945">
                  <a:moveTo>
                    <a:pt x="556379" y="257945"/>
                  </a:moveTo>
                  <a:cubicBezTo>
                    <a:pt x="533362" y="251224"/>
                    <a:pt x="518034" y="236863"/>
                    <a:pt x="504335" y="220670"/>
                  </a:cubicBezTo>
                  <a:cubicBezTo>
                    <a:pt x="489007" y="202592"/>
                    <a:pt x="474902" y="183445"/>
                    <a:pt x="459370" y="165520"/>
                  </a:cubicBezTo>
                  <a:cubicBezTo>
                    <a:pt x="410433" y="109046"/>
                    <a:pt x="360529" y="106602"/>
                    <a:pt x="306958" y="158798"/>
                  </a:cubicBezTo>
                  <a:cubicBezTo>
                    <a:pt x="290866" y="174482"/>
                    <a:pt x="277626" y="193069"/>
                    <a:pt x="260312" y="213591"/>
                  </a:cubicBezTo>
                  <a:cubicBezTo>
                    <a:pt x="257970" y="192815"/>
                    <a:pt x="256646" y="175501"/>
                    <a:pt x="253845" y="158442"/>
                  </a:cubicBezTo>
                  <a:cubicBezTo>
                    <a:pt x="251095" y="141790"/>
                    <a:pt x="248345" y="124832"/>
                    <a:pt x="242845" y="108995"/>
                  </a:cubicBezTo>
                  <a:cubicBezTo>
                    <a:pt x="225175" y="58378"/>
                    <a:pt x="190395" y="40962"/>
                    <a:pt x="138962" y="56850"/>
                  </a:cubicBezTo>
                  <a:cubicBezTo>
                    <a:pt x="104997" y="67340"/>
                    <a:pt x="71795" y="80478"/>
                    <a:pt x="36658" y="86793"/>
                  </a:cubicBezTo>
                  <a:cubicBezTo>
                    <a:pt x="23876" y="89084"/>
                    <a:pt x="4729" y="95908"/>
                    <a:pt x="401" y="81650"/>
                  </a:cubicBezTo>
                  <a:cubicBezTo>
                    <a:pt x="-3164" y="69937"/>
                    <a:pt x="17969" y="70956"/>
                    <a:pt x="27543" y="65303"/>
                  </a:cubicBezTo>
                  <a:cubicBezTo>
                    <a:pt x="50153" y="52063"/>
                    <a:pt x="73323" y="39689"/>
                    <a:pt x="95881" y="26245"/>
                  </a:cubicBezTo>
                  <a:cubicBezTo>
                    <a:pt x="172673" y="-19636"/>
                    <a:pt x="236582" y="-5632"/>
                    <a:pt x="284653" y="70396"/>
                  </a:cubicBezTo>
                  <a:cubicBezTo>
                    <a:pt x="296977" y="89848"/>
                    <a:pt x="304259" y="95093"/>
                    <a:pt x="326461" y="81497"/>
                  </a:cubicBezTo>
                  <a:cubicBezTo>
                    <a:pt x="388333" y="43661"/>
                    <a:pt x="465277" y="70396"/>
                    <a:pt x="493438" y="137207"/>
                  </a:cubicBezTo>
                  <a:cubicBezTo>
                    <a:pt x="508002" y="171784"/>
                    <a:pt x="527760" y="203254"/>
                    <a:pt x="547671" y="234826"/>
                  </a:cubicBezTo>
                  <a:cubicBezTo>
                    <a:pt x="551745" y="241294"/>
                    <a:pt x="559078" y="246946"/>
                    <a:pt x="556481" y="257894"/>
                  </a:cubicBezTo>
                  <a:close/>
                </a:path>
              </a:pathLst>
            </a:custGeom>
            <a:solidFill>
              <a:srgbClr val="FFC000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5" name="Forma libre: forma 34">
              <a:extLst>
                <a:ext uri="{FF2B5EF4-FFF2-40B4-BE49-F238E27FC236}">
                  <a16:creationId xmlns:a16="http://schemas.microsoft.com/office/drawing/2014/main" id="{DF5CA8BB-1A3A-437C-BF28-F1CCE8C0D11F}"/>
                </a:ext>
              </a:extLst>
            </p:cNvPr>
            <p:cNvSpPr/>
            <p:nvPr/>
          </p:nvSpPr>
          <p:spPr>
            <a:xfrm flipH="1">
              <a:off x="11492437" y="148567"/>
              <a:ext cx="524061" cy="188886"/>
            </a:xfrm>
            <a:custGeom>
              <a:avLst/>
              <a:gdLst>
                <a:gd name="connsiteX0" fmla="*/ 269904 w 524061"/>
                <a:gd name="connsiteY0" fmla="*/ 180940 h 188886"/>
                <a:gd name="connsiteX1" fmla="*/ 248363 w 524061"/>
                <a:gd name="connsiteY1" fmla="*/ 154817 h 188886"/>
                <a:gd name="connsiteX2" fmla="*/ 222851 w 524061"/>
                <a:gd name="connsiteY2" fmla="*/ 120036 h 188886"/>
                <a:gd name="connsiteX3" fmla="*/ 97580 w 524061"/>
                <a:gd name="connsiteY3" fmla="*/ 114639 h 188886"/>
                <a:gd name="connsiteX4" fmla="*/ 22010 w 524061"/>
                <a:gd name="connsiteY4" fmla="*/ 182366 h 188886"/>
                <a:gd name="connsiteX5" fmla="*/ 1641 w 524061"/>
                <a:gd name="connsiteY5" fmla="*/ 185574 h 188886"/>
                <a:gd name="connsiteX6" fmla="*/ 9636 w 524061"/>
                <a:gd name="connsiteY6" fmla="*/ 169228 h 188886"/>
                <a:gd name="connsiteX7" fmla="*/ 58573 w 524061"/>
                <a:gd name="connsiteY7" fmla="*/ 98140 h 188886"/>
                <a:gd name="connsiteX8" fmla="*/ 228503 w 524061"/>
                <a:gd name="connsiteY8" fmla="*/ 57961 h 188886"/>
                <a:gd name="connsiteX9" fmla="*/ 267969 w 524061"/>
                <a:gd name="connsiteY9" fmla="*/ 50374 h 188886"/>
                <a:gd name="connsiteX10" fmla="*/ 428937 w 524061"/>
                <a:gd name="connsiteY10" fmla="*/ 28120 h 188886"/>
                <a:gd name="connsiteX11" fmla="*/ 510719 w 524061"/>
                <a:gd name="connsiteY11" fmla="*/ 83779 h 188886"/>
                <a:gd name="connsiteX12" fmla="*/ 523654 w 524061"/>
                <a:gd name="connsiteY12" fmla="*/ 96816 h 188886"/>
                <a:gd name="connsiteX13" fmla="*/ 503590 w 524061"/>
                <a:gd name="connsiteY13" fmla="*/ 100889 h 188886"/>
                <a:gd name="connsiteX14" fmla="*/ 446250 w 524061"/>
                <a:gd name="connsiteY14" fmla="*/ 80724 h 188886"/>
                <a:gd name="connsiteX15" fmla="*/ 387180 w 524061"/>
                <a:gd name="connsiteY15" fmla="*/ 57758 h 188886"/>
                <a:gd name="connsiteX16" fmla="*/ 290579 w 524061"/>
                <a:gd name="connsiteY16" fmla="*/ 105320 h 188886"/>
                <a:gd name="connsiteX17" fmla="*/ 269904 w 524061"/>
                <a:gd name="connsiteY17" fmla="*/ 180991 h 18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4061" h="188886">
                  <a:moveTo>
                    <a:pt x="269904" y="180940"/>
                  </a:moveTo>
                  <a:cubicBezTo>
                    <a:pt x="256358" y="175339"/>
                    <a:pt x="254729" y="163117"/>
                    <a:pt x="248363" y="154817"/>
                  </a:cubicBezTo>
                  <a:cubicBezTo>
                    <a:pt x="239605" y="143410"/>
                    <a:pt x="232068" y="131036"/>
                    <a:pt x="222851" y="120036"/>
                  </a:cubicBezTo>
                  <a:cubicBezTo>
                    <a:pt x="183080" y="72678"/>
                    <a:pt x="140661" y="71048"/>
                    <a:pt x="97580" y="114639"/>
                  </a:cubicBezTo>
                  <a:cubicBezTo>
                    <a:pt x="73799" y="138776"/>
                    <a:pt x="51087" y="164136"/>
                    <a:pt x="22010" y="182366"/>
                  </a:cubicBezTo>
                  <a:cubicBezTo>
                    <a:pt x="15849" y="186236"/>
                    <a:pt x="7599" y="192958"/>
                    <a:pt x="1641" y="185574"/>
                  </a:cubicBezTo>
                  <a:cubicBezTo>
                    <a:pt x="-3706" y="178954"/>
                    <a:pt x="5359" y="173760"/>
                    <a:pt x="9636" y="169228"/>
                  </a:cubicBezTo>
                  <a:cubicBezTo>
                    <a:pt x="29649" y="148044"/>
                    <a:pt x="42838" y="122226"/>
                    <a:pt x="58573" y="98140"/>
                  </a:cubicBezTo>
                  <a:cubicBezTo>
                    <a:pt x="102214" y="31278"/>
                    <a:pt x="159757" y="16968"/>
                    <a:pt x="228503" y="57961"/>
                  </a:cubicBezTo>
                  <a:cubicBezTo>
                    <a:pt x="246377" y="68604"/>
                    <a:pt x="254882" y="70234"/>
                    <a:pt x="267969" y="50374"/>
                  </a:cubicBezTo>
                  <a:cubicBezTo>
                    <a:pt x="306467" y="-8086"/>
                    <a:pt x="385245" y="-15877"/>
                    <a:pt x="428937" y="28120"/>
                  </a:cubicBezTo>
                  <a:cubicBezTo>
                    <a:pt x="452158" y="51494"/>
                    <a:pt x="481846" y="67535"/>
                    <a:pt x="510719" y="83779"/>
                  </a:cubicBezTo>
                  <a:cubicBezTo>
                    <a:pt x="516219" y="86886"/>
                    <a:pt x="526200" y="89126"/>
                    <a:pt x="523654" y="96816"/>
                  </a:cubicBezTo>
                  <a:cubicBezTo>
                    <a:pt x="520598" y="106084"/>
                    <a:pt x="510770" y="101908"/>
                    <a:pt x="503590" y="100889"/>
                  </a:cubicBezTo>
                  <a:cubicBezTo>
                    <a:pt x="483170" y="97936"/>
                    <a:pt x="464685" y="89432"/>
                    <a:pt x="446250" y="80724"/>
                  </a:cubicBezTo>
                  <a:cubicBezTo>
                    <a:pt x="427103" y="71660"/>
                    <a:pt x="408058" y="62442"/>
                    <a:pt x="387180" y="57758"/>
                  </a:cubicBezTo>
                  <a:cubicBezTo>
                    <a:pt x="339770" y="47166"/>
                    <a:pt x="311508" y="61373"/>
                    <a:pt x="290579" y="105320"/>
                  </a:cubicBezTo>
                  <a:cubicBezTo>
                    <a:pt x="279274" y="128999"/>
                    <a:pt x="277339" y="155326"/>
                    <a:pt x="269904" y="180991"/>
                  </a:cubicBezTo>
                  <a:close/>
                </a:path>
              </a:pathLst>
            </a:custGeom>
            <a:solidFill>
              <a:srgbClr val="FFC000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36" name="Gráfico 48">
            <a:extLst>
              <a:ext uri="{FF2B5EF4-FFF2-40B4-BE49-F238E27FC236}">
                <a16:creationId xmlns:a16="http://schemas.microsoft.com/office/drawing/2014/main" id="{A6850D49-7323-437A-8E26-8CA7510944BC}"/>
              </a:ext>
            </a:extLst>
          </p:cNvPr>
          <p:cNvSpPr/>
          <p:nvPr/>
        </p:nvSpPr>
        <p:spPr>
          <a:xfrm>
            <a:off x="470306" y="4345207"/>
            <a:ext cx="1534337" cy="2243658"/>
          </a:xfrm>
          <a:custGeom>
            <a:avLst/>
            <a:gdLst>
              <a:gd name="connsiteX0" fmla="*/ 479412 w 1218928"/>
              <a:gd name="connsiteY0" fmla="*/ 942858 h 1782436"/>
              <a:gd name="connsiteX1" fmla="*/ 479771 w 1218928"/>
              <a:gd name="connsiteY1" fmla="*/ 600425 h 1782436"/>
              <a:gd name="connsiteX2" fmla="*/ 412578 w 1218928"/>
              <a:gd name="connsiteY2" fmla="*/ 525686 h 1782436"/>
              <a:gd name="connsiteX3" fmla="*/ 192314 w 1218928"/>
              <a:gd name="connsiteY3" fmla="*/ 491910 h 1782436"/>
              <a:gd name="connsiteX4" fmla="*/ 119372 w 1218928"/>
              <a:gd name="connsiteY4" fmla="*/ 405314 h 1782436"/>
              <a:gd name="connsiteX5" fmla="*/ 194830 w 1218928"/>
              <a:gd name="connsiteY5" fmla="*/ 328779 h 1782436"/>
              <a:gd name="connsiteX6" fmla="*/ 367663 w 1218928"/>
              <a:gd name="connsiteY6" fmla="*/ 300033 h 1782436"/>
              <a:gd name="connsiteX7" fmla="*/ 414734 w 1218928"/>
              <a:gd name="connsiteY7" fmla="*/ 239308 h 1782436"/>
              <a:gd name="connsiteX8" fmla="*/ 608408 w 1218928"/>
              <a:gd name="connsiteY8" fmla="*/ 0 h 1782436"/>
              <a:gd name="connsiteX9" fmla="*/ 801723 w 1218928"/>
              <a:gd name="connsiteY9" fmla="*/ 238589 h 1782436"/>
              <a:gd name="connsiteX10" fmla="*/ 848075 w 1218928"/>
              <a:gd name="connsiteY10" fmla="*/ 302189 h 1782436"/>
              <a:gd name="connsiteX11" fmla="*/ 1013003 w 1218928"/>
              <a:gd name="connsiteY11" fmla="*/ 329857 h 1782436"/>
              <a:gd name="connsiteX12" fmla="*/ 1078759 w 1218928"/>
              <a:gd name="connsiteY12" fmla="*/ 404955 h 1782436"/>
              <a:gd name="connsiteX13" fmla="*/ 1016237 w 1218928"/>
              <a:gd name="connsiteY13" fmla="*/ 490473 h 1782436"/>
              <a:gd name="connsiteX14" fmla="*/ 804238 w 1218928"/>
              <a:gd name="connsiteY14" fmla="*/ 525327 h 1782436"/>
              <a:gd name="connsiteX15" fmla="*/ 737404 w 1218928"/>
              <a:gd name="connsiteY15" fmla="*/ 593598 h 1782436"/>
              <a:gd name="connsiteX16" fmla="*/ 740279 w 1218928"/>
              <a:gd name="connsiteY16" fmla="*/ 1310443 h 1782436"/>
              <a:gd name="connsiteX17" fmla="*/ 809628 w 1218928"/>
              <a:gd name="connsiteY17" fmla="*/ 1391290 h 1782436"/>
              <a:gd name="connsiteX18" fmla="*/ 904129 w 1218928"/>
              <a:gd name="connsiteY18" fmla="*/ 1300382 h 1782436"/>
              <a:gd name="connsiteX19" fmla="*/ 945810 w 1218928"/>
              <a:gd name="connsiteY19" fmla="*/ 1231392 h 1782436"/>
              <a:gd name="connsiteX20" fmla="*/ 1108942 w 1218928"/>
              <a:gd name="connsiteY20" fmla="*/ 1073291 h 1782436"/>
              <a:gd name="connsiteX21" fmla="*/ 1197335 w 1218928"/>
              <a:gd name="connsiteY21" fmla="*/ 1089461 h 1782436"/>
              <a:gd name="connsiteX22" fmla="*/ 1191586 w 1218928"/>
              <a:gd name="connsiteY22" fmla="*/ 1305772 h 1782436"/>
              <a:gd name="connsiteX23" fmla="*/ 1075885 w 1218928"/>
              <a:gd name="connsiteY23" fmla="*/ 1438002 h 1782436"/>
              <a:gd name="connsiteX24" fmla="*/ 991803 w 1218928"/>
              <a:gd name="connsiteY24" fmla="*/ 1518490 h 1782436"/>
              <a:gd name="connsiteX25" fmla="*/ 633920 w 1218928"/>
              <a:gd name="connsiteY25" fmla="*/ 1770014 h 1782436"/>
              <a:gd name="connsiteX26" fmla="*/ 551995 w 1218928"/>
              <a:gd name="connsiteY26" fmla="*/ 1748814 h 1782436"/>
              <a:gd name="connsiteX27" fmla="*/ 142369 w 1218928"/>
              <a:gd name="connsiteY27" fmla="*/ 1449500 h 1782436"/>
              <a:gd name="connsiteX28" fmla="*/ 1156 w 1218928"/>
              <a:gd name="connsiteY28" fmla="*/ 1167074 h 1782436"/>
              <a:gd name="connsiteX29" fmla="*/ 31698 w 1218928"/>
              <a:gd name="connsiteY29" fmla="*/ 1070417 h 1782436"/>
              <a:gd name="connsiteX30" fmla="*/ 107874 w 1218928"/>
              <a:gd name="connsiteY30" fmla="*/ 1072573 h 1782436"/>
              <a:gd name="connsiteX31" fmla="*/ 270646 w 1218928"/>
              <a:gd name="connsiteY31" fmla="*/ 1231033 h 1782436"/>
              <a:gd name="connsiteX32" fmla="*/ 310890 w 1218928"/>
              <a:gd name="connsiteY32" fmla="*/ 1308287 h 1782436"/>
              <a:gd name="connsiteX33" fmla="*/ 398565 w 1218928"/>
              <a:gd name="connsiteY33" fmla="*/ 1390572 h 1782436"/>
              <a:gd name="connsiteX34" fmla="*/ 475819 w 1218928"/>
              <a:gd name="connsiteY34" fmla="*/ 1325175 h 1782436"/>
              <a:gd name="connsiteX35" fmla="*/ 479053 w 1218928"/>
              <a:gd name="connsiteY35" fmla="*/ 982742 h 1782436"/>
              <a:gd name="connsiteX36" fmla="*/ 479053 w 1218928"/>
              <a:gd name="connsiteY36" fmla="*/ 942858 h 178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18928" h="1782436">
                <a:moveTo>
                  <a:pt x="479412" y="942858"/>
                </a:moveTo>
                <a:cubicBezTo>
                  <a:pt x="479412" y="828594"/>
                  <a:pt x="477975" y="714330"/>
                  <a:pt x="479771" y="600425"/>
                </a:cubicBezTo>
                <a:cubicBezTo>
                  <a:pt x="480490" y="551917"/>
                  <a:pt x="465758" y="529639"/>
                  <a:pt x="412578" y="525686"/>
                </a:cubicBezTo>
                <a:cubicBezTo>
                  <a:pt x="338917" y="520297"/>
                  <a:pt x="265975" y="503768"/>
                  <a:pt x="192314" y="491910"/>
                </a:cubicBezTo>
                <a:cubicBezTo>
                  <a:pt x="142728" y="484005"/>
                  <a:pt x="116857" y="457056"/>
                  <a:pt x="119372" y="405314"/>
                </a:cubicBezTo>
                <a:cubicBezTo>
                  <a:pt x="121528" y="356806"/>
                  <a:pt x="149555" y="335606"/>
                  <a:pt x="194830" y="328779"/>
                </a:cubicBezTo>
                <a:cubicBezTo>
                  <a:pt x="252680" y="320155"/>
                  <a:pt x="309453" y="306860"/>
                  <a:pt x="367663" y="300033"/>
                </a:cubicBezTo>
                <a:cubicBezTo>
                  <a:pt x="407907" y="295362"/>
                  <a:pt x="418687" y="281708"/>
                  <a:pt x="414734" y="239308"/>
                </a:cubicBezTo>
                <a:cubicBezTo>
                  <a:pt x="401799" y="102766"/>
                  <a:pt x="487676" y="0"/>
                  <a:pt x="608408" y="0"/>
                </a:cubicBezTo>
                <a:cubicBezTo>
                  <a:pt x="729499" y="0"/>
                  <a:pt x="814299" y="100251"/>
                  <a:pt x="801723" y="238589"/>
                </a:cubicBezTo>
                <a:cubicBezTo>
                  <a:pt x="797770" y="280989"/>
                  <a:pt x="808909" y="296440"/>
                  <a:pt x="848075" y="302189"/>
                </a:cubicBezTo>
                <a:cubicBezTo>
                  <a:pt x="903051" y="310453"/>
                  <a:pt x="958027" y="320874"/>
                  <a:pt x="1013003" y="329857"/>
                </a:cubicBezTo>
                <a:cubicBezTo>
                  <a:pt x="1055763" y="337043"/>
                  <a:pt x="1077681" y="359321"/>
                  <a:pt x="1078759" y="404955"/>
                </a:cubicBezTo>
                <a:cubicBezTo>
                  <a:pt x="1079837" y="451666"/>
                  <a:pt x="1064386" y="482209"/>
                  <a:pt x="1016237" y="490473"/>
                </a:cubicBezTo>
                <a:cubicBezTo>
                  <a:pt x="945810" y="502690"/>
                  <a:pt x="875384" y="517422"/>
                  <a:pt x="804238" y="525327"/>
                </a:cubicBezTo>
                <a:cubicBezTo>
                  <a:pt x="758964" y="530358"/>
                  <a:pt x="737045" y="546168"/>
                  <a:pt x="737404" y="593598"/>
                </a:cubicBezTo>
                <a:cubicBezTo>
                  <a:pt x="738842" y="832546"/>
                  <a:pt x="738842" y="1071495"/>
                  <a:pt x="740279" y="1310443"/>
                </a:cubicBezTo>
                <a:cubicBezTo>
                  <a:pt x="740279" y="1354999"/>
                  <a:pt x="748543" y="1404226"/>
                  <a:pt x="809628" y="1391290"/>
                </a:cubicBezTo>
                <a:cubicBezTo>
                  <a:pt x="855261" y="1381589"/>
                  <a:pt x="924970" y="1384104"/>
                  <a:pt x="904129" y="1300382"/>
                </a:cubicBezTo>
                <a:cubicBezTo>
                  <a:pt x="894787" y="1263372"/>
                  <a:pt x="922095" y="1247203"/>
                  <a:pt x="945810" y="1231392"/>
                </a:cubicBezTo>
                <a:cubicBezTo>
                  <a:pt x="1009770" y="1188274"/>
                  <a:pt x="1070495" y="1146233"/>
                  <a:pt x="1108942" y="1073291"/>
                </a:cubicBezTo>
                <a:cubicBezTo>
                  <a:pt x="1137688" y="1019034"/>
                  <a:pt x="1176135" y="1048498"/>
                  <a:pt x="1197335" y="1089461"/>
                </a:cubicBezTo>
                <a:cubicBezTo>
                  <a:pt x="1234704" y="1161684"/>
                  <a:pt x="1217457" y="1235345"/>
                  <a:pt x="1191586" y="1305772"/>
                </a:cubicBezTo>
                <a:cubicBezTo>
                  <a:pt x="1170745" y="1362904"/>
                  <a:pt x="1162840" y="1429019"/>
                  <a:pt x="1075885" y="1438002"/>
                </a:cubicBezTo>
                <a:cubicBezTo>
                  <a:pt x="1045702" y="1441236"/>
                  <a:pt x="1021986" y="1492978"/>
                  <a:pt x="991803" y="1518490"/>
                </a:cubicBezTo>
                <a:cubicBezTo>
                  <a:pt x="880773" y="1613710"/>
                  <a:pt x="743153" y="1671560"/>
                  <a:pt x="633920" y="1770014"/>
                </a:cubicBezTo>
                <a:cubicBezTo>
                  <a:pt x="601222" y="1799479"/>
                  <a:pt x="575710" y="1770014"/>
                  <a:pt x="551995" y="1748814"/>
                </a:cubicBezTo>
                <a:cubicBezTo>
                  <a:pt x="425154" y="1635988"/>
                  <a:pt x="278192" y="1548673"/>
                  <a:pt x="142369" y="1449500"/>
                </a:cubicBezTo>
                <a:cubicBezTo>
                  <a:pt x="28464" y="1366856"/>
                  <a:pt x="18762" y="1274511"/>
                  <a:pt x="1156" y="1167074"/>
                </a:cubicBezTo>
                <a:cubicBezTo>
                  <a:pt x="-4234" y="1132579"/>
                  <a:pt x="9779" y="1098444"/>
                  <a:pt x="31698" y="1070417"/>
                </a:cubicBezTo>
                <a:cubicBezTo>
                  <a:pt x="56850" y="1038437"/>
                  <a:pt x="90627" y="1034485"/>
                  <a:pt x="107874" y="1072573"/>
                </a:cubicBezTo>
                <a:cubicBezTo>
                  <a:pt x="142010" y="1148030"/>
                  <a:pt x="207047" y="1187915"/>
                  <a:pt x="270646" y="1231033"/>
                </a:cubicBezTo>
                <a:cubicBezTo>
                  <a:pt x="297595" y="1249359"/>
                  <a:pt x="321311" y="1267325"/>
                  <a:pt x="310890" y="1308287"/>
                </a:cubicBezTo>
                <a:cubicBezTo>
                  <a:pt x="292565" y="1382666"/>
                  <a:pt x="359039" y="1378714"/>
                  <a:pt x="398565" y="1390572"/>
                </a:cubicBezTo>
                <a:cubicBezTo>
                  <a:pt x="448870" y="1405663"/>
                  <a:pt x="474381" y="1371168"/>
                  <a:pt x="475819" y="1325175"/>
                </a:cubicBezTo>
                <a:cubicBezTo>
                  <a:pt x="479053" y="1210911"/>
                  <a:pt x="478334" y="1097006"/>
                  <a:pt x="479053" y="982742"/>
                </a:cubicBezTo>
                <a:cubicBezTo>
                  <a:pt x="479053" y="969448"/>
                  <a:pt x="479053" y="956153"/>
                  <a:pt x="479053" y="942858"/>
                </a:cubicBezTo>
                <a:close/>
              </a:path>
            </a:pathLst>
          </a:custGeom>
          <a:solidFill>
            <a:srgbClr val="004577"/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7" name="Gráfico 48">
            <a:extLst>
              <a:ext uri="{FF2B5EF4-FFF2-40B4-BE49-F238E27FC236}">
                <a16:creationId xmlns:a16="http://schemas.microsoft.com/office/drawing/2014/main" id="{F4C28BF8-DA1B-4895-B1EB-6519EA5A1D45}"/>
              </a:ext>
            </a:extLst>
          </p:cNvPr>
          <p:cNvSpPr/>
          <p:nvPr/>
        </p:nvSpPr>
        <p:spPr>
          <a:xfrm>
            <a:off x="10302593" y="1522473"/>
            <a:ext cx="1534337" cy="2243658"/>
          </a:xfrm>
          <a:custGeom>
            <a:avLst/>
            <a:gdLst>
              <a:gd name="connsiteX0" fmla="*/ 479412 w 1218928"/>
              <a:gd name="connsiteY0" fmla="*/ 942858 h 1782436"/>
              <a:gd name="connsiteX1" fmla="*/ 479771 w 1218928"/>
              <a:gd name="connsiteY1" fmla="*/ 600425 h 1782436"/>
              <a:gd name="connsiteX2" fmla="*/ 412578 w 1218928"/>
              <a:gd name="connsiteY2" fmla="*/ 525686 h 1782436"/>
              <a:gd name="connsiteX3" fmla="*/ 192314 w 1218928"/>
              <a:gd name="connsiteY3" fmla="*/ 491910 h 1782436"/>
              <a:gd name="connsiteX4" fmla="*/ 119372 w 1218928"/>
              <a:gd name="connsiteY4" fmla="*/ 405314 h 1782436"/>
              <a:gd name="connsiteX5" fmla="*/ 194830 w 1218928"/>
              <a:gd name="connsiteY5" fmla="*/ 328779 h 1782436"/>
              <a:gd name="connsiteX6" fmla="*/ 367663 w 1218928"/>
              <a:gd name="connsiteY6" fmla="*/ 300033 h 1782436"/>
              <a:gd name="connsiteX7" fmla="*/ 414734 w 1218928"/>
              <a:gd name="connsiteY7" fmla="*/ 239308 h 1782436"/>
              <a:gd name="connsiteX8" fmla="*/ 608408 w 1218928"/>
              <a:gd name="connsiteY8" fmla="*/ 0 h 1782436"/>
              <a:gd name="connsiteX9" fmla="*/ 801723 w 1218928"/>
              <a:gd name="connsiteY9" fmla="*/ 238589 h 1782436"/>
              <a:gd name="connsiteX10" fmla="*/ 848075 w 1218928"/>
              <a:gd name="connsiteY10" fmla="*/ 302189 h 1782436"/>
              <a:gd name="connsiteX11" fmla="*/ 1013003 w 1218928"/>
              <a:gd name="connsiteY11" fmla="*/ 329857 h 1782436"/>
              <a:gd name="connsiteX12" fmla="*/ 1078759 w 1218928"/>
              <a:gd name="connsiteY12" fmla="*/ 404955 h 1782436"/>
              <a:gd name="connsiteX13" fmla="*/ 1016237 w 1218928"/>
              <a:gd name="connsiteY13" fmla="*/ 490473 h 1782436"/>
              <a:gd name="connsiteX14" fmla="*/ 804238 w 1218928"/>
              <a:gd name="connsiteY14" fmla="*/ 525327 h 1782436"/>
              <a:gd name="connsiteX15" fmla="*/ 737404 w 1218928"/>
              <a:gd name="connsiteY15" fmla="*/ 593598 h 1782436"/>
              <a:gd name="connsiteX16" fmla="*/ 740279 w 1218928"/>
              <a:gd name="connsiteY16" fmla="*/ 1310443 h 1782436"/>
              <a:gd name="connsiteX17" fmla="*/ 809628 w 1218928"/>
              <a:gd name="connsiteY17" fmla="*/ 1391290 h 1782436"/>
              <a:gd name="connsiteX18" fmla="*/ 904129 w 1218928"/>
              <a:gd name="connsiteY18" fmla="*/ 1300382 h 1782436"/>
              <a:gd name="connsiteX19" fmla="*/ 945810 w 1218928"/>
              <a:gd name="connsiteY19" fmla="*/ 1231392 h 1782436"/>
              <a:gd name="connsiteX20" fmla="*/ 1108942 w 1218928"/>
              <a:gd name="connsiteY20" fmla="*/ 1073291 h 1782436"/>
              <a:gd name="connsiteX21" fmla="*/ 1197335 w 1218928"/>
              <a:gd name="connsiteY21" fmla="*/ 1089461 h 1782436"/>
              <a:gd name="connsiteX22" fmla="*/ 1191586 w 1218928"/>
              <a:gd name="connsiteY22" fmla="*/ 1305772 h 1782436"/>
              <a:gd name="connsiteX23" fmla="*/ 1075885 w 1218928"/>
              <a:gd name="connsiteY23" fmla="*/ 1438002 h 1782436"/>
              <a:gd name="connsiteX24" fmla="*/ 991803 w 1218928"/>
              <a:gd name="connsiteY24" fmla="*/ 1518490 h 1782436"/>
              <a:gd name="connsiteX25" fmla="*/ 633920 w 1218928"/>
              <a:gd name="connsiteY25" fmla="*/ 1770014 h 1782436"/>
              <a:gd name="connsiteX26" fmla="*/ 551995 w 1218928"/>
              <a:gd name="connsiteY26" fmla="*/ 1748814 h 1782436"/>
              <a:gd name="connsiteX27" fmla="*/ 142369 w 1218928"/>
              <a:gd name="connsiteY27" fmla="*/ 1449500 h 1782436"/>
              <a:gd name="connsiteX28" fmla="*/ 1156 w 1218928"/>
              <a:gd name="connsiteY28" fmla="*/ 1167074 h 1782436"/>
              <a:gd name="connsiteX29" fmla="*/ 31698 w 1218928"/>
              <a:gd name="connsiteY29" fmla="*/ 1070417 h 1782436"/>
              <a:gd name="connsiteX30" fmla="*/ 107874 w 1218928"/>
              <a:gd name="connsiteY30" fmla="*/ 1072573 h 1782436"/>
              <a:gd name="connsiteX31" fmla="*/ 270646 w 1218928"/>
              <a:gd name="connsiteY31" fmla="*/ 1231033 h 1782436"/>
              <a:gd name="connsiteX32" fmla="*/ 310890 w 1218928"/>
              <a:gd name="connsiteY32" fmla="*/ 1308287 h 1782436"/>
              <a:gd name="connsiteX33" fmla="*/ 398565 w 1218928"/>
              <a:gd name="connsiteY33" fmla="*/ 1390572 h 1782436"/>
              <a:gd name="connsiteX34" fmla="*/ 475819 w 1218928"/>
              <a:gd name="connsiteY34" fmla="*/ 1325175 h 1782436"/>
              <a:gd name="connsiteX35" fmla="*/ 479053 w 1218928"/>
              <a:gd name="connsiteY35" fmla="*/ 982742 h 1782436"/>
              <a:gd name="connsiteX36" fmla="*/ 479053 w 1218928"/>
              <a:gd name="connsiteY36" fmla="*/ 942858 h 178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18928" h="1782436">
                <a:moveTo>
                  <a:pt x="479412" y="942858"/>
                </a:moveTo>
                <a:cubicBezTo>
                  <a:pt x="479412" y="828594"/>
                  <a:pt x="477975" y="714330"/>
                  <a:pt x="479771" y="600425"/>
                </a:cubicBezTo>
                <a:cubicBezTo>
                  <a:pt x="480490" y="551917"/>
                  <a:pt x="465758" y="529639"/>
                  <a:pt x="412578" y="525686"/>
                </a:cubicBezTo>
                <a:cubicBezTo>
                  <a:pt x="338917" y="520297"/>
                  <a:pt x="265975" y="503768"/>
                  <a:pt x="192314" y="491910"/>
                </a:cubicBezTo>
                <a:cubicBezTo>
                  <a:pt x="142728" y="484005"/>
                  <a:pt x="116857" y="457056"/>
                  <a:pt x="119372" y="405314"/>
                </a:cubicBezTo>
                <a:cubicBezTo>
                  <a:pt x="121528" y="356806"/>
                  <a:pt x="149555" y="335606"/>
                  <a:pt x="194830" y="328779"/>
                </a:cubicBezTo>
                <a:cubicBezTo>
                  <a:pt x="252680" y="320155"/>
                  <a:pt x="309453" y="306860"/>
                  <a:pt x="367663" y="300033"/>
                </a:cubicBezTo>
                <a:cubicBezTo>
                  <a:pt x="407907" y="295362"/>
                  <a:pt x="418687" y="281708"/>
                  <a:pt x="414734" y="239308"/>
                </a:cubicBezTo>
                <a:cubicBezTo>
                  <a:pt x="401799" y="102766"/>
                  <a:pt x="487676" y="0"/>
                  <a:pt x="608408" y="0"/>
                </a:cubicBezTo>
                <a:cubicBezTo>
                  <a:pt x="729499" y="0"/>
                  <a:pt x="814299" y="100251"/>
                  <a:pt x="801723" y="238589"/>
                </a:cubicBezTo>
                <a:cubicBezTo>
                  <a:pt x="797770" y="280989"/>
                  <a:pt x="808909" y="296440"/>
                  <a:pt x="848075" y="302189"/>
                </a:cubicBezTo>
                <a:cubicBezTo>
                  <a:pt x="903051" y="310453"/>
                  <a:pt x="958027" y="320874"/>
                  <a:pt x="1013003" y="329857"/>
                </a:cubicBezTo>
                <a:cubicBezTo>
                  <a:pt x="1055763" y="337043"/>
                  <a:pt x="1077681" y="359321"/>
                  <a:pt x="1078759" y="404955"/>
                </a:cubicBezTo>
                <a:cubicBezTo>
                  <a:pt x="1079837" y="451666"/>
                  <a:pt x="1064386" y="482209"/>
                  <a:pt x="1016237" y="490473"/>
                </a:cubicBezTo>
                <a:cubicBezTo>
                  <a:pt x="945810" y="502690"/>
                  <a:pt x="875384" y="517422"/>
                  <a:pt x="804238" y="525327"/>
                </a:cubicBezTo>
                <a:cubicBezTo>
                  <a:pt x="758964" y="530358"/>
                  <a:pt x="737045" y="546168"/>
                  <a:pt x="737404" y="593598"/>
                </a:cubicBezTo>
                <a:cubicBezTo>
                  <a:pt x="738842" y="832546"/>
                  <a:pt x="738842" y="1071495"/>
                  <a:pt x="740279" y="1310443"/>
                </a:cubicBezTo>
                <a:cubicBezTo>
                  <a:pt x="740279" y="1354999"/>
                  <a:pt x="748543" y="1404226"/>
                  <a:pt x="809628" y="1391290"/>
                </a:cubicBezTo>
                <a:cubicBezTo>
                  <a:pt x="855261" y="1381589"/>
                  <a:pt x="924970" y="1384104"/>
                  <a:pt x="904129" y="1300382"/>
                </a:cubicBezTo>
                <a:cubicBezTo>
                  <a:pt x="894787" y="1263372"/>
                  <a:pt x="922095" y="1247203"/>
                  <a:pt x="945810" y="1231392"/>
                </a:cubicBezTo>
                <a:cubicBezTo>
                  <a:pt x="1009770" y="1188274"/>
                  <a:pt x="1070495" y="1146233"/>
                  <a:pt x="1108942" y="1073291"/>
                </a:cubicBezTo>
                <a:cubicBezTo>
                  <a:pt x="1137688" y="1019034"/>
                  <a:pt x="1176135" y="1048498"/>
                  <a:pt x="1197335" y="1089461"/>
                </a:cubicBezTo>
                <a:cubicBezTo>
                  <a:pt x="1234704" y="1161684"/>
                  <a:pt x="1217457" y="1235345"/>
                  <a:pt x="1191586" y="1305772"/>
                </a:cubicBezTo>
                <a:cubicBezTo>
                  <a:pt x="1170745" y="1362904"/>
                  <a:pt x="1162840" y="1429019"/>
                  <a:pt x="1075885" y="1438002"/>
                </a:cubicBezTo>
                <a:cubicBezTo>
                  <a:pt x="1045702" y="1441236"/>
                  <a:pt x="1021986" y="1492978"/>
                  <a:pt x="991803" y="1518490"/>
                </a:cubicBezTo>
                <a:cubicBezTo>
                  <a:pt x="880773" y="1613710"/>
                  <a:pt x="743153" y="1671560"/>
                  <a:pt x="633920" y="1770014"/>
                </a:cubicBezTo>
                <a:cubicBezTo>
                  <a:pt x="601222" y="1799479"/>
                  <a:pt x="575710" y="1770014"/>
                  <a:pt x="551995" y="1748814"/>
                </a:cubicBezTo>
                <a:cubicBezTo>
                  <a:pt x="425154" y="1635988"/>
                  <a:pt x="278192" y="1548673"/>
                  <a:pt x="142369" y="1449500"/>
                </a:cubicBezTo>
                <a:cubicBezTo>
                  <a:pt x="28464" y="1366856"/>
                  <a:pt x="18762" y="1274511"/>
                  <a:pt x="1156" y="1167074"/>
                </a:cubicBezTo>
                <a:cubicBezTo>
                  <a:pt x="-4234" y="1132579"/>
                  <a:pt x="9779" y="1098444"/>
                  <a:pt x="31698" y="1070417"/>
                </a:cubicBezTo>
                <a:cubicBezTo>
                  <a:pt x="56850" y="1038437"/>
                  <a:pt x="90627" y="1034485"/>
                  <a:pt x="107874" y="1072573"/>
                </a:cubicBezTo>
                <a:cubicBezTo>
                  <a:pt x="142010" y="1148030"/>
                  <a:pt x="207047" y="1187915"/>
                  <a:pt x="270646" y="1231033"/>
                </a:cubicBezTo>
                <a:cubicBezTo>
                  <a:pt x="297595" y="1249359"/>
                  <a:pt x="321311" y="1267325"/>
                  <a:pt x="310890" y="1308287"/>
                </a:cubicBezTo>
                <a:cubicBezTo>
                  <a:pt x="292565" y="1382666"/>
                  <a:pt x="359039" y="1378714"/>
                  <a:pt x="398565" y="1390572"/>
                </a:cubicBezTo>
                <a:cubicBezTo>
                  <a:pt x="448870" y="1405663"/>
                  <a:pt x="474381" y="1371168"/>
                  <a:pt x="475819" y="1325175"/>
                </a:cubicBezTo>
                <a:cubicBezTo>
                  <a:pt x="479053" y="1210911"/>
                  <a:pt x="478334" y="1097006"/>
                  <a:pt x="479053" y="982742"/>
                </a:cubicBezTo>
                <a:cubicBezTo>
                  <a:pt x="479053" y="969448"/>
                  <a:pt x="479053" y="956153"/>
                  <a:pt x="479053" y="942858"/>
                </a:cubicBezTo>
                <a:close/>
              </a:path>
            </a:pathLst>
          </a:custGeom>
          <a:solidFill>
            <a:srgbClr val="EABD00"/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8" name="TextBox 20">
            <a:extLst>
              <a:ext uri="{FF2B5EF4-FFF2-40B4-BE49-F238E27FC236}">
                <a16:creationId xmlns:a16="http://schemas.microsoft.com/office/drawing/2014/main" id="{4F1FF5C0-A83B-4A61-9D20-B595F89EBC3D}"/>
              </a:ext>
            </a:extLst>
          </p:cNvPr>
          <p:cNvSpPr txBox="1"/>
          <p:nvPr/>
        </p:nvSpPr>
        <p:spPr>
          <a:xfrm>
            <a:off x="3448050" y="1149573"/>
            <a:ext cx="52959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امیدوارم و معتقدم که این الگو وقت، پول و اعتبار شما را به ارمغان بیاورد. تغییر رنگ ها، عکس ها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8748368B-DD87-4902-813D-611C809E8F8D}"/>
              </a:ext>
            </a:extLst>
          </p:cNvPr>
          <p:cNvSpPr txBox="1"/>
          <p:nvPr/>
        </p:nvSpPr>
        <p:spPr>
          <a:xfrm>
            <a:off x="747154" y="771110"/>
            <a:ext cx="7387747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85F6E3E-04D5-415C-BF57-207411DE82A1}"/>
              </a:ext>
            </a:extLst>
          </p:cNvPr>
          <p:cNvSpPr txBox="1"/>
          <p:nvPr/>
        </p:nvSpPr>
        <p:spPr>
          <a:xfrm>
            <a:off x="747154" y="1491196"/>
            <a:ext cx="4384534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b="1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867" b="1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1867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7FB281D6-A0B9-4A0B-9981-6A8048468A1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26" name="Marcador de posición de imagen 25">
            <a:extLst>
              <a:ext uri="{FF2B5EF4-FFF2-40B4-BE49-F238E27FC236}">
                <a16:creationId xmlns:a16="http://schemas.microsoft.com/office/drawing/2014/main" id="{9CEAE158-4BD8-48BF-BDC1-A62DF76B1DA0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28" name="Marcador de posición de imagen 27">
            <a:extLst>
              <a:ext uri="{FF2B5EF4-FFF2-40B4-BE49-F238E27FC236}">
                <a16:creationId xmlns:a16="http://schemas.microsoft.com/office/drawing/2014/main" id="{5D64E181-A0FD-4FDE-A1E5-888DDA3C3AF3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grpSp>
        <p:nvGrpSpPr>
          <p:cNvPr id="8" name="Grupo 7">
            <a:extLst>
              <a:ext uri="{FF2B5EF4-FFF2-40B4-BE49-F238E27FC236}">
                <a16:creationId xmlns:a16="http://schemas.microsoft.com/office/drawing/2014/main" id="{4EAA23C5-D193-4086-ABCC-BE69487BB045}"/>
              </a:ext>
            </a:extLst>
          </p:cNvPr>
          <p:cNvGrpSpPr/>
          <p:nvPr/>
        </p:nvGrpSpPr>
        <p:grpSpPr>
          <a:xfrm>
            <a:off x="-28137" y="6491141"/>
            <a:ext cx="12241529" cy="397083"/>
            <a:chOff x="-28136" y="6572326"/>
            <a:chExt cx="12208940" cy="315898"/>
          </a:xfrm>
          <a:solidFill>
            <a:schemeClr val="bg1"/>
          </a:solidFill>
        </p:grpSpPr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C8017E45-3DA4-4358-9AE4-590B26A31A97}"/>
                </a:ext>
              </a:extLst>
            </p:cNvPr>
            <p:cNvGrpSpPr/>
            <p:nvPr/>
          </p:nvGrpSpPr>
          <p:grpSpPr>
            <a:xfrm>
              <a:off x="-28136" y="6572326"/>
              <a:ext cx="9137163" cy="315898"/>
              <a:chOff x="-874702" y="6542085"/>
              <a:chExt cx="10011865" cy="346139"/>
            </a:xfrm>
            <a:grpFill/>
          </p:grpSpPr>
          <p:sp>
            <p:nvSpPr>
              <p:cNvPr id="13" name="Gráfico 44">
                <a:extLst>
                  <a:ext uri="{FF2B5EF4-FFF2-40B4-BE49-F238E27FC236}">
                    <a16:creationId xmlns:a16="http://schemas.microsoft.com/office/drawing/2014/main" id="{FD2C814E-9813-42C6-8189-A9BACB6A902C}"/>
                  </a:ext>
                </a:extLst>
              </p:cNvPr>
              <p:cNvSpPr/>
              <p:nvPr/>
            </p:nvSpPr>
            <p:spPr>
              <a:xfrm>
                <a:off x="7442666" y="6542086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Gráfico 93">
                <a:extLst>
                  <a:ext uri="{FF2B5EF4-FFF2-40B4-BE49-F238E27FC236}">
                    <a16:creationId xmlns:a16="http://schemas.microsoft.com/office/drawing/2014/main" id="{E33BE5F1-740F-436C-B7B4-E55914F0C8BD}"/>
                  </a:ext>
                </a:extLst>
              </p:cNvPr>
              <p:cNvSpPr/>
              <p:nvPr/>
            </p:nvSpPr>
            <p:spPr>
              <a:xfrm>
                <a:off x="5747216" y="6542085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Gráfico 94">
                <a:extLst>
                  <a:ext uri="{FF2B5EF4-FFF2-40B4-BE49-F238E27FC236}">
                    <a16:creationId xmlns:a16="http://schemas.microsoft.com/office/drawing/2014/main" id="{7BF8736C-F459-4DA8-B404-D714302898D1}"/>
                  </a:ext>
                </a:extLst>
              </p:cNvPr>
              <p:cNvSpPr/>
              <p:nvPr/>
            </p:nvSpPr>
            <p:spPr>
              <a:xfrm>
                <a:off x="4093970" y="6545780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Gráfico 95">
                <a:extLst>
                  <a:ext uri="{FF2B5EF4-FFF2-40B4-BE49-F238E27FC236}">
                    <a16:creationId xmlns:a16="http://schemas.microsoft.com/office/drawing/2014/main" id="{CCA56ADB-8F48-4594-BF3C-FA35B83BE7DF}"/>
                  </a:ext>
                </a:extLst>
              </p:cNvPr>
              <p:cNvSpPr/>
              <p:nvPr/>
            </p:nvSpPr>
            <p:spPr>
              <a:xfrm>
                <a:off x="2398520" y="6544694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Gráfico 96">
                <a:extLst>
                  <a:ext uri="{FF2B5EF4-FFF2-40B4-BE49-F238E27FC236}">
                    <a16:creationId xmlns:a16="http://schemas.microsoft.com/office/drawing/2014/main" id="{A73FFF30-42F1-41FC-BB14-229D114E40E5}"/>
                  </a:ext>
                </a:extLst>
              </p:cNvPr>
              <p:cNvSpPr/>
              <p:nvPr/>
            </p:nvSpPr>
            <p:spPr>
              <a:xfrm>
                <a:off x="781522" y="655615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Gráfico 97">
                <a:extLst>
                  <a:ext uri="{FF2B5EF4-FFF2-40B4-BE49-F238E27FC236}">
                    <a16:creationId xmlns:a16="http://schemas.microsoft.com/office/drawing/2014/main" id="{F4F21791-D989-419C-8F84-54AC5A85403A}"/>
                  </a:ext>
                </a:extLst>
              </p:cNvPr>
              <p:cNvSpPr/>
              <p:nvPr/>
            </p:nvSpPr>
            <p:spPr>
              <a:xfrm>
                <a:off x="-874702" y="654469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1" name="Gráfico 44">
              <a:extLst>
                <a:ext uri="{FF2B5EF4-FFF2-40B4-BE49-F238E27FC236}">
                  <a16:creationId xmlns:a16="http://schemas.microsoft.com/office/drawing/2014/main" id="{716C8903-6FBF-4329-B45E-BCDF382ADB40}"/>
                </a:ext>
              </a:extLst>
            </p:cNvPr>
            <p:cNvSpPr/>
            <p:nvPr/>
          </p:nvSpPr>
          <p:spPr>
            <a:xfrm>
              <a:off x="9109027" y="6585164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2" name="Gráfico 44">
              <a:extLst>
                <a:ext uri="{FF2B5EF4-FFF2-40B4-BE49-F238E27FC236}">
                  <a16:creationId xmlns:a16="http://schemas.microsoft.com/office/drawing/2014/main" id="{4937A670-063E-4602-BB34-200C0198794F}"/>
                </a:ext>
              </a:extLst>
            </p:cNvPr>
            <p:cNvSpPr/>
            <p:nvPr/>
          </p:nvSpPr>
          <p:spPr>
            <a:xfrm>
              <a:off x="10634349" y="6581447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upo 18">
            <a:extLst>
              <a:ext uri="{FF2B5EF4-FFF2-40B4-BE49-F238E27FC236}">
                <a16:creationId xmlns:a16="http://schemas.microsoft.com/office/drawing/2014/main" id="{2A9A8C3B-4B2A-4234-B290-DAFA096D6A1D}"/>
              </a:ext>
            </a:extLst>
          </p:cNvPr>
          <p:cNvGrpSpPr/>
          <p:nvPr/>
        </p:nvGrpSpPr>
        <p:grpSpPr>
          <a:xfrm>
            <a:off x="10247044" y="5805568"/>
            <a:ext cx="1731780" cy="913408"/>
            <a:chOff x="10185469" y="5694458"/>
            <a:chExt cx="1731780" cy="913408"/>
          </a:xfrm>
          <a:solidFill>
            <a:schemeClr val="bg1"/>
          </a:solidFill>
        </p:grpSpPr>
        <p:sp>
          <p:nvSpPr>
            <p:cNvPr id="20" name="Forma libre: forma 19">
              <a:extLst>
                <a:ext uri="{FF2B5EF4-FFF2-40B4-BE49-F238E27FC236}">
                  <a16:creationId xmlns:a16="http://schemas.microsoft.com/office/drawing/2014/main" id="{16075125-0371-4B16-848E-06200754F0A1}"/>
                </a:ext>
              </a:extLst>
            </p:cNvPr>
            <p:cNvSpPr/>
            <p:nvPr/>
          </p:nvSpPr>
          <p:spPr>
            <a:xfrm>
              <a:off x="10185469" y="5813718"/>
              <a:ext cx="1731780" cy="794148"/>
            </a:xfrm>
            <a:custGeom>
              <a:avLst/>
              <a:gdLst>
                <a:gd name="connsiteX0" fmla="*/ 1379489 w 1731780"/>
                <a:gd name="connsiteY0" fmla="*/ 742380 h 794148"/>
                <a:gd name="connsiteX1" fmla="*/ 691342 w 1731780"/>
                <a:gd name="connsiteY1" fmla="*/ 750926 h 794148"/>
                <a:gd name="connsiteX2" fmla="*/ 608614 w 1731780"/>
                <a:gd name="connsiteY2" fmla="*/ 754344 h 794148"/>
                <a:gd name="connsiteX3" fmla="*/ 56182 w 1731780"/>
                <a:gd name="connsiteY3" fmla="*/ 750926 h 794148"/>
                <a:gd name="connsiteX4" fmla="*/ 460 w 1731780"/>
                <a:gd name="connsiteY4" fmla="*/ 706485 h 794148"/>
                <a:gd name="connsiteX5" fmla="*/ 65412 w 1731780"/>
                <a:gd name="connsiteY5" fmla="*/ 676402 h 794148"/>
                <a:gd name="connsiteX6" fmla="*/ 184034 w 1731780"/>
                <a:gd name="connsiteY6" fmla="*/ 698623 h 794148"/>
                <a:gd name="connsiteX7" fmla="*/ 284197 w 1731780"/>
                <a:gd name="connsiteY7" fmla="*/ 635380 h 794148"/>
                <a:gd name="connsiteX8" fmla="*/ 202494 w 1731780"/>
                <a:gd name="connsiteY8" fmla="*/ 396084 h 794148"/>
                <a:gd name="connsiteX9" fmla="*/ 53105 w 1731780"/>
                <a:gd name="connsiteY9" fmla="*/ 67565 h 794148"/>
                <a:gd name="connsiteX10" fmla="*/ 115664 w 1731780"/>
                <a:gd name="connsiteY10" fmla="*/ 904 h 794148"/>
                <a:gd name="connsiteX11" fmla="*/ 280437 w 1731780"/>
                <a:gd name="connsiteY11" fmla="*/ 24491 h 794148"/>
                <a:gd name="connsiteX12" fmla="*/ 1348038 w 1731780"/>
                <a:gd name="connsiteY12" fmla="*/ 380701 h 794148"/>
                <a:gd name="connsiteX13" fmla="*/ 1607846 w 1731780"/>
                <a:gd name="connsiteY13" fmla="*/ 459668 h 794148"/>
                <a:gd name="connsiteX14" fmla="*/ 1671772 w 1731780"/>
                <a:gd name="connsiteY14" fmla="*/ 551626 h 794148"/>
                <a:gd name="connsiteX15" fmla="*/ 1657072 w 1731780"/>
                <a:gd name="connsiteY15" fmla="*/ 610425 h 794148"/>
                <a:gd name="connsiteX16" fmla="*/ 1706641 w 1731780"/>
                <a:gd name="connsiteY16" fmla="*/ 722894 h 794148"/>
                <a:gd name="connsiteX17" fmla="*/ 1731254 w 1731780"/>
                <a:gd name="connsiteY17" fmla="*/ 763232 h 794148"/>
                <a:gd name="connsiteX18" fmla="*/ 1693992 w 1731780"/>
                <a:gd name="connsiteY18" fmla="*/ 793657 h 794148"/>
                <a:gd name="connsiteX19" fmla="*/ 1559644 w 1731780"/>
                <a:gd name="connsiteY19" fmla="*/ 774172 h 794148"/>
                <a:gd name="connsiteX20" fmla="*/ 1380172 w 1731780"/>
                <a:gd name="connsiteY20" fmla="*/ 742721 h 7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779" h="794148">
                  <a:moveTo>
                    <a:pt x="1379489" y="742380"/>
                  </a:moveTo>
                  <a:cubicBezTo>
                    <a:pt x="1150107" y="825449"/>
                    <a:pt x="920724" y="787162"/>
                    <a:pt x="691342" y="750926"/>
                  </a:cubicBezTo>
                  <a:cubicBezTo>
                    <a:pt x="664336" y="746824"/>
                    <a:pt x="633911" y="746140"/>
                    <a:pt x="608614" y="754344"/>
                  </a:cubicBezTo>
                  <a:cubicBezTo>
                    <a:pt x="423672" y="814510"/>
                    <a:pt x="240098" y="795708"/>
                    <a:pt x="56182" y="750926"/>
                  </a:cubicBezTo>
                  <a:cubicBezTo>
                    <a:pt x="29176" y="744431"/>
                    <a:pt x="-4326" y="746824"/>
                    <a:pt x="460" y="706485"/>
                  </a:cubicBezTo>
                  <a:cubicBezTo>
                    <a:pt x="5246" y="666147"/>
                    <a:pt x="38406" y="672642"/>
                    <a:pt x="65412" y="676402"/>
                  </a:cubicBezTo>
                  <a:cubicBezTo>
                    <a:pt x="105409" y="681872"/>
                    <a:pt x="146773" y="685290"/>
                    <a:pt x="184034" y="698623"/>
                  </a:cubicBezTo>
                  <a:cubicBezTo>
                    <a:pt x="248986" y="721868"/>
                    <a:pt x="273600" y="690076"/>
                    <a:pt x="284197" y="635380"/>
                  </a:cubicBezTo>
                  <a:cubicBezTo>
                    <a:pt x="302657" y="540345"/>
                    <a:pt x="272574" y="461378"/>
                    <a:pt x="202494" y="396084"/>
                  </a:cubicBezTo>
                  <a:cubicBezTo>
                    <a:pt x="107460" y="307544"/>
                    <a:pt x="60284" y="197468"/>
                    <a:pt x="53105" y="67565"/>
                  </a:cubicBezTo>
                  <a:cubicBezTo>
                    <a:pt x="50371" y="17312"/>
                    <a:pt x="66096" y="-4908"/>
                    <a:pt x="115664" y="904"/>
                  </a:cubicBezTo>
                  <a:cubicBezTo>
                    <a:pt x="170702" y="7399"/>
                    <a:pt x="226082" y="13894"/>
                    <a:pt x="280437" y="24491"/>
                  </a:cubicBezTo>
                  <a:cubicBezTo>
                    <a:pt x="652371" y="94913"/>
                    <a:pt x="1006187" y="220030"/>
                    <a:pt x="1348038" y="380701"/>
                  </a:cubicBezTo>
                  <a:cubicBezTo>
                    <a:pt x="1430425" y="419672"/>
                    <a:pt x="1516229" y="451122"/>
                    <a:pt x="1607846" y="459668"/>
                  </a:cubicBezTo>
                  <a:cubicBezTo>
                    <a:pt x="1669037" y="465138"/>
                    <a:pt x="1684762" y="497272"/>
                    <a:pt x="1671772" y="551626"/>
                  </a:cubicBezTo>
                  <a:cubicBezTo>
                    <a:pt x="1666986" y="571112"/>
                    <a:pt x="1662200" y="590939"/>
                    <a:pt x="1657072" y="610425"/>
                  </a:cubicBezTo>
                  <a:cubicBezTo>
                    <a:pt x="1643740" y="660677"/>
                    <a:pt x="1605111" y="721185"/>
                    <a:pt x="1706641" y="722894"/>
                  </a:cubicBezTo>
                  <a:cubicBezTo>
                    <a:pt x="1726126" y="722894"/>
                    <a:pt x="1733989" y="743063"/>
                    <a:pt x="1731254" y="763232"/>
                  </a:cubicBezTo>
                  <a:cubicBezTo>
                    <a:pt x="1728177" y="784769"/>
                    <a:pt x="1712794" y="792290"/>
                    <a:pt x="1693992" y="793657"/>
                  </a:cubicBezTo>
                  <a:cubicBezTo>
                    <a:pt x="1647842" y="796734"/>
                    <a:pt x="1603743" y="784769"/>
                    <a:pt x="1559644" y="774172"/>
                  </a:cubicBezTo>
                  <a:cubicBezTo>
                    <a:pt x="1500504" y="760498"/>
                    <a:pt x="1441706" y="745114"/>
                    <a:pt x="1380172" y="742721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1" name="Forma libre: forma 20">
              <a:extLst>
                <a:ext uri="{FF2B5EF4-FFF2-40B4-BE49-F238E27FC236}">
                  <a16:creationId xmlns:a16="http://schemas.microsoft.com/office/drawing/2014/main" id="{FAD858BB-5A74-4F04-94B6-6FF527BD0C1C}"/>
                </a:ext>
              </a:extLst>
            </p:cNvPr>
            <p:cNvSpPr/>
            <p:nvPr/>
          </p:nvSpPr>
          <p:spPr>
            <a:xfrm>
              <a:off x="10973573" y="5805573"/>
              <a:ext cx="781597" cy="435250"/>
            </a:xfrm>
            <a:custGeom>
              <a:avLst/>
              <a:gdLst>
                <a:gd name="connsiteX0" fmla="*/ 776668 w 781597"/>
                <a:gd name="connsiteY0" fmla="*/ 315005 h 435250"/>
                <a:gd name="connsiteX1" fmla="*/ 658387 w 781597"/>
                <a:gd name="connsiteY1" fmla="*/ 410724 h 435250"/>
                <a:gd name="connsiteX2" fmla="*/ 35534 w 781597"/>
                <a:gd name="connsiteY2" fmla="*/ 155702 h 435250"/>
                <a:gd name="connsiteX3" fmla="*/ 24253 w 781597"/>
                <a:gd name="connsiteY3" fmla="*/ 94853 h 435250"/>
                <a:gd name="connsiteX4" fmla="*/ 30065 w 781597"/>
                <a:gd name="connsiteY4" fmla="*/ 90067 h 435250"/>
                <a:gd name="connsiteX5" fmla="*/ 378069 w 781597"/>
                <a:gd name="connsiteY5" fmla="*/ 30585 h 435250"/>
                <a:gd name="connsiteX6" fmla="*/ 650183 w 781597"/>
                <a:gd name="connsiteY6" fmla="*/ 144080 h 435250"/>
                <a:gd name="connsiteX7" fmla="*/ 776326 w 781597"/>
                <a:gd name="connsiteY7" fmla="*/ 315347 h 43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1597" h="435250">
                  <a:moveTo>
                    <a:pt x="776668" y="315005"/>
                  </a:moveTo>
                  <a:cubicBezTo>
                    <a:pt x="779745" y="448669"/>
                    <a:pt x="771198" y="454823"/>
                    <a:pt x="658387" y="410724"/>
                  </a:cubicBezTo>
                  <a:cubicBezTo>
                    <a:pt x="449516" y="329021"/>
                    <a:pt x="249191" y="226124"/>
                    <a:pt x="35534" y="155702"/>
                  </a:cubicBezTo>
                  <a:cubicBezTo>
                    <a:pt x="-7539" y="141345"/>
                    <a:pt x="-11641" y="122543"/>
                    <a:pt x="24253" y="94853"/>
                  </a:cubicBezTo>
                  <a:cubicBezTo>
                    <a:pt x="26304" y="93486"/>
                    <a:pt x="28013" y="91776"/>
                    <a:pt x="30065" y="90067"/>
                  </a:cubicBezTo>
                  <a:cubicBezTo>
                    <a:pt x="131707" y="-4968"/>
                    <a:pt x="247711" y="-24795"/>
                    <a:pt x="378069" y="30585"/>
                  </a:cubicBezTo>
                  <a:cubicBezTo>
                    <a:pt x="468660" y="68872"/>
                    <a:pt x="557541" y="112287"/>
                    <a:pt x="650183" y="144080"/>
                  </a:cubicBezTo>
                  <a:cubicBezTo>
                    <a:pt x="743850" y="176214"/>
                    <a:pt x="799572" y="225782"/>
                    <a:pt x="776326" y="315347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2" name="Forma libre: forma 21">
              <a:extLst>
                <a:ext uri="{FF2B5EF4-FFF2-40B4-BE49-F238E27FC236}">
                  <a16:creationId xmlns:a16="http://schemas.microsoft.com/office/drawing/2014/main" id="{8BB25332-983F-42A6-A2CC-03100CB23296}"/>
                </a:ext>
              </a:extLst>
            </p:cNvPr>
            <p:cNvSpPr/>
            <p:nvPr/>
          </p:nvSpPr>
          <p:spPr>
            <a:xfrm>
              <a:off x="10681549" y="5753523"/>
              <a:ext cx="417938" cy="172284"/>
            </a:xfrm>
            <a:custGeom>
              <a:avLst/>
              <a:gdLst>
                <a:gd name="connsiteX0" fmla="*/ 126208 w 417938"/>
                <a:gd name="connsiteY0" fmla="*/ 140066 h 172284"/>
                <a:gd name="connsiteX1" fmla="*/ 210645 w 417938"/>
                <a:gd name="connsiteY1" fmla="*/ 114085 h 172284"/>
                <a:gd name="connsiteX2" fmla="*/ 50317 w 417938"/>
                <a:gd name="connsiteY2" fmla="*/ 120922 h 172284"/>
                <a:gd name="connsiteX3" fmla="*/ 3141 w 417938"/>
                <a:gd name="connsiteY3" fmla="*/ 105197 h 172284"/>
                <a:gd name="connsiteX4" fmla="*/ 25020 w 417938"/>
                <a:gd name="connsiteY4" fmla="*/ 62808 h 172284"/>
                <a:gd name="connsiteX5" fmla="*/ 171674 w 417938"/>
                <a:gd name="connsiteY5" fmla="*/ 591 h 172284"/>
                <a:gd name="connsiteX6" fmla="*/ 360718 w 417938"/>
                <a:gd name="connsiteY6" fmla="*/ 1958 h 172284"/>
                <a:gd name="connsiteX7" fmla="*/ 415414 w 417938"/>
                <a:gd name="connsiteY7" fmla="*/ 15974 h 172284"/>
                <a:gd name="connsiteX8" fmla="*/ 380887 w 417938"/>
                <a:gd name="connsiteY8" fmla="*/ 66910 h 172284"/>
                <a:gd name="connsiteX9" fmla="*/ 319354 w 417938"/>
                <a:gd name="connsiteY9" fmla="*/ 122632 h 172284"/>
                <a:gd name="connsiteX10" fmla="*/ 126550 w 417938"/>
                <a:gd name="connsiteY10" fmla="*/ 140408 h 17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7938" h="172284">
                  <a:moveTo>
                    <a:pt x="126208" y="140066"/>
                  </a:moveTo>
                  <a:cubicBezTo>
                    <a:pt x="150479" y="113060"/>
                    <a:pt x="179537" y="128785"/>
                    <a:pt x="210645" y="114085"/>
                  </a:cubicBezTo>
                  <a:cubicBezTo>
                    <a:pt x="149795" y="108616"/>
                    <a:pt x="99885" y="108616"/>
                    <a:pt x="50317" y="120922"/>
                  </a:cubicBezTo>
                  <a:cubicBezTo>
                    <a:pt x="32540" y="125025"/>
                    <a:pt x="12371" y="121606"/>
                    <a:pt x="3141" y="105197"/>
                  </a:cubicBezTo>
                  <a:cubicBezTo>
                    <a:pt x="-8140" y="84686"/>
                    <a:pt x="13739" y="75114"/>
                    <a:pt x="25020" y="62808"/>
                  </a:cubicBezTo>
                  <a:cubicBezTo>
                    <a:pt x="64674" y="20418"/>
                    <a:pt x="109799" y="-4195"/>
                    <a:pt x="171674" y="591"/>
                  </a:cubicBezTo>
                  <a:cubicBezTo>
                    <a:pt x="234233" y="5377"/>
                    <a:pt x="297817" y="591"/>
                    <a:pt x="360718" y="1958"/>
                  </a:cubicBezTo>
                  <a:cubicBezTo>
                    <a:pt x="379861" y="1958"/>
                    <a:pt x="406184" y="-5563"/>
                    <a:pt x="415414" y="15974"/>
                  </a:cubicBezTo>
                  <a:cubicBezTo>
                    <a:pt x="427037" y="44006"/>
                    <a:pt x="395587" y="52210"/>
                    <a:pt x="380887" y="66910"/>
                  </a:cubicBezTo>
                  <a:cubicBezTo>
                    <a:pt x="361401" y="86395"/>
                    <a:pt x="337814" y="102121"/>
                    <a:pt x="319354" y="122632"/>
                  </a:cubicBezTo>
                  <a:cubicBezTo>
                    <a:pt x="262265" y="185874"/>
                    <a:pt x="200048" y="185191"/>
                    <a:pt x="126550" y="140408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3" name="Forma libre: forma 22">
              <a:extLst>
                <a:ext uri="{FF2B5EF4-FFF2-40B4-BE49-F238E27FC236}">
                  <a16:creationId xmlns:a16="http://schemas.microsoft.com/office/drawing/2014/main" id="{52317D3E-6746-4FC0-AA53-F6FA03291E6E}"/>
                </a:ext>
              </a:extLst>
            </p:cNvPr>
            <p:cNvSpPr/>
            <p:nvPr/>
          </p:nvSpPr>
          <p:spPr>
            <a:xfrm>
              <a:off x="11253684" y="5694458"/>
              <a:ext cx="191283" cy="144455"/>
            </a:xfrm>
            <a:custGeom>
              <a:avLst/>
              <a:gdLst>
                <a:gd name="connsiteX0" fmla="*/ 189575 w 191283"/>
                <a:gd name="connsiteY0" fmla="*/ 97259 h 144455"/>
                <a:gd name="connsiteX1" fmla="*/ 158124 w 191283"/>
                <a:gd name="connsiteY1" fmla="*/ 144435 h 144455"/>
                <a:gd name="connsiteX2" fmla="*/ 189 w 191283"/>
                <a:gd name="connsiteY2" fmla="*/ 60339 h 144455"/>
                <a:gd name="connsiteX3" fmla="*/ 108214 w 191283"/>
                <a:gd name="connsiteY3" fmla="*/ 173 h 144455"/>
                <a:gd name="connsiteX4" fmla="*/ 189575 w 191283"/>
                <a:gd name="connsiteY4" fmla="*/ 96917 h 1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283" h="144455">
                  <a:moveTo>
                    <a:pt x="189575" y="97259"/>
                  </a:moveTo>
                  <a:cubicBezTo>
                    <a:pt x="187182" y="107173"/>
                    <a:pt x="202565" y="142725"/>
                    <a:pt x="158124" y="144435"/>
                  </a:cubicBezTo>
                  <a:cubicBezTo>
                    <a:pt x="124281" y="145802"/>
                    <a:pt x="-5622" y="77774"/>
                    <a:pt x="189" y="60339"/>
                  </a:cubicBezTo>
                  <a:cubicBezTo>
                    <a:pt x="16940" y="8036"/>
                    <a:pt x="60697" y="2224"/>
                    <a:pt x="108214" y="173"/>
                  </a:cubicBezTo>
                  <a:cubicBezTo>
                    <a:pt x="168038" y="-2220"/>
                    <a:pt x="199147" y="19659"/>
                    <a:pt x="189575" y="96917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4" name="Forma libre: forma 23">
              <a:extLst>
                <a:ext uri="{FF2B5EF4-FFF2-40B4-BE49-F238E27FC236}">
                  <a16:creationId xmlns:a16="http://schemas.microsoft.com/office/drawing/2014/main" id="{9C330C5A-99F1-4898-BC76-92A6D24FE7BA}"/>
                </a:ext>
              </a:extLst>
            </p:cNvPr>
            <p:cNvSpPr/>
            <p:nvPr/>
          </p:nvSpPr>
          <p:spPr>
            <a:xfrm>
              <a:off x="11470046" y="5782225"/>
              <a:ext cx="195318" cy="151033"/>
            </a:xfrm>
            <a:custGeom>
              <a:avLst/>
              <a:gdLst>
                <a:gd name="connsiteX0" fmla="*/ 193365 w 195318"/>
                <a:gd name="connsiteY0" fmla="*/ 84358 h 151033"/>
                <a:gd name="connsiteX1" fmla="*/ 123286 w 195318"/>
                <a:gd name="connsiteY1" fmla="*/ 137345 h 151033"/>
                <a:gd name="connsiteX2" fmla="*/ 39874 w 195318"/>
                <a:gd name="connsiteY2" fmla="*/ 101451 h 151033"/>
                <a:gd name="connsiteX3" fmla="*/ 32695 w 195318"/>
                <a:gd name="connsiteY3" fmla="*/ 21457 h 151033"/>
                <a:gd name="connsiteX4" fmla="*/ 163966 w 195318"/>
                <a:gd name="connsiteY4" fmla="*/ 8467 h 151033"/>
                <a:gd name="connsiteX5" fmla="*/ 193707 w 195318"/>
                <a:gd name="connsiteY5" fmla="*/ 84358 h 1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18" h="151033">
                  <a:moveTo>
                    <a:pt x="193365" y="84358"/>
                  </a:moveTo>
                  <a:cubicBezTo>
                    <a:pt x="201912" y="145549"/>
                    <a:pt x="183110" y="168112"/>
                    <a:pt x="123286" y="137345"/>
                  </a:cubicBezTo>
                  <a:cubicBezTo>
                    <a:pt x="96279" y="123671"/>
                    <a:pt x="67906" y="112732"/>
                    <a:pt x="39874" y="101451"/>
                  </a:cubicBezTo>
                  <a:cubicBezTo>
                    <a:pt x="-16873" y="79230"/>
                    <a:pt x="-7302" y="50515"/>
                    <a:pt x="32695" y="21457"/>
                  </a:cubicBezTo>
                  <a:cubicBezTo>
                    <a:pt x="73034" y="-8284"/>
                    <a:pt x="120209" y="-1447"/>
                    <a:pt x="163966" y="8467"/>
                  </a:cubicBezTo>
                  <a:cubicBezTo>
                    <a:pt x="204646" y="18039"/>
                    <a:pt x="189263" y="57352"/>
                    <a:pt x="193707" y="84358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upo 38">
            <a:extLst>
              <a:ext uri="{FF2B5EF4-FFF2-40B4-BE49-F238E27FC236}">
                <a16:creationId xmlns:a16="http://schemas.microsoft.com/office/drawing/2014/main" id="{3E5C03E3-9396-434C-8C83-0069CE993506}"/>
              </a:ext>
            </a:extLst>
          </p:cNvPr>
          <p:cNvGrpSpPr/>
          <p:nvPr/>
        </p:nvGrpSpPr>
        <p:grpSpPr>
          <a:xfrm>
            <a:off x="-21393" y="6145179"/>
            <a:ext cx="7505405" cy="724247"/>
            <a:chOff x="-21393" y="6390178"/>
            <a:chExt cx="6997329" cy="479248"/>
          </a:xfrm>
          <a:solidFill>
            <a:schemeClr val="accent3">
              <a:lumMod val="75000"/>
            </a:schemeClr>
          </a:solidFill>
        </p:grpSpPr>
        <p:sp>
          <p:nvSpPr>
            <p:cNvPr id="36" name="Forma libre: forma 35">
              <a:extLst>
                <a:ext uri="{FF2B5EF4-FFF2-40B4-BE49-F238E27FC236}">
                  <a16:creationId xmlns:a16="http://schemas.microsoft.com/office/drawing/2014/main" id="{DB43A538-33B0-4FA5-B54A-D7C7311DB96E}"/>
                </a:ext>
              </a:extLst>
            </p:cNvPr>
            <p:cNvSpPr/>
            <p:nvPr/>
          </p:nvSpPr>
          <p:spPr>
            <a:xfrm>
              <a:off x="-21393" y="6394610"/>
              <a:ext cx="2346511" cy="474816"/>
            </a:xfrm>
            <a:custGeom>
              <a:avLst/>
              <a:gdLst>
                <a:gd name="connsiteX0" fmla="*/ 298142 w 2346511"/>
                <a:gd name="connsiteY0" fmla="*/ 3048 h 474816"/>
                <a:gd name="connsiteX1" fmla="*/ 589130 w 2346511"/>
                <a:gd name="connsiteY1" fmla="*/ 231267 h 474816"/>
                <a:gd name="connsiteX2" fmla="*/ 880595 w 2346511"/>
                <a:gd name="connsiteY2" fmla="*/ 0 h 474816"/>
                <a:gd name="connsiteX3" fmla="*/ 1172918 w 2346511"/>
                <a:gd name="connsiteY3" fmla="*/ 231267 h 474816"/>
                <a:gd name="connsiteX4" fmla="*/ 1464954 w 2346511"/>
                <a:gd name="connsiteY4" fmla="*/ 476 h 474816"/>
                <a:gd name="connsiteX5" fmla="*/ 1756800 w 2346511"/>
                <a:gd name="connsiteY5" fmla="*/ 231076 h 474816"/>
                <a:gd name="connsiteX6" fmla="*/ 2047122 w 2346511"/>
                <a:gd name="connsiteY6" fmla="*/ 6001 h 474816"/>
                <a:gd name="connsiteX7" fmla="*/ 2059124 w 2346511"/>
                <a:gd name="connsiteY7" fmla="*/ 24574 h 474816"/>
                <a:gd name="connsiteX8" fmla="*/ 2315822 w 2346511"/>
                <a:gd name="connsiteY8" fmla="*/ 229934 h 474816"/>
                <a:gd name="connsiteX9" fmla="*/ 2346493 w 2346511"/>
                <a:gd name="connsiteY9" fmla="*/ 264890 h 474816"/>
                <a:gd name="connsiteX10" fmla="*/ 2346493 w 2346511"/>
                <a:gd name="connsiteY10" fmla="*/ 442817 h 474816"/>
                <a:gd name="connsiteX11" fmla="*/ 2314108 w 2346511"/>
                <a:gd name="connsiteY11" fmla="*/ 473488 h 474816"/>
                <a:gd name="connsiteX12" fmla="*/ 2075792 w 2346511"/>
                <a:gd name="connsiteY12" fmla="*/ 393192 h 474816"/>
                <a:gd name="connsiteX13" fmla="*/ 2024643 w 2346511"/>
                <a:gd name="connsiteY13" fmla="*/ 392144 h 474816"/>
                <a:gd name="connsiteX14" fmla="*/ 1486481 w 2346511"/>
                <a:gd name="connsiteY14" fmla="*/ 389668 h 474816"/>
                <a:gd name="connsiteX15" fmla="*/ 1445428 w 2346511"/>
                <a:gd name="connsiteY15" fmla="*/ 389192 h 474816"/>
                <a:gd name="connsiteX16" fmla="*/ 898026 w 2346511"/>
                <a:gd name="connsiteY16" fmla="*/ 386810 h 474816"/>
                <a:gd name="connsiteX17" fmla="*/ 861736 w 2346511"/>
                <a:gd name="connsiteY17" fmla="*/ 388906 h 474816"/>
                <a:gd name="connsiteX18" fmla="*/ 578081 w 2346511"/>
                <a:gd name="connsiteY18" fmla="*/ 473488 h 474816"/>
                <a:gd name="connsiteX19" fmla="*/ 321002 w 2346511"/>
                <a:gd name="connsiteY19" fmla="*/ 391954 h 474816"/>
                <a:gd name="connsiteX20" fmla="*/ 272234 w 2346511"/>
                <a:gd name="connsiteY20" fmla="*/ 392240 h 474816"/>
                <a:gd name="connsiteX21" fmla="*/ 45157 w 2346511"/>
                <a:gd name="connsiteY21" fmla="*/ 472630 h 474816"/>
                <a:gd name="connsiteX22" fmla="*/ 199 w 2346511"/>
                <a:gd name="connsiteY22" fmla="*/ 431292 h 474816"/>
                <a:gd name="connsiteX23" fmla="*/ 9 w 2346511"/>
                <a:gd name="connsiteY23" fmla="*/ 261556 h 474816"/>
                <a:gd name="connsiteX24" fmla="*/ 25726 w 2346511"/>
                <a:gd name="connsiteY24" fmla="*/ 230791 h 474816"/>
                <a:gd name="connsiteX25" fmla="*/ 291284 w 2346511"/>
                <a:gd name="connsiteY25" fmla="*/ 11430 h 474816"/>
                <a:gd name="connsiteX26" fmla="*/ 298332 w 2346511"/>
                <a:gd name="connsiteY26" fmla="*/ 3143 h 47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46511" h="474816">
                  <a:moveTo>
                    <a:pt x="298142" y="3048"/>
                  </a:moveTo>
                  <a:cubicBezTo>
                    <a:pt x="343957" y="147733"/>
                    <a:pt x="440731" y="231267"/>
                    <a:pt x="589130" y="231267"/>
                  </a:cubicBezTo>
                  <a:cubicBezTo>
                    <a:pt x="736958" y="231267"/>
                    <a:pt x="832494" y="146971"/>
                    <a:pt x="880595" y="0"/>
                  </a:cubicBezTo>
                  <a:cubicBezTo>
                    <a:pt x="928887" y="145828"/>
                    <a:pt x="1024518" y="231076"/>
                    <a:pt x="1172918" y="231267"/>
                  </a:cubicBezTo>
                  <a:cubicBezTo>
                    <a:pt x="1320936" y="231457"/>
                    <a:pt x="1416091" y="146875"/>
                    <a:pt x="1464954" y="476"/>
                  </a:cubicBezTo>
                  <a:cubicBezTo>
                    <a:pt x="1513151" y="146209"/>
                    <a:pt x="1608781" y="231648"/>
                    <a:pt x="1756800" y="231076"/>
                  </a:cubicBezTo>
                  <a:cubicBezTo>
                    <a:pt x="1904628" y="230505"/>
                    <a:pt x="1995782" y="139160"/>
                    <a:pt x="2047122" y="6001"/>
                  </a:cubicBezTo>
                  <a:cubicBezTo>
                    <a:pt x="2058552" y="9334"/>
                    <a:pt x="2056647" y="18383"/>
                    <a:pt x="2059124" y="24574"/>
                  </a:cubicBezTo>
                  <a:cubicBezTo>
                    <a:pt x="2105701" y="141827"/>
                    <a:pt x="2187806" y="214884"/>
                    <a:pt x="2315822" y="229934"/>
                  </a:cubicBezTo>
                  <a:cubicBezTo>
                    <a:pt x="2338492" y="232600"/>
                    <a:pt x="2346969" y="241744"/>
                    <a:pt x="2346493" y="264890"/>
                  </a:cubicBezTo>
                  <a:cubicBezTo>
                    <a:pt x="2345255" y="324136"/>
                    <a:pt x="2345255" y="383572"/>
                    <a:pt x="2346493" y="442817"/>
                  </a:cubicBezTo>
                  <a:cubicBezTo>
                    <a:pt x="2346969" y="467106"/>
                    <a:pt x="2337635" y="475202"/>
                    <a:pt x="2314108" y="473488"/>
                  </a:cubicBezTo>
                  <a:cubicBezTo>
                    <a:pt x="2227716" y="467106"/>
                    <a:pt x="2147897" y="441008"/>
                    <a:pt x="2075792" y="393192"/>
                  </a:cubicBezTo>
                  <a:cubicBezTo>
                    <a:pt x="2057314" y="381000"/>
                    <a:pt x="2044455" y="379857"/>
                    <a:pt x="2024643" y="392144"/>
                  </a:cubicBezTo>
                  <a:cubicBezTo>
                    <a:pt x="1845097" y="503587"/>
                    <a:pt x="1665074" y="501967"/>
                    <a:pt x="1486481" y="389668"/>
                  </a:cubicBezTo>
                  <a:cubicBezTo>
                    <a:pt x="1471145" y="380047"/>
                    <a:pt x="1461335" y="379190"/>
                    <a:pt x="1445428" y="389192"/>
                  </a:cubicBezTo>
                  <a:cubicBezTo>
                    <a:pt x="1262738" y="503777"/>
                    <a:pt x="1079668" y="503682"/>
                    <a:pt x="898026" y="386810"/>
                  </a:cubicBezTo>
                  <a:cubicBezTo>
                    <a:pt x="883167" y="377285"/>
                    <a:pt x="874118" y="380524"/>
                    <a:pt x="861736" y="388906"/>
                  </a:cubicBezTo>
                  <a:cubicBezTo>
                    <a:pt x="776011" y="446437"/>
                    <a:pt x="681713" y="475964"/>
                    <a:pt x="578081" y="473488"/>
                  </a:cubicBezTo>
                  <a:cubicBezTo>
                    <a:pt x="484546" y="471297"/>
                    <a:pt x="398440" y="444246"/>
                    <a:pt x="321002" y="391954"/>
                  </a:cubicBezTo>
                  <a:cubicBezTo>
                    <a:pt x="302809" y="379667"/>
                    <a:pt x="289950" y="380047"/>
                    <a:pt x="272234" y="392240"/>
                  </a:cubicBezTo>
                  <a:cubicBezTo>
                    <a:pt x="203844" y="439198"/>
                    <a:pt x="127168" y="463772"/>
                    <a:pt x="45157" y="472630"/>
                  </a:cubicBezTo>
                  <a:cubicBezTo>
                    <a:pt x="3343" y="477202"/>
                    <a:pt x="199" y="474155"/>
                    <a:pt x="199" y="431292"/>
                  </a:cubicBezTo>
                  <a:cubicBezTo>
                    <a:pt x="199" y="374713"/>
                    <a:pt x="676" y="318135"/>
                    <a:pt x="9" y="261556"/>
                  </a:cubicBezTo>
                  <a:cubicBezTo>
                    <a:pt x="-277" y="242697"/>
                    <a:pt x="6200" y="232886"/>
                    <a:pt x="25726" y="230791"/>
                  </a:cubicBezTo>
                  <a:cubicBezTo>
                    <a:pt x="162315" y="216122"/>
                    <a:pt x="247373" y="138589"/>
                    <a:pt x="291284" y="11430"/>
                  </a:cubicBezTo>
                  <a:cubicBezTo>
                    <a:pt x="291855" y="9906"/>
                    <a:pt x="293570" y="8668"/>
                    <a:pt x="298332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0" name="Forma libre: forma 39">
              <a:extLst>
                <a:ext uri="{FF2B5EF4-FFF2-40B4-BE49-F238E27FC236}">
                  <a16:creationId xmlns:a16="http://schemas.microsoft.com/office/drawing/2014/main" id="{7FDE53BF-6E22-48B9-B65E-ECCD9F0364F7}"/>
                </a:ext>
              </a:extLst>
            </p:cNvPr>
            <p:cNvSpPr/>
            <p:nvPr/>
          </p:nvSpPr>
          <p:spPr>
            <a:xfrm>
              <a:off x="2311050" y="6390178"/>
              <a:ext cx="2346511" cy="474816"/>
            </a:xfrm>
            <a:custGeom>
              <a:avLst/>
              <a:gdLst>
                <a:gd name="connsiteX0" fmla="*/ 298142 w 2346511"/>
                <a:gd name="connsiteY0" fmla="*/ 3048 h 474816"/>
                <a:gd name="connsiteX1" fmla="*/ 589130 w 2346511"/>
                <a:gd name="connsiteY1" fmla="*/ 231267 h 474816"/>
                <a:gd name="connsiteX2" fmla="*/ 880595 w 2346511"/>
                <a:gd name="connsiteY2" fmla="*/ 0 h 474816"/>
                <a:gd name="connsiteX3" fmla="*/ 1172918 w 2346511"/>
                <a:gd name="connsiteY3" fmla="*/ 231267 h 474816"/>
                <a:gd name="connsiteX4" fmla="*/ 1464954 w 2346511"/>
                <a:gd name="connsiteY4" fmla="*/ 476 h 474816"/>
                <a:gd name="connsiteX5" fmla="*/ 1756800 w 2346511"/>
                <a:gd name="connsiteY5" fmla="*/ 231076 h 474816"/>
                <a:gd name="connsiteX6" fmla="*/ 2047122 w 2346511"/>
                <a:gd name="connsiteY6" fmla="*/ 6001 h 474816"/>
                <a:gd name="connsiteX7" fmla="*/ 2059124 w 2346511"/>
                <a:gd name="connsiteY7" fmla="*/ 24574 h 474816"/>
                <a:gd name="connsiteX8" fmla="*/ 2315822 w 2346511"/>
                <a:gd name="connsiteY8" fmla="*/ 229934 h 474816"/>
                <a:gd name="connsiteX9" fmla="*/ 2346493 w 2346511"/>
                <a:gd name="connsiteY9" fmla="*/ 264890 h 474816"/>
                <a:gd name="connsiteX10" fmla="*/ 2346493 w 2346511"/>
                <a:gd name="connsiteY10" fmla="*/ 442817 h 474816"/>
                <a:gd name="connsiteX11" fmla="*/ 2314108 w 2346511"/>
                <a:gd name="connsiteY11" fmla="*/ 473488 h 474816"/>
                <a:gd name="connsiteX12" fmla="*/ 2075792 w 2346511"/>
                <a:gd name="connsiteY12" fmla="*/ 393192 h 474816"/>
                <a:gd name="connsiteX13" fmla="*/ 2024643 w 2346511"/>
                <a:gd name="connsiteY13" fmla="*/ 392144 h 474816"/>
                <a:gd name="connsiteX14" fmla="*/ 1486481 w 2346511"/>
                <a:gd name="connsiteY14" fmla="*/ 389668 h 474816"/>
                <a:gd name="connsiteX15" fmla="*/ 1445428 w 2346511"/>
                <a:gd name="connsiteY15" fmla="*/ 389192 h 474816"/>
                <a:gd name="connsiteX16" fmla="*/ 898026 w 2346511"/>
                <a:gd name="connsiteY16" fmla="*/ 386810 h 474816"/>
                <a:gd name="connsiteX17" fmla="*/ 861736 w 2346511"/>
                <a:gd name="connsiteY17" fmla="*/ 388906 h 474816"/>
                <a:gd name="connsiteX18" fmla="*/ 578081 w 2346511"/>
                <a:gd name="connsiteY18" fmla="*/ 473488 h 474816"/>
                <a:gd name="connsiteX19" fmla="*/ 321002 w 2346511"/>
                <a:gd name="connsiteY19" fmla="*/ 391954 h 474816"/>
                <a:gd name="connsiteX20" fmla="*/ 272234 w 2346511"/>
                <a:gd name="connsiteY20" fmla="*/ 392240 h 474816"/>
                <a:gd name="connsiteX21" fmla="*/ 45157 w 2346511"/>
                <a:gd name="connsiteY21" fmla="*/ 472630 h 474816"/>
                <a:gd name="connsiteX22" fmla="*/ 199 w 2346511"/>
                <a:gd name="connsiteY22" fmla="*/ 431292 h 474816"/>
                <a:gd name="connsiteX23" fmla="*/ 9 w 2346511"/>
                <a:gd name="connsiteY23" fmla="*/ 261556 h 474816"/>
                <a:gd name="connsiteX24" fmla="*/ 25726 w 2346511"/>
                <a:gd name="connsiteY24" fmla="*/ 230791 h 474816"/>
                <a:gd name="connsiteX25" fmla="*/ 291284 w 2346511"/>
                <a:gd name="connsiteY25" fmla="*/ 11430 h 474816"/>
                <a:gd name="connsiteX26" fmla="*/ 298332 w 2346511"/>
                <a:gd name="connsiteY26" fmla="*/ 3143 h 47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46511" h="474816">
                  <a:moveTo>
                    <a:pt x="298142" y="3048"/>
                  </a:moveTo>
                  <a:cubicBezTo>
                    <a:pt x="343957" y="147733"/>
                    <a:pt x="440731" y="231267"/>
                    <a:pt x="589130" y="231267"/>
                  </a:cubicBezTo>
                  <a:cubicBezTo>
                    <a:pt x="736958" y="231267"/>
                    <a:pt x="832494" y="146971"/>
                    <a:pt x="880595" y="0"/>
                  </a:cubicBezTo>
                  <a:cubicBezTo>
                    <a:pt x="928887" y="145828"/>
                    <a:pt x="1024518" y="231076"/>
                    <a:pt x="1172918" y="231267"/>
                  </a:cubicBezTo>
                  <a:cubicBezTo>
                    <a:pt x="1320936" y="231457"/>
                    <a:pt x="1416091" y="146875"/>
                    <a:pt x="1464954" y="476"/>
                  </a:cubicBezTo>
                  <a:cubicBezTo>
                    <a:pt x="1513151" y="146209"/>
                    <a:pt x="1608781" y="231648"/>
                    <a:pt x="1756800" y="231076"/>
                  </a:cubicBezTo>
                  <a:cubicBezTo>
                    <a:pt x="1904628" y="230505"/>
                    <a:pt x="1995782" y="139160"/>
                    <a:pt x="2047122" y="6001"/>
                  </a:cubicBezTo>
                  <a:cubicBezTo>
                    <a:pt x="2058552" y="9334"/>
                    <a:pt x="2056647" y="18383"/>
                    <a:pt x="2059124" y="24574"/>
                  </a:cubicBezTo>
                  <a:cubicBezTo>
                    <a:pt x="2105701" y="141827"/>
                    <a:pt x="2187806" y="214884"/>
                    <a:pt x="2315822" y="229934"/>
                  </a:cubicBezTo>
                  <a:cubicBezTo>
                    <a:pt x="2338492" y="232600"/>
                    <a:pt x="2346969" y="241744"/>
                    <a:pt x="2346493" y="264890"/>
                  </a:cubicBezTo>
                  <a:cubicBezTo>
                    <a:pt x="2345255" y="324136"/>
                    <a:pt x="2345255" y="383572"/>
                    <a:pt x="2346493" y="442817"/>
                  </a:cubicBezTo>
                  <a:cubicBezTo>
                    <a:pt x="2346969" y="467106"/>
                    <a:pt x="2337635" y="475202"/>
                    <a:pt x="2314108" y="473488"/>
                  </a:cubicBezTo>
                  <a:cubicBezTo>
                    <a:pt x="2227716" y="467106"/>
                    <a:pt x="2147897" y="441008"/>
                    <a:pt x="2075792" y="393192"/>
                  </a:cubicBezTo>
                  <a:cubicBezTo>
                    <a:pt x="2057314" y="381000"/>
                    <a:pt x="2044455" y="379857"/>
                    <a:pt x="2024643" y="392144"/>
                  </a:cubicBezTo>
                  <a:cubicBezTo>
                    <a:pt x="1845097" y="503587"/>
                    <a:pt x="1665074" y="501967"/>
                    <a:pt x="1486481" y="389668"/>
                  </a:cubicBezTo>
                  <a:cubicBezTo>
                    <a:pt x="1471145" y="380047"/>
                    <a:pt x="1461335" y="379190"/>
                    <a:pt x="1445428" y="389192"/>
                  </a:cubicBezTo>
                  <a:cubicBezTo>
                    <a:pt x="1262738" y="503777"/>
                    <a:pt x="1079668" y="503682"/>
                    <a:pt x="898026" y="386810"/>
                  </a:cubicBezTo>
                  <a:cubicBezTo>
                    <a:pt x="883167" y="377285"/>
                    <a:pt x="874118" y="380524"/>
                    <a:pt x="861736" y="388906"/>
                  </a:cubicBezTo>
                  <a:cubicBezTo>
                    <a:pt x="776011" y="446437"/>
                    <a:pt x="681713" y="475964"/>
                    <a:pt x="578081" y="473488"/>
                  </a:cubicBezTo>
                  <a:cubicBezTo>
                    <a:pt x="484546" y="471297"/>
                    <a:pt x="398440" y="444246"/>
                    <a:pt x="321002" y="391954"/>
                  </a:cubicBezTo>
                  <a:cubicBezTo>
                    <a:pt x="302809" y="379667"/>
                    <a:pt x="289950" y="380047"/>
                    <a:pt x="272234" y="392240"/>
                  </a:cubicBezTo>
                  <a:cubicBezTo>
                    <a:pt x="203844" y="439198"/>
                    <a:pt x="127168" y="463772"/>
                    <a:pt x="45157" y="472630"/>
                  </a:cubicBezTo>
                  <a:cubicBezTo>
                    <a:pt x="3343" y="477202"/>
                    <a:pt x="199" y="474155"/>
                    <a:pt x="199" y="431292"/>
                  </a:cubicBezTo>
                  <a:cubicBezTo>
                    <a:pt x="199" y="374713"/>
                    <a:pt x="676" y="318135"/>
                    <a:pt x="9" y="261556"/>
                  </a:cubicBezTo>
                  <a:cubicBezTo>
                    <a:pt x="-277" y="242697"/>
                    <a:pt x="6200" y="232886"/>
                    <a:pt x="25726" y="230791"/>
                  </a:cubicBezTo>
                  <a:cubicBezTo>
                    <a:pt x="162315" y="216122"/>
                    <a:pt x="247373" y="138589"/>
                    <a:pt x="291284" y="11430"/>
                  </a:cubicBezTo>
                  <a:cubicBezTo>
                    <a:pt x="291855" y="9906"/>
                    <a:pt x="293570" y="8668"/>
                    <a:pt x="298332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1" name="Forma libre: forma 40">
              <a:extLst>
                <a:ext uri="{FF2B5EF4-FFF2-40B4-BE49-F238E27FC236}">
                  <a16:creationId xmlns:a16="http://schemas.microsoft.com/office/drawing/2014/main" id="{48ED1F82-4B6D-470C-A496-B3B9057CE006}"/>
                </a:ext>
              </a:extLst>
            </p:cNvPr>
            <p:cNvSpPr/>
            <p:nvPr/>
          </p:nvSpPr>
          <p:spPr>
            <a:xfrm>
              <a:off x="4629425" y="6390178"/>
              <a:ext cx="2346511" cy="474816"/>
            </a:xfrm>
            <a:custGeom>
              <a:avLst/>
              <a:gdLst>
                <a:gd name="connsiteX0" fmla="*/ 298142 w 2346511"/>
                <a:gd name="connsiteY0" fmla="*/ 3048 h 474816"/>
                <a:gd name="connsiteX1" fmla="*/ 589130 w 2346511"/>
                <a:gd name="connsiteY1" fmla="*/ 231267 h 474816"/>
                <a:gd name="connsiteX2" fmla="*/ 880595 w 2346511"/>
                <a:gd name="connsiteY2" fmla="*/ 0 h 474816"/>
                <a:gd name="connsiteX3" fmla="*/ 1172918 w 2346511"/>
                <a:gd name="connsiteY3" fmla="*/ 231267 h 474816"/>
                <a:gd name="connsiteX4" fmla="*/ 1464954 w 2346511"/>
                <a:gd name="connsiteY4" fmla="*/ 476 h 474816"/>
                <a:gd name="connsiteX5" fmla="*/ 1756800 w 2346511"/>
                <a:gd name="connsiteY5" fmla="*/ 231076 h 474816"/>
                <a:gd name="connsiteX6" fmla="*/ 2047122 w 2346511"/>
                <a:gd name="connsiteY6" fmla="*/ 6001 h 474816"/>
                <a:gd name="connsiteX7" fmla="*/ 2059124 w 2346511"/>
                <a:gd name="connsiteY7" fmla="*/ 24574 h 474816"/>
                <a:gd name="connsiteX8" fmla="*/ 2315822 w 2346511"/>
                <a:gd name="connsiteY8" fmla="*/ 229934 h 474816"/>
                <a:gd name="connsiteX9" fmla="*/ 2346493 w 2346511"/>
                <a:gd name="connsiteY9" fmla="*/ 264890 h 474816"/>
                <a:gd name="connsiteX10" fmla="*/ 2346493 w 2346511"/>
                <a:gd name="connsiteY10" fmla="*/ 442817 h 474816"/>
                <a:gd name="connsiteX11" fmla="*/ 2314108 w 2346511"/>
                <a:gd name="connsiteY11" fmla="*/ 473488 h 474816"/>
                <a:gd name="connsiteX12" fmla="*/ 2075792 w 2346511"/>
                <a:gd name="connsiteY12" fmla="*/ 393192 h 474816"/>
                <a:gd name="connsiteX13" fmla="*/ 2024643 w 2346511"/>
                <a:gd name="connsiteY13" fmla="*/ 392144 h 474816"/>
                <a:gd name="connsiteX14" fmla="*/ 1486481 w 2346511"/>
                <a:gd name="connsiteY14" fmla="*/ 389668 h 474816"/>
                <a:gd name="connsiteX15" fmla="*/ 1445428 w 2346511"/>
                <a:gd name="connsiteY15" fmla="*/ 389192 h 474816"/>
                <a:gd name="connsiteX16" fmla="*/ 898026 w 2346511"/>
                <a:gd name="connsiteY16" fmla="*/ 386810 h 474816"/>
                <a:gd name="connsiteX17" fmla="*/ 861736 w 2346511"/>
                <a:gd name="connsiteY17" fmla="*/ 388906 h 474816"/>
                <a:gd name="connsiteX18" fmla="*/ 578081 w 2346511"/>
                <a:gd name="connsiteY18" fmla="*/ 473488 h 474816"/>
                <a:gd name="connsiteX19" fmla="*/ 321002 w 2346511"/>
                <a:gd name="connsiteY19" fmla="*/ 391954 h 474816"/>
                <a:gd name="connsiteX20" fmla="*/ 272234 w 2346511"/>
                <a:gd name="connsiteY20" fmla="*/ 392240 h 474816"/>
                <a:gd name="connsiteX21" fmla="*/ 45157 w 2346511"/>
                <a:gd name="connsiteY21" fmla="*/ 472630 h 474816"/>
                <a:gd name="connsiteX22" fmla="*/ 199 w 2346511"/>
                <a:gd name="connsiteY22" fmla="*/ 431292 h 474816"/>
                <a:gd name="connsiteX23" fmla="*/ 9 w 2346511"/>
                <a:gd name="connsiteY23" fmla="*/ 261556 h 474816"/>
                <a:gd name="connsiteX24" fmla="*/ 25726 w 2346511"/>
                <a:gd name="connsiteY24" fmla="*/ 230791 h 474816"/>
                <a:gd name="connsiteX25" fmla="*/ 291284 w 2346511"/>
                <a:gd name="connsiteY25" fmla="*/ 11430 h 474816"/>
                <a:gd name="connsiteX26" fmla="*/ 298332 w 2346511"/>
                <a:gd name="connsiteY26" fmla="*/ 3143 h 47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46511" h="474816">
                  <a:moveTo>
                    <a:pt x="298142" y="3048"/>
                  </a:moveTo>
                  <a:cubicBezTo>
                    <a:pt x="343957" y="147733"/>
                    <a:pt x="440731" y="231267"/>
                    <a:pt x="589130" y="231267"/>
                  </a:cubicBezTo>
                  <a:cubicBezTo>
                    <a:pt x="736958" y="231267"/>
                    <a:pt x="832494" y="146971"/>
                    <a:pt x="880595" y="0"/>
                  </a:cubicBezTo>
                  <a:cubicBezTo>
                    <a:pt x="928887" y="145828"/>
                    <a:pt x="1024518" y="231076"/>
                    <a:pt x="1172918" y="231267"/>
                  </a:cubicBezTo>
                  <a:cubicBezTo>
                    <a:pt x="1320936" y="231457"/>
                    <a:pt x="1416091" y="146875"/>
                    <a:pt x="1464954" y="476"/>
                  </a:cubicBezTo>
                  <a:cubicBezTo>
                    <a:pt x="1513151" y="146209"/>
                    <a:pt x="1608781" y="231648"/>
                    <a:pt x="1756800" y="231076"/>
                  </a:cubicBezTo>
                  <a:cubicBezTo>
                    <a:pt x="1904628" y="230505"/>
                    <a:pt x="1995782" y="139160"/>
                    <a:pt x="2047122" y="6001"/>
                  </a:cubicBezTo>
                  <a:cubicBezTo>
                    <a:pt x="2058552" y="9334"/>
                    <a:pt x="2056647" y="18383"/>
                    <a:pt x="2059124" y="24574"/>
                  </a:cubicBezTo>
                  <a:cubicBezTo>
                    <a:pt x="2105701" y="141827"/>
                    <a:pt x="2187806" y="214884"/>
                    <a:pt x="2315822" y="229934"/>
                  </a:cubicBezTo>
                  <a:cubicBezTo>
                    <a:pt x="2338492" y="232600"/>
                    <a:pt x="2346969" y="241744"/>
                    <a:pt x="2346493" y="264890"/>
                  </a:cubicBezTo>
                  <a:cubicBezTo>
                    <a:pt x="2345255" y="324136"/>
                    <a:pt x="2345255" y="383572"/>
                    <a:pt x="2346493" y="442817"/>
                  </a:cubicBezTo>
                  <a:cubicBezTo>
                    <a:pt x="2346969" y="467106"/>
                    <a:pt x="2337635" y="475202"/>
                    <a:pt x="2314108" y="473488"/>
                  </a:cubicBezTo>
                  <a:cubicBezTo>
                    <a:pt x="2227716" y="467106"/>
                    <a:pt x="2147897" y="441008"/>
                    <a:pt x="2075792" y="393192"/>
                  </a:cubicBezTo>
                  <a:cubicBezTo>
                    <a:pt x="2057314" y="381000"/>
                    <a:pt x="2044455" y="379857"/>
                    <a:pt x="2024643" y="392144"/>
                  </a:cubicBezTo>
                  <a:cubicBezTo>
                    <a:pt x="1845097" y="503587"/>
                    <a:pt x="1665074" y="501967"/>
                    <a:pt x="1486481" y="389668"/>
                  </a:cubicBezTo>
                  <a:cubicBezTo>
                    <a:pt x="1471145" y="380047"/>
                    <a:pt x="1461335" y="379190"/>
                    <a:pt x="1445428" y="389192"/>
                  </a:cubicBezTo>
                  <a:cubicBezTo>
                    <a:pt x="1262738" y="503777"/>
                    <a:pt x="1079668" y="503682"/>
                    <a:pt x="898026" y="386810"/>
                  </a:cubicBezTo>
                  <a:cubicBezTo>
                    <a:pt x="883167" y="377285"/>
                    <a:pt x="874118" y="380524"/>
                    <a:pt x="861736" y="388906"/>
                  </a:cubicBezTo>
                  <a:cubicBezTo>
                    <a:pt x="776011" y="446437"/>
                    <a:pt x="681713" y="475964"/>
                    <a:pt x="578081" y="473488"/>
                  </a:cubicBezTo>
                  <a:cubicBezTo>
                    <a:pt x="484546" y="471297"/>
                    <a:pt x="398440" y="444246"/>
                    <a:pt x="321002" y="391954"/>
                  </a:cubicBezTo>
                  <a:cubicBezTo>
                    <a:pt x="302809" y="379667"/>
                    <a:pt x="289950" y="380047"/>
                    <a:pt x="272234" y="392240"/>
                  </a:cubicBezTo>
                  <a:cubicBezTo>
                    <a:pt x="203844" y="439198"/>
                    <a:pt x="127168" y="463772"/>
                    <a:pt x="45157" y="472630"/>
                  </a:cubicBezTo>
                  <a:cubicBezTo>
                    <a:pt x="3343" y="477202"/>
                    <a:pt x="199" y="474155"/>
                    <a:pt x="199" y="431292"/>
                  </a:cubicBezTo>
                  <a:cubicBezTo>
                    <a:pt x="199" y="374713"/>
                    <a:pt x="676" y="318135"/>
                    <a:pt x="9" y="261556"/>
                  </a:cubicBezTo>
                  <a:cubicBezTo>
                    <a:pt x="-277" y="242697"/>
                    <a:pt x="6200" y="232886"/>
                    <a:pt x="25726" y="230791"/>
                  </a:cubicBezTo>
                  <a:cubicBezTo>
                    <a:pt x="162315" y="216122"/>
                    <a:pt x="247373" y="138589"/>
                    <a:pt x="291284" y="11430"/>
                  </a:cubicBezTo>
                  <a:cubicBezTo>
                    <a:pt x="291855" y="9906"/>
                    <a:pt x="293570" y="8668"/>
                    <a:pt x="298332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6723FD3E-E16E-419E-9534-83C33F024FDF}"/>
              </a:ext>
            </a:extLst>
          </p:cNvPr>
          <p:cNvSpPr txBox="1"/>
          <p:nvPr/>
        </p:nvSpPr>
        <p:spPr>
          <a:xfrm>
            <a:off x="656827" y="1826963"/>
            <a:ext cx="60114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یک ارائه پاورپوینت مدرن که به زیبایی طراحی شده است دریافت کنید.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3693606A-90D8-45CB-BCF8-C4FF4C1D3F45}"/>
              </a:ext>
            </a:extLst>
          </p:cNvPr>
          <p:cNvSpPr>
            <a:spLocks noChangeAspect="1"/>
          </p:cNvSpPr>
          <p:nvPr/>
        </p:nvSpPr>
        <p:spPr>
          <a:xfrm rot="20700000">
            <a:off x="4860223" y="2818749"/>
            <a:ext cx="655915" cy="532802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ounded Rectangle 4">
            <a:extLst>
              <a:ext uri="{FF2B5EF4-FFF2-40B4-BE49-F238E27FC236}">
                <a16:creationId xmlns:a16="http://schemas.microsoft.com/office/drawing/2014/main" id="{1B28850B-A10B-4ED3-AB10-31B2F37BCED2}"/>
              </a:ext>
            </a:extLst>
          </p:cNvPr>
          <p:cNvSpPr>
            <a:spLocks noChangeAspect="1"/>
          </p:cNvSpPr>
          <p:nvPr/>
        </p:nvSpPr>
        <p:spPr>
          <a:xfrm>
            <a:off x="1656621" y="2829879"/>
            <a:ext cx="720000" cy="510546"/>
          </a:xfrm>
          <a:custGeom>
            <a:avLst/>
            <a:gdLst/>
            <a:ahLst/>
            <a:cxnLst/>
            <a:rect l="l" t="t" r="r" b="b"/>
            <a:pathLst>
              <a:path w="3960000" h="2808000">
                <a:moveTo>
                  <a:pt x="2137982" y="2165237"/>
                </a:moveTo>
                <a:lnTo>
                  <a:pt x="2111402" y="2204211"/>
                </a:lnTo>
                <a:lnTo>
                  <a:pt x="2137982" y="2204211"/>
                </a:lnTo>
                <a:close/>
                <a:moveTo>
                  <a:pt x="2635730" y="2101964"/>
                </a:moveTo>
                <a:cubicBezTo>
                  <a:pt x="2615812" y="2101964"/>
                  <a:pt x="2599666" y="2142287"/>
                  <a:pt x="2599666" y="2192028"/>
                </a:cubicBezTo>
                <a:cubicBezTo>
                  <a:pt x="2599666" y="2241769"/>
                  <a:pt x="2615812" y="2282092"/>
                  <a:pt x="2635730" y="2282092"/>
                </a:cubicBezTo>
                <a:cubicBezTo>
                  <a:pt x="2655648" y="2282092"/>
                  <a:pt x="2671794" y="2241769"/>
                  <a:pt x="2671794" y="2192028"/>
                </a:cubicBezTo>
                <a:cubicBezTo>
                  <a:pt x="2671794" y="2142287"/>
                  <a:pt x="2655648" y="2101964"/>
                  <a:pt x="2635730" y="2101964"/>
                </a:cubicBezTo>
                <a:close/>
                <a:moveTo>
                  <a:pt x="1280012" y="2101964"/>
                </a:moveTo>
                <a:cubicBezTo>
                  <a:pt x="1260094" y="2101964"/>
                  <a:pt x="1243948" y="2142287"/>
                  <a:pt x="1243948" y="2192028"/>
                </a:cubicBezTo>
                <a:cubicBezTo>
                  <a:pt x="1243948" y="2241769"/>
                  <a:pt x="1260094" y="2282092"/>
                  <a:pt x="1280012" y="2282092"/>
                </a:cubicBezTo>
                <a:cubicBezTo>
                  <a:pt x="1299930" y="2282092"/>
                  <a:pt x="1316076" y="2241769"/>
                  <a:pt x="1316076" y="2192028"/>
                </a:cubicBezTo>
                <a:cubicBezTo>
                  <a:pt x="1316076" y="2142287"/>
                  <a:pt x="1299930" y="2101964"/>
                  <a:pt x="1280012" y="2101964"/>
                </a:cubicBezTo>
                <a:close/>
                <a:moveTo>
                  <a:pt x="2138296" y="2025749"/>
                </a:moveTo>
                <a:lnTo>
                  <a:pt x="2139137" y="2026323"/>
                </a:lnTo>
                <a:lnTo>
                  <a:pt x="2216315" y="2026323"/>
                </a:lnTo>
                <a:lnTo>
                  <a:pt x="2216315" y="2204211"/>
                </a:lnTo>
                <a:lnTo>
                  <a:pt x="2256063" y="2204211"/>
                </a:lnTo>
                <a:lnTo>
                  <a:pt x="2256063" y="2282544"/>
                </a:lnTo>
                <a:lnTo>
                  <a:pt x="2216315" y="2282544"/>
                </a:lnTo>
                <a:lnTo>
                  <a:pt x="2216315" y="2357732"/>
                </a:lnTo>
                <a:lnTo>
                  <a:pt x="2137982" y="2357732"/>
                </a:lnTo>
                <a:lnTo>
                  <a:pt x="2137982" y="2282544"/>
                </a:lnTo>
                <a:lnTo>
                  <a:pt x="2015039" y="2282544"/>
                </a:lnTo>
                <a:lnTo>
                  <a:pt x="2015039" y="2208059"/>
                </a:lnTo>
                <a:lnTo>
                  <a:pt x="2014304" y="2207558"/>
                </a:lnTo>
                <a:lnTo>
                  <a:pt x="2015039" y="2206481"/>
                </a:lnTo>
                <a:lnTo>
                  <a:pt x="2015039" y="2204211"/>
                </a:lnTo>
                <a:lnTo>
                  <a:pt x="2016587" y="2204211"/>
                </a:lnTo>
                <a:close/>
                <a:moveTo>
                  <a:pt x="1855876" y="2017651"/>
                </a:moveTo>
                <a:cubicBezTo>
                  <a:pt x="1914135" y="2017257"/>
                  <a:pt x="1961791" y="2063958"/>
                  <a:pt x="1962577" y="2122214"/>
                </a:cubicBezTo>
                <a:cubicBezTo>
                  <a:pt x="1962954" y="2150145"/>
                  <a:pt x="1952489" y="2175712"/>
                  <a:pt x="1934995" y="2194820"/>
                </a:cubicBezTo>
                <a:cubicBezTo>
                  <a:pt x="1952694" y="2214184"/>
                  <a:pt x="1963194" y="2240138"/>
                  <a:pt x="1962560" y="2268406"/>
                </a:cubicBezTo>
                <a:cubicBezTo>
                  <a:pt x="1961260" y="2326468"/>
                  <a:pt x="1913477" y="2372672"/>
                  <a:pt x="1855404" y="2372021"/>
                </a:cubicBezTo>
                <a:cubicBezTo>
                  <a:pt x="1797331" y="2371371"/>
                  <a:pt x="1750595" y="2324109"/>
                  <a:pt x="1750595" y="2266032"/>
                </a:cubicBezTo>
                <a:lnTo>
                  <a:pt x="1826499" y="2266032"/>
                </a:lnTo>
                <a:cubicBezTo>
                  <a:pt x="1826499" y="2282520"/>
                  <a:pt x="1839767" y="2295938"/>
                  <a:pt x="1856254" y="2296122"/>
                </a:cubicBezTo>
                <a:cubicBezTo>
                  <a:pt x="1872741" y="2296307"/>
                  <a:pt x="1886306" y="2283190"/>
                  <a:pt x="1886676" y="2266706"/>
                </a:cubicBezTo>
                <a:cubicBezTo>
                  <a:pt x="1887039" y="2250493"/>
                  <a:pt x="1874503" y="2236962"/>
                  <a:pt x="1858407" y="2236065"/>
                </a:cubicBezTo>
                <a:lnTo>
                  <a:pt x="1814193" y="2236065"/>
                </a:lnTo>
                <a:lnTo>
                  <a:pt x="1814193" y="2152552"/>
                </a:lnTo>
                <a:lnTo>
                  <a:pt x="1857384" y="2152552"/>
                </a:lnTo>
                <a:cubicBezTo>
                  <a:pt x="1873190" y="2152141"/>
                  <a:pt x="1885741" y="2139089"/>
                  <a:pt x="1885527" y="2123254"/>
                </a:cubicBezTo>
                <a:cubicBezTo>
                  <a:pt x="1885313" y="2107349"/>
                  <a:pt x="1872302" y="2094598"/>
                  <a:pt x="1856396" y="2094706"/>
                </a:cubicBezTo>
                <a:cubicBezTo>
                  <a:pt x="1840490" y="2094813"/>
                  <a:pt x="1827652" y="2107738"/>
                  <a:pt x="1827652" y="2123644"/>
                </a:cubicBezTo>
                <a:lnTo>
                  <a:pt x="1750595" y="2123644"/>
                </a:lnTo>
                <a:cubicBezTo>
                  <a:pt x="1750595" y="2065383"/>
                  <a:pt x="1797616" y="2018044"/>
                  <a:pt x="1855876" y="2017651"/>
                </a:cubicBezTo>
                <a:close/>
                <a:moveTo>
                  <a:pt x="2930344" y="2012028"/>
                </a:moveTo>
                <a:cubicBezTo>
                  <a:pt x="2996416" y="2014229"/>
                  <a:pt x="3045968" y="2074602"/>
                  <a:pt x="3038901" y="2136479"/>
                </a:cubicBezTo>
                <a:cubicBezTo>
                  <a:pt x="3029916" y="2202312"/>
                  <a:pt x="2982346" y="2231435"/>
                  <a:pt x="2939412" y="2275597"/>
                </a:cubicBezTo>
                <a:lnTo>
                  <a:pt x="3031192" y="2275597"/>
                </a:lnTo>
                <a:lnTo>
                  <a:pt x="3031192" y="2357732"/>
                </a:lnTo>
                <a:lnTo>
                  <a:pt x="2819358" y="2357732"/>
                </a:lnTo>
                <a:cubicBezTo>
                  <a:pt x="2819409" y="2335416"/>
                  <a:pt x="2820521" y="2314113"/>
                  <a:pt x="2820571" y="2291797"/>
                </a:cubicBezTo>
                <a:cubicBezTo>
                  <a:pt x="2870625" y="2240158"/>
                  <a:pt x="2905662" y="2213324"/>
                  <a:pt x="2965770" y="2143601"/>
                </a:cubicBezTo>
                <a:cubicBezTo>
                  <a:pt x="2980233" y="2116927"/>
                  <a:pt x="2957264" y="2092452"/>
                  <a:pt x="2931831" y="2093607"/>
                </a:cubicBezTo>
                <a:cubicBezTo>
                  <a:pt x="2910102" y="2094595"/>
                  <a:pt x="2891536" y="2110969"/>
                  <a:pt x="2889885" y="2139461"/>
                </a:cubicBezTo>
                <a:lnTo>
                  <a:pt x="2818945" y="2139461"/>
                </a:lnTo>
                <a:cubicBezTo>
                  <a:pt x="2821421" y="2064364"/>
                  <a:pt x="2869776" y="2012037"/>
                  <a:pt x="2930344" y="2012028"/>
                </a:cubicBezTo>
                <a:close/>
                <a:moveTo>
                  <a:pt x="2635730" y="2012028"/>
                </a:moveTo>
                <a:cubicBezTo>
                  <a:pt x="2705318" y="2012028"/>
                  <a:pt x="2761730" y="2092617"/>
                  <a:pt x="2761730" y="2192028"/>
                </a:cubicBezTo>
                <a:cubicBezTo>
                  <a:pt x="2761730" y="2291439"/>
                  <a:pt x="2705318" y="2372028"/>
                  <a:pt x="2635730" y="2372028"/>
                </a:cubicBezTo>
                <a:cubicBezTo>
                  <a:pt x="2566142" y="2372028"/>
                  <a:pt x="2509730" y="2291439"/>
                  <a:pt x="2509730" y="2192028"/>
                </a:cubicBezTo>
                <a:cubicBezTo>
                  <a:pt x="2509730" y="2092617"/>
                  <a:pt x="2566142" y="2012028"/>
                  <a:pt x="2635730" y="2012028"/>
                </a:cubicBezTo>
                <a:close/>
                <a:moveTo>
                  <a:pt x="2436237" y="2012028"/>
                </a:moveTo>
                <a:lnTo>
                  <a:pt x="2436206" y="2012510"/>
                </a:lnTo>
                <a:lnTo>
                  <a:pt x="2452515" y="2012510"/>
                </a:lnTo>
                <a:lnTo>
                  <a:pt x="2452515" y="2372028"/>
                </a:lnTo>
                <a:lnTo>
                  <a:pt x="2364870" y="2372028"/>
                </a:lnTo>
                <a:lnTo>
                  <a:pt x="2364870" y="2101874"/>
                </a:lnTo>
                <a:cubicBezTo>
                  <a:pt x="2347394" y="2108434"/>
                  <a:pt x="2328091" y="2111607"/>
                  <a:pt x="2308515" y="2111039"/>
                </a:cubicBezTo>
                <a:lnTo>
                  <a:pt x="2311564" y="2043892"/>
                </a:lnTo>
                <a:cubicBezTo>
                  <a:pt x="2321741" y="2044066"/>
                  <a:pt x="2331771" y="2042373"/>
                  <a:pt x="2340372" y="2039030"/>
                </a:cubicBezTo>
                <a:cubicBezTo>
                  <a:pt x="2355279" y="2033236"/>
                  <a:pt x="2364268" y="2023137"/>
                  <a:pt x="2364156" y="2012310"/>
                </a:cubicBezTo>
                <a:cubicBezTo>
                  <a:pt x="2388183" y="2012216"/>
                  <a:pt x="2412210" y="2012122"/>
                  <a:pt x="2436237" y="2012028"/>
                </a:cubicBezTo>
                <a:close/>
                <a:moveTo>
                  <a:pt x="1574625" y="2012028"/>
                </a:moveTo>
                <a:cubicBezTo>
                  <a:pt x="1640698" y="2014229"/>
                  <a:pt x="1690250" y="2074602"/>
                  <a:pt x="1683183" y="2136479"/>
                </a:cubicBezTo>
                <a:cubicBezTo>
                  <a:pt x="1674198" y="2202312"/>
                  <a:pt x="1626628" y="2231435"/>
                  <a:pt x="1583694" y="2275597"/>
                </a:cubicBezTo>
                <a:lnTo>
                  <a:pt x="1675474" y="2275597"/>
                </a:lnTo>
                <a:lnTo>
                  <a:pt x="1675474" y="2357732"/>
                </a:lnTo>
                <a:lnTo>
                  <a:pt x="1463640" y="2357732"/>
                </a:lnTo>
                <a:cubicBezTo>
                  <a:pt x="1463691" y="2335416"/>
                  <a:pt x="1464802" y="2314113"/>
                  <a:pt x="1464853" y="2291797"/>
                </a:cubicBezTo>
                <a:cubicBezTo>
                  <a:pt x="1514907" y="2240158"/>
                  <a:pt x="1549943" y="2213324"/>
                  <a:pt x="1610052" y="2143601"/>
                </a:cubicBezTo>
                <a:cubicBezTo>
                  <a:pt x="1624515" y="2116927"/>
                  <a:pt x="1601546" y="2092452"/>
                  <a:pt x="1576112" y="2093607"/>
                </a:cubicBezTo>
                <a:cubicBezTo>
                  <a:pt x="1554383" y="2094595"/>
                  <a:pt x="1535817" y="2110969"/>
                  <a:pt x="1534167" y="2139461"/>
                </a:cubicBezTo>
                <a:lnTo>
                  <a:pt x="1463227" y="2139461"/>
                </a:lnTo>
                <a:cubicBezTo>
                  <a:pt x="1465703" y="2064364"/>
                  <a:pt x="1514058" y="2012037"/>
                  <a:pt x="1574625" y="2012028"/>
                </a:cubicBezTo>
                <a:close/>
                <a:moveTo>
                  <a:pt x="1280012" y="2012028"/>
                </a:moveTo>
                <a:cubicBezTo>
                  <a:pt x="1349600" y="2012028"/>
                  <a:pt x="1406012" y="2092617"/>
                  <a:pt x="1406012" y="2192028"/>
                </a:cubicBezTo>
                <a:cubicBezTo>
                  <a:pt x="1406012" y="2291439"/>
                  <a:pt x="1349600" y="2372028"/>
                  <a:pt x="1280012" y="2372028"/>
                </a:cubicBezTo>
                <a:cubicBezTo>
                  <a:pt x="1210424" y="2372028"/>
                  <a:pt x="1154012" y="2291439"/>
                  <a:pt x="1154012" y="2192028"/>
                </a:cubicBezTo>
                <a:cubicBezTo>
                  <a:pt x="1154012" y="2092617"/>
                  <a:pt x="1210424" y="2012028"/>
                  <a:pt x="1280012" y="2012028"/>
                </a:cubicBezTo>
                <a:close/>
                <a:moveTo>
                  <a:pt x="1080519" y="2012028"/>
                </a:moveTo>
                <a:lnTo>
                  <a:pt x="1080488" y="2012510"/>
                </a:lnTo>
                <a:lnTo>
                  <a:pt x="1096797" y="2012510"/>
                </a:lnTo>
                <a:lnTo>
                  <a:pt x="1096797" y="2372028"/>
                </a:lnTo>
                <a:lnTo>
                  <a:pt x="1009152" y="2372028"/>
                </a:lnTo>
                <a:lnTo>
                  <a:pt x="1009152" y="2101874"/>
                </a:lnTo>
                <a:cubicBezTo>
                  <a:pt x="991676" y="2108434"/>
                  <a:pt x="972373" y="2111607"/>
                  <a:pt x="952797" y="2111039"/>
                </a:cubicBezTo>
                <a:lnTo>
                  <a:pt x="955846" y="2043892"/>
                </a:lnTo>
                <a:cubicBezTo>
                  <a:pt x="966023" y="2044066"/>
                  <a:pt x="976053" y="2042373"/>
                  <a:pt x="984654" y="2039030"/>
                </a:cubicBezTo>
                <a:cubicBezTo>
                  <a:pt x="999561" y="2033236"/>
                  <a:pt x="1008550" y="2023137"/>
                  <a:pt x="1008438" y="2012310"/>
                </a:cubicBezTo>
                <a:cubicBezTo>
                  <a:pt x="1032465" y="2012216"/>
                  <a:pt x="1056492" y="2012122"/>
                  <a:pt x="1080519" y="2012028"/>
                </a:cubicBezTo>
                <a:close/>
                <a:moveTo>
                  <a:pt x="3373743" y="362438"/>
                </a:moveTo>
                <a:lnTo>
                  <a:pt x="3553743" y="362438"/>
                </a:lnTo>
                <a:lnTo>
                  <a:pt x="3553743" y="2414438"/>
                </a:lnTo>
                <a:lnTo>
                  <a:pt x="3373743" y="2414438"/>
                </a:lnTo>
                <a:close/>
                <a:moveTo>
                  <a:pt x="3129580" y="362438"/>
                </a:moveTo>
                <a:lnTo>
                  <a:pt x="3273580" y="362438"/>
                </a:lnTo>
                <a:lnTo>
                  <a:pt x="3273580" y="2414438"/>
                </a:lnTo>
                <a:lnTo>
                  <a:pt x="3129580" y="2414438"/>
                </a:lnTo>
                <a:close/>
                <a:moveTo>
                  <a:pt x="2939411" y="362438"/>
                </a:moveTo>
                <a:lnTo>
                  <a:pt x="3029411" y="362438"/>
                </a:lnTo>
                <a:lnTo>
                  <a:pt x="3029411" y="1957238"/>
                </a:lnTo>
                <a:lnTo>
                  <a:pt x="2939411" y="1957238"/>
                </a:lnTo>
                <a:close/>
                <a:moveTo>
                  <a:pt x="2731242" y="362438"/>
                </a:moveTo>
                <a:lnTo>
                  <a:pt x="2839242" y="362438"/>
                </a:lnTo>
                <a:lnTo>
                  <a:pt x="2839242" y="1957238"/>
                </a:lnTo>
                <a:lnTo>
                  <a:pt x="2731242" y="1957238"/>
                </a:lnTo>
                <a:close/>
                <a:moveTo>
                  <a:pt x="2487073" y="362438"/>
                </a:moveTo>
                <a:lnTo>
                  <a:pt x="2631073" y="362438"/>
                </a:lnTo>
                <a:lnTo>
                  <a:pt x="2631073" y="1957238"/>
                </a:lnTo>
                <a:lnTo>
                  <a:pt x="2487073" y="1957238"/>
                </a:lnTo>
                <a:close/>
                <a:moveTo>
                  <a:pt x="2296904" y="362438"/>
                </a:moveTo>
                <a:lnTo>
                  <a:pt x="2386904" y="362438"/>
                </a:lnTo>
                <a:lnTo>
                  <a:pt x="2386904" y="1957238"/>
                </a:lnTo>
                <a:lnTo>
                  <a:pt x="2296904" y="1957238"/>
                </a:lnTo>
                <a:close/>
                <a:moveTo>
                  <a:pt x="2016735" y="362438"/>
                </a:moveTo>
                <a:lnTo>
                  <a:pt x="2196735" y="362438"/>
                </a:lnTo>
                <a:lnTo>
                  <a:pt x="2196735" y="1957238"/>
                </a:lnTo>
                <a:lnTo>
                  <a:pt x="2016735" y="1957238"/>
                </a:lnTo>
                <a:close/>
                <a:moveTo>
                  <a:pt x="1826566" y="362438"/>
                </a:moveTo>
                <a:lnTo>
                  <a:pt x="1916566" y="362438"/>
                </a:lnTo>
                <a:lnTo>
                  <a:pt x="1916566" y="1957238"/>
                </a:lnTo>
                <a:lnTo>
                  <a:pt x="1826566" y="1957238"/>
                </a:lnTo>
                <a:close/>
                <a:moveTo>
                  <a:pt x="1582397" y="362438"/>
                </a:moveTo>
                <a:lnTo>
                  <a:pt x="1726397" y="362438"/>
                </a:lnTo>
                <a:lnTo>
                  <a:pt x="1726397" y="1957238"/>
                </a:lnTo>
                <a:lnTo>
                  <a:pt x="1582397" y="1957238"/>
                </a:lnTo>
                <a:close/>
                <a:moveTo>
                  <a:pt x="1302228" y="362438"/>
                </a:moveTo>
                <a:lnTo>
                  <a:pt x="1482228" y="362438"/>
                </a:lnTo>
                <a:lnTo>
                  <a:pt x="1482228" y="1957238"/>
                </a:lnTo>
                <a:lnTo>
                  <a:pt x="1302228" y="1957238"/>
                </a:lnTo>
                <a:close/>
                <a:moveTo>
                  <a:pt x="1094059" y="362438"/>
                </a:moveTo>
                <a:lnTo>
                  <a:pt x="1202059" y="362438"/>
                </a:lnTo>
                <a:lnTo>
                  <a:pt x="1202059" y="1957238"/>
                </a:lnTo>
                <a:lnTo>
                  <a:pt x="1094059" y="1957238"/>
                </a:lnTo>
                <a:close/>
                <a:moveTo>
                  <a:pt x="903890" y="362438"/>
                </a:moveTo>
                <a:lnTo>
                  <a:pt x="993890" y="362438"/>
                </a:lnTo>
                <a:lnTo>
                  <a:pt x="993890" y="1957238"/>
                </a:lnTo>
                <a:lnTo>
                  <a:pt x="903890" y="1957238"/>
                </a:lnTo>
                <a:close/>
                <a:moveTo>
                  <a:pt x="623721" y="362438"/>
                </a:moveTo>
                <a:lnTo>
                  <a:pt x="803721" y="362438"/>
                </a:lnTo>
                <a:lnTo>
                  <a:pt x="803721" y="2414438"/>
                </a:lnTo>
                <a:lnTo>
                  <a:pt x="623721" y="2414438"/>
                </a:lnTo>
                <a:close/>
                <a:moveTo>
                  <a:pt x="433552" y="362438"/>
                </a:moveTo>
                <a:lnTo>
                  <a:pt x="523552" y="362438"/>
                </a:lnTo>
                <a:lnTo>
                  <a:pt x="523552" y="2414438"/>
                </a:lnTo>
                <a:lnTo>
                  <a:pt x="433552" y="2414438"/>
                </a:lnTo>
                <a:close/>
                <a:moveTo>
                  <a:pt x="303674" y="216000"/>
                </a:moveTo>
                <a:cubicBezTo>
                  <a:pt x="255253" y="216000"/>
                  <a:pt x="216000" y="255253"/>
                  <a:pt x="216000" y="303674"/>
                </a:cubicBezTo>
                <a:lnTo>
                  <a:pt x="216000" y="2504326"/>
                </a:lnTo>
                <a:cubicBezTo>
                  <a:pt x="216000" y="2552747"/>
                  <a:pt x="255253" y="2592000"/>
                  <a:pt x="303674" y="2592000"/>
                </a:cubicBezTo>
                <a:lnTo>
                  <a:pt x="3656326" y="2592000"/>
                </a:lnTo>
                <a:cubicBezTo>
                  <a:pt x="3704747" y="2592000"/>
                  <a:pt x="3744000" y="2552747"/>
                  <a:pt x="3744000" y="2504326"/>
                </a:cubicBezTo>
                <a:lnTo>
                  <a:pt x="3744000" y="303674"/>
                </a:lnTo>
                <a:cubicBezTo>
                  <a:pt x="3744000" y="255253"/>
                  <a:pt x="3704747" y="216000"/>
                  <a:pt x="3656326" y="216000"/>
                </a:cubicBezTo>
                <a:close/>
                <a:moveTo>
                  <a:pt x="149021" y="0"/>
                </a:moveTo>
                <a:lnTo>
                  <a:pt x="3810979" y="0"/>
                </a:lnTo>
                <a:cubicBezTo>
                  <a:pt x="3893281" y="0"/>
                  <a:pt x="3960000" y="66719"/>
                  <a:pt x="3960000" y="149021"/>
                </a:cubicBezTo>
                <a:lnTo>
                  <a:pt x="3960000" y="2658979"/>
                </a:lnTo>
                <a:cubicBezTo>
                  <a:pt x="3960000" y="2741281"/>
                  <a:pt x="3893281" y="2808000"/>
                  <a:pt x="3810979" y="2808000"/>
                </a:cubicBezTo>
                <a:lnTo>
                  <a:pt x="149021" y="2808000"/>
                </a:lnTo>
                <a:cubicBezTo>
                  <a:pt x="66719" y="2808000"/>
                  <a:pt x="0" y="2741281"/>
                  <a:pt x="0" y="2658979"/>
                </a:cubicBezTo>
                <a:lnTo>
                  <a:pt x="0" y="149021"/>
                </a:lnTo>
                <a:cubicBezTo>
                  <a:pt x="0" y="66719"/>
                  <a:pt x="66719" y="0"/>
                  <a:pt x="1490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2CAA0BA2-DF81-4E23-8DBC-1A0197FB73D2}"/>
              </a:ext>
            </a:extLst>
          </p:cNvPr>
          <p:cNvSpPr>
            <a:spLocks noChangeAspect="1"/>
          </p:cNvSpPr>
          <p:nvPr/>
        </p:nvSpPr>
        <p:spPr>
          <a:xfrm>
            <a:off x="1708131" y="4679029"/>
            <a:ext cx="616987" cy="616528"/>
          </a:xfrm>
          <a:custGeom>
            <a:avLst/>
            <a:gdLst/>
            <a:ahLst/>
            <a:cxnLst/>
            <a:rect l="l" t="t" r="r" b="b"/>
            <a:pathLst>
              <a:path w="3971161" h="3968213">
                <a:moveTo>
                  <a:pt x="808855" y="2815607"/>
                </a:moveTo>
                <a:lnTo>
                  <a:pt x="1168895" y="2815607"/>
                </a:lnTo>
                <a:lnTo>
                  <a:pt x="1168895" y="3175607"/>
                </a:lnTo>
                <a:lnTo>
                  <a:pt x="808855" y="3175607"/>
                </a:lnTo>
                <a:close/>
                <a:moveTo>
                  <a:pt x="697665" y="2704397"/>
                </a:moveTo>
                <a:lnTo>
                  <a:pt x="697665" y="3286817"/>
                </a:lnTo>
                <a:lnTo>
                  <a:pt x="1280085" y="3286817"/>
                </a:lnTo>
                <a:lnTo>
                  <a:pt x="1280085" y="2704397"/>
                </a:lnTo>
                <a:close/>
                <a:moveTo>
                  <a:pt x="537750" y="2544482"/>
                </a:moveTo>
                <a:lnTo>
                  <a:pt x="1440000" y="2544482"/>
                </a:lnTo>
                <a:lnTo>
                  <a:pt x="1440000" y="3446732"/>
                </a:lnTo>
                <a:lnTo>
                  <a:pt x="537750" y="3446732"/>
                </a:lnTo>
                <a:close/>
                <a:moveTo>
                  <a:pt x="0" y="2528213"/>
                </a:moveTo>
                <a:lnTo>
                  <a:pt x="360000" y="2528213"/>
                </a:lnTo>
                <a:lnTo>
                  <a:pt x="360000" y="3608213"/>
                </a:lnTo>
                <a:lnTo>
                  <a:pt x="1440000" y="3608213"/>
                </a:lnTo>
                <a:lnTo>
                  <a:pt x="1440000" y="3968213"/>
                </a:lnTo>
                <a:lnTo>
                  <a:pt x="360000" y="3968213"/>
                </a:lnTo>
                <a:lnTo>
                  <a:pt x="0" y="3968213"/>
                </a:lnTo>
                <a:lnTo>
                  <a:pt x="0" y="3608213"/>
                </a:lnTo>
                <a:close/>
                <a:moveTo>
                  <a:pt x="3605829" y="2524046"/>
                </a:moveTo>
                <a:lnTo>
                  <a:pt x="3965829" y="2524046"/>
                </a:lnTo>
                <a:lnTo>
                  <a:pt x="3965829" y="3604046"/>
                </a:lnTo>
                <a:lnTo>
                  <a:pt x="3965829" y="3964046"/>
                </a:lnTo>
                <a:lnTo>
                  <a:pt x="3605829" y="3964046"/>
                </a:lnTo>
                <a:lnTo>
                  <a:pt x="2525829" y="3964046"/>
                </a:lnTo>
                <a:lnTo>
                  <a:pt x="2525829" y="3604046"/>
                </a:lnTo>
                <a:lnTo>
                  <a:pt x="3605829" y="3604046"/>
                </a:lnTo>
                <a:close/>
                <a:moveTo>
                  <a:pt x="1542677" y="2468095"/>
                </a:moveTo>
                <a:lnTo>
                  <a:pt x="1758701" y="2468095"/>
                </a:lnTo>
                <a:lnTo>
                  <a:pt x="1758701" y="2835684"/>
                </a:lnTo>
                <a:lnTo>
                  <a:pt x="1542677" y="2835684"/>
                </a:lnTo>
                <a:close/>
                <a:moveTo>
                  <a:pt x="3174101" y="2437460"/>
                </a:moveTo>
                <a:lnTo>
                  <a:pt x="3390125" y="2437460"/>
                </a:lnTo>
                <a:lnTo>
                  <a:pt x="3390125" y="2663201"/>
                </a:lnTo>
                <a:lnTo>
                  <a:pt x="3174101" y="2663201"/>
                </a:lnTo>
                <a:close/>
                <a:moveTo>
                  <a:pt x="2809842" y="2295613"/>
                </a:moveTo>
                <a:lnTo>
                  <a:pt x="3025866" y="2295613"/>
                </a:lnTo>
                <a:lnTo>
                  <a:pt x="3025866" y="2663202"/>
                </a:lnTo>
                <a:lnTo>
                  <a:pt x="3389097" y="2663202"/>
                </a:lnTo>
                <a:lnTo>
                  <a:pt x="3389097" y="2873898"/>
                </a:lnTo>
                <a:lnTo>
                  <a:pt x="3389097" y="2873898"/>
                </a:lnTo>
                <a:lnTo>
                  <a:pt x="3389097" y="3446732"/>
                </a:lnTo>
                <a:lnTo>
                  <a:pt x="3173073" y="3446732"/>
                </a:lnTo>
                <a:lnTo>
                  <a:pt x="3173073" y="2879226"/>
                </a:lnTo>
                <a:lnTo>
                  <a:pt x="3021508" y="2879226"/>
                </a:lnTo>
                <a:lnTo>
                  <a:pt x="3021508" y="2663202"/>
                </a:lnTo>
                <a:lnTo>
                  <a:pt x="2809842" y="2663202"/>
                </a:lnTo>
                <a:close/>
                <a:moveTo>
                  <a:pt x="2093780" y="2089306"/>
                </a:moveTo>
                <a:lnTo>
                  <a:pt x="2309804" y="2089306"/>
                </a:lnTo>
                <a:lnTo>
                  <a:pt x="2309804" y="2315047"/>
                </a:lnTo>
                <a:lnTo>
                  <a:pt x="2093780" y="2315047"/>
                </a:lnTo>
                <a:close/>
                <a:moveTo>
                  <a:pt x="2656492" y="1853849"/>
                </a:moveTo>
                <a:lnTo>
                  <a:pt x="2872516" y="1853849"/>
                </a:lnTo>
                <a:lnTo>
                  <a:pt x="2872516" y="2038657"/>
                </a:lnTo>
                <a:lnTo>
                  <a:pt x="2989835" y="2038657"/>
                </a:lnTo>
                <a:lnTo>
                  <a:pt x="2989835" y="1887092"/>
                </a:lnTo>
                <a:lnTo>
                  <a:pt x="3205859" y="1887092"/>
                </a:lnTo>
                <a:lnTo>
                  <a:pt x="3205859" y="2028940"/>
                </a:lnTo>
                <a:lnTo>
                  <a:pt x="3390125" y="2028940"/>
                </a:lnTo>
                <a:lnTo>
                  <a:pt x="3390125" y="2254681"/>
                </a:lnTo>
                <a:lnTo>
                  <a:pt x="3205859" y="2254681"/>
                </a:lnTo>
                <a:lnTo>
                  <a:pt x="3174101" y="2254681"/>
                </a:lnTo>
                <a:lnTo>
                  <a:pt x="3005149" y="2254681"/>
                </a:lnTo>
                <a:lnTo>
                  <a:pt x="2989835" y="2254681"/>
                </a:lnTo>
                <a:lnTo>
                  <a:pt x="2688721" y="2254681"/>
                </a:lnTo>
                <a:lnTo>
                  <a:pt x="2688721" y="2447179"/>
                </a:lnTo>
                <a:lnTo>
                  <a:pt x="2488606" y="2447179"/>
                </a:lnTo>
                <a:lnTo>
                  <a:pt x="2488606" y="2663841"/>
                </a:lnTo>
                <a:lnTo>
                  <a:pt x="2486018" y="2663841"/>
                </a:lnTo>
                <a:lnTo>
                  <a:pt x="2486018" y="2846997"/>
                </a:lnTo>
                <a:lnTo>
                  <a:pt x="2840287" y="2846997"/>
                </a:lnTo>
                <a:lnTo>
                  <a:pt x="2840287" y="3046907"/>
                </a:lnTo>
                <a:lnTo>
                  <a:pt x="3045880" y="3046907"/>
                </a:lnTo>
                <a:lnTo>
                  <a:pt x="3045880" y="3272648"/>
                </a:lnTo>
                <a:lnTo>
                  <a:pt x="2829856" y="3272648"/>
                </a:lnTo>
                <a:lnTo>
                  <a:pt x="2829856" y="3063021"/>
                </a:lnTo>
                <a:lnTo>
                  <a:pt x="2472698" y="3063021"/>
                </a:lnTo>
                <a:lnTo>
                  <a:pt x="2472698" y="2847499"/>
                </a:lnTo>
                <a:lnTo>
                  <a:pt x="2093780" y="2847499"/>
                </a:lnTo>
                <a:lnTo>
                  <a:pt x="2088510" y="2847499"/>
                </a:lnTo>
                <a:lnTo>
                  <a:pt x="1910267" y="2847499"/>
                </a:lnTo>
                <a:lnTo>
                  <a:pt x="1910267" y="3028023"/>
                </a:lnTo>
                <a:lnTo>
                  <a:pt x="2277575" y="3028023"/>
                </a:lnTo>
                <a:lnTo>
                  <a:pt x="2277575" y="3241488"/>
                </a:lnTo>
                <a:lnTo>
                  <a:pt x="2829855" y="3241488"/>
                </a:lnTo>
                <a:lnTo>
                  <a:pt x="2829855" y="3457512"/>
                </a:lnTo>
                <a:lnTo>
                  <a:pt x="2269993" y="3457512"/>
                </a:lnTo>
                <a:lnTo>
                  <a:pt x="2269993" y="3244047"/>
                </a:lnTo>
                <a:lnTo>
                  <a:pt x="2111604" y="3244047"/>
                </a:lnTo>
                <a:lnTo>
                  <a:pt x="2111604" y="3446733"/>
                </a:lnTo>
                <a:lnTo>
                  <a:pt x="1744015" y="3446733"/>
                </a:lnTo>
                <a:lnTo>
                  <a:pt x="1744015" y="3230709"/>
                </a:lnTo>
                <a:lnTo>
                  <a:pt x="1909986" y="3230709"/>
                </a:lnTo>
                <a:lnTo>
                  <a:pt x="1909986" y="3051709"/>
                </a:lnTo>
                <a:lnTo>
                  <a:pt x="1542678" y="3051709"/>
                </a:lnTo>
                <a:lnTo>
                  <a:pt x="1542678" y="2835685"/>
                </a:lnTo>
                <a:lnTo>
                  <a:pt x="1877756" y="2835685"/>
                </a:lnTo>
                <a:lnTo>
                  <a:pt x="1877756" y="2315047"/>
                </a:lnTo>
                <a:lnTo>
                  <a:pt x="2093780" y="2315047"/>
                </a:lnTo>
                <a:lnTo>
                  <a:pt x="2093780" y="2631475"/>
                </a:lnTo>
                <a:lnTo>
                  <a:pt x="2272582" y="2631475"/>
                </a:lnTo>
                <a:lnTo>
                  <a:pt x="2272582" y="2438100"/>
                </a:lnTo>
                <a:lnTo>
                  <a:pt x="2472697" y="2438100"/>
                </a:lnTo>
                <a:lnTo>
                  <a:pt x="2472697" y="2254681"/>
                </a:lnTo>
                <a:lnTo>
                  <a:pt x="2472697" y="2221438"/>
                </a:lnTo>
                <a:lnTo>
                  <a:pt x="2472697" y="2038657"/>
                </a:lnTo>
                <a:lnTo>
                  <a:pt x="2656492" y="2038657"/>
                </a:lnTo>
                <a:close/>
                <a:moveTo>
                  <a:pt x="2989836" y="1667759"/>
                </a:moveTo>
                <a:lnTo>
                  <a:pt x="3357425" y="1667759"/>
                </a:lnTo>
                <a:lnTo>
                  <a:pt x="3357425" y="1883783"/>
                </a:lnTo>
                <a:lnTo>
                  <a:pt x="2989836" y="1883783"/>
                </a:lnTo>
                <a:close/>
                <a:moveTo>
                  <a:pt x="2309586" y="1554888"/>
                </a:moveTo>
                <a:lnTo>
                  <a:pt x="2829824" y="1554888"/>
                </a:lnTo>
                <a:lnTo>
                  <a:pt x="2829824" y="1770912"/>
                </a:lnTo>
                <a:lnTo>
                  <a:pt x="2525643" y="1770912"/>
                </a:lnTo>
                <a:lnTo>
                  <a:pt x="2525643" y="1927296"/>
                </a:lnTo>
                <a:lnTo>
                  <a:pt x="2309619" y="1927296"/>
                </a:lnTo>
                <a:lnTo>
                  <a:pt x="2309619" y="1770912"/>
                </a:lnTo>
                <a:lnTo>
                  <a:pt x="2309586" y="1770912"/>
                </a:lnTo>
                <a:close/>
                <a:moveTo>
                  <a:pt x="616397" y="1550030"/>
                </a:moveTo>
                <a:lnTo>
                  <a:pt x="808855" y="1550030"/>
                </a:lnTo>
                <a:lnTo>
                  <a:pt x="832421" y="1550030"/>
                </a:lnTo>
                <a:lnTo>
                  <a:pt x="1024879" y="1550030"/>
                </a:lnTo>
                <a:lnTo>
                  <a:pt x="1024879" y="1775771"/>
                </a:lnTo>
                <a:lnTo>
                  <a:pt x="832421" y="1775771"/>
                </a:lnTo>
                <a:lnTo>
                  <a:pt x="832421" y="2079590"/>
                </a:lnTo>
                <a:lnTo>
                  <a:pt x="1028931" y="2079590"/>
                </a:lnTo>
                <a:lnTo>
                  <a:pt x="1192537" y="2079590"/>
                </a:lnTo>
                <a:lnTo>
                  <a:pt x="1244955" y="2079590"/>
                </a:lnTo>
                <a:lnTo>
                  <a:pt x="1244955" y="2231155"/>
                </a:lnTo>
                <a:lnTo>
                  <a:pt x="1468668" y="2231155"/>
                </a:lnTo>
                <a:lnTo>
                  <a:pt x="1468668" y="2447179"/>
                </a:lnTo>
                <a:lnTo>
                  <a:pt x="1244955" y="2447179"/>
                </a:lnTo>
                <a:lnTo>
                  <a:pt x="1244955" y="2447179"/>
                </a:lnTo>
                <a:lnTo>
                  <a:pt x="1028931" y="2447179"/>
                </a:lnTo>
                <a:lnTo>
                  <a:pt x="1028931" y="2295614"/>
                </a:lnTo>
                <a:lnTo>
                  <a:pt x="619703" y="2295614"/>
                </a:lnTo>
                <a:lnTo>
                  <a:pt x="619703" y="2082482"/>
                </a:lnTo>
                <a:lnTo>
                  <a:pt x="616397" y="2082482"/>
                </a:lnTo>
                <a:close/>
                <a:moveTo>
                  <a:pt x="1747452" y="1324289"/>
                </a:moveTo>
                <a:lnTo>
                  <a:pt x="1963476" y="1324289"/>
                </a:lnTo>
                <a:lnTo>
                  <a:pt x="1963476" y="1528779"/>
                </a:lnTo>
                <a:lnTo>
                  <a:pt x="2151955" y="1528779"/>
                </a:lnTo>
                <a:lnTo>
                  <a:pt x="2151955" y="1754520"/>
                </a:lnTo>
                <a:lnTo>
                  <a:pt x="1935931" y="1754520"/>
                </a:lnTo>
                <a:lnTo>
                  <a:pt x="1935931" y="1550030"/>
                </a:lnTo>
                <a:lnTo>
                  <a:pt x="1758702" y="1550030"/>
                </a:lnTo>
                <a:lnTo>
                  <a:pt x="1758702" y="1863566"/>
                </a:lnTo>
                <a:lnTo>
                  <a:pt x="2119726" y="1863566"/>
                </a:lnTo>
                <a:lnTo>
                  <a:pt x="2119726" y="2079590"/>
                </a:lnTo>
                <a:lnTo>
                  <a:pt x="1761543" y="2079590"/>
                </a:lnTo>
                <a:lnTo>
                  <a:pt x="1761543" y="2259540"/>
                </a:lnTo>
                <a:lnTo>
                  <a:pt x="1545519" y="2259540"/>
                </a:lnTo>
                <a:lnTo>
                  <a:pt x="1545519" y="2082482"/>
                </a:lnTo>
                <a:lnTo>
                  <a:pt x="1542678" y="2082482"/>
                </a:lnTo>
                <a:lnTo>
                  <a:pt x="1542678" y="2079589"/>
                </a:lnTo>
                <a:lnTo>
                  <a:pt x="1030691" y="2079589"/>
                </a:lnTo>
                <a:lnTo>
                  <a:pt x="1030691" y="1863565"/>
                </a:lnTo>
                <a:lnTo>
                  <a:pt x="1192537" y="1863565"/>
                </a:lnTo>
                <a:lnTo>
                  <a:pt x="1192537" y="1662900"/>
                </a:lnTo>
                <a:lnTo>
                  <a:pt x="1440000" y="1662900"/>
                </a:lnTo>
                <a:lnTo>
                  <a:pt x="1440000" y="1863565"/>
                </a:lnTo>
                <a:lnTo>
                  <a:pt x="1542678" y="1863565"/>
                </a:lnTo>
                <a:lnTo>
                  <a:pt x="1542678" y="1550030"/>
                </a:lnTo>
                <a:lnTo>
                  <a:pt x="1747452" y="1550030"/>
                </a:lnTo>
                <a:close/>
                <a:moveTo>
                  <a:pt x="2802267" y="814725"/>
                </a:moveTo>
                <a:lnTo>
                  <a:pt x="3162307" y="814725"/>
                </a:lnTo>
                <a:lnTo>
                  <a:pt x="3162307" y="1174725"/>
                </a:lnTo>
                <a:lnTo>
                  <a:pt x="2802267" y="1174725"/>
                </a:lnTo>
                <a:close/>
                <a:moveTo>
                  <a:pt x="884915" y="814725"/>
                </a:moveTo>
                <a:lnTo>
                  <a:pt x="1244955" y="814725"/>
                </a:lnTo>
                <a:lnTo>
                  <a:pt x="1244955" y="1174725"/>
                </a:lnTo>
                <a:lnTo>
                  <a:pt x="884915" y="1174725"/>
                </a:lnTo>
                <a:close/>
                <a:moveTo>
                  <a:pt x="2691077" y="703515"/>
                </a:moveTo>
                <a:lnTo>
                  <a:pt x="2691077" y="1285935"/>
                </a:lnTo>
                <a:lnTo>
                  <a:pt x="3273497" y="1285935"/>
                </a:lnTo>
                <a:lnTo>
                  <a:pt x="3273497" y="703515"/>
                </a:lnTo>
                <a:close/>
                <a:moveTo>
                  <a:pt x="773725" y="703515"/>
                </a:moveTo>
                <a:lnTo>
                  <a:pt x="773725" y="1285935"/>
                </a:lnTo>
                <a:lnTo>
                  <a:pt x="1356145" y="1285935"/>
                </a:lnTo>
                <a:lnTo>
                  <a:pt x="1356145" y="703515"/>
                </a:lnTo>
                <a:close/>
                <a:moveTo>
                  <a:pt x="2531162" y="543600"/>
                </a:moveTo>
                <a:lnTo>
                  <a:pt x="3433412" y="543600"/>
                </a:lnTo>
                <a:lnTo>
                  <a:pt x="3433412" y="1445850"/>
                </a:lnTo>
                <a:lnTo>
                  <a:pt x="2531162" y="1445850"/>
                </a:lnTo>
                <a:close/>
                <a:moveTo>
                  <a:pt x="613810" y="543600"/>
                </a:moveTo>
                <a:lnTo>
                  <a:pt x="1516060" y="543600"/>
                </a:lnTo>
                <a:lnTo>
                  <a:pt x="1516060" y="1445850"/>
                </a:lnTo>
                <a:lnTo>
                  <a:pt x="613810" y="1445850"/>
                </a:lnTo>
                <a:close/>
                <a:moveTo>
                  <a:pt x="2088509" y="543244"/>
                </a:moveTo>
                <a:lnTo>
                  <a:pt x="2283187" y="543244"/>
                </a:lnTo>
                <a:lnTo>
                  <a:pt x="2283187" y="759268"/>
                </a:lnTo>
                <a:lnTo>
                  <a:pt x="2088509" y="759268"/>
                </a:lnTo>
                <a:close/>
                <a:moveTo>
                  <a:pt x="1751276" y="543243"/>
                </a:moveTo>
                <a:lnTo>
                  <a:pt x="1967300" y="543243"/>
                </a:lnTo>
                <a:lnTo>
                  <a:pt x="1967300" y="986389"/>
                </a:lnTo>
                <a:lnTo>
                  <a:pt x="2119726" y="986389"/>
                </a:lnTo>
                <a:lnTo>
                  <a:pt x="2119726" y="986388"/>
                </a:lnTo>
                <a:lnTo>
                  <a:pt x="2335750" y="986388"/>
                </a:lnTo>
                <a:lnTo>
                  <a:pt x="2335750" y="1491348"/>
                </a:lnTo>
                <a:lnTo>
                  <a:pt x="2119726" y="1491348"/>
                </a:lnTo>
                <a:lnTo>
                  <a:pt x="2119726" y="1202413"/>
                </a:lnTo>
                <a:lnTo>
                  <a:pt x="1747396" y="1202413"/>
                </a:lnTo>
                <a:lnTo>
                  <a:pt x="1747396" y="986389"/>
                </a:lnTo>
                <a:lnTo>
                  <a:pt x="1751276" y="986389"/>
                </a:lnTo>
                <a:close/>
                <a:moveTo>
                  <a:pt x="4409" y="5850"/>
                </a:moveTo>
                <a:lnTo>
                  <a:pt x="364409" y="5850"/>
                </a:lnTo>
                <a:lnTo>
                  <a:pt x="1444409" y="5850"/>
                </a:lnTo>
                <a:lnTo>
                  <a:pt x="1444409" y="365850"/>
                </a:lnTo>
                <a:lnTo>
                  <a:pt x="364409" y="365850"/>
                </a:lnTo>
                <a:lnTo>
                  <a:pt x="364409" y="1445850"/>
                </a:lnTo>
                <a:lnTo>
                  <a:pt x="4409" y="1445850"/>
                </a:lnTo>
                <a:lnTo>
                  <a:pt x="4409" y="365850"/>
                </a:lnTo>
                <a:close/>
                <a:moveTo>
                  <a:pt x="2531162" y="0"/>
                </a:moveTo>
                <a:lnTo>
                  <a:pt x="3611162" y="0"/>
                </a:lnTo>
                <a:lnTo>
                  <a:pt x="3971162" y="0"/>
                </a:lnTo>
                <a:lnTo>
                  <a:pt x="3971162" y="360000"/>
                </a:lnTo>
                <a:lnTo>
                  <a:pt x="3971162" y="1440000"/>
                </a:lnTo>
                <a:lnTo>
                  <a:pt x="3611162" y="1440000"/>
                </a:lnTo>
                <a:lnTo>
                  <a:pt x="3611162" y="360000"/>
                </a:lnTo>
                <a:lnTo>
                  <a:pt x="2531162" y="36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Pie 2">
            <a:extLst>
              <a:ext uri="{FF2B5EF4-FFF2-40B4-BE49-F238E27FC236}">
                <a16:creationId xmlns:a16="http://schemas.microsoft.com/office/drawing/2014/main" id="{79370D58-A87B-427C-B584-D3F31782DF4F}"/>
              </a:ext>
            </a:extLst>
          </p:cNvPr>
          <p:cNvSpPr/>
          <p:nvPr/>
        </p:nvSpPr>
        <p:spPr>
          <a:xfrm>
            <a:off x="4847967" y="4652781"/>
            <a:ext cx="680424" cy="669030"/>
          </a:xfrm>
          <a:custGeom>
            <a:avLst/>
            <a:gdLst/>
            <a:ahLst/>
            <a:cxnLst/>
            <a:rect l="l" t="t" r="r" b="b"/>
            <a:pathLst>
              <a:path w="3851321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C670019-F876-46FC-9BB9-DDE106B8ACF4}"/>
              </a:ext>
            </a:extLst>
          </p:cNvPr>
          <p:cNvGrpSpPr/>
          <p:nvPr/>
        </p:nvGrpSpPr>
        <p:grpSpPr>
          <a:xfrm>
            <a:off x="656826" y="3442332"/>
            <a:ext cx="2719592" cy="823652"/>
            <a:chOff x="2079598" y="4324401"/>
            <a:chExt cx="3303211" cy="82365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8DD1569-3F22-49A2-87C5-A74364448A9B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A986DB0-09D0-492B-9E7F-B7030BE1243A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B6220F3-022E-4525-B322-B1B4962F7FC7}"/>
              </a:ext>
            </a:extLst>
          </p:cNvPr>
          <p:cNvGrpSpPr/>
          <p:nvPr/>
        </p:nvGrpSpPr>
        <p:grpSpPr>
          <a:xfrm>
            <a:off x="3828383" y="3442332"/>
            <a:ext cx="2719592" cy="823652"/>
            <a:chOff x="2079598" y="4324401"/>
            <a:chExt cx="3303211" cy="82365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88A0208-6F66-4535-8030-FD65F51EF334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FBF957C-2F81-41D0-9382-F011CF041867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B3FC9E6-CA3C-4BE9-9523-15FE974872C7}"/>
              </a:ext>
            </a:extLst>
          </p:cNvPr>
          <p:cNvGrpSpPr/>
          <p:nvPr/>
        </p:nvGrpSpPr>
        <p:grpSpPr>
          <a:xfrm>
            <a:off x="656826" y="5403273"/>
            <a:ext cx="2719592" cy="823652"/>
            <a:chOff x="2079598" y="4324401"/>
            <a:chExt cx="3303211" cy="82365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BD914B4-E59C-4960-BA47-D5EA6C6C418D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EF0AE5B-FB3D-4FE9-905D-A256DE61E254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6802C16-BAB1-4336-B508-501F70E1D815}"/>
              </a:ext>
            </a:extLst>
          </p:cNvPr>
          <p:cNvGrpSpPr/>
          <p:nvPr/>
        </p:nvGrpSpPr>
        <p:grpSpPr>
          <a:xfrm>
            <a:off x="3828383" y="5403273"/>
            <a:ext cx="2719592" cy="823652"/>
            <a:chOff x="2079598" y="4324401"/>
            <a:chExt cx="3303211" cy="82365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B803AB4-3690-4B66-B100-25B1F3AB5A9E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C387112-A9D1-4EC0-A219-A30B55E6A869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pic>
        <p:nvPicPr>
          <p:cNvPr id="32" name="Imagen 31">
            <a:extLst>
              <a:ext uri="{FF2B5EF4-FFF2-40B4-BE49-F238E27FC236}">
                <a16:creationId xmlns:a16="http://schemas.microsoft.com/office/drawing/2014/main" id="{3FABDF7A-711E-4A19-993D-792CC5B07B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127" y="702681"/>
            <a:ext cx="4768873" cy="6167743"/>
          </a:xfrm>
          <a:prstGeom prst="rect">
            <a:avLst/>
          </a:prstGeom>
        </p:spPr>
      </p:pic>
      <p:sp>
        <p:nvSpPr>
          <p:cNvPr id="43" name="Rectángulo 42">
            <a:extLst>
              <a:ext uri="{FF2B5EF4-FFF2-40B4-BE49-F238E27FC236}">
                <a16:creationId xmlns:a16="http://schemas.microsoft.com/office/drawing/2014/main" id="{6D831F2B-D9D0-403B-85B3-A0FBAEB67434}"/>
              </a:ext>
            </a:extLst>
          </p:cNvPr>
          <p:cNvSpPr/>
          <p:nvPr/>
        </p:nvSpPr>
        <p:spPr>
          <a:xfrm>
            <a:off x="0" y="788633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4" name="Shape">
            <a:extLst>
              <a:ext uri="{FF2B5EF4-FFF2-40B4-BE49-F238E27FC236}">
                <a16:creationId xmlns:a16="http://schemas.microsoft.com/office/drawing/2014/main" id="{C7AFC5CB-513D-42A2-8F7A-DFE4915CCF21}"/>
              </a:ext>
            </a:extLst>
          </p:cNvPr>
          <p:cNvSpPr/>
          <p:nvPr/>
        </p:nvSpPr>
        <p:spPr>
          <a:xfrm rot="16200000">
            <a:off x="-308443" y="269601"/>
            <a:ext cx="1770439" cy="1153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6516" y="21600"/>
                </a:lnTo>
                <a:cubicBezTo>
                  <a:pt x="2915" y="21600"/>
                  <a:pt x="0" y="17126"/>
                  <a:pt x="0" y="11599"/>
                </a:cubicBez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4577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5" name="Gráfico 33">
            <a:extLst>
              <a:ext uri="{FF2B5EF4-FFF2-40B4-BE49-F238E27FC236}">
                <a16:creationId xmlns:a16="http://schemas.microsoft.com/office/drawing/2014/main" id="{47D7EFE9-F92B-4D10-960F-B087B09F4A57}"/>
              </a:ext>
            </a:extLst>
          </p:cNvPr>
          <p:cNvSpPr/>
          <p:nvPr/>
        </p:nvSpPr>
        <p:spPr>
          <a:xfrm>
            <a:off x="135775" y="398887"/>
            <a:ext cx="1386671" cy="389745"/>
          </a:xfrm>
          <a:custGeom>
            <a:avLst/>
            <a:gdLst>
              <a:gd name="connsiteX0" fmla="*/ 679044 w 2550544"/>
              <a:gd name="connsiteY0" fmla="*/ 441713 h 716870"/>
              <a:gd name="connsiteX1" fmla="*/ 721657 w 2550544"/>
              <a:gd name="connsiteY1" fmla="*/ 375407 h 716870"/>
              <a:gd name="connsiteX2" fmla="*/ 739625 w 2550544"/>
              <a:gd name="connsiteY2" fmla="*/ 358393 h 716870"/>
              <a:gd name="connsiteX3" fmla="*/ 767928 w 2550544"/>
              <a:gd name="connsiteY3" fmla="*/ 374294 h 716870"/>
              <a:gd name="connsiteX4" fmla="*/ 806726 w 2550544"/>
              <a:gd name="connsiteY4" fmla="*/ 409434 h 716870"/>
              <a:gd name="connsiteX5" fmla="*/ 836937 w 2550544"/>
              <a:gd name="connsiteY5" fmla="*/ 355054 h 716870"/>
              <a:gd name="connsiteX6" fmla="*/ 847590 w 2550544"/>
              <a:gd name="connsiteY6" fmla="*/ 236595 h 716870"/>
              <a:gd name="connsiteX7" fmla="*/ 912465 w 2550544"/>
              <a:gd name="connsiteY7" fmla="*/ 169812 h 716870"/>
              <a:gd name="connsiteX8" fmla="*/ 980360 w 2550544"/>
              <a:gd name="connsiteY8" fmla="*/ 224987 h 716870"/>
              <a:gd name="connsiteX9" fmla="*/ 1039670 w 2550544"/>
              <a:gd name="connsiteY9" fmla="*/ 394488 h 716870"/>
              <a:gd name="connsiteX10" fmla="*/ 1047938 w 2550544"/>
              <a:gd name="connsiteY10" fmla="*/ 92694 h 716870"/>
              <a:gd name="connsiteX11" fmla="*/ 1139366 w 2550544"/>
              <a:gd name="connsiteY11" fmla="*/ 79497 h 716870"/>
              <a:gd name="connsiteX12" fmla="*/ 1136663 w 2550544"/>
              <a:gd name="connsiteY12" fmla="*/ 25276 h 716870"/>
              <a:gd name="connsiteX13" fmla="*/ 1168464 w 2550544"/>
              <a:gd name="connsiteY13" fmla="*/ 153 h 716870"/>
              <a:gd name="connsiteX14" fmla="*/ 1191679 w 2550544"/>
              <a:gd name="connsiteY14" fmla="*/ 25753 h 716870"/>
              <a:gd name="connsiteX15" fmla="*/ 1227456 w 2550544"/>
              <a:gd name="connsiteY15" fmla="*/ 93648 h 716870"/>
              <a:gd name="connsiteX16" fmla="*/ 1185319 w 2550544"/>
              <a:gd name="connsiteY16" fmla="*/ 186508 h 716870"/>
              <a:gd name="connsiteX17" fmla="*/ 1214417 w 2550544"/>
              <a:gd name="connsiteY17" fmla="*/ 124178 h 716870"/>
              <a:gd name="connsiteX18" fmla="*/ 1282949 w 2550544"/>
              <a:gd name="connsiteY18" fmla="*/ 233097 h 716870"/>
              <a:gd name="connsiteX19" fmla="*/ 1374695 w 2550544"/>
              <a:gd name="connsiteY19" fmla="*/ 336292 h 716870"/>
              <a:gd name="connsiteX20" fmla="*/ 1408722 w 2550544"/>
              <a:gd name="connsiteY20" fmla="*/ 385583 h 716870"/>
              <a:gd name="connsiteX21" fmla="*/ 1482183 w 2550544"/>
              <a:gd name="connsiteY21" fmla="*/ 451094 h 716870"/>
              <a:gd name="connsiteX22" fmla="*/ 1588240 w 2550544"/>
              <a:gd name="connsiteY22" fmla="*/ 509131 h 716870"/>
              <a:gd name="connsiteX23" fmla="*/ 1629105 w 2550544"/>
              <a:gd name="connsiteY23" fmla="*/ 520261 h 716870"/>
              <a:gd name="connsiteX24" fmla="*/ 1804329 w 2550544"/>
              <a:gd name="connsiteY24" fmla="*/ 520580 h 716870"/>
              <a:gd name="connsiteX25" fmla="*/ 1715922 w 2550544"/>
              <a:gd name="connsiteY25" fmla="*/ 442826 h 716870"/>
              <a:gd name="connsiteX26" fmla="*/ 1789542 w 2550544"/>
              <a:gd name="connsiteY26" fmla="*/ 399417 h 716870"/>
              <a:gd name="connsiteX27" fmla="*/ 1878108 w 2550544"/>
              <a:gd name="connsiteY27" fmla="*/ 399894 h 716870"/>
              <a:gd name="connsiteX28" fmla="*/ 1880970 w 2550544"/>
              <a:gd name="connsiteY28" fmla="*/ 516286 h 716870"/>
              <a:gd name="connsiteX29" fmla="*/ 2252090 w 2550544"/>
              <a:gd name="connsiteY29" fmla="*/ 516286 h 716870"/>
              <a:gd name="connsiteX30" fmla="*/ 2176880 w 2550544"/>
              <a:gd name="connsiteY30" fmla="*/ 454433 h 716870"/>
              <a:gd name="connsiteX31" fmla="*/ 2244140 w 2550544"/>
              <a:gd name="connsiteY31" fmla="*/ 440600 h 716870"/>
              <a:gd name="connsiteX32" fmla="*/ 2253839 w 2550544"/>
              <a:gd name="connsiteY32" fmla="*/ 397668 h 716870"/>
              <a:gd name="connsiteX33" fmla="*/ 2300428 w 2550544"/>
              <a:gd name="connsiteY33" fmla="*/ 398463 h 716870"/>
              <a:gd name="connsiteX34" fmla="*/ 2302018 w 2550544"/>
              <a:gd name="connsiteY34" fmla="*/ 411183 h 716870"/>
              <a:gd name="connsiteX35" fmla="*/ 2338907 w 2550544"/>
              <a:gd name="connsiteY35" fmla="*/ 519943 h 716870"/>
              <a:gd name="connsiteX36" fmla="*/ 2550544 w 2550544"/>
              <a:gd name="connsiteY36" fmla="*/ 519943 h 716870"/>
              <a:gd name="connsiteX37" fmla="*/ 2454664 w 2550544"/>
              <a:gd name="connsiteY37" fmla="*/ 690239 h 716870"/>
              <a:gd name="connsiteX38" fmla="*/ 2370073 w 2550544"/>
              <a:gd name="connsiteY38" fmla="*/ 714726 h 716870"/>
              <a:gd name="connsiteX39" fmla="*/ 298383 w 2550544"/>
              <a:gd name="connsiteY39" fmla="*/ 714885 h 716870"/>
              <a:gd name="connsiteX40" fmla="*/ 179288 w 2550544"/>
              <a:gd name="connsiteY40" fmla="*/ 714885 h 716870"/>
              <a:gd name="connsiteX41" fmla="*/ 1678 w 2550544"/>
              <a:gd name="connsiteY41" fmla="*/ 564624 h 716870"/>
              <a:gd name="connsiteX42" fmla="*/ 40635 w 2550544"/>
              <a:gd name="connsiteY42" fmla="*/ 520103 h 716870"/>
              <a:gd name="connsiteX43" fmla="*/ 159730 w 2550544"/>
              <a:gd name="connsiteY43" fmla="*/ 520580 h 716870"/>
              <a:gd name="connsiteX44" fmla="*/ 224287 w 2550544"/>
              <a:gd name="connsiteY44" fmla="*/ 478602 h 716870"/>
              <a:gd name="connsiteX45" fmla="*/ 344813 w 2550544"/>
              <a:gd name="connsiteY45" fmla="*/ 451253 h 716870"/>
              <a:gd name="connsiteX46" fmla="*/ 356580 w 2550544"/>
              <a:gd name="connsiteY46" fmla="*/ 496888 h 716870"/>
              <a:gd name="connsiteX47" fmla="*/ 381703 w 2550544"/>
              <a:gd name="connsiteY47" fmla="*/ 519307 h 716870"/>
              <a:gd name="connsiteX48" fmla="*/ 524013 w 2550544"/>
              <a:gd name="connsiteY48" fmla="*/ 491640 h 716870"/>
              <a:gd name="connsiteX49" fmla="*/ 592704 w 2550544"/>
              <a:gd name="connsiteY49" fmla="*/ 456818 h 716870"/>
              <a:gd name="connsiteX50" fmla="*/ 679521 w 2550544"/>
              <a:gd name="connsiteY50" fmla="*/ 441713 h 71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0544" h="716870">
                <a:moveTo>
                  <a:pt x="679044" y="441713"/>
                </a:moveTo>
                <a:cubicBezTo>
                  <a:pt x="689061" y="417226"/>
                  <a:pt x="749483" y="425812"/>
                  <a:pt x="721657" y="375407"/>
                </a:cubicBezTo>
                <a:cubicBezTo>
                  <a:pt x="713389" y="360619"/>
                  <a:pt x="732311" y="362210"/>
                  <a:pt x="739625" y="358393"/>
                </a:cubicBezTo>
                <a:cubicBezTo>
                  <a:pt x="755844" y="349807"/>
                  <a:pt x="766974" y="361097"/>
                  <a:pt x="767928" y="374294"/>
                </a:cubicBezTo>
                <a:cubicBezTo>
                  <a:pt x="769677" y="400689"/>
                  <a:pt x="779218" y="412614"/>
                  <a:pt x="806726" y="409434"/>
                </a:cubicBezTo>
                <a:cubicBezTo>
                  <a:pt x="842979" y="405300"/>
                  <a:pt x="834393" y="376838"/>
                  <a:pt x="836937" y="355054"/>
                </a:cubicBezTo>
                <a:cubicBezTo>
                  <a:pt x="841389" y="315621"/>
                  <a:pt x="846954" y="276187"/>
                  <a:pt x="847590" y="236595"/>
                </a:cubicBezTo>
                <a:cubicBezTo>
                  <a:pt x="848226" y="191437"/>
                  <a:pt x="864286" y="173310"/>
                  <a:pt x="912465" y="169812"/>
                </a:cubicBezTo>
                <a:cubicBezTo>
                  <a:pt x="959530" y="166473"/>
                  <a:pt x="970820" y="188893"/>
                  <a:pt x="980360" y="224987"/>
                </a:cubicBezTo>
                <a:cubicBezTo>
                  <a:pt x="995625" y="282230"/>
                  <a:pt x="1013274" y="338836"/>
                  <a:pt x="1039670" y="394488"/>
                </a:cubicBezTo>
                <a:cubicBezTo>
                  <a:pt x="1016455" y="292406"/>
                  <a:pt x="1077990" y="194935"/>
                  <a:pt x="1047938" y="92694"/>
                </a:cubicBezTo>
                <a:cubicBezTo>
                  <a:pt x="1038079" y="59144"/>
                  <a:pt x="1074969" y="51989"/>
                  <a:pt x="1139366" y="79497"/>
                </a:cubicBezTo>
                <a:cubicBezTo>
                  <a:pt x="1138253" y="60257"/>
                  <a:pt x="1136345" y="42766"/>
                  <a:pt x="1136663" y="25276"/>
                </a:cubicBezTo>
                <a:cubicBezTo>
                  <a:pt x="1137140" y="5400"/>
                  <a:pt x="1149543" y="-1119"/>
                  <a:pt x="1168464" y="153"/>
                </a:cubicBezTo>
                <a:cubicBezTo>
                  <a:pt x="1185319" y="1266"/>
                  <a:pt x="1192633" y="11601"/>
                  <a:pt x="1191679" y="25753"/>
                </a:cubicBezTo>
                <a:cubicBezTo>
                  <a:pt x="1189612" y="53738"/>
                  <a:pt x="1178959" y="83631"/>
                  <a:pt x="1227456" y="93648"/>
                </a:cubicBezTo>
                <a:cubicBezTo>
                  <a:pt x="1173287" y="109867"/>
                  <a:pt x="1159242" y="140820"/>
                  <a:pt x="1185319" y="186508"/>
                </a:cubicBezTo>
                <a:cubicBezTo>
                  <a:pt x="1216325" y="175695"/>
                  <a:pt x="1189135" y="141032"/>
                  <a:pt x="1214417" y="124178"/>
                </a:cubicBezTo>
                <a:cubicBezTo>
                  <a:pt x="1254487" y="148187"/>
                  <a:pt x="1283108" y="182374"/>
                  <a:pt x="1282949" y="233097"/>
                </a:cubicBezTo>
                <a:cubicBezTo>
                  <a:pt x="1282631" y="296381"/>
                  <a:pt x="1329537" y="320550"/>
                  <a:pt x="1374695" y="336292"/>
                </a:cubicBezTo>
                <a:cubicBezTo>
                  <a:pt x="1405383" y="347104"/>
                  <a:pt x="1413175" y="360142"/>
                  <a:pt x="1408722" y="385583"/>
                </a:cubicBezTo>
                <a:cubicBezTo>
                  <a:pt x="1397910" y="448709"/>
                  <a:pt x="1433368" y="450776"/>
                  <a:pt x="1482183" y="451094"/>
                </a:cubicBezTo>
                <a:cubicBezTo>
                  <a:pt x="1523843" y="451412"/>
                  <a:pt x="1589512" y="420088"/>
                  <a:pt x="1588240" y="509131"/>
                </a:cubicBezTo>
                <a:cubicBezTo>
                  <a:pt x="1587922" y="525827"/>
                  <a:pt x="1614476" y="520103"/>
                  <a:pt x="1629105" y="520261"/>
                </a:cubicBezTo>
                <a:cubicBezTo>
                  <a:pt x="1686983" y="521057"/>
                  <a:pt x="1744861" y="520580"/>
                  <a:pt x="1804329" y="520580"/>
                </a:cubicBezTo>
                <a:cubicBezTo>
                  <a:pt x="1805442" y="454274"/>
                  <a:pt x="1746769" y="464927"/>
                  <a:pt x="1715922" y="442826"/>
                </a:cubicBezTo>
                <a:cubicBezTo>
                  <a:pt x="1734685" y="420088"/>
                  <a:pt x="1767599" y="425017"/>
                  <a:pt x="1789542" y="399417"/>
                </a:cubicBezTo>
                <a:cubicBezTo>
                  <a:pt x="1803693" y="382880"/>
                  <a:pt x="1848056" y="385742"/>
                  <a:pt x="1878108" y="399894"/>
                </a:cubicBezTo>
                <a:cubicBezTo>
                  <a:pt x="1843127" y="443780"/>
                  <a:pt x="2006426" y="455864"/>
                  <a:pt x="1880970" y="516286"/>
                </a:cubicBezTo>
                <a:lnTo>
                  <a:pt x="2252090" y="516286"/>
                </a:lnTo>
                <a:cubicBezTo>
                  <a:pt x="2242073" y="474786"/>
                  <a:pt x="2218699" y="454115"/>
                  <a:pt x="2176880" y="454433"/>
                </a:cubicBezTo>
                <a:cubicBezTo>
                  <a:pt x="2195961" y="433285"/>
                  <a:pt x="2221720" y="445211"/>
                  <a:pt x="2244140" y="440600"/>
                </a:cubicBezTo>
                <a:cubicBezTo>
                  <a:pt x="2278167" y="433603"/>
                  <a:pt x="2268945" y="416113"/>
                  <a:pt x="2253839" y="397668"/>
                </a:cubicBezTo>
                <a:cubicBezTo>
                  <a:pt x="2269422" y="390831"/>
                  <a:pt x="2285004" y="390831"/>
                  <a:pt x="2300428" y="398463"/>
                </a:cubicBezTo>
                <a:cubicBezTo>
                  <a:pt x="2297566" y="403074"/>
                  <a:pt x="2298043" y="407367"/>
                  <a:pt x="2302018" y="411183"/>
                </a:cubicBezTo>
                <a:cubicBezTo>
                  <a:pt x="2356716" y="445740"/>
                  <a:pt x="2369007" y="481994"/>
                  <a:pt x="2338907" y="519943"/>
                </a:cubicBezTo>
                <a:lnTo>
                  <a:pt x="2550544" y="519943"/>
                </a:lnTo>
                <a:cubicBezTo>
                  <a:pt x="2515404" y="582274"/>
                  <a:pt x="2484398" y="635859"/>
                  <a:pt x="2454664" y="690239"/>
                </a:cubicBezTo>
                <a:cubicBezTo>
                  <a:pt x="2434311" y="727605"/>
                  <a:pt x="2399489" y="714726"/>
                  <a:pt x="2370073" y="714726"/>
                </a:cubicBezTo>
                <a:cubicBezTo>
                  <a:pt x="1679510" y="715203"/>
                  <a:pt x="988947" y="715044"/>
                  <a:pt x="298383" y="714885"/>
                </a:cubicBezTo>
                <a:cubicBezTo>
                  <a:pt x="258632" y="714885"/>
                  <a:pt x="219039" y="714885"/>
                  <a:pt x="179288" y="714885"/>
                </a:cubicBezTo>
                <a:cubicBezTo>
                  <a:pt x="24734" y="715044"/>
                  <a:pt x="26324" y="714885"/>
                  <a:pt x="1678" y="564624"/>
                </a:cubicBezTo>
                <a:cubicBezTo>
                  <a:pt x="-4682" y="526145"/>
                  <a:pt x="6766" y="518512"/>
                  <a:pt x="40635" y="520103"/>
                </a:cubicBezTo>
                <a:cubicBezTo>
                  <a:pt x="80227" y="521852"/>
                  <a:pt x="119979" y="520261"/>
                  <a:pt x="159730" y="520580"/>
                </a:cubicBezTo>
                <a:cubicBezTo>
                  <a:pt x="190418" y="520739"/>
                  <a:pt x="210930" y="525509"/>
                  <a:pt x="224287" y="478602"/>
                </a:cubicBezTo>
                <a:cubicBezTo>
                  <a:pt x="238279" y="428992"/>
                  <a:pt x="302200" y="449186"/>
                  <a:pt x="344813" y="451253"/>
                </a:cubicBezTo>
                <a:cubicBezTo>
                  <a:pt x="376614" y="452843"/>
                  <a:pt x="380590" y="468903"/>
                  <a:pt x="356580" y="496888"/>
                </a:cubicBezTo>
                <a:cubicBezTo>
                  <a:pt x="341633" y="514378"/>
                  <a:pt x="371526" y="526463"/>
                  <a:pt x="381703" y="519307"/>
                </a:cubicBezTo>
                <a:cubicBezTo>
                  <a:pt x="425906" y="487983"/>
                  <a:pt x="480127" y="517399"/>
                  <a:pt x="524013" y="491640"/>
                </a:cubicBezTo>
                <a:cubicBezTo>
                  <a:pt x="537846" y="462065"/>
                  <a:pt x="561856" y="456977"/>
                  <a:pt x="592704" y="456818"/>
                </a:cubicBezTo>
                <a:cubicBezTo>
                  <a:pt x="621643" y="456818"/>
                  <a:pt x="655352" y="472083"/>
                  <a:pt x="679521" y="441713"/>
                </a:cubicBezTo>
                <a:close/>
              </a:path>
            </a:pathLst>
          </a:custGeom>
          <a:solidFill>
            <a:srgbClr val="F6BD00"/>
          </a:solidFill>
          <a:ln w="1589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60936" y="189100"/>
            <a:ext cx="11573197" cy="724247"/>
          </a:xfrm>
        </p:spPr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5">
            <a:extLst>
              <a:ext uri="{FF2B5EF4-FFF2-40B4-BE49-F238E27FC236}">
                <a16:creationId xmlns:a16="http://schemas.microsoft.com/office/drawing/2014/main" id="{B6FFFE06-B842-4A48-B654-32531C150C27}"/>
              </a:ext>
            </a:extLst>
          </p:cNvPr>
          <p:cNvSpPr/>
          <p:nvPr/>
        </p:nvSpPr>
        <p:spPr>
          <a:xfrm>
            <a:off x="1" y="3212976"/>
            <a:ext cx="5807968" cy="64807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F5679D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ectangle 1">
            <a:extLst>
              <a:ext uri="{FF2B5EF4-FFF2-40B4-BE49-F238E27FC236}">
                <a16:creationId xmlns:a16="http://schemas.microsoft.com/office/drawing/2014/main" id="{7D9C1902-3DA6-45C8-A747-9D34854FBE3D}"/>
              </a:ext>
            </a:extLst>
          </p:cNvPr>
          <p:cNvSpPr/>
          <p:nvPr/>
        </p:nvSpPr>
        <p:spPr>
          <a:xfrm>
            <a:off x="756776" y="4177826"/>
            <a:ext cx="4274442" cy="208823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004426" y="4437112"/>
            <a:ext cx="37791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 ارائه پاورپوینت مدرنی را دریافت کنید که به زیبایی طراحی شده است. شما می توانید به سادگی مخاطبان خود را تحت تأثیر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83714" y="3383125"/>
            <a:ext cx="36205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یک پاورپوینت مدرن دریافت کنید</a:t>
            </a:r>
            <a:endParaRPr lang="ko-KR" altLang="en-US" sz="1400" b="1" dirty="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00E15FA-B00E-4676-8DD9-64B2BBAC0B23}"/>
              </a:ext>
            </a:extLst>
          </p:cNvPr>
          <p:cNvSpPr txBox="1"/>
          <p:nvPr/>
        </p:nvSpPr>
        <p:spPr>
          <a:xfrm>
            <a:off x="1083714" y="1441693"/>
            <a:ext cx="42535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9A586B0-F632-4F26-8FE8-DCEE60C401A9}"/>
              </a:ext>
            </a:extLst>
          </p:cNvPr>
          <p:cNvSpPr txBox="1"/>
          <p:nvPr/>
        </p:nvSpPr>
        <p:spPr>
          <a:xfrm>
            <a:off x="1083714" y="2088855"/>
            <a:ext cx="42535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EBCB635-0A6A-492B-9081-8ABCCA073597}"/>
              </a:ext>
            </a:extLst>
          </p:cNvPr>
          <p:cNvSpPr txBox="1"/>
          <p:nvPr/>
        </p:nvSpPr>
        <p:spPr>
          <a:xfrm>
            <a:off x="1083715" y="2653323"/>
            <a:ext cx="4253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ko-KR" sz="1400" b="0">
                <a:solidFill>
                  <a:schemeClr val="tx1">
                    <a:lumMod val="85000"/>
                    <a:lumOff val="1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EASY TO CHANGE COLORS, PHOTOS.   </a:t>
            </a:r>
            <a:endParaRPr lang="ko-KR" altLang="en-US" sz="1400" b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753AA4B6-2916-4DCF-A54C-ADCCF987E9A7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07968" y="0"/>
            <a:ext cx="6384032" cy="6858000"/>
          </a:xfrm>
        </p:spPr>
      </p:pic>
      <p:sp>
        <p:nvSpPr>
          <p:cNvPr id="13" name="Rectángulo 12">
            <a:extLst>
              <a:ext uri="{FF2B5EF4-FFF2-40B4-BE49-F238E27FC236}">
                <a16:creationId xmlns:a16="http://schemas.microsoft.com/office/drawing/2014/main" id="{B74CD565-12FF-4E7C-B4C6-F99373D356D3}"/>
              </a:ext>
            </a:extLst>
          </p:cNvPr>
          <p:cNvSpPr/>
          <p:nvPr/>
        </p:nvSpPr>
        <p:spPr>
          <a:xfrm>
            <a:off x="0" y="398887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5" name="Shape">
            <a:extLst>
              <a:ext uri="{FF2B5EF4-FFF2-40B4-BE49-F238E27FC236}">
                <a16:creationId xmlns:a16="http://schemas.microsoft.com/office/drawing/2014/main" id="{54972C21-8D1E-4610-BCAE-66D6C1EE525D}"/>
              </a:ext>
            </a:extLst>
          </p:cNvPr>
          <p:cNvSpPr/>
          <p:nvPr/>
        </p:nvSpPr>
        <p:spPr>
          <a:xfrm rot="16200000">
            <a:off x="-308443" y="269601"/>
            <a:ext cx="1770439" cy="1153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6516" y="21600"/>
                </a:lnTo>
                <a:cubicBezTo>
                  <a:pt x="2915" y="21600"/>
                  <a:pt x="0" y="17126"/>
                  <a:pt x="0" y="11599"/>
                </a:cubicBez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4577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" name="Gráfico 33">
            <a:extLst>
              <a:ext uri="{FF2B5EF4-FFF2-40B4-BE49-F238E27FC236}">
                <a16:creationId xmlns:a16="http://schemas.microsoft.com/office/drawing/2014/main" id="{9CE8A26A-708C-4B80-86E4-6E79D61025D6}"/>
              </a:ext>
            </a:extLst>
          </p:cNvPr>
          <p:cNvSpPr/>
          <p:nvPr/>
        </p:nvSpPr>
        <p:spPr>
          <a:xfrm>
            <a:off x="63440" y="118337"/>
            <a:ext cx="1386671" cy="389745"/>
          </a:xfrm>
          <a:custGeom>
            <a:avLst/>
            <a:gdLst>
              <a:gd name="connsiteX0" fmla="*/ 679044 w 2550544"/>
              <a:gd name="connsiteY0" fmla="*/ 441713 h 716870"/>
              <a:gd name="connsiteX1" fmla="*/ 721657 w 2550544"/>
              <a:gd name="connsiteY1" fmla="*/ 375407 h 716870"/>
              <a:gd name="connsiteX2" fmla="*/ 739625 w 2550544"/>
              <a:gd name="connsiteY2" fmla="*/ 358393 h 716870"/>
              <a:gd name="connsiteX3" fmla="*/ 767928 w 2550544"/>
              <a:gd name="connsiteY3" fmla="*/ 374294 h 716870"/>
              <a:gd name="connsiteX4" fmla="*/ 806726 w 2550544"/>
              <a:gd name="connsiteY4" fmla="*/ 409434 h 716870"/>
              <a:gd name="connsiteX5" fmla="*/ 836937 w 2550544"/>
              <a:gd name="connsiteY5" fmla="*/ 355054 h 716870"/>
              <a:gd name="connsiteX6" fmla="*/ 847590 w 2550544"/>
              <a:gd name="connsiteY6" fmla="*/ 236595 h 716870"/>
              <a:gd name="connsiteX7" fmla="*/ 912465 w 2550544"/>
              <a:gd name="connsiteY7" fmla="*/ 169812 h 716870"/>
              <a:gd name="connsiteX8" fmla="*/ 980360 w 2550544"/>
              <a:gd name="connsiteY8" fmla="*/ 224987 h 716870"/>
              <a:gd name="connsiteX9" fmla="*/ 1039670 w 2550544"/>
              <a:gd name="connsiteY9" fmla="*/ 394488 h 716870"/>
              <a:gd name="connsiteX10" fmla="*/ 1047938 w 2550544"/>
              <a:gd name="connsiteY10" fmla="*/ 92694 h 716870"/>
              <a:gd name="connsiteX11" fmla="*/ 1139366 w 2550544"/>
              <a:gd name="connsiteY11" fmla="*/ 79497 h 716870"/>
              <a:gd name="connsiteX12" fmla="*/ 1136663 w 2550544"/>
              <a:gd name="connsiteY12" fmla="*/ 25276 h 716870"/>
              <a:gd name="connsiteX13" fmla="*/ 1168464 w 2550544"/>
              <a:gd name="connsiteY13" fmla="*/ 153 h 716870"/>
              <a:gd name="connsiteX14" fmla="*/ 1191679 w 2550544"/>
              <a:gd name="connsiteY14" fmla="*/ 25753 h 716870"/>
              <a:gd name="connsiteX15" fmla="*/ 1227456 w 2550544"/>
              <a:gd name="connsiteY15" fmla="*/ 93648 h 716870"/>
              <a:gd name="connsiteX16" fmla="*/ 1185319 w 2550544"/>
              <a:gd name="connsiteY16" fmla="*/ 186508 h 716870"/>
              <a:gd name="connsiteX17" fmla="*/ 1214417 w 2550544"/>
              <a:gd name="connsiteY17" fmla="*/ 124178 h 716870"/>
              <a:gd name="connsiteX18" fmla="*/ 1282949 w 2550544"/>
              <a:gd name="connsiteY18" fmla="*/ 233097 h 716870"/>
              <a:gd name="connsiteX19" fmla="*/ 1374695 w 2550544"/>
              <a:gd name="connsiteY19" fmla="*/ 336292 h 716870"/>
              <a:gd name="connsiteX20" fmla="*/ 1408722 w 2550544"/>
              <a:gd name="connsiteY20" fmla="*/ 385583 h 716870"/>
              <a:gd name="connsiteX21" fmla="*/ 1482183 w 2550544"/>
              <a:gd name="connsiteY21" fmla="*/ 451094 h 716870"/>
              <a:gd name="connsiteX22" fmla="*/ 1588240 w 2550544"/>
              <a:gd name="connsiteY22" fmla="*/ 509131 h 716870"/>
              <a:gd name="connsiteX23" fmla="*/ 1629105 w 2550544"/>
              <a:gd name="connsiteY23" fmla="*/ 520261 h 716870"/>
              <a:gd name="connsiteX24" fmla="*/ 1804329 w 2550544"/>
              <a:gd name="connsiteY24" fmla="*/ 520580 h 716870"/>
              <a:gd name="connsiteX25" fmla="*/ 1715922 w 2550544"/>
              <a:gd name="connsiteY25" fmla="*/ 442826 h 716870"/>
              <a:gd name="connsiteX26" fmla="*/ 1789542 w 2550544"/>
              <a:gd name="connsiteY26" fmla="*/ 399417 h 716870"/>
              <a:gd name="connsiteX27" fmla="*/ 1878108 w 2550544"/>
              <a:gd name="connsiteY27" fmla="*/ 399894 h 716870"/>
              <a:gd name="connsiteX28" fmla="*/ 1880970 w 2550544"/>
              <a:gd name="connsiteY28" fmla="*/ 516286 h 716870"/>
              <a:gd name="connsiteX29" fmla="*/ 2252090 w 2550544"/>
              <a:gd name="connsiteY29" fmla="*/ 516286 h 716870"/>
              <a:gd name="connsiteX30" fmla="*/ 2176880 w 2550544"/>
              <a:gd name="connsiteY30" fmla="*/ 454433 h 716870"/>
              <a:gd name="connsiteX31" fmla="*/ 2244140 w 2550544"/>
              <a:gd name="connsiteY31" fmla="*/ 440600 h 716870"/>
              <a:gd name="connsiteX32" fmla="*/ 2253839 w 2550544"/>
              <a:gd name="connsiteY32" fmla="*/ 397668 h 716870"/>
              <a:gd name="connsiteX33" fmla="*/ 2300428 w 2550544"/>
              <a:gd name="connsiteY33" fmla="*/ 398463 h 716870"/>
              <a:gd name="connsiteX34" fmla="*/ 2302018 w 2550544"/>
              <a:gd name="connsiteY34" fmla="*/ 411183 h 716870"/>
              <a:gd name="connsiteX35" fmla="*/ 2338907 w 2550544"/>
              <a:gd name="connsiteY35" fmla="*/ 519943 h 716870"/>
              <a:gd name="connsiteX36" fmla="*/ 2550544 w 2550544"/>
              <a:gd name="connsiteY36" fmla="*/ 519943 h 716870"/>
              <a:gd name="connsiteX37" fmla="*/ 2454664 w 2550544"/>
              <a:gd name="connsiteY37" fmla="*/ 690239 h 716870"/>
              <a:gd name="connsiteX38" fmla="*/ 2370073 w 2550544"/>
              <a:gd name="connsiteY38" fmla="*/ 714726 h 716870"/>
              <a:gd name="connsiteX39" fmla="*/ 298383 w 2550544"/>
              <a:gd name="connsiteY39" fmla="*/ 714885 h 716870"/>
              <a:gd name="connsiteX40" fmla="*/ 179288 w 2550544"/>
              <a:gd name="connsiteY40" fmla="*/ 714885 h 716870"/>
              <a:gd name="connsiteX41" fmla="*/ 1678 w 2550544"/>
              <a:gd name="connsiteY41" fmla="*/ 564624 h 716870"/>
              <a:gd name="connsiteX42" fmla="*/ 40635 w 2550544"/>
              <a:gd name="connsiteY42" fmla="*/ 520103 h 716870"/>
              <a:gd name="connsiteX43" fmla="*/ 159730 w 2550544"/>
              <a:gd name="connsiteY43" fmla="*/ 520580 h 716870"/>
              <a:gd name="connsiteX44" fmla="*/ 224287 w 2550544"/>
              <a:gd name="connsiteY44" fmla="*/ 478602 h 716870"/>
              <a:gd name="connsiteX45" fmla="*/ 344813 w 2550544"/>
              <a:gd name="connsiteY45" fmla="*/ 451253 h 716870"/>
              <a:gd name="connsiteX46" fmla="*/ 356580 w 2550544"/>
              <a:gd name="connsiteY46" fmla="*/ 496888 h 716870"/>
              <a:gd name="connsiteX47" fmla="*/ 381703 w 2550544"/>
              <a:gd name="connsiteY47" fmla="*/ 519307 h 716870"/>
              <a:gd name="connsiteX48" fmla="*/ 524013 w 2550544"/>
              <a:gd name="connsiteY48" fmla="*/ 491640 h 716870"/>
              <a:gd name="connsiteX49" fmla="*/ 592704 w 2550544"/>
              <a:gd name="connsiteY49" fmla="*/ 456818 h 716870"/>
              <a:gd name="connsiteX50" fmla="*/ 679521 w 2550544"/>
              <a:gd name="connsiteY50" fmla="*/ 441713 h 71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0544" h="716870">
                <a:moveTo>
                  <a:pt x="679044" y="441713"/>
                </a:moveTo>
                <a:cubicBezTo>
                  <a:pt x="689061" y="417226"/>
                  <a:pt x="749483" y="425812"/>
                  <a:pt x="721657" y="375407"/>
                </a:cubicBezTo>
                <a:cubicBezTo>
                  <a:pt x="713389" y="360619"/>
                  <a:pt x="732311" y="362210"/>
                  <a:pt x="739625" y="358393"/>
                </a:cubicBezTo>
                <a:cubicBezTo>
                  <a:pt x="755844" y="349807"/>
                  <a:pt x="766974" y="361097"/>
                  <a:pt x="767928" y="374294"/>
                </a:cubicBezTo>
                <a:cubicBezTo>
                  <a:pt x="769677" y="400689"/>
                  <a:pt x="779218" y="412614"/>
                  <a:pt x="806726" y="409434"/>
                </a:cubicBezTo>
                <a:cubicBezTo>
                  <a:pt x="842979" y="405300"/>
                  <a:pt x="834393" y="376838"/>
                  <a:pt x="836937" y="355054"/>
                </a:cubicBezTo>
                <a:cubicBezTo>
                  <a:pt x="841389" y="315621"/>
                  <a:pt x="846954" y="276187"/>
                  <a:pt x="847590" y="236595"/>
                </a:cubicBezTo>
                <a:cubicBezTo>
                  <a:pt x="848226" y="191437"/>
                  <a:pt x="864286" y="173310"/>
                  <a:pt x="912465" y="169812"/>
                </a:cubicBezTo>
                <a:cubicBezTo>
                  <a:pt x="959530" y="166473"/>
                  <a:pt x="970820" y="188893"/>
                  <a:pt x="980360" y="224987"/>
                </a:cubicBezTo>
                <a:cubicBezTo>
                  <a:pt x="995625" y="282230"/>
                  <a:pt x="1013274" y="338836"/>
                  <a:pt x="1039670" y="394488"/>
                </a:cubicBezTo>
                <a:cubicBezTo>
                  <a:pt x="1016455" y="292406"/>
                  <a:pt x="1077990" y="194935"/>
                  <a:pt x="1047938" y="92694"/>
                </a:cubicBezTo>
                <a:cubicBezTo>
                  <a:pt x="1038079" y="59144"/>
                  <a:pt x="1074969" y="51989"/>
                  <a:pt x="1139366" y="79497"/>
                </a:cubicBezTo>
                <a:cubicBezTo>
                  <a:pt x="1138253" y="60257"/>
                  <a:pt x="1136345" y="42766"/>
                  <a:pt x="1136663" y="25276"/>
                </a:cubicBezTo>
                <a:cubicBezTo>
                  <a:pt x="1137140" y="5400"/>
                  <a:pt x="1149543" y="-1119"/>
                  <a:pt x="1168464" y="153"/>
                </a:cubicBezTo>
                <a:cubicBezTo>
                  <a:pt x="1185319" y="1266"/>
                  <a:pt x="1192633" y="11601"/>
                  <a:pt x="1191679" y="25753"/>
                </a:cubicBezTo>
                <a:cubicBezTo>
                  <a:pt x="1189612" y="53738"/>
                  <a:pt x="1178959" y="83631"/>
                  <a:pt x="1227456" y="93648"/>
                </a:cubicBezTo>
                <a:cubicBezTo>
                  <a:pt x="1173287" y="109867"/>
                  <a:pt x="1159242" y="140820"/>
                  <a:pt x="1185319" y="186508"/>
                </a:cubicBezTo>
                <a:cubicBezTo>
                  <a:pt x="1216325" y="175695"/>
                  <a:pt x="1189135" y="141032"/>
                  <a:pt x="1214417" y="124178"/>
                </a:cubicBezTo>
                <a:cubicBezTo>
                  <a:pt x="1254487" y="148187"/>
                  <a:pt x="1283108" y="182374"/>
                  <a:pt x="1282949" y="233097"/>
                </a:cubicBezTo>
                <a:cubicBezTo>
                  <a:pt x="1282631" y="296381"/>
                  <a:pt x="1329537" y="320550"/>
                  <a:pt x="1374695" y="336292"/>
                </a:cubicBezTo>
                <a:cubicBezTo>
                  <a:pt x="1405383" y="347104"/>
                  <a:pt x="1413175" y="360142"/>
                  <a:pt x="1408722" y="385583"/>
                </a:cubicBezTo>
                <a:cubicBezTo>
                  <a:pt x="1397910" y="448709"/>
                  <a:pt x="1433368" y="450776"/>
                  <a:pt x="1482183" y="451094"/>
                </a:cubicBezTo>
                <a:cubicBezTo>
                  <a:pt x="1523843" y="451412"/>
                  <a:pt x="1589512" y="420088"/>
                  <a:pt x="1588240" y="509131"/>
                </a:cubicBezTo>
                <a:cubicBezTo>
                  <a:pt x="1587922" y="525827"/>
                  <a:pt x="1614476" y="520103"/>
                  <a:pt x="1629105" y="520261"/>
                </a:cubicBezTo>
                <a:cubicBezTo>
                  <a:pt x="1686983" y="521057"/>
                  <a:pt x="1744861" y="520580"/>
                  <a:pt x="1804329" y="520580"/>
                </a:cubicBezTo>
                <a:cubicBezTo>
                  <a:pt x="1805442" y="454274"/>
                  <a:pt x="1746769" y="464927"/>
                  <a:pt x="1715922" y="442826"/>
                </a:cubicBezTo>
                <a:cubicBezTo>
                  <a:pt x="1734685" y="420088"/>
                  <a:pt x="1767599" y="425017"/>
                  <a:pt x="1789542" y="399417"/>
                </a:cubicBezTo>
                <a:cubicBezTo>
                  <a:pt x="1803693" y="382880"/>
                  <a:pt x="1848056" y="385742"/>
                  <a:pt x="1878108" y="399894"/>
                </a:cubicBezTo>
                <a:cubicBezTo>
                  <a:pt x="1843127" y="443780"/>
                  <a:pt x="2006426" y="455864"/>
                  <a:pt x="1880970" y="516286"/>
                </a:cubicBezTo>
                <a:lnTo>
                  <a:pt x="2252090" y="516286"/>
                </a:lnTo>
                <a:cubicBezTo>
                  <a:pt x="2242073" y="474786"/>
                  <a:pt x="2218699" y="454115"/>
                  <a:pt x="2176880" y="454433"/>
                </a:cubicBezTo>
                <a:cubicBezTo>
                  <a:pt x="2195961" y="433285"/>
                  <a:pt x="2221720" y="445211"/>
                  <a:pt x="2244140" y="440600"/>
                </a:cubicBezTo>
                <a:cubicBezTo>
                  <a:pt x="2278167" y="433603"/>
                  <a:pt x="2268945" y="416113"/>
                  <a:pt x="2253839" y="397668"/>
                </a:cubicBezTo>
                <a:cubicBezTo>
                  <a:pt x="2269422" y="390831"/>
                  <a:pt x="2285004" y="390831"/>
                  <a:pt x="2300428" y="398463"/>
                </a:cubicBezTo>
                <a:cubicBezTo>
                  <a:pt x="2297566" y="403074"/>
                  <a:pt x="2298043" y="407367"/>
                  <a:pt x="2302018" y="411183"/>
                </a:cubicBezTo>
                <a:cubicBezTo>
                  <a:pt x="2356716" y="445740"/>
                  <a:pt x="2369007" y="481994"/>
                  <a:pt x="2338907" y="519943"/>
                </a:cubicBezTo>
                <a:lnTo>
                  <a:pt x="2550544" y="519943"/>
                </a:lnTo>
                <a:cubicBezTo>
                  <a:pt x="2515404" y="582274"/>
                  <a:pt x="2484398" y="635859"/>
                  <a:pt x="2454664" y="690239"/>
                </a:cubicBezTo>
                <a:cubicBezTo>
                  <a:pt x="2434311" y="727605"/>
                  <a:pt x="2399489" y="714726"/>
                  <a:pt x="2370073" y="714726"/>
                </a:cubicBezTo>
                <a:cubicBezTo>
                  <a:pt x="1679510" y="715203"/>
                  <a:pt x="988947" y="715044"/>
                  <a:pt x="298383" y="714885"/>
                </a:cubicBezTo>
                <a:cubicBezTo>
                  <a:pt x="258632" y="714885"/>
                  <a:pt x="219039" y="714885"/>
                  <a:pt x="179288" y="714885"/>
                </a:cubicBezTo>
                <a:cubicBezTo>
                  <a:pt x="24734" y="715044"/>
                  <a:pt x="26324" y="714885"/>
                  <a:pt x="1678" y="564624"/>
                </a:cubicBezTo>
                <a:cubicBezTo>
                  <a:pt x="-4682" y="526145"/>
                  <a:pt x="6766" y="518512"/>
                  <a:pt x="40635" y="520103"/>
                </a:cubicBezTo>
                <a:cubicBezTo>
                  <a:pt x="80227" y="521852"/>
                  <a:pt x="119979" y="520261"/>
                  <a:pt x="159730" y="520580"/>
                </a:cubicBezTo>
                <a:cubicBezTo>
                  <a:pt x="190418" y="520739"/>
                  <a:pt x="210930" y="525509"/>
                  <a:pt x="224287" y="478602"/>
                </a:cubicBezTo>
                <a:cubicBezTo>
                  <a:pt x="238279" y="428992"/>
                  <a:pt x="302200" y="449186"/>
                  <a:pt x="344813" y="451253"/>
                </a:cubicBezTo>
                <a:cubicBezTo>
                  <a:pt x="376614" y="452843"/>
                  <a:pt x="380590" y="468903"/>
                  <a:pt x="356580" y="496888"/>
                </a:cubicBezTo>
                <a:cubicBezTo>
                  <a:pt x="341633" y="514378"/>
                  <a:pt x="371526" y="526463"/>
                  <a:pt x="381703" y="519307"/>
                </a:cubicBezTo>
                <a:cubicBezTo>
                  <a:pt x="425906" y="487983"/>
                  <a:pt x="480127" y="517399"/>
                  <a:pt x="524013" y="491640"/>
                </a:cubicBezTo>
                <a:cubicBezTo>
                  <a:pt x="537846" y="462065"/>
                  <a:pt x="561856" y="456977"/>
                  <a:pt x="592704" y="456818"/>
                </a:cubicBezTo>
                <a:cubicBezTo>
                  <a:pt x="621643" y="456818"/>
                  <a:pt x="655352" y="472083"/>
                  <a:pt x="679521" y="441713"/>
                </a:cubicBezTo>
                <a:close/>
              </a:path>
            </a:pathLst>
          </a:custGeom>
          <a:solidFill>
            <a:srgbClr val="F6BD00"/>
          </a:solidFill>
          <a:ln w="1589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732211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FC7F6C1-55BB-4FEF-B11A-95B54CC32C0F}"/>
              </a:ext>
            </a:extLst>
          </p:cNvPr>
          <p:cNvSpPr txBox="1"/>
          <p:nvPr/>
        </p:nvSpPr>
        <p:spPr>
          <a:xfrm>
            <a:off x="3453646" y="1693695"/>
            <a:ext cx="81434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C9205E-7ACA-414D-82C7-7C39ED781A96}"/>
              </a:ext>
            </a:extLst>
          </p:cNvPr>
          <p:cNvSpPr txBox="1"/>
          <p:nvPr/>
        </p:nvSpPr>
        <p:spPr>
          <a:xfrm>
            <a:off x="3453647" y="2340026"/>
            <a:ext cx="8143403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dirty="0">
                <a:cs typeface="B Nazanin" panose="00000700000000000000" pitchFamily="2" charset="-78"/>
              </a:rPr>
              <a:t>اسلاید متن تمیز طرح بندی دریایی برای ارائه شما</a:t>
            </a:r>
            <a:endParaRPr lang="ko-KR" altLang="en-US" sz="2400" dirty="0"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5EFA08A-FB3C-4BA2-90B6-E317B3DBCE71}"/>
              </a:ext>
            </a:extLst>
          </p:cNvPr>
          <p:cNvSpPr txBox="1"/>
          <p:nvPr/>
        </p:nvSpPr>
        <p:spPr>
          <a:xfrm>
            <a:off x="3453646" y="2818986"/>
            <a:ext cx="81434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7B0FB89-1EEE-47D8-A836-4EA87F28667D}"/>
              </a:ext>
            </a:extLst>
          </p:cNvPr>
          <p:cNvGrpSpPr/>
          <p:nvPr/>
        </p:nvGrpSpPr>
        <p:grpSpPr>
          <a:xfrm>
            <a:off x="3840209" y="3210049"/>
            <a:ext cx="7370279" cy="1410261"/>
            <a:chOff x="3233244" y="3482612"/>
            <a:chExt cx="10251725" cy="1961610"/>
          </a:xfrm>
        </p:grpSpPr>
        <p:graphicFrame>
          <p:nvGraphicFramePr>
            <p:cNvPr id="44" name="Chart 43">
              <a:extLst>
                <a:ext uri="{FF2B5EF4-FFF2-40B4-BE49-F238E27FC236}">
                  <a16:creationId xmlns:a16="http://schemas.microsoft.com/office/drawing/2014/main" id="{0F3E3884-BE29-4EA7-9C4F-6FD2197062C6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837862924"/>
                </p:ext>
              </p:extLst>
            </p:nvPr>
          </p:nvGraphicFramePr>
          <p:xfrm>
            <a:off x="5348924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45" name="Chart 44">
              <a:extLst>
                <a:ext uri="{FF2B5EF4-FFF2-40B4-BE49-F238E27FC236}">
                  <a16:creationId xmlns:a16="http://schemas.microsoft.com/office/drawing/2014/main" id="{09153B74-BF88-4CD8-9E87-B67C1BC610D3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653162652"/>
                </p:ext>
              </p:extLst>
            </p:nvPr>
          </p:nvGraphicFramePr>
          <p:xfrm>
            <a:off x="7464604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46" name="Chart 45">
              <a:extLst>
                <a:ext uri="{FF2B5EF4-FFF2-40B4-BE49-F238E27FC236}">
                  <a16:creationId xmlns:a16="http://schemas.microsoft.com/office/drawing/2014/main" id="{A5AA6239-6529-4E06-9A80-8E734A7DD348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224061173"/>
                </p:ext>
              </p:extLst>
            </p:nvPr>
          </p:nvGraphicFramePr>
          <p:xfrm>
            <a:off x="9580285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graphicFrame>
          <p:nvGraphicFramePr>
            <p:cNvPr id="47" name="Chart 46">
              <a:extLst>
                <a:ext uri="{FF2B5EF4-FFF2-40B4-BE49-F238E27FC236}">
                  <a16:creationId xmlns:a16="http://schemas.microsoft.com/office/drawing/2014/main" id="{3046091E-A9F3-4BFB-9BC9-DBF7AF336637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140044945"/>
                </p:ext>
              </p:extLst>
            </p:nvPr>
          </p:nvGraphicFramePr>
          <p:xfrm>
            <a:off x="11695966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graphicFrame>
          <p:nvGraphicFramePr>
            <p:cNvPr id="48" name="Chart 47">
              <a:extLst>
                <a:ext uri="{FF2B5EF4-FFF2-40B4-BE49-F238E27FC236}">
                  <a16:creationId xmlns:a16="http://schemas.microsoft.com/office/drawing/2014/main" id="{3FB44A6B-2A34-41C9-A55D-FC3F9F35E828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269203232"/>
                </p:ext>
              </p:extLst>
            </p:nvPr>
          </p:nvGraphicFramePr>
          <p:xfrm>
            <a:off x="3233244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4F321AD-D059-468B-8AB3-9720CADA90C3}"/>
                </a:ext>
              </a:extLst>
            </p:cNvPr>
            <p:cNvSpPr txBox="1"/>
            <p:nvPr/>
          </p:nvSpPr>
          <p:spPr>
            <a:xfrm>
              <a:off x="3600667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>
                  <a:solidFill>
                    <a:schemeClr val="accent5"/>
                  </a:solidFill>
                  <a:cs typeface="B Nazanin" panose="00000700000000000000" pitchFamily="2" charset="-78"/>
                </a:rPr>
                <a:t>67%</a:t>
              </a:r>
              <a:endParaRPr lang="ko-KR" altLang="en-US" sz="2000" b="1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21A3AC6-C4B9-40FE-BD1B-83BC55B3B4DD}"/>
                </a:ext>
              </a:extLst>
            </p:cNvPr>
            <p:cNvSpPr txBox="1"/>
            <p:nvPr/>
          </p:nvSpPr>
          <p:spPr>
            <a:xfrm>
              <a:off x="12063390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>
                  <a:solidFill>
                    <a:schemeClr val="accent1"/>
                  </a:solidFill>
                  <a:cs typeface="B Nazanin" panose="00000700000000000000" pitchFamily="2" charset="-78"/>
                </a:rPr>
                <a:t>90%</a:t>
              </a:r>
              <a:endParaRPr lang="ko-KR" altLang="en-US" sz="2000" b="1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945352E-8544-445E-AC1F-F964AFBEA967}"/>
                </a:ext>
              </a:extLst>
            </p:cNvPr>
            <p:cNvSpPr txBox="1"/>
            <p:nvPr/>
          </p:nvSpPr>
          <p:spPr>
            <a:xfrm>
              <a:off x="5716347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>
                  <a:solidFill>
                    <a:schemeClr val="accent2"/>
                  </a:solidFill>
                  <a:cs typeface="B Nazanin" panose="00000700000000000000" pitchFamily="2" charset="-78"/>
                </a:rPr>
                <a:t>43%</a:t>
              </a:r>
              <a:endParaRPr lang="ko-KR" altLang="en-US" sz="2000" b="1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AB27694E-C9C6-40EE-8AB6-D5B457D86AFE}"/>
                </a:ext>
              </a:extLst>
            </p:cNvPr>
            <p:cNvSpPr txBox="1"/>
            <p:nvPr/>
          </p:nvSpPr>
          <p:spPr>
            <a:xfrm>
              <a:off x="7832027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>
                  <a:solidFill>
                    <a:schemeClr val="accent3"/>
                  </a:solidFill>
                  <a:cs typeface="B Nazanin" panose="00000700000000000000" pitchFamily="2" charset="-78"/>
                </a:rPr>
                <a:t>78%</a:t>
              </a:r>
              <a:endParaRPr lang="ko-KR" altLang="en-US" sz="2000" b="1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5E1F8C8-FC4A-4FA8-8276-E092E05A2209}"/>
                </a:ext>
              </a:extLst>
            </p:cNvPr>
            <p:cNvSpPr txBox="1"/>
            <p:nvPr/>
          </p:nvSpPr>
          <p:spPr>
            <a:xfrm>
              <a:off x="9947708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>
                  <a:solidFill>
                    <a:schemeClr val="accent4"/>
                  </a:solidFill>
                  <a:cs typeface="B Nazanin" panose="00000700000000000000" pitchFamily="2" charset="-78"/>
                </a:rPr>
                <a:t>55%</a:t>
              </a:r>
              <a:endParaRPr lang="ko-KR" altLang="en-US" sz="2000" b="1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4341576F-AC21-478D-8A38-46964B3C31B8}"/>
              </a:ext>
            </a:extLst>
          </p:cNvPr>
          <p:cNvSpPr txBox="1"/>
          <p:nvPr/>
        </p:nvSpPr>
        <p:spPr>
          <a:xfrm>
            <a:off x="3633583" y="4572737"/>
            <a:ext cx="1286170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400" b="1">
                <a:solidFill>
                  <a:schemeClr val="accent4"/>
                </a:solidFill>
                <a:cs typeface="B Nazanin" panose="00000700000000000000" pitchFamily="2" charset="-78"/>
              </a:rPr>
              <a:t>78%</a:t>
            </a:r>
            <a:endParaRPr lang="ko-KR" altLang="en-US" sz="4400" b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0EF5AC3D-DACD-44E3-B192-17EA2146C8B9}"/>
              </a:ext>
            </a:extLst>
          </p:cNvPr>
          <p:cNvSpPr txBox="1"/>
          <p:nvPr/>
        </p:nvSpPr>
        <p:spPr>
          <a:xfrm>
            <a:off x="5085788" y="4572737"/>
            <a:ext cx="22532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CD5F41F-6D1F-4374-B952-01BD4BE9C800}"/>
              </a:ext>
            </a:extLst>
          </p:cNvPr>
          <p:cNvSpPr txBox="1"/>
          <p:nvPr/>
        </p:nvSpPr>
        <p:spPr>
          <a:xfrm>
            <a:off x="7505053" y="4572737"/>
            <a:ext cx="1286170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400" b="1">
                <a:solidFill>
                  <a:schemeClr val="accent1"/>
                </a:solidFill>
                <a:cs typeface="B Nazanin" panose="00000700000000000000" pitchFamily="2" charset="-78"/>
              </a:rPr>
              <a:t>90%</a:t>
            </a:r>
            <a:endParaRPr lang="ko-KR" altLang="en-US" sz="4400" b="1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26020C8-49BC-4A9C-B819-E29CF23A810D}"/>
              </a:ext>
            </a:extLst>
          </p:cNvPr>
          <p:cNvSpPr txBox="1"/>
          <p:nvPr/>
        </p:nvSpPr>
        <p:spPr>
          <a:xfrm>
            <a:off x="8957258" y="4572737"/>
            <a:ext cx="22532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345729D3-B088-4EC9-8595-D300B77D4A8A}"/>
              </a:ext>
            </a:extLst>
          </p:cNvPr>
          <p:cNvSpPr/>
          <p:nvPr/>
        </p:nvSpPr>
        <p:spPr>
          <a:xfrm>
            <a:off x="3745520" y="5380892"/>
            <a:ext cx="7754815" cy="8792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EBE6D618-F945-4560-B12A-CBC35D4516DA}"/>
              </a:ext>
            </a:extLst>
          </p:cNvPr>
          <p:cNvSpPr/>
          <p:nvPr/>
        </p:nvSpPr>
        <p:spPr>
          <a:xfrm>
            <a:off x="3745520" y="6254936"/>
            <a:ext cx="7754815" cy="8792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74D825-CD84-4808-A470-957CA8092247}"/>
              </a:ext>
            </a:extLst>
          </p:cNvPr>
          <p:cNvSpPr txBox="1"/>
          <p:nvPr/>
        </p:nvSpPr>
        <p:spPr>
          <a:xfrm>
            <a:off x="3745520" y="5538710"/>
            <a:ext cx="77548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AC634F31-7994-42F0-8163-A28D58619532}"/>
              </a:ext>
            </a:extLst>
          </p:cNvPr>
          <p:cNvGrpSpPr/>
          <p:nvPr/>
        </p:nvGrpSpPr>
        <p:grpSpPr>
          <a:xfrm>
            <a:off x="-21393" y="6417683"/>
            <a:ext cx="12213393" cy="451743"/>
            <a:chOff x="-21393" y="6406749"/>
            <a:chExt cx="12509009" cy="462677"/>
          </a:xfrm>
        </p:grpSpPr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32944EC5-A0DA-4F4E-8145-E99F1DBD97C3}"/>
                </a:ext>
              </a:extLst>
            </p:cNvPr>
            <p:cNvGrpSpPr/>
            <p:nvPr/>
          </p:nvGrpSpPr>
          <p:grpSpPr>
            <a:xfrm>
              <a:off x="-21393" y="6407761"/>
              <a:ext cx="7505405" cy="461665"/>
              <a:chOff x="-21393" y="6390178"/>
              <a:chExt cx="6997329" cy="479248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26" name="Forma libre: forma 25">
                <a:extLst>
                  <a:ext uri="{FF2B5EF4-FFF2-40B4-BE49-F238E27FC236}">
                    <a16:creationId xmlns:a16="http://schemas.microsoft.com/office/drawing/2014/main" id="{BCF6D03B-BA50-4D64-81A9-DD9BA93EA966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orma libre: forma 26">
                <a:extLst>
                  <a:ext uri="{FF2B5EF4-FFF2-40B4-BE49-F238E27FC236}">
                    <a16:creationId xmlns:a16="http://schemas.microsoft.com/office/drawing/2014/main" id="{67FE9F6B-C7C0-4864-81CE-AF9F061C1A4D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orma libre: forma 27">
                <a:extLst>
                  <a:ext uri="{FF2B5EF4-FFF2-40B4-BE49-F238E27FC236}">
                    <a16:creationId xmlns:a16="http://schemas.microsoft.com/office/drawing/2014/main" id="{BD978742-503A-43DD-AEAC-28CF2581D237}"/>
                  </a:ext>
                </a:extLst>
              </p:cNvPr>
              <p:cNvSpPr/>
              <p:nvPr/>
            </p:nvSpPr>
            <p:spPr>
              <a:xfrm>
                <a:off x="4629425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rupo 28">
              <a:extLst>
                <a:ext uri="{FF2B5EF4-FFF2-40B4-BE49-F238E27FC236}">
                  <a16:creationId xmlns:a16="http://schemas.microsoft.com/office/drawing/2014/main" id="{72392E75-3DB1-42E4-8BA9-E43675AA86EB}"/>
                </a:ext>
              </a:extLst>
            </p:cNvPr>
            <p:cNvGrpSpPr/>
            <p:nvPr/>
          </p:nvGrpSpPr>
          <p:grpSpPr>
            <a:xfrm>
              <a:off x="7468923" y="6406749"/>
              <a:ext cx="5018693" cy="461665"/>
              <a:chOff x="-21393" y="6390178"/>
              <a:chExt cx="4678954" cy="479248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30" name="Forma libre: forma 29">
                <a:extLst>
                  <a:ext uri="{FF2B5EF4-FFF2-40B4-BE49-F238E27FC236}">
                    <a16:creationId xmlns:a16="http://schemas.microsoft.com/office/drawing/2014/main" id="{6130947D-FF03-400E-90D4-F1A42B8CE1BC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orma libre: forma 30">
                <a:extLst>
                  <a:ext uri="{FF2B5EF4-FFF2-40B4-BE49-F238E27FC236}">
                    <a16:creationId xmlns:a16="http://schemas.microsoft.com/office/drawing/2014/main" id="{3EF94B76-138B-4B3D-9D3B-135424D40DB4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34" name="Rectángulo 33">
            <a:extLst>
              <a:ext uri="{FF2B5EF4-FFF2-40B4-BE49-F238E27FC236}">
                <a16:creationId xmlns:a16="http://schemas.microsoft.com/office/drawing/2014/main" id="{64B366EE-5845-4031-B81D-4C7658C478ED}"/>
              </a:ext>
            </a:extLst>
          </p:cNvPr>
          <p:cNvSpPr/>
          <p:nvPr/>
        </p:nvSpPr>
        <p:spPr>
          <a:xfrm>
            <a:off x="0" y="788633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5" name="Shape">
            <a:extLst>
              <a:ext uri="{FF2B5EF4-FFF2-40B4-BE49-F238E27FC236}">
                <a16:creationId xmlns:a16="http://schemas.microsoft.com/office/drawing/2014/main" id="{D1874334-9734-4104-B025-BFBF0977F786}"/>
              </a:ext>
            </a:extLst>
          </p:cNvPr>
          <p:cNvSpPr/>
          <p:nvPr/>
        </p:nvSpPr>
        <p:spPr>
          <a:xfrm rot="16200000">
            <a:off x="-308443" y="269601"/>
            <a:ext cx="1770439" cy="1153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6516" y="21600"/>
                </a:lnTo>
                <a:cubicBezTo>
                  <a:pt x="2915" y="21600"/>
                  <a:pt x="0" y="17126"/>
                  <a:pt x="0" y="11599"/>
                </a:cubicBez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algn="r" rtl="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" name="Gráfico 33">
            <a:extLst>
              <a:ext uri="{FF2B5EF4-FFF2-40B4-BE49-F238E27FC236}">
                <a16:creationId xmlns:a16="http://schemas.microsoft.com/office/drawing/2014/main" id="{41B84053-F83F-4EFA-BECF-D5DA366C6013}"/>
              </a:ext>
            </a:extLst>
          </p:cNvPr>
          <p:cNvSpPr/>
          <p:nvPr/>
        </p:nvSpPr>
        <p:spPr>
          <a:xfrm>
            <a:off x="135775" y="398887"/>
            <a:ext cx="1386671" cy="389745"/>
          </a:xfrm>
          <a:custGeom>
            <a:avLst/>
            <a:gdLst>
              <a:gd name="connsiteX0" fmla="*/ 679044 w 2550544"/>
              <a:gd name="connsiteY0" fmla="*/ 441713 h 716870"/>
              <a:gd name="connsiteX1" fmla="*/ 721657 w 2550544"/>
              <a:gd name="connsiteY1" fmla="*/ 375407 h 716870"/>
              <a:gd name="connsiteX2" fmla="*/ 739625 w 2550544"/>
              <a:gd name="connsiteY2" fmla="*/ 358393 h 716870"/>
              <a:gd name="connsiteX3" fmla="*/ 767928 w 2550544"/>
              <a:gd name="connsiteY3" fmla="*/ 374294 h 716870"/>
              <a:gd name="connsiteX4" fmla="*/ 806726 w 2550544"/>
              <a:gd name="connsiteY4" fmla="*/ 409434 h 716870"/>
              <a:gd name="connsiteX5" fmla="*/ 836937 w 2550544"/>
              <a:gd name="connsiteY5" fmla="*/ 355054 h 716870"/>
              <a:gd name="connsiteX6" fmla="*/ 847590 w 2550544"/>
              <a:gd name="connsiteY6" fmla="*/ 236595 h 716870"/>
              <a:gd name="connsiteX7" fmla="*/ 912465 w 2550544"/>
              <a:gd name="connsiteY7" fmla="*/ 169812 h 716870"/>
              <a:gd name="connsiteX8" fmla="*/ 980360 w 2550544"/>
              <a:gd name="connsiteY8" fmla="*/ 224987 h 716870"/>
              <a:gd name="connsiteX9" fmla="*/ 1039670 w 2550544"/>
              <a:gd name="connsiteY9" fmla="*/ 394488 h 716870"/>
              <a:gd name="connsiteX10" fmla="*/ 1047938 w 2550544"/>
              <a:gd name="connsiteY10" fmla="*/ 92694 h 716870"/>
              <a:gd name="connsiteX11" fmla="*/ 1139366 w 2550544"/>
              <a:gd name="connsiteY11" fmla="*/ 79497 h 716870"/>
              <a:gd name="connsiteX12" fmla="*/ 1136663 w 2550544"/>
              <a:gd name="connsiteY12" fmla="*/ 25276 h 716870"/>
              <a:gd name="connsiteX13" fmla="*/ 1168464 w 2550544"/>
              <a:gd name="connsiteY13" fmla="*/ 153 h 716870"/>
              <a:gd name="connsiteX14" fmla="*/ 1191679 w 2550544"/>
              <a:gd name="connsiteY14" fmla="*/ 25753 h 716870"/>
              <a:gd name="connsiteX15" fmla="*/ 1227456 w 2550544"/>
              <a:gd name="connsiteY15" fmla="*/ 93648 h 716870"/>
              <a:gd name="connsiteX16" fmla="*/ 1185319 w 2550544"/>
              <a:gd name="connsiteY16" fmla="*/ 186508 h 716870"/>
              <a:gd name="connsiteX17" fmla="*/ 1214417 w 2550544"/>
              <a:gd name="connsiteY17" fmla="*/ 124178 h 716870"/>
              <a:gd name="connsiteX18" fmla="*/ 1282949 w 2550544"/>
              <a:gd name="connsiteY18" fmla="*/ 233097 h 716870"/>
              <a:gd name="connsiteX19" fmla="*/ 1374695 w 2550544"/>
              <a:gd name="connsiteY19" fmla="*/ 336292 h 716870"/>
              <a:gd name="connsiteX20" fmla="*/ 1408722 w 2550544"/>
              <a:gd name="connsiteY20" fmla="*/ 385583 h 716870"/>
              <a:gd name="connsiteX21" fmla="*/ 1482183 w 2550544"/>
              <a:gd name="connsiteY21" fmla="*/ 451094 h 716870"/>
              <a:gd name="connsiteX22" fmla="*/ 1588240 w 2550544"/>
              <a:gd name="connsiteY22" fmla="*/ 509131 h 716870"/>
              <a:gd name="connsiteX23" fmla="*/ 1629105 w 2550544"/>
              <a:gd name="connsiteY23" fmla="*/ 520261 h 716870"/>
              <a:gd name="connsiteX24" fmla="*/ 1804329 w 2550544"/>
              <a:gd name="connsiteY24" fmla="*/ 520580 h 716870"/>
              <a:gd name="connsiteX25" fmla="*/ 1715922 w 2550544"/>
              <a:gd name="connsiteY25" fmla="*/ 442826 h 716870"/>
              <a:gd name="connsiteX26" fmla="*/ 1789542 w 2550544"/>
              <a:gd name="connsiteY26" fmla="*/ 399417 h 716870"/>
              <a:gd name="connsiteX27" fmla="*/ 1878108 w 2550544"/>
              <a:gd name="connsiteY27" fmla="*/ 399894 h 716870"/>
              <a:gd name="connsiteX28" fmla="*/ 1880970 w 2550544"/>
              <a:gd name="connsiteY28" fmla="*/ 516286 h 716870"/>
              <a:gd name="connsiteX29" fmla="*/ 2252090 w 2550544"/>
              <a:gd name="connsiteY29" fmla="*/ 516286 h 716870"/>
              <a:gd name="connsiteX30" fmla="*/ 2176880 w 2550544"/>
              <a:gd name="connsiteY30" fmla="*/ 454433 h 716870"/>
              <a:gd name="connsiteX31" fmla="*/ 2244140 w 2550544"/>
              <a:gd name="connsiteY31" fmla="*/ 440600 h 716870"/>
              <a:gd name="connsiteX32" fmla="*/ 2253839 w 2550544"/>
              <a:gd name="connsiteY32" fmla="*/ 397668 h 716870"/>
              <a:gd name="connsiteX33" fmla="*/ 2300428 w 2550544"/>
              <a:gd name="connsiteY33" fmla="*/ 398463 h 716870"/>
              <a:gd name="connsiteX34" fmla="*/ 2302018 w 2550544"/>
              <a:gd name="connsiteY34" fmla="*/ 411183 h 716870"/>
              <a:gd name="connsiteX35" fmla="*/ 2338907 w 2550544"/>
              <a:gd name="connsiteY35" fmla="*/ 519943 h 716870"/>
              <a:gd name="connsiteX36" fmla="*/ 2550544 w 2550544"/>
              <a:gd name="connsiteY36" fmla="*/ 519943 h 716870"/>
              <a:gd name="connsiteX37" fmla="*/ 2454664 w 2550544"/>
              <a:gd name="connsiteY37" fmla="*/ 690239 h 716870"/>
              <a:gd name="connsiteX38" fmla="*/ 2370073 w 2550544"/>
              <a:gd name="connsiteY38" fmla="*/ 714726 h 716870"/>
              <a:gd name="connsiteX39" fmla="*/ 298383 w 2550544"/>
              <a:gd name="connsiteY39" fmla="*/ 714885 h 716870"/>
              <a:gd name="connsiteX40" fmla="*/ 179288 w 2550544"/>
              <a:gd name="connsiteY40" fmla="*/ 714885 h 716870"/>
              <a:gd name="connsiteX41" fmla="*/ 1678 w 2550544"/>
              <a:gd name="connsiteY41" fmla="*/ 564624 h 716870"/>
              <a:gd name="connsiteX42" fmla="*/ 40635 w 2550544"/>
              <a:gd name="connsiteY42" fmla="*/ 520103 h 716870"/>
              <a:gd name="connsiteX43" fmla="*/ 159730 w 2550544"/>
              <a:gd name="connsiteY43" fmla="*/ 520580 h 716870"/>
              <a:gd name="connsiteX44" fmla="*/ 224287 w 2550544"/>
              <a:gd name="connsiteY44" fmla="*/ 478602 h 716870"/>
              <a:gd name="connsiteX45" fmla="*/ 344813 w 2550544"/>
              <a:gd name="connsiteY45" fmla="*/ 451253 h 716870"/>
              <a:gd name="connsiteX46" fmla="*/ 356580 w 2550544"/>
              <a:gd name="connsiteY46" fmla="*/ 496888 h 716870"/>
              <a:gd name="connsiteX47" fmla="*/ 381703 w 2550544"/>
              <a:gd name="connsiteY47" fmla="*/ 519307 h 716870"/>
              <a:gd name="connsiteX48" fmla="*/ 524013 w 2550544"/>
              <a:gd name="connsiteY48" fmla="*/ 491640 h 716870"/>
              <a:gd name="connsiteX49" fmla="*/ 592704 w 2550544"/>
              <a:gd name="connsiteY49" fmla="*/ 456818 h 716870"/>
              <a:gd name="connsiteX50" fmla="*/ 679521 w 2550544"/>
              <a:gd name="connsiteY50" fmla="*/ 441713 h 71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0544" h="716870">
                <a:moveTo>
                  <a:pt x="679044" y="441713"/>
                </a:moveTo>
                <a:cubicBezTo>
                  <a:pt x="689061" y="417226"/>
                  <a:pt x="749483" y="425812"/>
                  <a:pt x="721657" y="375407"/>
                </a:cubicBezTo>
                <a:cubicBezTo>
                  <a:pt x="713389" y="360619"/>
                  <a:pt x="732311" y="362210"/>
                  <a:pt x="739625" y="358393"/>
                </a:cubicBezTo>
                <a:cubicBezTo>
                  <a:pt x="755844" y="349807"/>
                  <a:pt x="766974" y="361097"/>
                  <a:pt x="767928" y="374294"/>
                </a:cubicBezTo>
                <a:cubicBezTo>
                  <a:pt x="769677" y="400689"/>
                  <a:pt x="779218" y="412614"/>
                  <a:pt x="806726" y="409434"/>
                </a:cubicBezTo>
                <a:cubicBezTo>
                  <a:pt x="842979" y="405300"/>
                  <a:pt x="834393" y="376838"/>
                  <a:pt x="836937" y="355054"/>
                </a:cubicBezTo>
                <a:cubicBezTo>
                  <a:pt x="841389" y="315621"/>
                  <a:pt x="846954" y="276187"/>
                  <a:pt x="847590" y="236595"/>
                </a:cubicBezTo>
                <a:cubicBezTo>
                  <a:pt x="848226" y="191437"/>
                  <a:pt x="864286" y="173310"/>
                  <a:pt x="912465" y="169812"/>
                </a:cubicBezTo>
                <a:cubicBezTo>
                  <a:pt x="959530" y="166473"/>
                  <a:pt x="970820" y="188893"/>
                  <a:pt x="980360" y="224987"/>
                </a:cubicBezTo>
                <a:cubicBezTo>
                  <a:pt x="995625" y="282230"/>
                  <a:pt x="1013274" y="338836"/>
                  <a:pt x="1039670" y="394488"/>
                </a:cubicBezTo>
                <a:cubicBezTo>
                  <a:pt x="1016455" y="292406"/>
                  <a:pt x="1077990" y="194935"/>
                  <a:pt x="1047938" y="92694"/>
                </a:cubicBezTo>
                <a:cubicBezTo>
                  <a:pt x="1038079" y="59144"/>
                  <a:pt x="1074969" y="51989"/>
                  <a:pt x="1139366" y="79497"/>
                </a:cubicBezTo>
                <a:cubicBezTo>
                  <a:pt x="1138253" y="60257"/>
                  <a:pt x="1136345" y="42766"/>
                  <a:pt x="1136663" y="25276"/>
                </a:cubicBezTo>
                <a:cubicBezTo>
                  <a:pt x="1137140" y="5400"/>
                  <a:pt x="1149543" y="-1119"/>
                  <a:pt x="1168464" y="153"/>
                </a:cubicBezTo>
                <a:cubicBezTo>
                  <a:pt x="1185319" y="1266"/>
                  <a:pt x="1192633" y="11601"/>
                  <a:pt x="1191679" y="25753"/>
                </a:cubicBezTo>
                <a:cubicBezTo>
                  <a:pt x="1189612" y="53738"/>
                  <a:pt x="1178959" y="83631"/>
                  <a:pt x="1227456" y="93648"/>
                </a:cubicBezTo>
                <a:cubicBezTo>
                  <a:pt x="1173287" y="109867"/>
                  <a:pt x="1159242" y="140820"/>
                  <a:pt x="1185319" y="186508"/>
                </a:cubicBezTo>
                <a:cubicBezTo>
                  <a:pt x="1216325" y="175695"/>
                  <a:pt x="1189135" y="141032"/>
                  <a:pt x="1214417" y="124178"/>
                </a:cubicBezTo>
                <a:cubicBezTo>
                  <a:pt x="1254487" y="148187"/>
                  <a:pt x="1283108" y="182374"/>
                  <a:pt x="1282949" y="233097"/>
                </a:cubicBezTo>
                <a:cubicBezTo>
                  <a:pt x="1282631" y="296381"/>
                  <a:pt x="1329537" y="320550"/>
                  <a:pt x="1374695" y="336292"/>
                </a:cubicBezTo>
                <a:cubicBezTo>
                  <a:pt x="1405383" y="347104"/>
                  <a:pt x="1413175" y="360142"/>
                  <a:pt x="1408722" y="385583"/>
                </a:cubicBezTo>
                <a:cubicBezTo>
                  <a:pt x="1397910" y="448709"/>
                  <a:pt x="1433368" y="450776"/>
                  <a:pt x="1482183" y="451094"/>
                </a:cubicBezTo>
                <a:cubicBezTo>
                  <a:pt x="1523843" y="451412"/>
                  <a:pt x="1589512" y="420088"/>
                  <a:pt x="1588240" y="509131"/>
                </a:cubicBezTo>
                <a:cubicBezTo>
                  <a:pt x="1587922" y="525827"/>
                  <a:pt x="1614476" y="520103"/>
                  <a:pt x="1629105" y="520261"/>
                </a:cubicBezTo>
                <a:cubicBezTo>
                  <a:pt x="1686983" y="521057"/>
                  <a:pt x="1744861" y="520580"/>
                  <a:pt x="1804329" y="520580"/>
                </a:cubicBezTo>
                <a:cubicBezTo>
                  <a:pt x="1805442" y="454274"/>
                  <a:pt x="1746769" y="464927"/>
                  <a:pt x="1715922" y="442826"/>
                </a:cubicBezTo>
                <a:cubicBezTo>
                  <a:pt x="1734685" y="420088"/>
                  <a:pt x="1767599" y="425017"/>
                  <a:pt x="1789542" y="399417"/>
                </a:cubicBezTo>
                <a:cubicBezTo>
                  <a:pt x="1803693" y="382880"/>
                  <a:pt x="1848056" y="385742"/>
                  <a:pt x="1878108" y="399894"/>
                </a:cubicBezTo>
                <a:cubicBezTo>
                  <a:pt x="1843127" y="443780"/>
                  <a:pt x="2006426" y="455864"/>
                  <a:pt x="1880970" y="516286"/>
                </a:cubicBezTo>
                <a:lnTo>
                  <a:pt x="2252090" y="516286"/>
                </a:lnTo>
                <a:cubicBezTo>
                  <a:pt x="2242073" y="474786"/>
                  <a:pt x="2218699" y="454115"/>
                  <a:pt x="2176880" y="454433"/>
                </a:cubicBezTo>
                <a:cubicBezTo>
                  <a:pt x="2195961" y="433285"/>
                  <a:pt x="2221720" y="445211"/>
                  <a:pt x="2244140" y="440600"/>
                </a:cubicBezTo>
                <a:cubicBezTo>
                  <a:pt x="2278167" y="433603"/>
                  <a:pt x="2268945" y="416113"/>
                  <a:pt x="2253839" y="397668"/>
                </a:cubicBezTo>
                <a:cubicBezTo>
                  <a:pt x="2269422" y="390831"/>
                  <a:pt x="2285004" y="390831"/>
                  <a:pt x="2300428" y="398463"/>
                </a:cubicBezTo>
                <a:cubicBezTo>
                  <a:pt x="2297566" y="403074"/>
                  <a:pt x="2298043" y="407367"/>
                  <a:pt x="2302018" y="411183"/>
                </a:cubicBezTo>
                <a:cubicBezTo>
                  <a:pt x="2356716" y="445740"/>
                  <a:pt x="2369007" y="481994"/>
                  <a:pt x="2338907" y="519943"/>
                </a:cubicBezTo>
                <a:lnTo>
                  <a:pt x="2550544" y="519943"/>
                </a:lnTo>
                <a:cubicBezTo>
                  <a:pt x="2515404" y="582274"/>
                  <a:pt x="2484398" y="635859"/>
                  <a:pt x="2454664" y="690239"/>
                </a:cubicBezTo>
                <a:cubicBezTo>
                  <a:pt x="2434311" y="727605"/>
                  <a:pt x="2399489" y="714726"/>
                  <a:pt x="2370073" y="714726"/>
                </a:cubicBezTo>
                <a:cubicBezTo>
                  <a:pt x="1679510" y="715203"/>
                  <a:pt x="988947" y="715044"/>
                  <a:pt x="298383" y="714885"/>
                </a:cubicBezTo>
                <a:cubicBezTo>
                  <a:pt x="258632" y="714885"/>
                  <a:pt x="219039" y="714885"/>
                  <a:pt x="179288" y="714885"/>
                </a:cubicBezTo>
                <a:cubicBezTo>
                  <a:pt x="24734" y="715044"/>
                  <a:pt x="26324" y="714885"/>
                  <a:pt x="1678" y="564624"/>
                </a:cubicBezTo>
                <a:cubicBezTo>
                  <a:pt x="-4682" y="526145"/>
                  <a:pt x="6766" y="518512"/>
                  <a:pt x="40635" y="520103"/>
                </a:cubicBezTo>
                <a:cubicBezTo>
                  <a:pt x="80227" y="521852"/>
                  <a:pt x="119979" y="520261"/>
                  <a:pt x="159730" y="520580"/>
                </a:cubicBezTo>
                <a:cubicBezTo>
                  <a:pt x="190418" y="520739"/>
                  <a:pt x="210930" y="525509"/>
                  <a:pt x="224287" y="478602"/>
                </a:cubicBezTo>
                <a:cubicBezTo>
                  <a:pt x="238279" y="428992"/>
                  <a:pt x="302200" y="449186"/>
                  <a:pt x="344813" y="451253"/>
                </a:cubicBezTo>
                <a:cubicBezTo>
                  <a:pt x="376614" y="452843"/>
                  <a:pt x="380590" y="468903"/>
                  <a:pt x="356580" y="496888"/>
                </a:cubicBezTo>
                <a:cubicBezTo>
                  <a:pt x="341633" y="514378"/>
                  <a:pt x="371526" y="526463"/>
                  <a:pt x="381703" y="519307"/>
                </a:cubicBezTo>
                <a:cubicBezTo>
                  <a:pt x="425906" y="487983"/>
                  <a:pt x="480127" y="517399"/>
                  <a:pt x="524013" y="491640"/>
                </a:cubicBezTo>
                <a:cubicBezTo>
                  <a:pt x="537846" y="462065"/>
                  <a:pt x="561856" y="456977"/>
                  <a:pt x="592704" y="456818"/>
                </a:cubicBezTo>
                <a:cubicBezTo>
                  <a:pt x="621643" y="456818"/>
                  <a:pt x="655352" y="472083"/>
                  <a:pt x="679521" y="441713"/>
                </a:cubicBezTo>
                <a:close/>
              </a:path>
            </a:pathLst>
          </a:custGeom>
          <a:solidFill>
            <a:schemeClr val="accent2"/>
          </a:solidFill>
          <a:ln w="1589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61" name="Graphic 22">
            <a:extLst>
              <a:ext uri="{FF2B5EF4-FFF2-40B4-BE49-F238E27FC236}">
                <a16:creationId xmlns:a16="http://schemas.microsoft.com/office/drawing/2014/main" id="{5EE78093-682C-46CF-B8A5-732B8508637D}"/>
              </a:ext>
            </a:extLst>
          </p:cNvPr>
          <p:cNvSpPr/>
          <p:nvPr/>
        </p:nvSpPr>
        <p:spPr>
          <a:xfrm>
            <a:off x="587894" y="2039513"/>
            <a:ext cx="2041398" cy="4584397"/>
          </a:xfrm>
          <a:custGeom>
            <a:avLst/>
            <a:gdLst>
              <a:gd name="connsiteX0" fmla="*/ 1672141 w 1684095"/>
              <a:gd name="connsiteY0" fmla="*/ 1681124 h 3781997"/>
              <a:gd name="connsiteX1" fmla="*/ 1683208 w 1684095"/>
              <a:gd name="connsiteY1" fmla="*/ 1546397 h 3781997"/>
              <a:gd name="connsiteX2" fmla="*/ 1670698 w 1684095"/>
              <a:gd name="connsiteY2" fmla="*/ 1461711 h 3781997"/>
              <a:gd name="connsiteX3" fmla="*/ 1637016 w 1684095"/>
              <a:gd name="connsiteY3" fmla="*/ 1139327 h 3781997"/>
              <a:gd name="connsiteX4" fmla="*/ 1626430 w 1684095"/>
              <a:gd name="connsiteY4" fmla="*/ 1087360 h 3781997"/>
              <a:gd name="connsiteX5" fmla="*/ 1611032 w 1684095"/>
              <a:gd name="connsiteY5" fmla="*/ 1004118 h 3781997"/>
              <a:gd name="connsiteX6" fmla="*/ 1550886 w 1684095"/>
              <a:gd name="connsiteY6" fmla="*/ 788554 h 3781997"/>
              <a:gd name="connsiteX7" fmla="*/ 1508543 w 1684095"/>
              <a:gd name="connsiteY7" fmla="*/ 727926 h 3781997"/>
              <a:gd name="connsiteX8" fmla="*/ 1508543 w 1684095"/>
              <a:gd name="connsiteY8" fmla="*/ 727926 h 3781997"/>
              <a:gd name="connsiteX9" fmla="*/ 1351682 w 1684095"/>
              <a:gd name="connsiteY9" fmla="*/ 668261 h 3781997"/>
              <a:gd name="connsiteX10" fmla="*/ 1210218 w 1684095"/>
              <a:gd name="connsiteY10" fmla="*/ 575395 h 3781997"/>
              <a:gd name="connsiteX11" fmla="*/ 1222247 w 1684095"/>
              <a:gd name="connsiteY11" fmla="*/ 452697 h 3781997"/>
              <a:gd name="connsiteX12" fmla="*/ 1262665 w 1684095"/>
              <a:gd name="connsiteY12" fmla="*/ 351170 h 3781997"/>
              <a:gd name="connsiteX13" fmla="*/ 1254967 w 1684095"/>
              <a:gd name="connsiteY13" fmla="*/ 104811 h 3781997"/>
              <a:gd name="connsiteX14" fmla="*/ 1205887 w 1684095"/>
              <a:gd name="connsiteY14" fmla="*/ 16275 h 3781997"/>
              <a:gd name="connsiteX15" fmla="*/ 1014863 w 1684095"/>
              <a:gd name="connsiteY15" fmla="*/ 38409 h 3781997"/>
              <a:gd name="connsiteX16" fmla="*/ 881098 w 1684095"/>
              <a:gd name="connsiteY16" fmla="*/ 144748 h 3781997"/>
              <a:gd name="connsiteX17" fmla="*/ 842123 w 1684095"/>
              <a:gd name="connsiteY17" fmla="*/ 186610 h 3781997"/>
              <a:gd name="connsiteX18" fmla="*/ 757918 w 1684095"/>
              <a:gd name="connsiteY18" fmla="*/ 184685 h 3781997"/>
              <a:gd name="connsiteX19" fmla="*/ 646768 w 1684095"/>
              <a:gd name="connsiteY19" fmla="*/ 219329 h 3781997"/>
              <a:gd name="connsiteX20" fmla="*/ 236811 w 1684095"/>
              <a:gd name="connsiteY20" fmla="*/ 424308 h 3781997"/>
              <a:gd name="connsiteX21" fmla="*/ 29427 w 1684095"/>
              <a:gd name="connsiteY21" fmla="*/ 557111 h 3781997"/>
              <a:gd name="connsiteX22" fmla="*/ 29427 w 1684095"/>
              <a:gd name="connsiteY22" fmla="*/ 557111 h 3781997"/>
              <a:gd name="connsiteX23" fmla="*/ 25577 w 1684095"/>
              <a:gd name="connsiteY23" fmla="*/ 669223 h 3781997"/>
              <a:gd name="connsiteX24" fmla="*/ 89092 w 1684095"/>
              <a:gd name="connsiteY24" fmla="*/ 724558 h 3781997"/>
              <a:gd name="connsiteX25" fmla="*/ 548609 w 1684095"/>
              <a:gd name="connsiteY25" fmla="*/ 906440 h 3781997"/>
              <a:gd name="connsiteX26" fmla="*/ 672751 w 1684095"/>
              <a:gd name="connsiteY26" fmla="*/ 1031545 h 3781997"/>
              <a:gd name="connsiteX27" fmla="*/ 666015 w 1684095"/>
              <a:gd name="connsiteY27" fmla="*/ 1158573 h 3781997"/>
              <a:gd name="connsiteX28" fmla="*/ 676600 w 1684095"/>
              <a:gd name="connsiteY28" fmla="*/ 1235561 h 3781997"/>
              <a:gd name="connsiteX29" fmla="*/ 676600 w 1684095"/>
              <a:gd name="connsiteY29" fmla="*/ 1455456 h 3781997"/>
              <a:gd name="connsiteX30" fmla="*/ 679487 w 1684095"/>
              <a:gd name="connsiteY30" fmla="*/ 1499723 h 3781997"/>
              <a:gd name="connsiteX31" fmla="*/ 667939 w 1684095"/>
              <a:gd name="connsiteY31" fmla="*/ 1522338 h 3781997"/>
              <a:gd name="connsiteX32" fmla="*/ 651579 w 1684095"/>
              <a:gd name="connsiteY32" fmla="*/ 1522338 h 3781997"/>
              <a:gd name="connsiteX33" fmla="*/ 627521 w 1684095"/>
              <a:gd name="connsiteY33" fmla="*/ 1511271 h 3781997"/>
              <a:gd name="connsiteX34" fmla="*/ 575555 w 1684095"/>
              <a:gd name="connsiteY34" fmla="*/ 1519451 h 3781997"/>
              <a:gd name="connsiteX35" fmla="*/ 560638 w 1684095"/>
              <a:gd name="connsiteY35" fmla="*/ 1528112 h 3781997"/>
              <a:gd name="connsiteX36" fmla="*/ 557270 w 1684095"/>
              <a:gd name="connsiteY36" fmla="*/ 1634932 h 3781997"/>
              <a:gd name="connsiteX37" fmla="*/ 566894 w 1684095"/>
              <a:gd name="connsiteY37" fmla="*/ 1686417 h 3781997"/>
              <a:gd name="connsiteX38" fmla="*/ 600575 w 1684095"/>
              <a:gd name="connsiteY38" fmla="*/ 1786501 h 3781997"/>
              <a:gd name="connsiteX39" fmla="*/ 609718 w 1684095"/>
              <a:gd name="connsiteY39" fmla="*/ 1849053 h 3781997"/>
              <a:gd name="connsiteX40" fmla="*/ 630889 w 1684095"/>
              <a:gd name="connsiteY40" fmla="*/ 1912086 h 3781997"/>
              <a:gd name="connsiteX41" fmla="*/ 652061 w 1684095"/>
              <a:gd name="connsiteY41" fmla="*/ 1952504 h 3781997"/>
              <a:gd name="connsiteX42" fmla="*/ 658797 w 1684095"/>
              <a:gd name="connsiteY42" fmla="*/ 2016019 h 3781997"/>
              <a:gd name="connsiteX43" fmla="*/ 671307 w 1684095"/>
              <a:gd name="connsiteY43" fmla="*/ 2253717 h 3781997"/>
              <a:gd name="connsiteX44" fmla="*/ 677563 w 1684095"/>
              <a:gd name="connsiteY44" fmla="*/ 2347064 h 3781997"/>
              <a:gd name="connsiteX45" fmla="*/ 713650 w 1684095"/>
              <a:gd name="connsiteY45" fmla="*/ 2495745 h 3781997"/>
              <a:gd name="connsiteX46" fmla="*/ 724236 w 1684095"/>
              <a:gd name="connsiteY46" fmla="*/ 2656456 h 3781997"/>
              <a:gd name="connsiteX47" fmla="*/ 724236 w 1684095"/>
              <a:gd name="connsiteY47" fmla="*/ 2714678 h 3781997"/>
              <a:gd name="connsiteX48" fmla="*/ 729529 w 1684095"/>
              <a:gd name="connsiteY48" fmla="*/ 2882606 h 3781997"/>
              <a:gd name="connsiteX49" fmla="*/ 741077 w 1684095"/>
              <a:gd name="connsiteY49" fmla="*/ 2959112 h 3781997"/>
              <a:gd name="connsiteX50" fmla="*/ 731935 w 1684095"/>
              <a:gd name="connsiteY50" fmla="*/ 3011560 h 3781997"/>
              <a:gd name="connsiteX51" fmla="*/ 735303 w 1684095"/>
              <a:gd name="connsiteY51" fmla="*/ 3066413 h 3781997"/>
              <a:gd name="connsiteX52" fmla="*/ 724236 w 1684095"/>
              <a:gd name="connsiteY52" fmla="*/ 3138589 h 3781997"/>
              <a:gd name="connsiteX53" fmla="*/ 749257 w 1684095"/>
              <a:gd name="connsiteY53" fmla="*/ 3236747 h 3781997"/>
              <a:gd name="connsiteX54" fmla="*/ 761286 w 1684095"/>
              <a:gd name="connsiteY54" fmla="*/ 3281015 h 3781997"/>
              <a:gd name="connsiteX55" fmla="*/ 762249 w 1684095"/>
              <a:gd name="connsiteY55" fmla="*/ 3334425 h 3781997"/>
              <a:gd name="connsiteX56" fmla="*/ 779090 w 1684095"/>
              <a:gd name="connsiteY56" fmla="*/ 3372919 h 3781997"/>
              <a:gd name="connsiteX57" fmla="*/ 786788 w 1684095"/>
              <a:gd name="connsiteY57" fmla="*/ 3520157 h 3781997"/>
              <a:gd name="connsiteX58" fmla="*/ 773315 w 1684095"/>
              <a:gd name="connsiteY58" fmla="*/ 3570679 h 3781997"/>
              <a:gd name="connsiteX59" fmla="*/ 739634 w 1684095"/>
              <a:gd name="connsiteY59" fmla="*/ 3604361 h 3781997"/>
              <a:gd name="connsiteX60" fmla="*/ 709801 w 1684095"/>
              <a:gd name="connsiteY60" fmla="*/ 3635156 h 3781997"/>
              <a:gd name="connsiteX61" fmla="*/ 649655 w 1684095"/>
              <a:gd name="connsiteY61" fmla="*/ 3707332 h 3781997"/>
              <a:gd name="connsiteX62" fmla="*/ 642437 w 1684095"/>
              <a:gd name="connsiteY62" fmla="*/ 3745344 h 3781997"/>
              <a:gd name="connsiteX63" fmla="*/ 717500 w 1684095"/>
              <a:gd name="connsiteY63" fmla="*/ 3784800 h 3781997"/>
              <a:gd name="connsiteX64" fmla="*/ 792562 w 1684095"/>
              <a:gd name="connsiteY64" fmla="*/ 3781913 h 3781997"/>
              <a:gd name="connsiteX65" fmla="*/ 858001 w 1684095"/>
              <a:gd name="connsiteY65" fmla="*/ 3749675 h 3781997"/>
              <a:gd name="connsiteX66" fmla="*/ 928252 w 1684095"/>
              <a:gd name="connsiteY66" fmla="*/ 3686160 h 3781997"/>
              <a:gd name="connsiteX67" fmla="*/ 970114 w 1684095"/>
              <a:gd name="connsiteY67" fmla="*/ 3667395 h 3781997"/>
              <a:gd name="connsiteX68" fmla="*/ 1004758 w 1684095"/>
              <a:gd name="connsiteY68" fmla="*/ 3633232 h 3781997"/>
              <a:gd name="connsiteX69" fmla="*/ 1011976 w 1684095"/>
              <a:gd name="connsiteY69" fmla="*/ 3610616 h 3781997"/>
              <a:gd name="connsiteX70" fmla="*/ 999947 w 1684095"/>
              <a:gd name="connsiteY70" fmla="*/ 3586077 h 3781997"/>
              <a:gd name="connsiteX71" fmla="*/ 985030 w 1684095"/>
              <a:gd name="connsiteY71" fmla="*/ 3556726 h 3781997"/>
              <a:gd name="connsiteX72" fmla="*/ 984068 w 1684095"/>
              <a:gd name="connsiteY72" fmla="*/ 3503797 h 3781997"/>
              <a:gd name="connsiteX73" fmla="*/ 989361 w 1684095"/>
              <a:gd name="connsiteY73" fmla="*/ 3478295 h 3781997"/>
              <a:gd name="connsiteX74" fmla="*/ 1004277 w 1684095"/>
              <a:gd name="connsiteY74" fmla="*/ 3315659 h 3781997"/>
              <a:gd name="connsiteX75" fmla="*/ 1016306 w 1684095"/>
              <a:gd name="connsiteY75" fmla="*/ 3142438 h 3781997"/>
              <a:gd name="connsiteX76" fmla="*/ 1018231 w 1684095"/>
              <a:gd name="connsiteY76" fmla="*/ 3112605 h 3781997"/>
              <a:gd name="connsiteX77" fmla="*/ 1017269 w 1684095"/>
              <a:gd name="connsiteY77" fmla="*/ 3079405 h 3781997"/>
              <a:gd name="connsiteX78" fmla="*/ 1007164 w 1684095"/>
              <a:gd name="connsiteY78" fmla="*/ 3063045 h 3781997"/>
              <a:gd name="connsiteX79" fmla="*/ 1005721 w 1684095"/>
              <a:gd name="connsiteY79" fmla="*/ 2997125 h 3781997"/>
              <a:gd name="connsiteX80" fmla="*/ 1019675 w 1684095"/>
              <a:gd name="connsiteY80" fmla="*/ 2922543 h 3781997"/>
              <a:gd name="connsiteX81" fmla="*/ 1027373 w 1684095"/>
              <a:gd name="connsiteY81" fmla="*/ 2838338 h 3781997"/>
              <a:gd name="connsiteX82" fmla="*/ 1023043 w 1684095"/>
              <a:gd name="connsiteY82" fmla="*/ 2713234 h 3781997"/>
              <a:gd name="connsiteX83" fmla="*/ 1017750 w 1684095"/>
              <a:gd name="connsiteY83" fmla="*/ 2667523 h 3781997"/>
              <a:gd name="connsiteX84" fmla="*/ 1049507 w 1684095"/>
              <a:gd name="connsiteY84" fmla="*/ 2534720 h 3781997"/>
              <a:gd name="connsiteX85" fmla="*/ 1063461 w 1684095"/>
              <a:gd name="connsiteY85" fmla="*/ 2654532 h 3781997"/>
              <a:gd name="connsiteX86" fmla="*/ 1064905 w 1684095"/>
              <a:gd name="connsiteY86" fmla="*/ 2671373 h 3781997"/>
              <a:gd name="connsiteX87" fmla="*/ 1066348 w 1684095"/>
              <a:gd name="connsiteY87" fmla="*/ 2694950 h 3781997"/>
              <a:gd name="connsiteX88" fmla="*/ 1074528 w 1684095"/>
              <a:gd name="connsiteY88" fmla="*/ 2800807 h 3781997"/>
              <a:gd name="connsiteX89" fmla="*/ 1064905 w 1684095"/>
              <a:gd name="connsiteY89" fmla="*/ 2851330 h 3781997"/>
              <a:gd name="connsiteX90" fmla="*/ 1064423 w 1684095"/>
              <a:gd name="connsiteY90" fmla="*/ 2876351 h 3781997"/>
              <a:gd name="connsiteX91" fmla="*/ 1078377 w 1684095"/>
              <a:gd name="connsiteY91" fmla="*/ 2911958 h 3781997"/>
              <a:gd name="connsiteX92" fmla="*/ 1064423 w 1684095"/>
              <a:gd name="connsiteY92" fmla="*/ 3037543 h 3781997"/>
              <a:gd name="connsiteX93" fmla="*/ 1073084 w 1684095"/>
              <a:gd name="connsiteY93" fmla="*/ 3115974 h 3781997"/>
              <a:gd name="connsiteX94" fmla="*/ 1050469 w 1684095"/>
              <a:gd name="connsiteY94" fmla="*/ 3291601 h 3781997"/>
              <a:gd name="connsiteX95" fmla="*/ 1050469 w 1684095"/>
              <a:gd name="connsiteY95" fmla="*/ 3319990 h 3781997"/>
              <a:gd name="connsiteX96" fmla="*/ 1042771 w 1684095"/>
              <a:gd name="connsiteY96" fmla="*/ 3500910 h 3781997"/>
              <a:gd name="connsiteX97" fmla="*/ 1047101 w 1684095"/>
              <a:gd name="connsiteY97" fmla="*/ 3519194 h 3781997"/>
              <a:gd name="connsiteX98" fmla="*/ 1039403 w 1684095"/>
              <a:gd name="connsiteY98" fmla="*/ 3552876 h 3781997"/>
              <a:gd name="connsiteX99" fmla="*/ 1047582 w 1684095"/>
              <a:gd name="connsiteY99" fmla="*/ 3574048 h 3781997"/>
              <a:gd name="connsiteX100" fmla="*/ 1041808 w 1684095"/>
              <a:gd name="connsiteY100" fmla="*/ 3598106 h 3781997"/>
              <a:gd name="connsiteX101" fmla="*/ 1040846 w 1684095"/>
              <a:gd name="connsiteY101" fmla="*/ 3634675 h 3781997"/>
              <a:gd name="connsiteX102" fmla="*/ 1053838 w 1684095"/>
              <a:gd name="connsiteY102" fmla="*/ 3653922 h 3781997"/>
              <a:gd name="connsiteX103" fmla="*/ 1141411 w 1684095"/>
              <a:gd name="connsiteY103" fmla="*/ 3693859 h 3781997"/>
              <a:gd name="connsiteX104" fmla="*/ 1203963 w 1684095"/>
              <a:gd name="connsiteY104" fmla="*/ 3756892 h 3781997"/>
              <a:gd name="connsiteX105" fmla="*/ 1366117 w 1684095"/>
              <a:gd name="connsiteY105" fmla="*/ 3770365 h 3781997"/>
              <a:gd name="connsiteX106" fmla="*/ 1370447 w 1684095"/>
              <a:gd name="connsiteY106" fmla="*/ 3706850 h 3781997"/>
              <a:gd name="connsiteX107" fmla="*/ 1354088 w 1684095"/>
              <a:gd name="connsiteY107" fmla="*/ 3681349 h 3781997"/>
              <a:gd name="connsiteX108" fmla="*/ 1343021 w 1684095"/>
              <a:gd name="connsiteY108" fmla="*/ 3669801 h 3781997"/>
              <a:gd name="connsiteX109" fmla="*/ 1278544 w 1684095"/>
              <a:gd name="connsiteY109" fmla="*/ 3609173 h 3781997"/>
              <a:gd name="connsiteX110" fmla="*/ 1260260 w 1684095"/>
              <a:gd name="connsiteY110" fmla="*/ 3593294 h 3781997"/>
              <a:gd name="connsiteX111" fmla="*/ 1250636 w 1684095"/>
              <a:gd name="connsiteY111" fmla="*/ 3565387 h 3781997"/>
              <a:gd name="connsiteX112" fmla="*/ 1231871 w 1684095"/>
              <a:gd name="connsiteY112" fmla="*/ 3539885 h 3781997"/>
              <a:gd name="connsiteX113" fmla="*/ 1270845 w 1684095"/>
              <a:gd name="connsiteY113" fmla="*/ 3349341 h 3781997"/>
              <a:gd name="connsiteX114" fmla="*/ 1314151 w 1684095"/>
              <a:gd name="connsiteY114" fmla="*/ 3275722 h 3781997"/>
              <a:gd name="connsiteX115" fmla="*/ 1352163 w 1684095"/>
              <a:gd name="connsiteY115" fmla="*/ 3144844 h 3781997"/>
              <a:gd name="connsiteX116" fmla="*/ 1378146 w 1684095"/>
              <a:gd name="connsiteY116" fmla="*/ 3081329 h 3781997"/>
              <a:gd name="connsiteX117" fmla="*/ 1359862 w 1684095"/>
              <a:gd name="connsiteY117" fmla="*/ 2890305 h 3781997"/>
              <a:gd name="connsiteX118" fmla="*/ 1367561 w 1684095"/>
              <a:gd name="connsiteY118" fmla="*/ 2813799 h 3781997"/>
              <a:gd name="connsiteX119" fmla="*/ 1390657 w 1684095"/>
              <a:gd name="connsiteY119" fmla="*/ 2632398 h 3781997"/>
              <a:gd name="connsiteX120" fmla="*/ 1403167 w 1684095"/>
              <a:gd name="connsiteY120" fmla="*/ 2466875 h 3781997"/>
              <a:gd name="connsiteX121" fmla="*/ 1426263 w 1684095"/>
              <a:gd name="connsiteY121" fmla="*/ 2347064 h 3781997"/>
              <a:gd name="connsiteX122" fmla="*/ 1439255 w 1684095"/>
              <a:gd name="connsiteY122" fmla="*/ 2240244 h 3781997"/>
              <a:gd name="connsiteX123" fmla="*/ 1462832 w 1684095"/>
              <a:gd name="connsiteY123" fmla="*/ 2111290 h 3781997"/>
              <a:gd name="connsiteX124" fmla="*/ 1487853 w 1684095"/>
              <a:gd name="connsiteY124" fmla="*/ 1978969 h 3781997"/>
              <a:gd name="connsiteX125" fmla="*/ 1594192 w 1684095"/>
              <a:gd name="connsiteY125" fmla="*/ 1875517 h 3781997"/>
              <a:gd name="connsiteX126" fmla="*/ 1623062 w 1684095"/>
              <a:gd name="connsiteY126" fmla="*/ 1819220 h 3781997"/>
              <a:gd name="connsiteX127" fmla="*/ 1672141 w 1684095"/>
              <a:gd name="connsiteY127" fmla="*/ 1681124 h 3781997"/>
              <a:gd name="connsiteX128" fmla="*/ 652542 w 1684095"/>
              <a:gd name="connsiteY128" fmla="*/ 639391 h 3781997"/>
              <a:gd name="connsiteX129" fmla="*/ 601538 w 1684095"/>
              <a:gd name="connsiteY129" fmla="*/ 636023 h 3781997"/>
              <a:gd name="connsiteX130" fmla="*/ 568818 w 1684095"/>
              <a:gd name="connsiteY130" fmla="*/ 629767 h 3781997"/>
              <a:gd name="connsiteX131" fmla="*/ 435534 w 1684095"/>
              <a:gd name="connsiteY131" fmla="*/ 624956 h 3781997"/>
              <a:gd name="connsiteX132" fmla="*/ 373463 w 1684095"/>
              <a:gd name="connsiteY132" fmla="*/ 617257 h 3781997"/>
              <a:gd name="connsiteX133" fmla="*/ 347961 w 1684095"/>
              <a:gd name="connsiteY133" fmla="*/ 598491 h 3781997"/>
              <a:gd name="connsiteX134" fmla="*/ 348924 w 1684095"/>
              <a:gd name="connsiteY134" fmla="*/ 575395 h 3781997"/>
              <a:gd name="connsiteX135" fmla="*/ 363840 w 1684095"/>
              <a:gd name="connsiteY135" fmla="*/ 550856 h 3781997"/>
              <a:gd name="connsiteX136" fmla="*/ 391748 w 1684095"/>
              <a:gd name="connsiteY136" fmla="*/ 529203 h 3781997"/>
              <a:gd name="connsiteX137" fmla="*/ 453819 w 1684095"/>
              <a:gd name="connsiteY137" fmla="*/ 472425 h 3781997"/>
              <a:gd name="connsiteX138" fmla="*/ 504341 w 1684095"/>
              <a:gd name="connsiteY138" fmla="*/ 454140 h 3781997"/>
              <a:gd name="connsiteX139" fmla="*/ 716056 w 1684095"/>
              <a:gd name="connsiteY139" fmla="*/ 410835 h 3781997"/>
              <a:gd name="connsiteX140" fmla="*/ 789675 w 1684095"/>
              <a:gd name="connsiteY140" fmla="*/ 363680 h 3781997"/>
              <a:gd name="connsiteX141" fmla="*/ 790156 w 1684095"/>
              <a:gd name="connsiteY141" fmla="*/ 351651 h 3781997"/>
              <a:gd name="connsiteX142" fmla="*/ 789675 w 1684095"/>
              <a:gd name="connsiteY142" fmla="*/ 344915 h 3781997"/>
              <a:gd name="connsiteX143" fmla="*/ 816140 w 1684095"/>
              <a:gd name="connsiteY143" fmla="*/ 328074 h 3781997"/>
              <a:gd name="connsiteX144" fmla="*/ 845972 w 1684095"/>
              <a:gd name="connsiteY144" fmla="*/ 345396 h 3781997"/>
              <a:gd name="connsiteX145" fmla="*/ 861851 w 1684095"/>
              <a:gd name="connsiteY145" fmla="*/ 375228 h 3781997"/>
              <a:gd name="connsiteX146" fmla="*/ 890240 w 1684095"/>
              <a:gd name="connsiteY146" fmla="*/ 429119 h 3781997"/>
              <a:gd name="connsiteX147" fmla="*/ 912374 w 1684095"/>
              <a:gd name="connsiteY147" fmla="*/ 455584 h 3781997"/>
              <a:gd name="connsiteX148" fmla="*/ 948461 w 1684095"/>
              <a:gd name="connsiteY148" fmla="*/ 500814 h 3781997"/>
              <a:gd name="connsiteX149" fmla="*/ 959047 w 1684095"/>
              <a:gd name="connsiteY149" fmla="*/ 518136 h 3781997"/>
              <a:gd name="connsiteX150" fmla="*/ 936432 w 1684095"/>
              <a:gd name="connsiteY150" fmla="*/ 592236 h 3781997"/>
              <a:gd name="connsiteX151" fmla="*/ 923922 w 1684095"/>
              <a:gd name="connsiteY151" fmla="*/ 611483 h 3781997"/>
              <a:gd name="connsiteX152" fmla="*/ 902750 w 1684095"/>
              <a:gd name="connsiteY152" fmla="*/ 636985 h 3781997"/>
              <a:gd name="connsiteX153" fmla="*/ 851265 w 1684095"/>
              <a:gd name="connsiteY153" fmla="*/ 664412 h 3781997"/>
              <a:gd name="connsiteX154" fmla="*/ 734822 w 1684095"/>
              <a:gd name="connsiteY154" fmla="*/ 650939 h 3781997"/>
              <a:gd name="connsiteX155" fmla="*/ 685743 w 1684095"/>
              <a:gd name="connsiteY155" fmla="*/ 640353 h 3781997"/>
              <a:gd name="connsiteX156" fmla="*/ 652542 w 1684095"/>
              <a:gd name="connsiteY156" fmla="*/ 639391 h 3781997"/>
              <a:gd name="connsiteX157" fmla="*/ 1467163 w 1684095"/>
              <a:gd name="connsiteY157" fmla="*/ 1587296 h 3781997"/>
              <a:gd name="connsiteX158" fmla="*/ 1433481 w 1684095"/>
              <a:gd name="connsiteY158" fmla="*/ 1707589 h 3781997"/>
              <a:gd name="connsiteX159" fmla="*/ 1431075 w 1684095"/>
              <a:gd name="connsiteY159" fmla="*/ 1753781 h 3781997"/>
              <a:gd name="connsiteX160" fmla="*/ 1411347 w 1684095"/>
              <a:gd name="connsiteY160" fmla="*/ 1779283 h 3781997"/>
              <a:gd name="connsiteX161" fmla="*/ 1396431 w 1684095"/>
              <a:gd name="connsiteY161" fmla="*/ 1726835 h 3781997"/>
              <a:gd name="connsiteX162" fmla="*/ 1408460 w 1684095"/>
              <a:gd name="connsiteY162" fmla="*/ 1682568 h 3781997"/>
              <a:gd name="connsiteX163" fmla="*/ 1404129 w 1684095"/>
              <a:gd name="connsiteY163" fmla="*/ 1598844 h 3781997"/>
              <a:gd name="connsiteX164" fmla="*/ 1413753 w 1684095"/>
              <a:gd name="connsiteY164" fmla="*/ 1400602 h 3781997"/>
              <a:gd name="connsiteX165" fmla="*/ 1415678 w 1684095"/>
              <a:gd name="connsiteY165" fmla="*/ 1211502 h 3781997"/>
              <a:gd name="connsiteX166" fmla="*/ 1441179 w 1684095"/>
              <a:gd name="connsiteY166" fmla="*/ 1136921 h 3781997"/>
              <a:gd name="connsiteX167" fmla="*/ 1469568 w 1684095"/>
              <a:gd name="connsiteY167" fmla="*/ 1402527 h 3781997"/>
              <a:gd name="connsiteX168" fmla="*/ 1479673 w 1684095"/>
              <a:gd name="connsiteY168" fmla="*/ 1467004 h 3781997"/>
              <a:gd name="connsiteX169" fmla="*/ 1467644 w 1684095"/>
              <a:gd name="connsiteY169" fmla="*/ 1550246 h 3781997"/>
              <a:gd name="connsiteX170" fmla="*/ 1467163 w 1684095"/>
              <a:gd name="connsiteY170" fmla="*/ 1587296 h 378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1684095" h="3781997">
                <a:moveTo>
                  <a:pt x="1672141" y="1681124"/>
                </a:moveTo>
                <a:cubicBezTo>
                  <a:pt x="1675509" y="1659472"/>
                  <a:pt x="1689944" y="1569974"/>
                  <a:pt x="1683208" y="1546397"/>
                </a:cubicBezTo>
                <a:cubicBezTo>
                  <a:pt x="1678877" y="1518008"/>
                  <a:pt x="1675028" y="1489618"/>
                  <a:pt x="1670698" y="1461711"/>
                </a:cubicBezTo>
                <a:cubicBezTo>
                  <a:pt x="1656744" y="1350560"/>
                  <a:pt x="1674066" y="1247590"/>
                  <a:pt x="1637016" y="1139327"/>
                </a:cubicBezTo>
                <a:cubicBezTo>
                  <a:pt x="1624986" y="1121523"/>
                  <a:pt x="1626430" y="1087360"/>
                  <a:pt x="1626430" y="1087360"/>
                </a:cubicBezTo>
                <a:cubicBezTo>
                  <a:pt x="1625468" y="1069076"/>
                  <a:pt x="1612476" y="1022402"/>
                  <a:pt x="1611032" y="1004118"/>
                </a:cubicBezTo>
                <a:cubicBezTo>
                  <a:pt x="1606221" y="932423"/>
                  <a:pt x="1573982" y="855436"/>
                  <a:pt x="1550886" y="788554"/>
                </a:cubicBezTo>
                <a:cubicBezTo>
                  <a:pt x="1542225" y="763533"/>
                  <a:pt x="1544150" y="749098"/>
                  <a:pt x="1508543" y="727926"/>
                </a:cubicBezTo>
                <a:cubicBezTo>
                  <a:pt x="1508543" y="727926"/>
                  <a:pt x="1508543" y="727926"/>
                  <a:pt x="1508543" y="727926"/>
                </a:cubicBezTo>
                <a:cubicBezTo>
                  <a:pt x="1468125" y="691357"/>
                  <a:pt x="1417602" y="690876"/>
                  <a:pt x="1351682" y="668261"/>
                </a:cubicBezTo>
                <a:cubicBezTo>
                  <a:pt x="1296347" y="633617"/>
                  <a:pt x="1241013" y="624475"/>
                  <a:pt x="1210218" y="575395"/>
                </a:cubicBezTo>
                <a:cubicBezTo>
                  <a:pt x="1194820" y="532571"/>
                  <a:pt x="1214548" y="493115"/>
                  <a:pt x="1222247" y="452697"/>
                </a:cubicBezTo>
                <a:cubicBezTo>
                  <a:pt x="1231871" y="401693"/>
                  <a:pt x="1282875" y="424308"/>
                  <a:pt x="1262665" y="351170"/>
                </a:cubicBezTo>
                <a:cubicBezTo>
                  <a:pt x="1237163" y="260229"/>
                  <a:pt x="1259778" y="186129"/>
                  <a:pt x="1254967" y="104811"/>
                </a:cubicBezTo>
                <a:cubicBezTo>
                  <a:pt x="1276138" y="54769"/>
                  <a:pt x="1242456" y="33116"/>
                  <a:pt x="1205887" y="16275"/>
                </a:cubicBezTo>
                <a:cubicBezTo>
                  <a:pt x="1138042" y="-15001"/>
                  <a:pt x="1075009" y="2322"/>
                  <a:pt x="1014863" y="38409"/>
                </a:cubicBezTo>
                <a:cubicBezTo>
                  <a:pt x="960009" y="61024"/>
                  <a:pt x="913817" y="93744"/>
                  <a:pt x="881098" y="144748"/>
                </a:cubicBezTo>
                <a:cubicBezTo>
                  <a:pt x="863775" y="160627"/>
                  <a:pt x="848859" y="166882"/>
                  <a:pt x="842123" y="186610"/>
                </a:cubicBezTo>
                <a:cubicBezTo>
                  <a:pt x="813734" y="188053"/>
                  <a:pt x="786307" y="183723"/>
                  <a:pt x="757918" y="184685"/>
                </a:cubicBezTo>
                <a:cubicBezTo>
                  <a:pt x="717981" y="185647"/>
                  <a:pt x="678525" y="196233"/>
                  <a:pt x="646768" y="219329"/>
                </a:cubicBezTo>
                <a:cubicBezTo>
                  <a:pt x="520701" y="309308"/>
                  <a:pt x="378756" y="345396"/>
                  <a:pt x="236811" y="424308"/>
                </a:cubicBezTo>
                <a:cubicBezTo>
                  <a:pt x="181476" y="454621"/>
                  <a:pt x="44824" y="542676"/>
                  <a:pt x="29427" y="557111"/>
                </a:cubicBezTo>
                <a:cubicBezTo>
                  <a:pt x="29427" y="557111"/>
                  <a:pt x="29427" y="557111"/>
                  <a:pt x="29427" y="557111"/>
                </a:cubicBezTo>
                <a:cubicBezTo>
                  <a:pt x="-14841" y="590793"/>
                  <a:pt x="-3293" y="644684"/>
                  <a:pt x="25577" y="669223"/>
                </a:cubicBezTo>
                <a:cubicBezTo>
                  <a:pt x="52042" y="696169"/>
                  <a:pt x="65996" y="710604"/>
                  <a:pt x="89092" y="724558"/>
                </a:cubicBezTo>
                <a:cubicBezTo>
                  <a:pt x="220451" y="830897"/>
                  <a:pt x="392229" y="866022"/>
                  <a:pt x="548609" y="906440"/>
                </a:cubicBezTo>
                <a:cubicBezTo>
                  <a:pt x="664090" y="959369"/>
                  <a:pt x="667458" y="984390"/>
                  <a:pt x="672751" y="1031545"/>
                </a:cubicBezTo>
                <a:cubicBezTo>
                  <a:pt x="678044" y="1081586"/>
                  <a:pt x="660722" y="1141733"/>
                  <a:pt x="666015" y="1158573"/>
                </a:cubicBezTo>
                <a:cubicBezTo>
                  <a:pt x="670826" y="1173490"/>
                  <a:pt x="674195" y="1220644"/>
                  <a:pt x="676600" y="1235561"/>
                </a:cubicBezTo>
                <a:cubicBezTo>
                  <a:pt x="676600" y="1308699"/>
                  <a:pt x="676119" y="1381836"/>
                  <a:pt x="676600" y="1455456"/>
                </a:cubicBezTo>
                <a:cubicBezTo>
                  <a:pt x="676600" y="1469891"/>
                  <a:pt x="672751" y="1486250"/>
                  <a:pt x="679487" y="1499723"/>
                </a:cubicBezTo>
                <a:cubicBezTo>
                  <a:pt x="685261" y="1510309"/>
                  <a:pt x="679006" y="1518008"/>
                  <a:pt x="667939" y="1522338"/>
                </a:cubicBezTo>
                <a:cubicBezTo>
                  <a:pt x="666015" y="1523782"/>
                  <a:pt x="658797" y="1527631"/>
                  <a:pt x="651579" y="1522338"/>
                </a:cubicBezTo>
                <a:cubicBezTo>
                  <a:pt x="643881" y="1518970"/>
                  <a:pt x="635220" y="1515121"/>
                  <a:pt x="627521" y="1511271"/>
                </a:cubicBezTo>
                <a:cubicBezTo>
                  <a:pt x="622709" y="1512234"/>
                  <a:pt x="576998" y="1520413"/>
                  <a:pt x="575555" y="1519451"/>
                </a:cubicBezTo>
                <a:cubicBezTo>
                  <a:pt x="568337" y="1518970"/>
                  <a:pt x="563525" y="1521857"/>
                  <a:pt x="560638" y="1528112"/>
                </a:cubicBezTo>
                <a:cubicBezTo>
                  <a:pt x="550534" y="1563719"/>
                  <a:pt x="554864" y="1599325"/>
                  <a:pt x="557270" y="1634932"/>
                </a:cubicBezTo>
                <a:cubicBezTo>
                  <a:pt x="559676" y="1652254"/>
                  <a:pt x="566894" y="1671020"/>
                  <a:pt x="566894" y="1686417"/>
                </a:cubicBezTo>
                <a:cubicBezTo>
                  <a:pt x="564969" y="1722024"/>
                  <a:pt x="563044" y="1758111"/>
                  <a:pt x="600575" y="1786501"/>
                </a:cubicBezTo>
                <a:cubicBezTo>
                  <a:pt x="612605" y="1795643"/>
                  <a:pt x="605387" y="1827881"/>
                  <a:pt x="609718" y="1849053"/>
                </a:cubicBezTo>
                <a:cubicBezTo>
                  <a:pt x="614529" y="1870705"/>
                  <a:pt x="603944" y="1899094"/>
                  <a:pt x="630889" y="1912086"/>
                </a:cubicBezTo>
                <a:cubicBezTo>
                  <a:pt x="630889" y="1913048"/>
                  <a:pt x="647730" y="1948174"/>
                  <a:pt x="652061" y="1952504"/>
                </a:cubicBezTo>
                <a:cubicBezTo>
                  <a:pt x="660722" y="1965015"/>
                  <a:pt x="659759" y="1994366"/>
                  <a:pt x="658797" y="2016019"/>
                </a:cubicBezTo>
                <a:cubicBezTo>
                  <a:pt x="654467" y="2094931"/>
                  <a:pt x="657354" y="2175286"/>
                  <a:pt x="671307" y="2253717"/>
                </a:cubicBezTo>
                <a:cubicBezTo>
                  <a:pt x="675638" y="2267671"/>
                  <a:pt x="671307" y="2315307"/>
                  <a:pt x="677563" y="2347064"/>
                </a:cubicBezTo>
                <a:cubicBezTo>
                  <a:pt x="679006" y="2361980"/>
                  <a:pt x="707876" y="2481791"/>
                  <a:pt x="713650" y="2495745"/>
                </a:cubicBezTo>
                <a:cubicBezTo>
                  <a:pt x="736265" y="2547230"/>
                  <a:pt x="702102" y="2610264"/>
                  <a:pt x="724236" y="2656456"/>
                </a:cubicBezTo>
                <a:cubicBezTo>
                  <a:pt x="730491" y="2674259"/>
                  <a:pt x="724717" y="2694469"/>
                  <a:pt x="724236" y="2714678"/>
                </a:cubicBezTo>
                <a:cubicBezTo>
                  <a:pt x="725680" y="2750284"/>
                  <a:pt x="724236" y="2867209"/>
                  <a:pt x="729529" y="2882606"/>
                </a:cubicBezTo>
                <a:cubicBezTo>
                  <a:pt x="738671" y="2907627"/>
                  <a:pt x="742039" y="2942271"/>
                  <a:pt x="741077" y="2959112"/>
                </a:cubicBezTo>
                <a:cubicBezTo>
                  <a:pt x="740115" y="2975472"/>
                  <a:pt x="733378" y="2999049"/>
                  <a:pt x="731935" y="3011560"/>
                </a:cubicBezTo>
                <a:cubicBezTo>
                  <a:pt x="729048" y="3031288"/>
                  <a:pt x="735784" y="3054865"/>
                  <a:pt x="735303" y="3066413"/>
                </a:cubicBezTo>
                <a:cubicBezTo>
                  <a:pt x="734822" y="3075074"/>
                  <a:pt x="733860" y="3114530"/>
                  <a:pt x="724236" y="3138589"/>
                </a:cubicBezTo>
                <a:cubicBezTo>
                  <a:pt x="718462" y="3153986"/>
                  <a:pt x="737709" y="3219425"/>
                  <a:pt x="749257" y="3236747"/>
                </a:cubicBezTo>
                <a:cubicBezTo>
                  <a:pt x="758880" y="3251183"/>
                  <a:pt x="765136" y="3263693"/>
                  <a:pt x="761286" y="3281015"/>
                </a:cubicBezTo>
                <a:cubicBezTo>
                  <a:pt x="756475" y="3298337"/>
                  <a:pt x="758399" y="3319990"/>
                  <a:pt x="762249" y="3334425"/>
                </a:cubicBezTo>
                <a:cubicBezTo>
                  <a:pt x="766098" y="3347898"/>
                  <a:pt x="781977" y="3357040"/>
                  <a:pt x="779090" y="3372919"/>
                </a:cubicBezTo>
                <a:cubicBezTo>
                  <a:pt x="768985" y="3422479"/>
                  <a:pt x="806035" y="3470115"/>
                  <a:pt x="786788" y="3520157"/>
                </a:cubicBezTo>
                <a:cubicBezTo>
                  <a:pt x="782458" y="3536997"/>
                  <a:pt x="782458" y="3562981"/>
                  <a:pt x="773315" y="3570679"/>
                </a:cubicBezTo>
                <a:cubicBezTo>
                  <a:pt x="773315" y="3570679"/>
                  <a:pt x="748776" y="3599550"/>
                  <a:pt x="739634" y="3604361"/>
                </a:cubicBezTo>
                <a:cubicBezTo>
                  <a:pt x="730010" y="3610135"/>
                  <a:pt x="709801" y="3635156"/>
                  <a:pt x="709801" y="3635156"/>
                </a:cubicBezTo>
                <a:cubicBezTo>
                  <a:pt x="707876" y="3637562"/>
                  <a:pt x="661203" y="3682311"/>
                  <a:pt x="649655" y="3707332"/>
                </a:cubicBezTo>
                <a:cubicBezTo>
                  <a:pt x="646768" y="3713587"/>
                  <a:pt x="636663" y="3729466"/>
                  <a:pt x="642437" y="3745344"/>
                </a:cubicBezTo>
                <a:cubicBezTo>
                  <a:pt x="642437" y="3757373"/>
                  <a:pt x="697291" y="3785281"/>
                  <a:pt x="717500" y="3784800"/>
                </a:cubicBezTo>
                <a:cubicBezTo>
                  <a:pt x="730491" y="3785762"/>
                  <a:pt x="781977" y="3785281"/>
                  <a:pt x="792562" y="3781913"/>
                </a:cubicBezTo>
                <a:cubicBezTo>
                  <a:pt x="813253" y="3771808"/>
                  <a:pt x="840679" y="3767959"/>
                  <a:pt x="858001" y="3749675"/>
                </a:cubicBezTo>
                <a:cubicBezTo>
                  <a:pt x="862813" y="3746306"/>
                  <a:pt x="918148" y="3691934"/>
                  <a:pt x="928252" y="3686160"/>
                </a:cubicBezTo>
                <a:cubicBezTo>
                  <a:pt x="939319" y="3679905"/>
                  <a:pt x="956160" y="3666913"/>
                  <a:pt x="970114" y="3667395"/>
                </a:cubicBezTo>
                <a:cubicBezTo>
                  <a:pt x="989842" y="3661139"/>
                  <a:pt x="1004758" y="3633232"/>
                  <a:pt x="1004758" y="3633232"/>
                </a:cubicBezTo>
                <a:cubicBezTo>
                  <a:pt x="1008126" y="3628901"/>
                  <a:pt x="1011014" y="3616391"/>
                  <a:pt x="1011976" y="3610616"/>
                </a:cubicBezTo>
                <a:cubicBezTo>
                  <a:pt x="1012938" y="3600031"/>
                  <a:pt x="1006683" y="3594738"/>
                  <a:pt x="999947" y="3586077"/>
                </a:cubicBezTo>
                <a:cubicBezTo>
                  <a:pt x="999465" y="3585596"/>
                  <a:pt x="985993" y="3562018"/>
                  <a:pt x="985030" y="3556726"/>
                </a:cubicBezTo>
                <a:cubicBezTo>
                  <a:pt x="982143" y="3541328"/>
                  <a:pt x="998984" y="3527855"/>
                  <a:pt x="984068" y="3503797"/>
                </a:cubicBezTo>
                <a:cubicBezTo>
                  <a:pt x="980700" y="3495617"/>
                  <a:pt x="985993" y="3484550"/>
                  <a:pt x="989361" y="3478295"/>
                </a:cubicBezTo>
                <a:cubicBezTo>
                  <a:pt x="1017269" y="3421998"/>
                  <a:pt x="1007164" y="3334906"/>
                  <a:pt x="1004277" y="3315659"/>
                </a:cubicBezTo>
                <a:cubicBezTo>
                  <a:pt x="1001871" y="3293044"/>
                  <a:pt x="1023043" y="3178526"/>
                  <a:pt x="1016306" y="3142438"/>
                </a:cubicBezTo>
                <a:cubicBezTo>
                  <a:pt x="1013900" y="3131371"/>
                  <a:pt x="1008608" y="3123191"/>
                  <a:pt x="1018231" y="3112605"/>
                </a:cubicBezTo>
                <a:cubicBezTo>
                  <a:pt x="1021599" y="3106832"/>
                  <a:pt x="1024486" y="3090472"/>
                  <a:pt x="1017269" y="3079405"/>
                </a:cubicBezTo>
                <a:lnTo>
                  <a:pt x="1007164" y="3063045"/>
                </a:lnTo>
                <a:cubicBezTo>
                  <a:pt x="985993" y="3037062"/>
                  <a:pt x="1003315" y="3001936"/>
                  <a:pt x="1005721" y="2997125"/>
                </a:cubicBezTo>
                <a:cubicBezTo>
                  <a:pt x="1024005" y="2974510"/>
                  <a:pt x="1013419" y="2947083"/>
                  <a:pt x="1019675" y="2922543"/>
                </a:cubicBezTo>
                <a:cubicBezTo>
                  <a:pt x="1024005" y="2902334"/>
                  <a:pt x="1028817" y="2846037"/>
                  <a:pt x="1027373" y="2838338"/>
                </a:cubicBezTo>
                <a:cubicBezTo>
                  <a:pt x="1028336" y="2798401"/>
                  <a:pt x="1028336" y="2740180"/>
                  <a:pt x="1023043" y="2713234"/>
                </a:cubicBezTo>
                <a:cubicBezTo>
                  <a:pt x="1018231" y="2698318"/>
                  <a:pt x="1010532" y="2683883"/>
                  <a:pt x="1017750" y="2667523"/>
                </a:cubicBezTo>
                <a:cubicBezTo>
                  <a:pt x="1039884" y="2629511"/>
                  <a:pt x="1021118" y="2584281"/>
                  <a:pt x="1049507" y="2534720"/>
                </a:cubicBezTo>
                <a:cubicBezTo>
                  <a:pt x="1062980" y="2591979"/>
                  <a:pt x="1061055" y="2615557"/>
                  <a:pt x="1063461" y="2654532"/>
                </a:cubicBezTo>
                <a:cubicBezTo>
                  <a:pt x="1062499" y="2663193"/>
                  <a:pt x="1064905" y="2670891"/>
                  <a:pt x="1064905" y="2671373"/>
                </a:cubicBezTo>
                <a:cubicBezTo>
                  <a:pt x="1064423" y="2682920"/>
                  <a:pt x="1062018" y="2683402"/>
                  <a:pt x="1066348" y="2694950"/>
                </a:cubicBezTo>
                <a:cubicBezTo>
                  <a:pt x="1090888" y="2733443"/>
                  <a:pt x="1050951" y="2778192"/>
                  <a:pt x="1074528" y="2800807"/>
                </a:cubicBezTo>
                <a:cubicBezTo>
                  <a:pt x="1103398" y="2819092"/>
                  <a:pt x="1059612" y="2834008"/>
                  <a:pt x="1064905" y="2851330"/>
                </a:cubicBezTo>
                <a:cubicBezTo>
                  <a:pt x="1070197" y="2868171"/>
                  <a:pt x="1068273" y="2870577"/>
                  <a:pt x="1064423" y="2876351"/>
                </a:cubicBezTo>
                <a:cubicBezTo>
                  <a:pt x="1059131" y="2889343"/>
                  <a:pt x="1078377" y="2901372"/>
                  <a:pt x="1078377" y="2911958"/>
                </a:cubicBezTo>
                <a:cubicBezTo>
                  <a:pt x="1073566" y="2930242"/>
                  <a:pt x="1064423" y="3037543"/>
                  <a:pt x="1064423" y="3037543"/>
                </a:cubicBezTo>
                <a:cubicBezTo>
                  <a:pt x="1063461" y="3046685"/>
                  <a:pt x="1074047" y="3101538"/>
                  <a:pt x="1073084" y="3115974"/>
                </a:cubicBezTo>
                <a:cubicBezTo>
                  <a:pt x="1072603" y="3128003"/>
                  <a:pt x="1061055" y="3278609"/>
                  <a:pt x="1050469" y="3291601"/>
                </a:cubicBezTo>
                <a:cubicBezTo>
                  <a:pt x="1044695" y="3298337"/>
                  <a:pt x="1047101" y="3312291"/>
                  <a:pt x="1050469" y="3319990"/>
                </a:cubicBezTo>
                <a:cubicBezTo>
                  <a:pt x="1053838" y="3329613"/>
                  <a:pt x="1052394" y="3439801"/>
                  <a:pt x="1042771" y="3500910"/>
                </a:cubicBezTo>
                <a:cubicBezTo>
                  <a:pt x="1040365" y="3508609"/>
                  <a:pt x="1050469" y="3515826"/>
                  <a:pt x="1047101" y="3519194"/>
                </a:cubicBezTo>
                <a:cubicBezTo>
                  <a:pt x="1044695" y="3522562"/>
                  <a:pt x="1043252" y="3549989"/>
                  <a:pt x="1039403" y="3552876"/>
                </a:cubicBezTo>
                <a:cubicBezTo>
                  <a:pt x="1034591" y="3560094"/>
                  <a:pt x="1042290" y="3567792"/>
                  <a:pt x="1047582" y="3574048"/>
                </a:cubicBezTo>
                <a:cubicBezTo>
                  <a:pt x="1055281" y="3585114"/>
                  <a:pt x="1041808" y="3598106"/>
                  <a:pt x="1041808" y="3598106"/>
                </a:cubicBezTo>
                <a:cubicBezTo>
                  <a:pt x="1035072" y="3604843"/>
                  <a:pt x="1040846" y="3634675"/>
                  <a:pt x="1040846" y="3634675"/>
                </a:cubicBezTo>
                <a:cubicBezTo>
                  <a:pt x="1041808" y="3644298"/>
                  <a:pt x="1047101" y="3648629"/>
                  <a:pt x="1053838" y="3653922"/>
                </a:cubicBezTo>
                <a:cubicBezTo>
                  <a:pt x="1080783" y="3675574"/>
                  <a:pt x="1118314" y="3660177"/>
                  <a:pt x="1141411" y="3693859"/>
                </a:cubicBezTo>
                <a:cubicBezTo>
                  <a:pt x="1155846" y="3719842"/>
                  <a:pt x="1194339" y="3752562"/>
                  <a:pt x="1203963" y="3756892"/>
                </a:cubicBezTo>
                <a:cubicBezTo>
                  <a:pt x="1243900" y="3775658"/>
                  <a:pt x="1307414" y="3805490"/>
                  <a:pt x="1366117" y="3770365"/>
                </a:cubicBezTo>
                <a:cubicBezTo>
                  <a:pt x="1388732" y="3748712"/>
                  <a:pt x="1380552" y="3728984"/>
                  <a:pt x="1370447" y="3706850"/>
                </a:cubicBezTo>
                <a:cubicBezTo>
                  <a:pt x="1367561" y="3699152"/>
                  <a:pt x="1360343" y="3687123"/>
                  <a:pt x="1354088" y="3681349"/>
                </a:cubicBezTo>
                <a:cubicBezTo>
                  <a:pt x="1349757" y="3677018"/>
                  <a:pt x="1347351" y="3674131"/>
                  <a:pt x="1343021" y="3669801"/>
                </a:cubicBezTo>
                <a:cubicBezTo>
                  <a:pt x="1325699" y="3654403"/>
                  <a:pt x="1292979" y="3623127"/>
                  <a:pt x="1278544" y="3609173"/>
                </a:cubicBezTo>
                <a:cubicBezTo>
                  <a:pt x="1272770" y="3603880"/>
                  <a:pt x="1266515" y="3598587"/>
                  <a:pt x="1260260" y="3593294"/>
                </a:cubicBezTo>
                <a:cubicBezTo>
                  <a:pt x="1253523" y="3587520"/>
                  <a:pt x="1250636" y="3565387"/>
                  <a:pt x="1250636" y="3565387"/>
                </a:cubicBezTo>
                <a:cubicBezTo>
                  <a:pt x="1250155" y="3553357"/>
                  <a:pt x="1231871" y="3549027"/>
                  <a:pt x="1231871" y="3539885"/>
                </a:cubicBezTo>
                <a:cubicBezTo>
                  <a:pt x="1226578" y="3473964"/>
                  <a:pt x="1252080" y="3416705"/>
                  <a:pt x="1270845" y="3349341"/>
                </a:cubicBezTo>
                <a:cubicBezTo>
                  <a:pt x="1272770" y="3336349"/>
                  <a:pt x="1284799" y="3291601"/>
                  <a:pt x="1314151" y="3275722"/>
                </a:cubicBezTo>
                <a:cubicBezTo>
                  <a:pt x="1345427" y="3259362"/>
                  <a:pt x="1349276" y="3165053"/>
                  <a:pt x="1352163" y="3144844"/>
                </a:cubicBezTo>
                <a:cubicBezTo>
                  <a:pt x="1353125" y="3128484"/>
                  <a:pt x="1379109" y="3104426"/>
                  <a:pt x="1378146" y="3081329"/>
                </a:cubicBezTo>
                <a:cubicBezTo>
                  <a:pt x="1368042" y="3008192"/>
                  <a:pt x="1381514" y="2950451"/>
                  <a:pt x="1359862" y="2890305"/>
                </a:cubicBezTo>
                <a:cubicBezTo>
                  <a:pt x="1345908" y="2859029"/>
                  <a:pt x="1356012" y="2836414"/>
                  <a:pt x="1367561" y="2813799"/>
                </a:cubicBezTo>
                <a:cubicBezTo>
                  <a:pt x="1396431" y="2756058"/>
                  <a:pt x="1393062" y="2693987"/>
                  <a:pt x="1390657" y="2632398"/>
                </a:cubicBezTo>
                <a:cubicBezTo>
                  <a:pt x="1385364" y="2583800"/>
                  <a:pt x="1395468" y="2521728"/>
                  <a:pt x="1403167" y="2466875"/>
                </a:cubicBezTo>
                <a:cubicBezTo>
                  <a:pt x="1406535" y="2463988"/>
                  <a:pt x="1418564" y="2369679"/>
                  <a:pt x="1426263" y="2347064"/>
                </a:cubicBezTo>
                <a:cubicBezTo>
                  <a:pt x="1435887" y="2310495"/>
                  <a:pt x="1421451" y="2272964"/>
                  <a:pt x="1439255" y="2240244"/>
                </a:cubicBezTo>
                <a:cubicBezTo>
                  <a:pt x="1451765" y="2196939"/>
                  <a:pt x="1450322" y="2154596"/>
                  <a:pt x="1462832" y="2111290"/>
                </a:cubicBezTo>
                <a:cubicBezTo>
                  <a:pt x="1464276" y="2095893"/>
                  <a:pt x="1487853" y="1978969"/>
                  <a:pt x="1487853" y="1978969"/>
                </a:cubicBezTo>
                <a:cubicBezTo>
                  <a:pt x="1504213" y="1947211"/>
                  <a:pt x="1568690" y="1905350"/>
                  <a:pt x="1594192" y="1875517"/>
                </a:cubicBezTo>
                <a:cubicBezTo>
                  <a:pt x="1623543" y="1845203"/>
                  <a:pt x="1606221" y="1823551"/>
                  <a:pt x="1623062" y="1819220"/>
                </a:cubicBezTo>
                <a:cubicBezTo>
                  <a:pt x="1701492" y="1792756"/>
                  <a:pt x="1663480" y="1728760"/>
                  <a:pt x="1672141" y="1681124"/>
                </a:cubicBezTo>
                <a:close/>
                <a:moveTo>
                  <a:pt x="652542" y="639391"/>
                </a:moveTo>
                <a:cubicBezTo>
                  <a:pt x="635220" y="638910"/>
                  <a:pt x="618379" y="638428"/>
                  <a:pt x="601538" y="636023"/>
                </a:cubicBezTo>
                <a:cubicBezTo>
                  <a:pt x="599613" y="635542"/>
                  <a:pt x="577960" y="630730"/>
                  <a:pt x="568818" y="629767"/>
                </a:cubicBezTo>
                <a:cubicBezTo>
                  <a:pt x="524551" y="624956"/>
                  <a:pt x="479321" y="631692"/>
                  <a:pt x="435534" y="624956"/>
                </a:cubicBezTo>
                <a:cubicBezTo>
                  <a:pt x="419656" y="622550"/>
                  <a:pt x="377313" y="618219"/>
                  <a:pt x="373463" y="617257"/>
                </a:cubicBezTo>
                <a:cubicBezTo>
                  <a:pt x="368652" y="614851"/>
                  <a:pt x="351329" y="602822"/>
                  <a:pt x="347961" y="598491"/>
                </a:cubicBezTo>
                <a:cubicBezTo>
                  <a:pt x="341706" y="591274"/>
                  <a:pt x="349886" y="590312"/>
                  <a:pt x="348924" y="575395"/>
                </a:cubicBezTo>
                <a:cubicBezTo>
                  <a:pt x="344593" y="591755"/>
                  <a:pt x="358066" y="555186"/>
                  <a:pt x="363840" y="550856"/>
                </a:cubicBezTo>
                <a:cubicBezTo>
                  <a:pt x="372982" y="543638"/>
                  <a:pt x="382605" y="536420"/>
                  <a:pt x="391748" y="529203"/>
                </a:cubicBezTo>
                <a:cubicBezTo>
                  <a:pt x="425430" y="521985"/>
                  <a:pt x="449488" y="495521"/>
                  <a:pt x="453819" y="472425"/>
                </a:cubicBezTo>
                <a:cubicBezTo>
                  <a:pt x="466329" y="465207"/>
                  <a:pt x="495680" y="457027"/>
                  <a:pt x="504341" y="454140"/>
                </a:cubicBezTo>
                <a:cubicBezTo>
                  <a:pt x="574111" y="435375"/>
                  <a:pt x="639550" y="402655"/>
                  <a:pt x="716056" y="410835"/>
                </a:cubicBezTo>
                <a:cubicBezTo>
                  <a:pt x="745889" y="414203"/>
                  <a:pt x="778127" y="399768"/>
                  <a:pt x="789675" y="363680"/>
                </a:cubicBezTo>
                <a:cubicBezTo>
                  <a:pt x="790156" y="359350"/>
                  <a:pt x="790156" y="355500"/>
                  <a:pt x="790156" y="351651"/>
                </a:cubicBezTo>
                <a:cubicBezTo>
                  <a:pt x="790156" y="349245"/>
                  <a:pt x="789675" y="347321"/>
                  <a:pt x="789675" y="344915"/>
                </a:cubicBezTo>
                <a:cubicBezTo>
                  <a:pt x="799780" y="334810"/>
                  <a:pt x="808441" y="329517"/>
                  <a:pt x="816140" y="328074"/>
                </a:cubicBezTo>
                <a:cubicBezTo>
                  <a:pt x="828169" y="326149"/>
                  <a:pt x="837792" y="333367"/>
                  <a:pt x="845972" y="345396"/>
                </a:cubicBezTo>
                <a:cubicBezTo>
                  <a:pt x="852709" y="355019"/>
                  <a:pt x="856077" y="361756"/>
                  <a:pt x="861851" y="375228"/>
                </a:cubicBezTo>
                <a:cubicBezTo>
                  <a:pt x="857039" y="403136"/>
                  <a:pt x="867144" y="423827"/>
                  <a:pt x="890240" y="429119"/>
                </a:cubicBezTo>
                <a:cubicBezTo>
                  <a:pt x="900826" y="437781"/>
                  <a:pt x="901788" y="444998"/>
                  <a:pt x="912374" y="455584"/>
                </a:cubicBezTo>
                <a:cubicBezTo>
                  <a:pt x="925846" y="469538"/>
                  <a:pt x="935470" y="486379"/>
                  <a:pt x="948461" y="500814"/>
                </a:cubicBezTo>
                <a:cubicBezTo>
                  <a:pt x="952792" y="505144"/>
                  <a:pt x="957604" y="508031"/>
                  <a:pt x="959047" y="518136"/>
                </a:cubicBezTo>
                <a:cubicBezTo>
                  <a:pt x="958085" y="546044"/>
                  <a:pt x="949424" y="570102"/>
                  <a:pt x="936432" y="592236"/>
                </a:cubicBezTo>
                <a:cubicBezTo>
                  <a:pt x="932583" y="598973"/>
                  <a:pt x="928252" y="605228"/>
                  <a:pt x="923922" y="611483"/>
                </a:cubicBezTo>
                <a:cubicBezTo>
                  <a:pt x="917666" y="619663"/>
                  <a:pt x="903231" y="636504"/>
                  <a:pt x="902750" y="636985"/>
                </a:cubicBezTo>
                <a:cubicBezTo>
                  <a:pt x="885909" y="651420"/>
                  <a:pt x="868587" y="660081"/>
                  <a:pt x="851265" y="664412"/>
                </a:cubicBezTo>
                <a:cubicBezTo>
                  <a:pt x="799299" y="676922"/>
                  <a:pt x="787751" y="661044"/>
                  <a:pt x="734822" y="650939"/>
                </a:cubicBezTo>
                <a:cubicBezTo>
                  <a:pt x="732416" y="650939"/>
                  <a:pt x="688148" y="640353"/>
                  <a:pt x="685743" y="640353"/>
                </a:cubicBezTo>
                <a:cubicBezTo>
                  <a:pt x="675638" y="639872"/>
                  <a:pt x="664090" y="639872"/>
                  <a:pt x="652542" y="639391"/>
                </a:cubicBezTo>
                <a:close/>
                <a:moveTo>
                  <a:pt x="1467163" y="1587296"/>
                </a:moveTo>
                <a:cubicBezTo>
                  <a:pt x="1454652" y="1631564"/>
                  <a:pt x="1445991" y="1663321"/>
                  <a:pt x="1433481" y="1707589"/>
                </a:cubicBezTo>
                <a:cubicBezTo>
                  <a:pt x="1433481" y="1728760"/>
                  <a:pt x="1432518" y="1732609"/>
                  <a:pt x="1431075" y="1753781"/>
                </a:cubicBezTo>
                <a:cubicBezTo>
                  <a:pt x="1429150" y="1775915"/>
                  <a:pt x="1424820" y="1789388"/>
                  <a:pt x="1411347" y="1779283"/>
                </a:cubicBezTo>
                <a:cubicBezTo>
                  <a:pt x="1397393" y="1758593"/>
                  <a:pt x="1389694" y="1747526"/>
                  <a:pt x="1396431" y="1726835"/>
                </a:cubicBezTo>
                <a:cubicBezTo>
                  <a:pt x="1395950" y="1719137"/>
                  <a:pt x="1407498" y="1686417"/>
                  <a:pt x="1408460" y="1682568"/>
                </a:cubicBezTo>
                <a:cubicBezTo>
                  <a:pt x="1407016" y="1654660"/>
                  <a:pt x="1405573" y="1626752"/>
                  <a:pt x="1404129" y="1598844"/>
                </a:cubicBezTo>
                <a:cubicBezTo>
                  <a:pt x="1388251" y="1543028"/>
                  <a:pt x="1409903" y="1457380"/>
                  <a:pt x="1413753" y="1400602"/>
                </a:cubicBezTo>
                <a:cubicBezTo>
                  <a:pt x="1421451" y="1381355"/>
                  <a:pt x="1419527" y="1259138"/>
                  <a:pt x="1415678" y="1211502"/>
                </a:cubicBezTo>
                <a:cubicBezTo>
                  <a:pt x="1419527" y="1164347"/>
                  <a:pt x="1432518" y="1091691"/>
                  <a:pt x="1441179" y="1136921"/>
                </a:cubicBezTo>
                <a:cubicBezTo>
                  <a:pt x="1443104" y="1147025"/>
                  <a:pt x="1471974" y="1382318"/>
                  <a:pt x="1469568" y="1402527"/>
                </a:cubicBezTo>
                <a:cubicBezTo>
                  <a:pt x="1463795" y="1425142"/>
                  <a:pt x="1471493" y="1447757"/>
                  <a:pt x="1479673" y="1467004"/>
                </a:cubicBezTo>
                <a:cubicBezTo>
                  <a:pt x="1494589" y="1502129"/>
                  <a:pt x="1491221" y="1520413"/>
                  <a:pt x="1467644" y="1550246"/>
                </a:cubicBezTo>
                <a:cubicBezTo>
                  <a:pt x="1463795" y="1560351"/>
                  <a:pt x="1472456" y="1570936"/>
                  <a:pt x="1467163" y="1587296"/>
                </a:cubicBezTo>
                <a:close/>
              </a:path>
            </a:pathLst>
          </a:custGeom>
          <a:solidFill>
            <a:schemeClr val="accent1"/>
          </a:solidFill>
          <a:ln w="4790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n 11">
            <a:extLst>
              <a:ext uri="{FF2B5EF4-FFF2-40B4-BE49-F238E27FC236}">
                <a16:creationId xmlns:a16="http://schemas.microsoft.com/office/drawing/2014/main" id="{9434BA53-601C-43A9-B2DB-8C2B05ED99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4872" y="2611185"/>
            <a:ext cx="6844053" cy="4592852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09D7E683-B384-4564-9B8A-7BC368DD3574}"/>
              </a:ext>
            </a:extLst>
          </p:cNvPr>
          <p:cNvSpPr txBox="1"/>
          <p:nvPr/>
        </p:nvSpPr>
        <p:spPr>
          <a:xfrm>
            <a:off x="3938257" y="469322"/>
            <a:ext cx="774675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5E2C033-4EEC-4F13-9BB9-BDB519B1BBD3}"/>
              </a:ext>
            </a:extLst>
          </p:cNvPr>
          <p:cNvSpPr txBox="1"/>
          <p:nvPr/>
        </p:nvSpPr>
        <p:spPr>
          <a:xfrm>
            <a:off x="3938257" y="1256201"/>
            <a:ext cx="7746757" cy="369332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ما ارائه حرفه ای ایجاد می کنیم</a:t>
            </a:r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0C9A497-C6CD-4818-BAF5-23140CCF644F}"/>
              </a:ext>
            </a:extLst>
          </p:cNvPr>
          <p:cNvSpPr/>
          <p:nvPr/>
        </p:nvSpPr>
        <p:spPr>
          <a:xfrm>
            <a:off x="4046899" y="1846435"/>
            <a:ext cx="8145101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7B12FC-194D-429F-989A-79AE25F8EB49}"/>
              </a:ext>
            </a:extLst>
          </p:cNvPr>
          <p:cNvSpPr txBox="1"/>
          <p:nvPr/>
        </p:nvSpPr>
        <p:spPr>
          <a:xfrm>
            <a:off x="4291343" y="2025583"/>
            <a:ext cx="7393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زیب و جذابیت منحصر به فرد به ارائه های خود اضافه کنید. یک ارائه پاورپوینت مدرن دریافت کنید که به زیبایی طراحی شده باشد. امیدوارم و معتقدم که این الگو زمان، پول و اعتبار شما را تامین کند. یک ارائه پاورپوینت مدرن دریافت کنید.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Graphic 33">
            <a:extLst>
              <a:ext uri="{FF2B5EF4-FFF2-40B4-BE49-F238E27FC236}">
                <a16:creationId xmlns:a16="http://schemas.microsoft.com/office/drawing/2014/main" id="{C06A55F0-7AC5-47F8-B4EC-A2B8FF705B94}"/>
              </a:ext>
            </a:extLst>
          </p:cNvPr>
          <p:cNvSpPr/>
          <p:nvPr/>
        </p:nvSpPr>
        <p:spPr>
          <a:xfrm>
            <a:off x="3838671" y="1159109"/>
            <a:ext cx="3150606" cy="696379"/>
          </a:xfrm>
          <a:custGeom>
            <a:avLst/>
            <a:gdLst>
              <a:gd name="connsiteX0" fmla="*/ 8573 w 10389870"/>
              <a:gd name="connsiteY0" fmla="*/ 1654493 h 2296477"/>
              <a:gd name="connsiteX1" fmla="*/ 1642110 w 10389870"/>
              <a:gd name="connsiteY1" fmla="*/ 1703070 h 2296477"/>
              <a:gd name="connsiteX2" fmla="*/ 1629728 w 10389870"/>
              <a:gd name="connsiteY2" fmla="*/ 1641158 h 2296477"/>
              <a:gd name="connsiteX3" fmla="*/ 1267778 w 10389870"/>
              <a:gd name="connsiteY3" fmla="*/ 1641158 h 2296477"/>
              <a:gd name="connsiteX4" fmla="*/ 1261110 w 10389870"/>
              <a:gd name="connsiteY4" fmla="*/ 1606868 h 2296477"/>
              <a:gd name="connsiteX5" fmla="*/ 1444943 w 10389870"/>
              <a:gd name="connsiteY5" fmla="*/ 1599248 h 2296477"/>
              <a:gd name="connsiteX6" fmla="*/ 1631633 w 10389870"/>
              <a:gd name="connsiteY6" fmla="*/ 1591628 h 2296477"/>
              <a:gd name="connsiteX7" fmla="*/ 1657350 w 10389870"/>
              <a:gd name="connsiteY7" fmla="*/ 1576388 h 2296477"/>
              <a:gd name="connsiteX8" fmla="*/ 1729740 w 10389870"/>
              <a:gd name="connsiteY8" fmla="*/ 1491615 h 2296477"/>
              <a:gd name="connsiteX9" fmla="*/ 1758315 w 10389870"/>
              <a:gd name="connsiteY9" fmla="*/ 1480185 h 2296477"/>
              <a:gd name="connsiteX10" fmla="*/ 1948815 w 10389870"/>
              <a:gd name="connsiteY10" fmla="*/ 1480185 h 2296477"/>
              <a:gd name="connsiteX11" fmla="*/ 1983105 w 10389870"/>
              <a:gd name="connsiteY11" fmla="*/ 1494473 h 2296477"/>
              <a:gd name="connsiteX12" fmla="*/ 2052638 w 10389870"/>
              <a:gd name="connsiteY12" fmla="*/ 1570673 h 2296477"/>
              <a:gd name="connsiteX13" fmla="*/ 2010728 w 10389870"/>
              <a:gd name="connsiteY13" fmla="*/ 1661160 h 2296477"/>
              <a:gd name="connsiteX14" fmla="*/ 1970723 w 10389870"/>
              <a:gd name="connsiteY14" fmla="*/ 1735455 h 2296477"/>
              <a:gd name="connsiteX15" fmla="*/ 1983105 w 10389870"/>
              <a:gd name="connsiteY15" fmla="*/ 1737360 h 2296477"/>
              <a:gd name="connsiteX16" fmla="*/ 2880360 w 10389870"/>
              <a:gd name="connsiteY16" fmla="*/ 1750695 h 2296477"/>
              <a:gd name="connsiteX17" fmla="*/ 2916555 w 10389870"/>
              <a:gd name="connsiteY17" fmla="*/ 1723073 h 2296477"/>
              <a:gd name="connsiteX18" fmla="*/ 2949893 w 10389870"/>
              <a:gd name="connsiteY18" fmla="*/ 1594485 h 2296477"/>
              <a:gd name="connsiteX19" fmla="*/ 2982278 w 10389870"/>
              <a:gd name="connsiteY19" fmla="*/ 1570673 h 2296477"/>
              <a:gd name="connsiteX20" fmla="*/ 3109913 w 10389870"/>
              <a:gd name="connsiteY20" fmla="*/ 1571625 h 2296477"/>
              <a:gd name="connsiteX21" fmla="*/ 3114675 w 10389870"/>
              <a:gd name="connsiteY21" fmla="*/ 1485900 h 2296477"/>
              <a:gd name="connsiteX22" fmla="*/ 3039428 w 10389870"/>
              <a:gd name="connsiteY22" fmla="*/ 1452563 h 2296477"/>
              <a:gd name="connsiteX23" fmla="*/ 3108008 w 10389870"/>
              <a:gd name="connsiteY23" fmla="*/ 1458278 h 2296477"/>
              <a:gd name="connsiteX24" fmla="*/ 3170873 w 10389870"/>
              <a:gd name="connsiteY24" fmla="*/ 1427798 h 2296477"/>
              <a:gd name="connsiteX25" fmla="*/ 3179445 w 10389870"/>
              <a:gd name="connsiteY25" fmla="*/ 1327785 h 2296477"/>
              <a:gd name="connsiteX26" fmla="*/ 3282315 w 10389870"/>
              <a:gd name="connsiteY26" fmla="*/ 1312545 h 2296477"/>
              <a:gd name="connsiteX27" fmla="*/ 3282315 w 10389870"/>
              <a:gd name="connsiteY27" fmla="*/ 1397318 h 2296477"/>
              <a:gd name="connsiteX28" fmla="*/ 3281363 w 10389870"/>
              <a:gd name="connsiteY28" fmla="*/ 1475423 h 2296477"/>
              <a:gd name="connsiteX29" fmla="*/ 3314700 w 10389870"/>
              <a:gd name="connsiteY29" fmla="*/ 1561148 h 2296477"/>
              <a:gd name="connsiteX30" fmla="*/ 3332798 w 10389870"/>
              <a:gd name="connsiteY30" fmla="*/ 1567815 h 2296477"/>
              <a:gd name="connsiteX31" fmla="*/ 3438525 w 10389870"/>
              <a:gd name="connsiteY31" fmla="*/ 1497330 h 2296477"/>
              <a:gd name="connsiteX32" fmla="*/ 3531870 w 10389870"/>
              <a:gd name="connsiteY32" fmla="*/ 1207770 h 2296477"/>
              <a:gd name="connsiteX33" fmla="*/ 3535680 w 10389870"/>
              <a:gd name="connsiteY33" fmla="*/ 1108710 h 2296477"/>
              <a:gd name="connsiteX34" fmla="*/ 3528060 w 10389870"/>
              <a:gd name="connsiteY34" fmla="*/ 1070610 h 2296477"/>
              <a:gd name="connsiteX35" fmla="*/ 3655695 w 10389870"/>
              <a:gd name="connsiteY35" fmla="*/ 1030605 h 2296477"/>
              <a:gd name="connsiteX36" fmla="*/ 3681413 w 10389870"/>
              <a:gd name="connsiteY36" fmla="*/ 1040130 h 2296477"/>
              <a:gd name="connsiteX37" fmla="*/ 3741420 w 10389870"/>
              <a:gd name="connsiteY37" fmla="*/ 1061085 h 2296477"/>
              <a:gd name="connsiteX38" fmla="*/ 3877628 w 10389870"/>
              <a:gd name="connsiteY38" fmla="*/ 1061085 h 2296477"/>
              <a:gd name="connsiteX39" fmla="*/ 3876675 w 10389870"/>
              <a:gd name="connsiteY39" fmla="*/ 983933 h 2296477"/>
              <a:gd name="connsiteX40" fmla="*/ 3894773 w 10389870"/>
              <a:gd name="connsiteY40" fmla="*/ 902018 h 2296477"/>
              <a:gd name="connsiteX41" fmla="*/ 3976688 w 10389870"/>
              <a:gd name="connsiteY41" fmla="*/ 859155 h 2296477"/>
              <a:gd name="connsiteX42" fmla="*/ 4092893 w 10389870"/>
              <a:gd name="connsiteY42" fmla="*/ 922020 h 2296477"/>
              <a:gd name="connsiteX43" fmla="*/ 4100513 w 10389870"/>
              <a:gd name="connsiteY43" fmla="*/ 976313 h 2296477"/>
              <a:gd name="connsiteX44" fmla="*/ 4160520 w 10389870"/>
              <a:gd name="connsiteY44" fmla="*/ 958215 h 2296477"/>
              <a:gd name="connsiteX45" fmla="*/ 4175760 w 10389870"/>
              <a:gd name="connsiteY45" fmla="*/ 1024890 h 2296477"/>
              <a:gd name="connsiteX46" fmla="*/ 4209098 w 10389870"/>
              <a:gd name="connsiteY46" fmla="*/ 918210 h 2296477"/>
              <a:gd name="connsiteX47" fmla="*/ 4240530 w 10389870"/>
              <a:gd name="connsiteY47" fmla="*/ 895350 h 2296477"/>
              <a:gd name="connsiteX48" fmla="*/ 4439603 w 10389870"/>
              <a:gd name="connsiteY48" fmla="*/ 895350 h 2296477"/>
              <a:gd name="connsiteX49" fmla="*/ 4438650 w 10389870"/>
              <a:gd name="connsiteY49" fmla="*/ 752475 h 2296477"/>
              <a:gd name="connsiteX50" fmla="*/ 4413885 w 10389870"/>
              <a:gd name="connsiteY50" fmla="*/ 725805 h 2296477"/>
              <a:gd name="connsiteX51" fmla="*/ 4377690 w 10389870"/>
              <a:gd name="connsiteY51" fmla="*/ 700088 h 2296477"/>
              <a:gd name="connsiteX52" fmla="*/ 4441508 w 10389870"/>
              <a:gd name="connsiteY52" fmla="*/ 688658 h 2296477"/>
              <a:gd name="connsiteX53" fmla="*/ 4442460 w 10389870"/>
              <a:gd name="connsiteY53" fmla="*/ 683895 h 2296477"/>
              <a:gd name="connsiteX54" fmla="*/ 4371975 w 10389870"/>
              <a:gd name="connsiteY54" fmla="*/ 662940 h 2296477"/>
              <a:gd name="connsiteX55" fmla="*/ 4331018 w 10389870"/>
              <a:gd name="connsiteY55" fmla="*/ 613410 h 2296477"/>
              <a:gd name="connsiteX56" fmla="*/ 4328160 w 10389870"/>
              <a:gd name="connsiteY56" fmla="*/ 589598 h 2296477"/>
              <a:gd name="connsiteX57" fmla="*/ 4485323 w 10389870"/>
              <a:gd name="connsiteY57" fmla="*/ 589598 h 2296477"/>
              <a:gd name="connsiteX58" fmla="*/ 4469130 w 10389870"/>
              <a:gd name="connsiteY58" fmla="*/ 557213 h 2296477"/>
              <a:gd name="connsiteX59" fmla="*/ 4327208 w 10389870"/>
              <a:gd name="connsiteY59" fmla="*/ 523875 h 2296477"/>
              <a:gd name="connsiteX60" fmla="*/ 4283393 w 10389870"/>
              <a:gd name="connsiteY60" fmla="*/ 459105 h 2296477"/>
              <a:gd name="connsiteX61" fmla="*/ 4459605 w 10389870"/>
              <a:gd name="connsiteY61" fmla="*/ 444818 h 2296477"/>
              <a:gd name="connsiteX62" fmla="*/ 4449128 w 10389870"/>
              <a:gd name="connsiteY62" fmla="*/ 397193 h 2296477"/>
              <a:gd name="connsiteX63" fmla="*/ 4501515 w 10389870"/>
              <a:gd name="connsiteY63" fmla="*/ 318135 h 2296477"/>
              <a:gd name="connsiteX64" fmla="*/ 4574858 w 10389870"/>
              <a:gd name="connsiteY64" fmla="*/ 301943 h 2296477"/>
              <a:gd name="connsiteX65" fmla="*/ 4599623 w 10389870"/>
              <a:gd name="connsiteY65" fmla="*/ 313373 h 2296477"/>
              <a:gd name="connsiteX66" fmla="*/ 4628198 w 10389870"/>
              <a:gd name="connsiteY66" fmla="*/ 343853 h 2296477"/>
              <a:gd name="connsiteX67" fmla="*/ 4660583 w 10389870"/>
              <a:gd name="connsiteY67" fmla="*/ 379095 h 2296477"/>
              <a:gd name="connsiteX68" fmla="*/ 4660583 w 10389870"/>
              <a:gd name="connsiteY68" fmla="*/ 1905 h 2296477"/>
              <a:gd name="connsiteX69" fmla="*/ 4705350 w 10389870"/>
              <a:gd name="connsiteY69" fmla="*/ 0 h 2296477"/>
              <a:gd name="connsiteX70" fmla="*/ 4726305 w 10389870"/>
              <a:gd name="connsiteY70" fmla="*/ 472440 h 2296477"/>
              <a:gd name="connsiteX71" fmla="*/ 4797743 w 10389870"/>
              <a:gd name="connsiteY71" fmla="*/ 480060 h 2296477"/>
              <a:gd name="connsiteX72" fmla="*/ 4798695 w 10389870"/>
              <a:gd name="connsiteY72" fmla="*/ 484823 h 2296477"/>
              <a:gd name="connsiteX73" fmla="*/ 4649153 w 10389870"/>
              <a:gd name="connsiteY73" fmla="*/ 557213 h 2296477"/>
              <a:gd name="connsiteX74" fmla="*/ 4815840 w 10389870"/>
              <a:gd name="connsiteY74" fmla="*/ 1529715 h 2296477"/>
              <a:gd name="connsiteX75" fmla="*/ 4993005 w 10389870"/>
              <a:gd name="connsiteY75" fmla="*/ 1439228 h 2296477"/>
              <a:gd name="connsiteX76" fmla="*/ 5047298 w 10389870"/>
              <a:gd name="connsiteY76" fmla="*/ 1426845 h 2296477"/>
              <a:gd name="connsiteX77" fmla="*/ 5310188 w 10389870"/>
              <a:gd name="connsiteY77" fmla="*/ 1425893 h 2296477"/>
              <a:gd name="connsiteX78" fmla="*/ 5316855 w 10389870"/>
              <a:gd name="connsiteY78" fmla="*/ 1295400 h 2296477"/>
              <a:gd name="connsiteX79" fmla="*/ 5349240 w 10389870"/>
              <a:gd name="connsiteY79" fmla="*/ 1254443 h 2296477"/>
              <a:gd name="connsiteX80" fmla="*/ 5358765 w 10389870"/>
              <a:gd name="connsiteY80" fmla="*/ 1136333 h 2296477"/>
              <a:gd name="connsiteX81" fmla="*/ 5609273 w 10389870"/>
              <a:gd name="connsiteY81" fmla="*/ 1136333 h 2296477"/>
              <a:gd name="connsiteX82" fmla="*/ 5623560 w 10389870"/>
              <a:gd name="connsiteY82" fmla="*/ 1293495 h 2296477"/>
              <a:gd name="connsiteX83" fmla="*/ 5740718 w 10389870"/>
              <a:gd name="connsiteY83" fmla="*/ 1309688 h 2296477"/>
              <a:gd name="connsiteX84" fmla="*/ 5926455 w 10389870"/>
              <a:gd name="connsiteY84" fmla="*/ 1332548 h 2296477"/>
              <a:gd name="connsiteX85" fmla="*/ 5954078 w 10389870"/>
              <a:gd name="connsiteY85" fmla="*/ 1362075 h 2296477"/>
              <a:gd name="connsiteX86" fmla="*/ 5985510 w 10389870"/>
              <a:gd name="connsiteY86" fmla="*/ 1704023 h 2296477"/>
              <a:gd name="connsiteX87" fmla="*/ 6110288 w 10389870"/>
              <a:gd name="connsiteY87" fmla="*/ 1708785 h 2296477"/>
              <a:gd name="connsiteX88" fmla="*/ 6128385 w 10389870"/>
              <a:gd name="connsiteY88" fmla="*/ 1694498 h 2296477"/>
              <a:gd name="connsiteX89" fmla="*/ 6134100 w 10389870"/>
              <a:gd name="connsiteY89" fmla="*/ 1671638 h 2296477"/>
              <a:gd name="connsiteX90" fmla="*/ 6199823 w 10389870"/>
              <a:gd name="connsiteY90" fmla="*/ 1610678 h 2296477"/>
              <a:gd name="connsiteX91" fmla="*/ 6171248 w 10389870"/>
              <a:gd name="connsiteY91" fmla="*/ 1451610 h 2296477"/>
              <a:gd name="connsiteX92" fmla="*/ 6180773 w 10389870"/>
              <a:gd name="connsiteY92" fmla="*/ 1421130 h 2296477"/>
              <a:gd name="connsiteX93" fmla="*/ 6212205 w 10389870"/>
              <a:gd name="connsiteY93" fmla="*/ 1392555 h 2296477"/>
              <a:gd name="connsiteX94" fmla="*/ 6282690 w 10389870"/>
              <a:gd name="connsiteY94" fmla="*/ 1395413 h 2296477"/>
              <a:gd name="connsiteX95" fmla="*/ 6327458 w 10389870"/>
              <a:gd name="connsiteY95" fmla="*/ 1440180 h 2296477"/>
              <a:gd name="connsiteX96" fmla="*/ 6338888 w 10389870"/>
              <a:gd name="connsiteY96" fmla="*/ 1449705 h 2296477"/>
              <a:gd name="connsiteX97" fmla="*/ 6361748 w 10389870"/>
              <a:gd name="connsiteY97" fmla="*/ 1418273 h 2296477"/>
              <a:gd name="connsiteX98" fmla="*/ 6436043 w 10389870"/>
              <a:gd name="connsiteY98" fmla="*/ 1401128 h 2296477"/>
              <a:gd name="connsiteX99" fmla="*/ 6467475 w 10389870"/>
              <a:gd name="connsiteY99" fmla="*/ 1474470 h 2296477"/>
              <a:gd name="connsiteX100" fmla="*/ 6452235 w 10389870"/>
              <a:gd name="connsiteY100" fmla="*/ 1561148 h 2296477"/>
              <a:gd name="connsiteX101" fmla="*/ 6491288 w 10389870"/>
              <a:gd name="connsiteY101" fmla="*/ 1544003 h 2296477"/>
              <a:gd name="connsiteX102" fmla="*/ 6544628 w 10389870"/>
              <a:gd name="connsiteY102" fmla="*/ 1286828 h 2296477"/>
              <a:gd name="connsiteX103" fmla="*/ 6544628 w 10389870"/>
              <a:gd name="connsiteY103" fmla="*/ 1258253 h 2296477"/>
              <a:gd name="connsiteX104" fmla="*/ 6613208 w 10389870"/>
              <a:gd name="connsiteY104" fmla="*/ 1254443 h 2296477"/>
              <a:gd name="connsiteX105" fmla="*/ 6649403 w 10389870"/>
              <a:gd name="connsiteY105" fmla="*/ 1277303 h 2296477"/>
              <a:gd name="connsiteX106" fmla="*/ 6695123 w 10389870"/>
              <a:gd name="connsiteY106" fmla="*/ 1308735 h 2296477"/>
              <a:gd name="connsiteX107" fmla="*/ 6728460 w 10389870"/>
              <a:gd name="connsiteY107" fmla="*/ 1604963 h 2296477"/>
              <a:gd name="connsiteX108" fmla="*/ 6839903 w 10389870"/>
              <a:gd name="connsiteY108" fmla="*/ 1604963 h 2296477"/>
              <a:gd name="connsiteX109" fmla="*/ 6839903 w 10389870"/>
              <a:gd name="connsiteY109" fmla="*/ 1522095 h 2296477"/>
              <a:gd name="connsiteX110" fmla="*/ 6844665 w 10389870"/>
              <a:gd name="connsiteY110" fmla="*/ 1496378 h 2296477"/>
              <a:gd name="connsiteX111" fmla="*/ 6894195 w 10389870"/>
              <a:gd name="connsiteY111" fmla="*/ 1468755 h 2296477"/>
              <a:gd name="connsiteX112" fmla="*/ 6929438 w 10389870"/>
              <a:gd name="connsiteY112" fmla="*/ 1520190 h 2296477"/>
              <a:gd name="connsiteX113" fmla="*/ 6930390 w 10389870"/>
              <a:gd name="connsiteY113" fmla="*/ 1559243 h 2296477"/>
              <a:gd name="connsiteX114" fmla="*/ 6972300 w 10389870"/>
              <a:gd name="connsiteY114" fmla="*/ 1603058 h 2296477"/>
              <a:gd name="connsiteX115" fmla="*/ 6972300 w 10389870"/>
              <a:gd name="connsiteY115" fmla="*/ 1501140 h 2296477"/>
              <a:gd name="connsiteX116" fmla="*/ 6999923 w 10389870"/>
              <a:gd name="connsiteY116" fmla="*/ 1463040 h 2296477"/>
              <a:gd name="connsiteX117" fmla="*/ 7048500 w 10389870"/>
              <a:gd name="connsiteY117" fmla="*/ 1503045 h 2296477"/>
              <a:gd name="connsiteX118" fmla="*/ 7057073 w 10389870"/>
              <a:gd name="connsiteY118" fmla="*/ 1564005 h 2296477"/>
              <a:gd name="connsiteX119" fmla="*/ 7140893 w 10389870"/>
              <a:gd name="connsiteY119" fmla="*/ 1604963 h 2296477"/>
              <a:gd name="connsiteX120" fmla="*/ 7184708 w 10389870"/>
              <a:gd name="connsiteY120" fmla="*/ 1635443 h 2296477"/>
              <a:gd name="connsiteX121" fmla="*/ 7267575 w 10389870"/>
              <a:gd name="connsiteY121" fmla="*/ 1689735 h 2296477"/>
              <a:gd name="connsiteX122" fmla="*/ 7455218 w 10389870"/>
              <a:gd name="connsiteY122" fmla="*/ 1684020 h 2296477"/>
              <a:gd name="connsiteX123" fmla="*/ 7491413 w 10389870"/>
              <a:gd name="connsiteY123" fmla="*/ 1664970 h 2296477"/>
              <a:gd name="connsiteX124" fmla="*/ 7603808 w 10389870"/>
              <a:gd name="connsiteY124" fmla="*/ 1610678 h 2296477"/>
              <a:gd name="connsiteX125" fmla="*/ 7625715 w 10389870"/>
              <a:gd name="connsiteY125" fmla="*/ 1461135 h 2296477"/>
              <a:gd name="connsiteX126" fmla="*/ 7783830 w 10389870"/>
              <a:gd name="connsiteY126" fmla="*/ 1461135 h 2296477"/>
              <a:gd name="connsiteX127" fmla="*/ 7783830 w 10389870"/>
              <a:gd name="connsiteY127" fmla="*/ 1351598 h 2296477"/>
              <a:gd name="connsiteX128" fmla="*/ 7723823 w 10389870"/>
              <a:gd name="connsiteY128" fmla="*/ 1348740 h 2296477"/>
              <a:gd name="connsiteX129" fmla="*/ 7716203 w 10389870"/>
              <a:gd name="connsiteY129" fmla="*/ 1226820 h 2296477"/>
              <a:gd name="connsiteX130" fmla="*/ 7953375 w 10389870"/>
              <a:gd name="connsiteY130" fmla="*/ 1226820 h 2296477"/>
              <a:gd name="connsiteX131" fmla="*/ 7945755 w 10389870"/>
              <a:gd name="connsiteY131" fmla="*/ 1356360 h 2296477"/>
              <a:gd name="connsiteX132" fmla="*/ 7893368 w 10389870"/>
              <a:gd name="connsiteY132" fmla="*/ 1356360 h 2296477"/>
              <a:gd name="connsiteX133" fmla="*/ 7893368 w 10389870"/>
              <a:gd name="connsiteY133" fmla="*/ 1439228 h 2296477"/>
              <a:gd name="connsiteX134" fmla="*/ 7923848 w 10389870"/>
              <a:gd name="connsiteY134" fmla="*/ 1439228 h 2296477"/>
              <a:gd name="connsiteX135" fmla="*/ 8800147 w 10389870"/>
              <a:gd name="connsiteY135" fmla="*/ 1419225 h 2296477"/>
              <a:gd name="connsiteX136" fmla="*/ 8838247 w 10389870"/>
              <a:gd name="connsiteY136" fmla="*/ 1448753 h 2296477"/>
              <a:gd name="connsiteX137" fmla="*/ 8921115 w 10389870"/>
              <a:gd name="connsiteY137" fmla="*/ 1757363 h 2296477"/>
              <a:gd name="connsiteX138" fmla="*/ 8965883 w 10389870"/>
              <a:gd name="connsiteY138" fmla="*/ 1841183 h 2296477"/>
              <a:gd name="connsiteX139" fmla="*/ 9045893 w 10389870"/>
              <a:gd name="connsiteY139" fmla="*/ 1928813 h 2296477"/>
              <a:gd name="connsiteX140" fmla="*/ 9167813 w 10389870"/>
              <a:gd name="connsiteY140" fmla="*/ 1933575 h 2296477"/>
              <a:gd name="connsiteX141" fmla="*/ 10354628 w 10389870"/>
              <a:gd name="connsiteY141" fmla="*/ 1927860 h 2296477"/>
              <a:gd name="connsiteX142" fmla="*/ 10389870 w 10389870"/>
              <a:gd name="connsiteY142" fmla="*/ 1927860 h 2296477"/>
              <a:gd name="connsiteX143" fmla="*/ 10343197 w 10389870"/>
              <a:gd name="connsiteY143" fmla="*/ 2120265 h 2296477"/>
              <a:gd name="connsiteX144" fmla="*/ 10247947 w 10389870"/>
              <a:gd name="connsiteY144" fmla="*/ 2274570 h 2296477"/>
              <a:gd name="connsiteX145" fmla="*/ 10206990 w 10389870"/>
              <a:gd name="connsiteY145" fmla="*/ 2296478 h 2296477"/>
              <a:gd name="connsiteX146" fmla="*/ 7729538 w 10389870"/>
              <a:gd name="connsiteY146" fmla="*/ 2290763 h 2296477"/>
              <a:gd name="connsiteX147" fmla="*/ 6140768 w 10389870"/>
              <a:gd name="connsiteY147" fmla="*/ 2286953 h 2296477"/>
              <a:gd name="connsiteX148" fmla="*/ 721043 w 10389870"/>
              <a:gd name="connsiteY148" fmla="*/ 2275523 h 2296477"/>
              <a:gd name="connsiteX149" fmla="*/ 659130 w 10389870"/>
              <a:gd name="connsiteY149" fmla="*/ 2251710 h 2296477"/>
              <a:gd name="connsiteX150" fmla="*/ 15240 w 10389870"/>
              <a:gd name="connsiteY150" fmla="*/ 1672590 h 2296477"/>
              <a:gd name="connsiteX151" fmla="*/ 0 w 10389870"/>
              <a:gd name="connsiteY151" fmla="*/ 1664970 h 2296477"/>
              <a:gd name="connsiteX152" fmla="*/ 8573 w 10389870"/>
              <a:gd name="connsiteY152" fmla="*/ 1654493 h 229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0389870" h="2296477">
                <a:moveTo>
                  <a:pt x="8573" y="1654493"/>
                </a:moveTo>
                <a:cubicBezTo>
                  <a:pt x="551498" y="1670685"/>
                  <a:pt x="1094423" y="1686878"/>
                  <a:pt x="1642110" y="1703070"/>
                </a:cubicBezTo>
                <a:cubicBezTo>
                  <a:pt x="1637348" y="1681163"/>
                  <a:pt x="1633538" y="1662113"/>
                  <a:pt x="1629728" y="1641158"/>
                </a:cubicBezTo>
                <a:cubicBezTo>
                  <a:pt x="1507808" y="1641158"/>
                  <a:pt x="1387793" y="1641158"/>
                  <a:pt x="1267778" y="1641158"/>
                </a:cubicBezTo>
                <a:cubicBezTo>
                  <a:pt x="1264920" y="1628775"/>
                  <a:pt x="1263015" y="1619250"/>
                  <a:pt x="1261110" y="1606868"/>
                </a:cubicBezTo>
                <a:cubicBezTo>
                  <a:pt x="1323023" y="1604010"/>
                  <a:pt x="1383983" y="1602105"/>
                  <a:pt x="1444943" y="1599248"/>
                </a:cubicBezTo>
                <a:cubicBezTo>
                  <a:pt x="1506855" y="1597343"/>
                  <a:pt x="1569720" y="1595438"/>
                  <a:pt x="1631633" y="1591628"/>
                </a:cubicBezTo>
                <a:cubicBezTo>
                  <a:pt x="1640205" y="1590675"/>
                  <a:pt x="1651635" y="1584008"/>
                  <a:pt x="1657350" y="1576388"/>
                </a:cubicBezTo>
                <a:cubicBezTo>
                  <a:pt x="1682115" y="1548765"/>
                  <a:pt x="1704975" y="1519238"/>
                  <a:pt x="1729740" y="1491615"/>
                </a:cubicBezTo>
                <a:cubicBezTo>
                  <a:pt x="1736408" y="1484948"/>
                  <a:pt x="1748790" y="1480185"/>
                  <a:pt x="1758315" y="1480185"/>
                </a:cubicBezTo>
                <a:cubicBezTo>
                  <a:pt x="1822133" y="1479233"/>
                  <a:pt x="1884998" y="1479233"/>
                  <a:pt x="1948815" y="1480185"/>
                </a:cubicBezTo>
                <a:cubicBezTo>
                  <a:pt x="1960245" y="1480185"/>
                  <a:pt x="1974533" y="1485900"/>
                  <a:pt x="1983105" y="1494473"/>
                </a:cubicBezTo>
                <a:cubicBezTo>
                  <a:pt x="2008823" y="1518285"/>
                  <a:pt x="2046923" y="1542098"/>
                  <a:pt x="2052638" y="1570673"/>
                </a:cubicBezTo>
                <a:cubicBezTo>
                  <a:pt x="2057400" y="1597343"/>
                  <a:pt x="2026920" y="1630680"/>
                  <a:pt x="2010728" y="1661160"/>
                </a:cubicBezTo>
                <a:cubicBezTo>
                  <a:pt x="1998345" y="1684973"/>
                  <a:pt x="1985010" y="1708785"/>
                  <a:pt x="1970723" y="1735455"/>
                </a:cubicBezTo>
                <a:cubicBezTo>
                  <a:pt x="1976438" y="1736408"/>
                  <a:pt x="1980248" y="1737360"/>
                  <a:pt x="1983105" y="1737360"/>
                </a:cubicBezTo>
                <a:cubicBezTo>
                  <a:pt x="2282190" y="1742123"/>
                  <a:pt x="2581275" y="1745933"/>
                  <a:pt x="2880360" y="1750695"/>
                </a:cubicBezTo>
                <a:cubicBezTo>
                  <a:pt x="2902268" y="1750695"/>
                  <a:pt x="2911793" y="1745933"/>
                  <a:pt x="2916555" y="1723073"/>
                </a:cubicBezTo>
                <a:cubicBezTo>
                  <a:pt x="2926080" y="1680210"/>
                  <a:pt x="2939415" y="1638300"/>
                  <a:pt x="2949893" y="1594485"/>
                </a:cubicBezTo>
                <a:cubicBezTo>
                  <a:pt x="2954655" y="1575435"/>
                  <a:pt x="2962275" y="1569720"/>
                  <a:pt x="2982278" y="1570673"/>
                </a:cubicBezTo>
                <a:cubicBezTo>
                  <a:pt x="3023235" y="1573530"/>
                  <a:pt x="3064193" y="1571625"/>
                  <a:pt x="3109913" y="1571625"/>
                </a:cubicBezTo>
                <a:cubicBezTo>
                  <a:pt x="3111818" y="1544003"/>
                  <a:pt x="3113723" y="1514475"/>
                  <a:pt x="3114675" y="1485900"/>
                </a:cubicBezTo>
                <a:cubicBezTo>
                  <a:pt x="3091815" y="1466850"/>
                  <a:pt x="3051810" y="1502093"/>
                  <a:pt x="3039428" y="1452563"/>
                </a:cubicBezTo>
                <a:cubicBezTo>
                  <a:pt x="3063240" y="1454468"/>
                  <a:pt x="3085148" y="1456373"/>
                  <a:pt x="3108008" y="1458278"/>
                </a:cubicBezTo>
                <a:cubicBezTo>
                  <a:pt x="3115628" y="1422083"/>
                  <a:pt x="3149918" y="1442085"/>
                  <a:pt x="3170873" y="1427798"/>
                </a:cubicBezTo>
                <a:cubicBezTo>
                  <a:pt x="3173730" y="1396365"/>
                  <a:pt x="3176588" y="1363980"/>
                  <a:pt x="3179445" y="1327785"/>
                </a:cubicBezTo>
                <a:cubicBezTo>
                  <a:pt x="3212783" y="1323023"/>
                  <a:pt x="3245168" y="1318260"/>
                  <a:pt x="3282315" y="1312545"/>
                </a:cubicBezTo>
                <a:cubicBezTo>
                  <a:pt x="3282315" y="1342073"/>
                  <a:pt x="3282315" y="1369695"/>
                  <a:pt x="3282315" y="1397318"/>
                </a:cubicBezTo>
                <a:cubicBezTo>
                  <a:pt x="3282315" y="1423035"/>
                  <a:pt x="3286125" y="1450658"/>
                  <a:pt x="3281363" y="1475423"/>
                </a:cubicBezTo>
                <a:cubicBezTo>
                  <a:pt x="3274695" y="1512570"/>
                  <a:pt x="3301365" y="1533525"/>
                  <a:pt x="3314700" y="1561148"/>
                </a:cubicBezTo>
                <a:cubicBezTo>
                  <a:pt x="3316605" y="1565910"/>
                  <a:pt x="3326130" y="1567815"/>
                  <a:pt x="3332798" y="1567815"/>
                </a:cubicBezTo>
                <a:cubicBezTo>
                  <a:pt x="3413760" y="1575435"/>
                  <a:pt x="3412808" y="1574483"/>
                  <a:pt x="3438525" y="1497330"/>
                </a:cubicBezTo>
                <a:cubicBezTo>
                  <a:pt x="3469958" y="1401128"/>
                  <a:pt x="3500438" y="1303973"/>
                  <a:pt x="3531870" y="1207770"/>
                </a:cubicBezTo>
                <a:cubicBezTo>
                  <a:pt x="3543300" y="1174433"/>
                  <a:pt x="3549968" y="1143000"/>
                  <a:pt x="3535680" y="1108710"/>
                </a:cubicBezTo>
                <a:cubicBezTo>
                  <a:pt x="3530918" y="1097280"/>
                  <a:pt x="3530918" y="1082993"/>
                  <a:pt x="3528060" y="1070610"/>
                </a:cubicBezTo>
                <a:cubicBezTo>
                  <a:pt x="3571875" y="1056323"/>
                  <a:pt x="3612833" y="1042988"/>
                  <a:pt x="3655695" y="1030605"/>
                </a:cubicBezTo>
                <a:cubicBezTo>
                  <a:pt x="3663315" y="1028700"/>
                  <a:pt x="3675698" y="1034415"/>
                  <a:pt x="3681413" y="1040130"/>
                </a:cubicBezTo>
                <a:cubicBezTo>
                  <a:pt x="3698558" y="1057275"/>
                  <a:pt x="3717608" y="1062038"/>
                  <a:pt x="3741420" y="1061085"/>
                </a:cubicBezTo>
                <a:cubicBezTo>
                  <a:pt x="3786188" y="1059180"/>
                  <a:pt x="3831908" y="1061085"/>
                  <a:pt x="3877628" y="1061085"/>
                </a:cubicBezTo>
                <a:cubicBezTo>
                  <a:pt x="3877628" y="1033463"/>
                  <a:pt x="3879533" y="1008698"/>
                  <a:pt x="3876675" y="983933"/>
                </a:cubicBezTo>
                <a:cubicBezTo>
                  <a:pt x="3872865" y="953453"/>
                  <a:pt x="3883343" y="929640"/>
                  <a:pt x="3894773" y="902018"/>
                </a:cubicBezTo>
                <a:cubicBezTo>
                  <a:pt x="3911918" y="860108"/>
                  <a:pt x="3939540" y="859155"/>
                  <a:pt x="3976688" y="859155"/>
                </a:cubicBezTo>
                <a:cubicBezTo>
                  <a:pt x="4028123" y="858203"/>
                  <a:pt x="4058603" y="894398"/>
                  <a:pt x="4092893" y="922020"/>
                </a:cubicBezTo>
                <a:cubicBezTo>
                  <a:pt x="4102418" y="929640"/>
                  <a:pt x="4097655" y="956310"/>
                  <a:pt x="4100513" y="976313"/>
                </a:cubicBezTo>
                <a:cubicBezTo>
                  <a:pt x="4119563" y="970598"/>
                  <a:pt x="4138613" y="964883"/>
                  <a:pt x="4160520" y="958215"/>
                </a:cubicBezTo>
                <a:cubicBezTo>
                  <a:pt x="4165283" y="978218"/>
                  <a:pt x="4169093" y="997268"/>
                  <a:pt x="4175760" y="1024890"/>
                </a:cubicBezTo>
                <a:cubicBezTo>
                  <a:pt x="4189095" y="983933"/>
                  <a:pt x="4200525" y="951548"/>
                  <a:pt x="4209098" y="918210"/>
                </a:cubicBezTo>
                <a:cubicBezTo>
                  <a:pt x="4213860" y="900113"/>
                  <a:pt x="4222433" y="894398"/>
                  <a:pt x="4240530" y="895350"/>
                </a:cubicBezTo>
                <a:cubicBezTo>
                  <a:pt x="4308158" y="896303"/>
                  <a:pt x="4374833" y="895350"/>
                  <a:pt x="4439603" y="895350"/>
                </a:cubicBezTo>
                <a:cubicBezTo>
                  <a:pt x="4439603" y="845820"/>
                  <a:pt x="4440555" y="799148"/>
                  <a:pt x="4438650" y="752475"/>
                </a:cubicBezTo>
                <a:cubicBezTo>
                  <a:pt x="4437698" y="742950"/>
                  <a:pt x="4423410" y="733425"/>
                  <a:pt x="4413885" y="725805"/>
                </a:cubicBezTo>
                <a:cubicBezTo>
                  <a:pt x="4404360" y="717233"/>
                  <a:pt x="4392930" y="711518"/>
                  <a:pt x="4377690" y="700088"/>
                </a:cubicBezTo>
                <a:cubicBezTo>
                  <a:pt x="4403408" y="695325"/>
                  <a:pt x="4422458" y="691515"/>
                  <a:pt x="4441508" y="688658"/>
                </a:cubicBezTo>
                <a:cubicBezTo>
                  <a:pt x="4441508" y="686753"/>
                  <a:pt x="4442460" y="685800"/>
                  <a:pt x="4442460" y="683895"/>
                </a:cubicBezTo>
                <a:cubicBezTo>
                  <a:pt x="4418648" y="677228"/>
                  <a:pt x="4395788" y="667703"/>
                  <a:pt x="4371975" y="662940"/>
                </a:cubicBezTo>
                <a:cubicBezTo>
                  <a:pt x="4342448" y="658178"/>
                  <a:pt x="4328160" y="643890"/>
                  <a:pt x="4331018" y="613410"/>
                </a:cubicBezTo>
                <a:cubicBezTo>
                  <a:pt x="4331970" y="606743"/>
                  <a:pt x="4330065" y="600075"/>
                  <a:pt x="4328160" y="589598"/>
                </a:cubicBezTo>
                <a:cubicBezTo>
                  <a:pt x="4381500" y="589598"/>
                  <a:pt x="4432935" y="589598"/>
                  <a:pt x="4485323" y="589598"/>
                </a:cubicBezTo>
                <a:cubicBezTo>
                  <a:pt x="4491038" y="570548"/>
                  <a:pt x="4489133" y="561023"/>
                  <a:pt x="4469130" y="557213"/>
                </a:cubicBezTo>
                <a:cubicBezTo>
                  <a:pt x="4422458" y="548640"/>
                  <a:pt x="4374833" y="535305"/>
                  <a:pt x="4327208" y="523875"/>
                </a:cubicBezTo>
                <a:cubicBezTo>
                  <a:pt x="4281488" y="512445"/>
                  <a:pt x="4281488" y="512445"/>
                  <a:pt x="4283393" y="459105"/>
                </a:cubicBezTo>
                <a:cubicBezTo>
                  <a:pt x="4341495" y="454343"/>
                  <a:pt x="4398645" y="449580"/>
                  <a:pt x="4459605" y="444818"/>
                </a:cubicBezTo>
                <a:cubicBezTo>
                  <a:pt x="4455795" y="427673"/>
                  <a:pt x="4451033" y="412433"/>
                  <a:pt x="4449128" y="397193"/>
                </a:cubicBezTo>
                <a:cubicBezTo>
                  <a:pt x="4442460" y="352425"/>
                  <a:pt x="4455795" y="332423"/>
                  <a:pt x="4501515" y="318135"/>
                </a:cubicBezTo>
                <a:cubicBezTo>
                  <a:pt x="4525328" y="310515"/>
                  <a:pt x="4550093" y="304800"/>
                  <a:pt x="4574858" y="301943"/>
                </a:cubicBezTo>
                <a:cubicBezTo>
                  <a:pt x="4582478" y="300990"/>
                  <a:pt x="4592955" y="307658"/>
                  <a:pt x="4599623" y="313373"/>
                </a:cubicBezTo>
                <a:cubicBezTo>
                  <a:pt x="4610100" y="321945"/>
                  <a:pt x="4618673" y="333375"/>
                  <a:pt x="4628198" y="343853"/>
                </a:cubicBezTo>
                <a:cubicBezTo>
                  <a:pt x="4637723" y="354330"/>
                  <a:pt x="4647248" y="364808"/>
                  <a:pt x="4660583" y="379095"/>
                </a:cubicBezTo>
                <a:cubicBezTo>
                  <a:pt x="4660583" y="251460"/>
                  <a:pt x="4660583" y="128588"/>
                  <a:pt x="4660583" y="1905"/>
                </a:cubicBezTo>
                <a:cubicBezTo>
                  <a:pt x="4675823" y="953"/>
                  <a:pt x="4688205" y="953"/>
                  <a:pt x="4705350" y="0"/>
                </a:cubicBezTo>
                <a:cubicBezTo>
                  <a:pt x="4712018" y="159068"/>
                  <a:pt x="4719638" y="315278"/>
                  <a:pt x="4726305" y="472440"/>
                </a:cubicBezTo>
                <a:cubicBezTo>
                  <a:pt x="4752975" y="475298"/>
                  <a:pt x="4774883" y="477203"/>
                  <a:pt x="4797743" y="480060"/>
                </a:cubicBezTo>
                <a:cubicBezTo>
                  <a:pt x="4797743" y="481965"/>
                  <a:pt x="4798695" y="483870"/>
                  <a:pt x="4798695" y="484823"/>
                </a:cubicBezTo>
                <a:cubicBezTo>
                  <a:pt x="4749165" y="508635"/>
                  <a:pt x="4700588" y="532448"/>
                  <a:pt x="4649153" y="557213"/>
                </a:cubicBezTo>
                <a:cubicBezTo>
                  <a:pt x="4704398" y="881063"/>
                  <a:pt x="4759643" y="1203008"/>
                  <a:pt x="4815840" y="1529715"/>
                </a:cubicBezTo>
                <a:cubicBezTo>
                  <a:pt x="4876800" y="1498283"/>
                  <a:pt x="4934903" y="1466850"/>
                  <a:pt x="4993005" y="1439228"/>
                </a:cubicBezTo>
                <a:cubicBezTo>
                  <a:pt x="5009198" y="1431608"/>
                  <a:pt x="5029200" y="1426845"/>
                  <a:pt x="5047298" y="1426845"/>
                </a:cubicBezTo>
                <a:cubicBezTo>
                  <a:pt x="5133975" y="1425893"/>
                  <a:pt x="5220653" y="1425893"/>
                  <a:pt x="5310188" y="1425893"/>
                </a:cubicBezTo>
                <a:cubicBezTo>
                  <a:pt x="5312093" y="1385888"/>
                  <a:pt x="5313998" y="1342073"/>
                  <a:pt x="5316855" y="1295400"/>
                </a:cubicBezTo>
                <a:cubicBezTo>
                  <a:pt x="5348288" y="1296353"/>
                  <a:pt x="5347335" y="1275398"/>
                  <a:pt x="5349240" y="1254443"/>
                </a:cubicBezTo>
                <a:cubicBezTo>
                  <a:pt x="5352098" y="1215390"/>
                  <a:pt x="5354955" y="1176338"/>
                  <a:pt x="5358765" y="1136333"/>
                </a:cubicBezTo>
                <a:cubicBezTo>
                  <a:pt x="5442585" y="1136333"/>
                  <a:pt x="5524500" y="1136333"/>
                  <a:pt x="5609273" y="1136333"/>
                </a:cubicBezTo>
                <a:cubicBezTo>
                  <a:pt x="5614035" y="1187768"/>
                  <a:pt x="5618798" y="1238250"/>
                  <a:pt x="5623560" y="1293495"/>
                </a:cubicBezTo>
                <a:cubicBezTo>
                  <a:pt x="5662613" y="1299210"/>
                  <a:pt x="5701665" y="1304925"/>
                  <a:pt x="5740718" y="1309688"/>
                </a:cubicBezTo>
                <a:cubicBezTo>
                  <a:pt x="5802630" y="1317308"/>
                  <a:pt x="5864543" y="1326833"/>
                  <a:pt x="5926455" y="1332548"/>
                </a:cubicBezTo>
                <a:cubicBezTo>
                  <a:pt x="5947410" y="1334453"/>
                  <a:pt x="5952173" y="1343025"/>
                  <a:pt x="5954078" y="1362075"/>
                </a:cubicBezTo>
                <a:cubicBezTo>
                  <a:pt x="5963603" y="1475423"/>
                  <a:pt x="5975033" y="1587818"/>
                  <a:pt x="5985510" y="1704023"/>
                </a:cubicBezTo>
                <a:cubicBezTo>
                  <a:pt x="6028373" y="1705928"/>
                  <a:pt x="6069330" y="1708785"/>
                  <a:pt x="6110288" y="1708785"/>
                </a:cubicBezTo>
                <a:cubicBezTo>
                  <a:pt x="6116003" y="1708785"/>
                  <a:pt x="6124575" y="1700213"/>
                  <a:pt x="6128385" y="1694498"/>
                </a:cubicBezTo>
                <a:cubicBezTo>
                  <a:pt x="6132195" y="1687830"/>
                  <a:pt x="6132195" y="1679258"/>
                  <a:pt x="6134100" y="1671638"/>
                </a:cubicBezTo>
                <a:cubicBezTo>
                  <a:pt x="6145530" y="1617345"/>
                  <a:pt x="6145530" y="1617345"/>
                  <a:pt x="6199823" y="1610678"/>
                </a:cubicBezTo>
                <a:cubicBezTo>
                  <a:pt x="6190298" y="1557338"/>
                  <a:pt x="6179820" y="1504950"/>
                  <a:pt x="6171248" y="1451610"/>
                </a:cubicBezTo>
                <a:cubicBezTo>
                  <a:pt x="6169343" y="1442085"/>
                  <a:pt x="6174105" y="1429703"/>
                  <a:pt x="6180773" y="1421130"/>
                </a:cubicBezTo>
                <a:cubicBezTo>
                  <a:pt x="6189345" y="1409700"/>
                  <a:pt x="6200775" y="1402080"/>
                  <a:pt x="6212205" y="1392555"/>
                </a:cubicBezTo>
                <a:cubicBezTo>
                  <a:pt x="6236970" y="1372553"/>
                  <a:pt x="6261735" y="1373505"/>
                  <a:pt x="6282690" y="1395413"/>
                </a:cubicBezTo>
                <a:cubicBezTo>
                  <a:pt x="6297930" y="1410653"/>
                  <a:pt x="6312218" y="1424940"/>
                  <a:pt x="6327458" y="1440180"/>
                </a:cubicBezTo>
                <a:cubicBezTo>
                  <a:pt x="6328410" y="1441133"/>
                  <a:pt x="6331268" y="1442085"/>
                  <a:pt x="6338888" y="1449705"/>
                </a:cubicBezTo>
                <a:cubicBezTo>
                  <a:pt x="6346508" y="1439228"/>
                  <a:pt x="6353175" y="1427798"/>
                  <a:pt x="6361748" y="1418273"/>
                </a:cubicBezTo>
                <a:cubicBezTo>
                  <a:pt x="6377940" y="1401128"/>
                  <a:pt x="6418898" y="1392555"/>
                  <a:pt x="6436043" y="1401128"/>
                </a:cubicBezTo>
                <a:cubicBezTo>
                  <a:pt x="6450330" y="1408748"/>
                  <a:pt x="6471285" y="1456373"/>
                  <a:pt x="6467475" y="1474470"/>
                </a:cubicBezTo>
                <a:cubicBezTo>
                  <a:pt x="6462713" y="1503045"/>
                  <a:pt x="6456998" y="1531620"/>
                  <a:pt x="6452235" y="1561148"/>
                </a:cubicBezTo>
                <a:cubicBezTo>
                  <a:pt x="6472238" y="1567815"/>
                  <a:pt x="6485573" y="1568768"/>
                  <a:pt x="6491288" y="1544003"/>
                </a:cubicBezTo>
                <a:cubicBezTo>
                  <a:pt x="6508433" y="1458278"/>
                  <a:pt x="6527483" y="1372553"/>
                  <a:pt x="6544628" y="1286828"/>
                </a:cubicBezTo>
                <a:cubicBezTo>
                  <a:pt x="6546533" y="1278255"/>
                  <a:pt x="6544628" y="1268730"/>
                  <a:pt x="6544628" y="1258253"/>
                </a:cubicBezTo>
                <a:cubicBezTo>
                  <a:pt x="6566535" y="1256348"/>
                  <a:pt x="6590348" y="1251585"/>
                  <a:pt x="6613208" y="1254443"/>
                </a:cubicBezTo>
                <a:cubicBezTo>
                  <a:pt x="6625590" y="1255395"/>
                  <a:pt x="6637020" y="1268730"/>
                  <a:pt x="6649403" y="1277303"/>
                </a:cubicBezTo>
                <a:cubicBezTo>
                  <a:pt x="6662738" y="1285875"/>
                  <a:pt x="6675120" y="1295400"/>
                  <a:pt x="6695123" y="1308735"/>
                </a:cubicBezTo>
                <a:cubicBezTo>
                  <a:pt x="6705600" y="1400175"/>
                  <a:pt x="6717030" y="1502093"/>
                  <a:pt x="6728460" y="1604963"/>
                </a:cubicBezTo>
                <a:cubicBezTo>
                  <a:pt x="6765608" y="1604963"/>
                  <a:pt x="6801803" y="1604963"/>
                  <a:pt x="6839903" y="1604963"/>
                </a:cubicBezTo>
                <a:cubicBezTo>
                  <a:pt x="6839903" y="1576388"/>
                  <a:pt x="6839903" y="1549718"/>
                  <a:pt x="6839903" y="1522095"/>
                </a:cubicBezTo>
                <a:cubicBezTo>
                  <a:pt x="6839903" y="1513523"/>
                  <a:pt x="6840855" y="1503045"/>
                  <a:pt x="6844665" y="1496378"/>
                </a:cubicBezTo>
                <a:cubicBezTo>
                  <a:pt x="6855143" y="1478280"/>
                  <a:pt x="6871335" y="1456373"/>
                  <a:pt x="6894195" y="1468755"/>
                </a:cubicBezTo>
                <a:cubicBezTo>
                  <a:pt x="6910388" y="1478280"/>
                  <a:pt x="6920865" y="1501140"/>
                  <a:pt x="6929438" y="1520190"/>
                </a:cubicBezTo>
                <a:cubicBezTo>
                  <a:pt x="6934200" y="1530668"/>
                  <a:pt x="6932295" y="1545908"/>
                  <a:pt x="6930390" y="1559243"/>
                </a:cubicBezTo>
                <a:cubicBezTo>
                  <a:pt x="6925628" y="1591628"/>
                  <a:pt x="6941820" y="1602105"/>
                  <a:pt x="6972300" y="1603058"/>
                </a:cubicBezTo>
                <a:cubicBezTo>
                  <a:pt x="6972300" y="1568768"/>
                  <a:pt x="6972300" y="1534478"/>
                  <a:pt x="6972300" y="1501140"/>
                </a:cubicBezTo>
                <a:cubicBezTo>
                  <a:pt x="6972300" y="1481138"/>
                  <a:pt x="6978015" y="1463993"/>
                  <a:pt x="6999923" y="1463040"/>
                </a:cubicBezTo>
                <a:cubicBezTo>
                  <a:pt x="7033260" y="1461135"/>
                  <a:pt x="7047548" y="1475423"/>
                  <a:pt x="7048500" y="1503045"/>
                </a:cubicBezTo>
                <a:cubicBezTo>
                  <a:pt x="7049453" y="1524000"/>
                  <a:pt x="7051358" y="1544955"/>
                  <a:pt x="7057073" y="1564005"/>
                </a:cubicBezTo>
                <a:cubicBezTo>
                  <a:pt x="7070408" y="1604963"/>
                  <a:pt x="7107555" y="1604963"/>
                  <a:pt x="7140893" y="1604963"/>
                </a:cubicBezTo>
                <a:cubicBezTo>
                  <a:pt x="7164705" y="1604963"/>
                  <a:pt x="7176135" y="1613535"/>
                  <a:pt x="7184708" y="1635443"/>
                </a:cubicBezTo>
                <a:cubicBezTo>
                  <a:pt x="7206615" y="1691640"/>
                  <a:pt x="7207568" y="1691640"/>
                  <a:pt x="7267575" y="1689735"/>
                </a:cubicBezTo>
                <a:cubicBezTo>
                  <a:pt x="7330440" y="1687830"/>
                  <a:pt x="7392353" y="1687830"/>
                  <a:pt x="7455218" y="1684020"/>
                </a:cubicBezTo>
                <a:cubicBezTo>
                  <a:pt x="7467600" y="1683068"/>
                  <a:pt x="7484745" y="1675448"/>
                  <a:pt x="7491413" y="1664970"/>
                </a:cubicBezTo>
                <a:cubicBezTo>
                  <a:pt x="7518083" y="1624013"/>
                  <a:pt x="7545705" y="1587818"/>
                  <a:pt x="7603808" y="1610678"/>
                </a:cubicBezTo>
                <a:cubicBezTo>
                  <a:pt x="7611428" y="1557338"/>
                  <a:pt x="7619048" y="1510665"/>
                  <a:pt x="7625715" y="1461135"/>
                </a:cubicBezTo>
                <a:cubicBezTo>
                  <a:pt x="7679055" y="1461135"/>
                  <a:pt x="7730490" y="1461135"/>
                  <a:pt x="7783830" y="1461135"/>
                </a:cubicBezTo>
                <a:cubicBezTo>
                  <a:pt x="7783830" y="1424940"/>
                  <a:pt x="7783830" y="1389698"/>
                  <a:pt x="7783830" y="1351598"/>
                </a:cubicBezTo>
                <a:cubicBezTo>
                  <a:pt x="7764780" y="1350645"/>
                  <a:pt x="7745730" y="1349693"/>
                  <a:pt x="7723823" y="1348740"/>
                </a:cubicBezTo>
                <a:cubicBezTo>
                  <a:pt x="7720965" y="1307783"/>
                  <a:pt x="7719060" y="1268730"/>
                  <a:pt x="7716203" y="1226820"/>
                </a:cubicBezTo>
                <a:cubicBezTo>
                  <a:pt x="7796213" y="1226820"/>
                  <a:pt x="7873365" y="1226820"/>
                  <a:pt x="7953375" y="1226820"/>
                </a:cubicBezTo>
                <a:cubicBezTo>
                  <a:pt x="7950518" y="1270635"/>
                  <a:pt x="7948613" y="1312545"/>
                  <a:pt x="7945755" y="1356360"/>
                </a:cubicBezTo>
                <a:cubicBezTo>
                  <a:pt x="7927658" y="1356360"/>
                  <a:pt x="7912418" y="1356360"/>
                  <a:pt x="7893368" y="1356360"/>
                </a:cubicBezTo>
                <a:cubicBezTo>
                  <a:pt x="7893368" y="1383983"/>
                  <a:pt x="7893368" y="1409700"/>
                  <a:pt x="7893368" y="1439228"/>
                </a:cubicBezTo>
                <a:cubicBezTo>
                  <a:pt x="7902893" y="1439228"/>
                  <a:pt x="7913370" y="1439228"/>
                  <a:pt x="7923848" y="1439228"/>
                </a:cubicBezTo>
                <a:cubicBezTo>
                  <a:pt x="8216265" y="1432560"/>
                  <a:pt x="8507730" y="1426845"/>
                  <a:pt x="8800147" y="1419225"/>
                </a:cubicBezTo>
                <a:cubicBezTo>
                  <a:pt x="8823960" y="1418273"/>
                  <a:pt x="8832533" y="1425893"/>
                  <a:pt x="8838247" y="1448753"/>
                </a:cubicBezTo>
                <a:cubicBezTo>
                  <a:pt x="8864918" y="1551623"/>
                  <a:pt x="8894445" y="1654493"/>
                  <a:pt x="8921115" y="1757363"/>
                </a:cubicBezTo>
                <a:cubicBezTo>
                  <a:pt x="8929688" y="1789748"/>
                  <a:pt x="8943022" y="1816418"/>
                  <a:pt x="8965883" y="1841183"/>
                </a:cubicBezTo>
                <a:cubicBezTo>
                  <a:pt x="8993505" y="1870710"/>
                  <a:pt x="9013508" y="1913573"/>
                  <a:pt x="9045893" y="1928813"/>
                </a:cubicBezTo>
                <a:cubicBezTo>
                  <a:pt x="9080183" y="1944053"/>
                  <a:pt x="9126855" y="1934528"/>
                  <a:pt x="9167813" y="1933575"/>
                </a:cubicBezTo>
                <a:cubicBezTo>
                  <a:pt x="9563100" y="1931670"/>
                  <a:pt x="9959340" y="1929765"/>
                  <a:pt x="10354628" y="1927860"/>
                </a:cubicBezTo>
                <a:cubicBezTo>
                  <a:pt x="10364153" y="1927860"/>
                  <a:pt x="10374630" y="1927860"/>
                  <a:pt x="10389870" y="1927860"/>
                </a:cubicBezTo>
                <a:cubicBezTo>
                  <a:pt x="10374630" y="1993583"/>
                  <a:pt x="10383203" y="2061210"/>
                  <a:pt x="10343197" y="2120265"/>
                </a:cubicBezTo>
                <a:cubicBezTo>
                  <a:pt x="10308908" y="2169795"/>
                  <a:pt x="10278428" y="2222183"/>
                  <a:pt x="10247947" y="2274570"/>
                </a:cubicBezTo>
                <a:cubicBezTo>
                  <a:pt x="10237470" y="2291715"/>
                  <a:pt x="10226040" y="2296478"/>
                  <a:pt x="10206990" y="2296478"/>
                </a:cubicBezTo>
                <a:cubicBezTo>
                  <a:pt x="9381172" y="2294573"/>
                  <a:pt x="8555355" y="2292668"/>
                  <a:pt x="7729538" y="2290763"/>
                </a:cubicBezTo>
                <a:cubicBezTo>
                  <a:pt x="7199948" y="2289810"/>
                  <a:pt x="6670358" y="2287905"/>
                  <a:pt x="6140768" y="2286953"/>
                </a:cubicBezTo>
                <a:cubicBezTo>
                  <a:pt x="5311140" y="2285048"/>
                  <a:pt x="850583" y="2274570"/>
                  <a:pt x="721043" y="2275523"/>
                </a:cubicBezTo>
                <a:cubicBezTo>
                  <a:pt x="694373" y="2275523"/>
                  <a:pt x="677228" y="2268855"/>
                  <a:pt x="659130" y="2251710"/>
                </a:cubicBezTo>
                <a:cubicBezTo>
                  <a:pt x="451485" y="2050733"/>
                  <a:pt x="239078" y="1854518"/>
                  <a:pt x="15240" y="1672590"/>
                </a:cubicBezTo>
                <a:cubicBezTo>
                  <a:pt x="10478" y="1668780"/>
                  <a:pt x="4763" y="1666875"/>
                  <a:pt x="0" y="1664970"/>
                </a:cubicBezTo>
                <a:cubicBezTo>
                  <a:pt x="4763" y="1659255"/>
                  <a:pt x="6668" y="1657350"/>
                  <a:pt x="8573" y="165449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3E43795-1CF0-49A3-B4B9-C13D92697099}"/>
              </a:ext>
            </a:extLst>
          </p:cNvPr>
          <p:cNvGrpSpPr/>
          <p:nvPr/>
        </p:nvGrpSpPr>
        <p:grpSpPr>
          <a:xfrm>
            <a:off x="7393569" y="4001421"/>
            <a:ext cx="4291445" cy="2106519"/>
            <a:chOff x="499216" y="2015006"/>
            <a:chExt cx="4291445" cy="210651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DB82144-1432-4AF7-AA0B-F3D3874025D9}"/>
                </a:ext>
              </a:extLst>
            </p:cNvPr>
            <p:cNvSpPr txBox="1"/>
            <p:nvPr/>
          </p:nvSpPr>
          <p:spPr>
            <a:xfrm>
              <a:off x="499216" y="2921196"/>
              <a:ext cx="429144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</a:p>
            <a:p>
              <a:pPr algn="r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4AE41A8-C239-4BB3-A0E8-7E208CB9CBD5}"/>
                </a:ext>
              </a:extLst>
            </p:cNvPr>
            <p:cNvSpPr txBox="1"/>
            <p:nvPr/>
          </p:nvSpPr>
          <p:spPr>
            <a:xfrm>
              <a:off x="499217" y="2015006"/>
              <a:ext cx="42914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4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4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2DC28839-FF7A-40F8-BE89-DC6C563619C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5224" y="2589958"/>
            <a:ext cx="6844053" cy="45928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D1C2A35E-666C-418B-A43C-B0BCD47D71A9}"/>
              </a:ext>
            </a:extLst>
          </p:cNvPr>
          <p:cNvGrpSpPr/>
          <p:nvPr/>
        </p:nvGrpSpPr>
        <p:grpSpPr>
          <a:xfrm>
            <a:off x="-28137" y="6491141"/>
            <a:ext cx="12241529" cy="397083"/>
            <a:chOff x="-28136" y="6572326"/>
            <a:chExt cx="12208940" cy="315898"/>
          </a:xfrm>
        </p:grpSpPr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EFF79143-5463-49CD-AEAA-9671E15FFD64}"/>
                </a:ext>
              </a:extLst>
            </p:cNvPr>
            <p:cNvGrpSpPr/>
            <p:nvPr/>
          </p:nvGrpSpPr>
          <p:grpSpPr>
            <a:xfrm>
              <a:off x="-28136" y="6572326"/>
              <a:ext cx="9137163" cy="315898"/>
              <a:chOff x="-874702" y="6542085"/>
              <a:chExt cx="10011865" cy="346139"/>
            </a:xfrm>
          </p:grpSpPr>
          <p:sp>
            <p:nvSpPr>
              <p:cNvPr id="25" name="Gráfico 44">
                <a:extLst>
                  <a:ext uri="{FF2B5EF4-FFF2-40B4-BE49-F238E27FC236}">
                    <a16:creationId xmlns:a16="http://schemas.microsoft.com/office/drawing/2014/main" id="{980711A0-45B3-4490-958E-C3F6FB66B154}"/>
                  </a:ext>
                </a:extLst>
              </p:cNvPr>
              <p:cNvSpPr/>
              <p:nvPr/>
            </p:nvSpPr>
            <p:spPr>
              <a:xfrm>
                <a:off x="7442666" y="6542086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Gráfico 93">
                <a:extLst>
                  <a:ext uri="{FF2B5EF4-FFF2-40B4-BE49-F238E27FC236}">
                    <a16:creationId xmlns:a16="http://schemas.microsoft.com/office/drawing/2014/main" id="{D8D1368D-92FF-4D76-8C05-10043EFD292A}"/>
                  </a:ext>
                </a:extLst>
              </p:cNvPr>
              <p:cNvSpPr/>
              <p:nvPr/>
            </p:nvSpPr>
            <p:spPr>
              <a:xfrm>
                <a:off x="5747216" y="6542085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Gráfico 94">
                <a:extLst>
                  <a:ext uri="{FF2B5EF4-FFF2-40B4-BE49-F238E27FC236}">
                    <a16:creationId xmlns:a16="http://schemas.microsoft.com/office/drawing/2014/main" id="{C4A03464-F297-4777-BF2B-18280FE613E0}"/>
                  </a:ext>
                </a:extLst>
              </p:cNvPr>
              <p:cNvSpPr/>
              <p:nvPr/>
            </p:nvSpPr>
            <p:spPr>
              <a:xfrm>
                <a:off x="4093970" y="6545780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Gráfico 95">
                <a:extLst>
                  <a:ext uri="{FF2B5EF4-FFF2-40B4-BE49-F238E27FC236}">
                    <a16:creationId xmlns:a16="http://schemas.microsoft.com/office/drawing/2014/main" id="{17630190-99E1-4D67-B0CE-2CFC8137D865}"/>
                  </a:ext>
                </a:extLst>
              </p:cNvPr>
              <p:cNvSpPr/>
              <p:nvPr/>
            </p:nvSpPr>
            <p:spPr>
              <a:xfrm>
                <a:off x="2398520" y="6544694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Gráfico 96">
                <a:extLst>
                  <a:ext uri="{FF2B5EF4-FFF2-40B4-BE49-F238E27FC236}">
                    <a16:creationId xmlns:a16="http://schemas.microsoft.com/office/drawing/2014/main" id="{5F8AB464-E5EB-4C7D-9F02-4B9A9C80B295}"/>
                  </a:ext>
                </a:extLst>
              </p:cNvPr>
              <p:cNvSpPr/>
              <p:nvPr/>
            </p:nvSpPr>
            <p:spPr>
              <a:xfrm>
                <a:off x="781522" y="655615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Gráfico 97">
                <a:extLst>
                  <a:ext uri="{FF2B5EF4-FFF2-40B4-BE49-F238E27FC236}">
                    <a16:creationId xmlns:a16="http://schemas.microsoft.com/office/drawing/2014/main" id="{F9A12B0F-E35F-4940-8F30-723835FB5BC5}"/>
                  </a:ext>
                </a:extLst>
              </p:cNvPr>
              <p:cNvSpPr/>
              <p:nvPr/>
            </p:nvSpPr>
            <p:spPr>
              <a:xfrm>
                <a:off x="-874702" y="654469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2" name="Gráfico 44">
              <a:extLst>
                <a:ext uri="{FF2B5EF4-FFF2-40B4-BE49-F238E27FC236}">
                  <a16:creationId xmlns:a16="http://schemas.microsoft.com/office/drawing/2014/main" id="{411274EB-15A9-441F-999C-6A0BABAB776F}"/>
                </a:ext>
              </a:extLst>
            </p:cNvPr>
            <p:cNvSpPr/>
            <p:nvPr/>
          </p:nvSpPr>
          <p:spPr>
            <a:xfrm>
              <a:off x="9109027" y="6585164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3" name="Gráfico 44">
              <a:extLst>
                <a:ext uri="{FF2B5EF4-FFF2-40B4-BE49-F238E27FC236}">
                  <a16:creationId xmlns:a16="http://schemas.microsoft.com/office/drawing/2014/main" id="{0AC3B558-BB46-450F-A63F-16FFC3704F90}"/>
                </a:ext>
              </a:extLst>
            </p:cNvPr>
            <p:cNvSpPr/>
            <p:nvPr/>
          </p:nvSpPr>
          <p:spPr>
            <a:xfrm>
              <a:off x="10634349" y="6581447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pic>
        <p:nvPicPr>
          <p:cNvPr id="31" name="Imagen 30">
            <a:extLst>
              <a:ext uri="{FF2B5EF4-FFF2-40B4-BE49-F238E27FC236}">
                <a16:creationId xmlns:a16="http://schemas.microsoft.com/office/drawing/2014/main" id="{0FB527E0-B595-4F82-B983-0EC6FA6146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023349" y="5742530"/>
            <a:ext cx="2518117" cy="939083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3DF9B29D-DE64-42CB-B15A-61FB3C479465}"/>
              </a:ext>
            </a:extLst>
          </p:cNvPr>
          <p:cNvGrpSpPr/>
          <p:nvPr/>
        </p:nvGrpSpPr>
        <p:grpSpPr>
          <a:xfrm>
            <a:off x="4774516" y="5531298"/>
            <a:ext cx="2640552" cy="1056545"/>
            <a:chOff x="-475010" y="1114178"/>
            <a:chExt cx="4241713" cy="105654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808A172-B798-4258-82F7-272FF65E902B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6552F2C-4292-45AA-9A69-7789FE0B24D3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A92D75-070F-4327-B8AA-36FF94571968}"/>
              </a:ext>
            </a:extLst>
          </p:cNvPr>
          <p:cNvGrpSpPr/>
          <p:nvPr/>
        </p:nvGrpSpPr>
        <p:grpSpPr>
          <a:xfrm>
            <a:off x="870972" y="4608456"/>
            <a:ext cx="2640552" cy="1056545"/>
            <a:chOff x="-475010" y="1114178"/>
            <a:chExt cx="4241713" cy="105654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740CDAA-FA1D-476B-9A25-209D637023A2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1BD571C-16FE-4125-9399-4FC86E04584D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1646111-0CFA-4502-8E10-E23E37D273DF}"/>
              </a:ext>
            </a:extLst>
          </p:cNvPr>
          <p:cNvGrpSpPr/>
          <p:nvPr/>
        </p:nvGrpSpPr>
        <p:grpSpPr>
          <a:xfrm>
            <a:off x="8590089" y="4608456"/>
            <a:ext cx="2702143" cy="1056545"/>
            <a:chOff x="-475010" y="1114178"/>
            <a:chExt cx="4241713" cy="105654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A8F6813-CA28-47A0-889C-763EE55090E2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D11DEE7-6C93-491E-ABFB-BE585DCF3D48}"/>
                </a:ext>
              </a:extLst>
            </p:cNvPr>
            <p:cNvSpPr txBox="1"/>
            <p:nvPr/>
          </p:nvSpPr>
          <p:spPr>
            <a:xfrm>
              <a:off x="-475010" y="1339726"/>
              <a:ext cx="42262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49E85BA-68AC-4926-9714-796128F5A038}"/>
              </a:ext>
            </a:extLst>
          </p:cNvPr>
          <p:cNvSpPr txBox="1"/>
          <p:nvPr/>
        </p:nvSpPr>
        <p:spPr>
          <a:xfrm>
            <a:off x="7925670" y="658072"/>
            <a:ext cx="35138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CB6C80F-F262-490E-978B-890BD6F4D639}"/>
              </a:ext>
            </a:extLst>
          </p:cNvPr>
          <p:cNvSpPr txBox="1"/>
          <p:nvPr/>
        </p:nvSpPr>
        <p:spPr>
          <a:xfrm>
            <a:off x="7925670" y="1411365"/>
            <a:ext cx="3513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FE33EA6-1A06-430F-BC61-C33C1A901740}"/>
              </a:ext>
            </a:extLst>
          </p:cNvPr>
          <p:cNvSpPr txBox="1"/>
          <p:nvPr/>
        </p:nvSpPr>
        <p:spPr>
          <a:xfrm>
            <a:off x="747154" y="777442"/>
            <a:ext cx="5078916" cy="135421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4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4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  <a:endParaRPr lang="ko-KR" altLang="en-US" sz="4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Graphic 31">
            <a:extLst>
              <a:ext uri="{FF2B5EF4-FFF2-40B4-BE49-F238E27FC236}">
                <a16:creationId xmlns:a16="http://schemas.microsoft.com/office/drawing/2014/main" id="{576C29A3-6802-437A-AC85-0D52C4A03140}"/>
              </a:ext>
            </a:extLst>
          </p:cNvPr>
          <p:cNvSpPr/>
          <p:nvPr/>
        </p:nvSpPr>
        <p:spPr>
          <a:xfrm>
            <a:off x="3038006" y="2965616"/>
            <a:ext cx="6775380" cy="1574876"/>
          </a:xfrm>
          <a:custGeom>
            <a:avLst/>
            <a:gdLst>
              <a:gd name="connsiteX0" fmla="*/ 12192000 w 12192000"/>
              <a:gd name="connsiteY0" fmla="*/ 2231708 h 2833925"/>
              <a:gd name="connsiteX1" fmla="*/ 12053888 w 12192000"/>
              <a:gd name="connsiteY1" fmla="*/ 2297430 h 2833925"/>
              <a:gd name="connsiteX2" fmla="*/ 12026265 w 12192000"/>
              <a:gd name="connsiteY2" fmla="*/ 2512695 h 2833925"/>
              <a:gd name="connsiteX3" fmla="*/ 11951017 w 12192000"/>
              <a:gd name="connsiteY3" fmla="*/ 2292668 h 2833925"/>
              <a:gd name="connsiteX4" fmla="*/ 11699558 w 12192000"/>
              <a:gd name="connsiteY4" fmla="*/ 2306003 h 2833925"/>
              <a:gd name="connsiteX5" fmla="*/ 11655742 w 12192000"/>
              <a:gd name="connsiteY5" fmla="*/ 2367915 h 2833925"/>
              <a:gd name="connsiteX6" fmla="*/ 11638598 w 12192000"/>
              <a:gd name="connsiteY6" fmla="*/ 2423160 h 2833925"/>
              <a:gd name="connsiteX7" fmla="*/ 11637645 w 12192000"/>
              <a:gd name="connsiteY7" fmla="*/ 2833688 h 2833925"/>
              <a:gd name="connsiteX8" fmla="*/ 11347133 w 12192000"/>
              <a:gd name="connsiteY8" fmla="*/ 2832735 h 2833925"/>
              <a:gd name="connsiteX9" fmla="*/ 11321415 w 12192000"/>
              <a:gd name="connsiteY9" fmla="*/ 2808923 h 2833925"/>
              <a:gd name="connsiteX10" fmla="*/ 11269980 w 12192000"/>
              <a:gd name="connsiteY10" fmla="*/ 2701290 h 2833925"/>
              <a:gd name="connsiteX11" fmla="*/ 11210925 w 12192000"/>
              <a:gd name="connsiteY11" fmla="*/ 2576513 h 2833925"/>
              <a:gd name="connsiteX12" fmla="*/ 10952798 w 12192000"/>
              <a:gd name="connsiteY12" fmla="*/ 2447925 h 2833925"/>
              <a:gd name="connsiteX13" fmla="*/ 9253538 w 12192000"/>
              <a:gd name="connsiteY13" fmla="*/ 2729865 h 2833925"/>
              <a:gd name="connsiteX14" fmla="*/ 8301038 w 12192000"/>
              <a:gd name="connsiteY14" fmla="*/ 2804160 h 2833925"/>
              <a:gd name="connsiteX15" fmla="*/ 1353503 w 12192000"/>
              <a:gd name="connsiteY15" fmla="*/ 2801303 h 2833925"/>
              <a:gd name="connsiteX16" fmla="*/ 314325 w 12192000"/>
              <a:gd name="connsiteY16" fmla="*/ 2565083 h 2833925"/>
              <a:gd name="connsiteX17" fmla="*/ 268605 w 12192000"/>
              <a:gd name="connsiteY17" fmla="*/ 2539365 h 2833925"/>
              <a:gd name="connsiteX18" fmla="*/ 0 w 12192000"/>
              <a:gd name="connsiteY18" fmla="*/ 2222183 h 2833925"/>
              <a:gd name="connsiteX19" fmla="*/ 0 w 12192000"/>
              <a:gd name="connsiteY19" fmla="*/ 2126933 h 2833925"/>
              <a:gd name="connsiteX20" fmla="*/ 300038 w 12192000"/>
              <a:gd name="connsiteY20" fmla="*/ 1724025 h 2833925"/>
              <a:gd name="connsiteX21" fmla="*/ 894398 w 12192000"/>
              <a:gd name="connsiteY21" fmla="*/ 1506855 h 2833925"/>
              <a:gd name="connsiteX22" fmla="*/ 1459230 w 12192000"/>
              <a:gd name="connsiteY22" fmla="*/ 1477328 h 2833925"/>
              <a:gd name="connsiteX23" fmla="*/ 4130993 w 12192000"/>
              <a:gd name="connsiteY23" fmla="*/ 1483043 h 2833925"/>
              <a:gd name="connsiteX24" fmla="*/ 4282440 w 12192000"/>
              <a:gd name="connsiteY24" fmla="*/ 1390650 h 2833925"/>
              <a:gd name="connsiteX25" fmla="*/ 4322445 w 12192000"/>
              <a:gd name="connsiteY25" fmla="*/ 1288733 h 2833925"/>
              <a:gd name="connsiteX26" fmla="*/ 4531995 w 12192000"/>
              <a:gd name="connsiteY26" fmla="*/ 1094423 h 2833925"/>
              <a:gd name="connsiteX27" fmla="*/ 4551045 w 12192000"/>
              <a:gd name="connsiteY27" fmla="*/ 1083945 h 2833925"/>
              <a:gd name="connsiteX28" fmla="*/ 4657725 w 12192000"/>
              <a:gd name="connsiteY28" fmla="*/ 1075373 h 2833925"/>
              <a:gd name="connsiteX29" fmla="*/ 4718685 w 12192000"/>
              <a:gd name="connsiteY29" fmla="*/ 1084898 h 2833925"/>
              <a:gd name="connsiteX30" fmla="*/ 4782503 w 12192000"/>
              <a:gd name="connsiteY30" fmla="*/ 1078230 h 2833925"/>
              <a:gd name="connsiteX31" fmla="*/ 5093018 w 12192000"/>
              <a:gd name="connsiteY31" fmla="*/ 1102043 h 2833925"/>
              <a:gd name="connsiteX32" fmla="*/ 5095875 w 12192000"/>
              <a:gd name="connsiteY32" fmla="*/ 1040130 h 2833925"/>
              <a:gd name="connsiteX33" fmla="*/ 5094923 w 12192000"/>
              <a:gd name="connsiteY33" fmla="*/ 435293 h 2833925"/>
              <a:gd name="connsiteX34" fmla="*/ 5096828 w 12192000"/>
              <a:gd name="connsiteY34" fmla="*/ 402908 h 2833925"/>
              <a:gd name="connsiteX35" fmla="*/ 5123498 w 12192000"/>
              <a:gd name="connsiteY35" fmla="*/ 390525 h 2833925"/>
              <a:gd name="connsiteX36" fmla="*/ 5156835 w 12192000"/>
              <a:gd name="connsiteY36" fmla="*/ 448628 h 2833925"/>
              <a:gd name="connsiteX37" fmla="*/ 5138738 w 12192000"/>
              <a:gd name="connsiteY37" fmla="*/ 503873 h 2833925"/>
              <a:gd name="connsiteX38" fmla="*/ 5132070 w 12192000"/>
              <a:gd name="connsiteY38" fmla="*/ 524828 h 2833925"/>
              <a:gd name="connsiteX39" fmla="*/ 5132070 w 12192000"/>
              <a:gd name="connsiteY39" fmla="*/ 1094423 h 2833925"/>
              <a:gd name="connsiteX40" fmla="*/ 5271135 w 12192000"/>
              <a:gd name="connsiteY40" fmla="*/ 1094423 h 2833925"/>
              <a:gd name="connsiteX41" fmla="*/ 5418773 w 12192000"/>
              <a:gd name="connsiteY41" fmla="*/ 1093470 h 2833925"/>
              <a:gd name="connsiteX42" fmla="*/ 5457825 w 12192000"/>
              <a:gd name="connsiteY42" fmla="*/ 1072515 h 2833925"/>
              <a:gd name="connsiteX43" fmla="*/ 5525453 w 12192000"/>
              <a:gd name="connsiteY43" fmla="*/ 1052513 h 2833925"/>
              <a:gd name="connsiteX44" fmla="*/ 5525453 w 12192000"/>
              <a:gd name="connsiteY44" fmla="*/ 840105 h 2833925"/>
              <a:gd name="connsiteX45" fmla="*/ 5525453 w 12192000"/>
              <a:gd name="connsiteY45" fmla="*/ 725805 h 2833925"/>
              <a:gd name="connsiteX46" fmla="*/ 5494020 w 12192000"/>
              <a:gd name="connsiteY46" fmla="*/ 657225 h 2833925"/>
              <a:gd name="connsiteX47" fmla="*/ 5520690 w 12192000"/>
              <a:gd name="connsiteY47" fmla="*/ 460058 h 2833925"/>
              <a:gd name="connsiteX48" fmla="*/ 5574030 w 12192000"/>
              <a:gd name="connsiteY48" fmla="*/ 476250 h 2833925"/>
              <a:gd name="connsiteX49" fmla="*/ 5600700 w 12192000"/>
              <a:gd name="connsiteY49" fmla="*/ 628650 h 2833925"/>
              <a:gd name="connsiteX50" fmla="*/ 5594033 w 12192000"/>
              <a:gd name="connsiteY50" fmla="*/ 659130 h 2833925"/>
              <a:gd name="connsiteX51" fmla="*/ 5562600 w 12192000"/>
              <a:gd name="connsiteY51" fmla="*/ 741998 h 2833925"/>
              <a:gd name="connsiteX52" fmla="*/ 5562600 w 12192000"/>
              <a:gd name="connsiteY52" fmla="*/ 1058228 h 2833925"/>
              <a:gd name="connsiteX53" fmla="*/ 5623560 w 12192000"/>
              <a:gd name="connsiteY53" fmla="*/ 1062990 h 2833925"/>
              <a:gd name="connsiteX54" fmla="*/ 5634990 w 12192000"/>
              <a:gd name="connsiteY54" fmla="*/ 1115378 h 2833925"/>
              <a:gd name="connsiteX55" fmla="*/ 5688330 w 12192000"/>
              <a:gd name="connsiteY55" fmla="*/ 1046798 h 2833925"/>
              <a:gd name="connsiteX56" fmla="*/ 5703570 w 12192000"/>
              <a:gd name="connsiteY56" fmla="*/ 65723 h 2833925"/>
              <a:gd name="connsiteX57" fmla="*/ 5713095 w 12192000"/>
              <a:gd name="connsiteY57" fmla="*/ 0 h 2833925"/>
              <a:gd name="connsiteX58" fmla="*/ 5715953 w 12192000"/>
              <a:gd name="connsiteY58" fmla="*/ 32385 h 2833925"/>
              <a:gd name="connsiteX59" fmla="*/ 5715953 w 12192000"/>
              <a:gd name="connsiteY59" fmla="*/ 108585 h 2833925"/>
              <a:gd name="connsiteX60" fmla="*/ 5732145 w 12192000"/>
              <a:gd name="connsiteY60" fmla="*/ 1065848 h 2833925"/>
              <a:gd name="connsiteX61" fmla="*/ 5736908 w 12192000"/>
              <a:gd name="connsiteY61" fmla="*/ 1102043 h 2833925"/>
              <a:gd name="connsiteX62" fmla="*/ 5835015 w 12192000"/>
              <a:gd name="connsiteY62" fmla="*/ 1022033 h 2833925"/>
              <a:gd name="connsiteX63" fmla="*/ 5830253 w 12192000"/>
              <a:gd name="connsiteY63" fmla="*/ 793433 h 2833925"/>
              <a:gd name="connsiteX64" fmla="*/ 5804535 w 12192000"/>
              <a:gd name="connsiteY64" fmla="*/ 694373 h 2833925"/>
              <a:gd name="connsiteX65" fmla="*/ 5823585 w 12192000"/>
              <a:gd name="connsiteY65" fmla="*/ 658178 h 2833925"/>
              <a:gd name="connsiteX66" fmla="*/ 5835015 w 12192000"/>
              <a:gd name="connsiteY66" fmla="*/ 624840 h 2833925"/>
              <a:gd name="connsiteX67" fmla="*/ 5835968 w 12192000"/>
              <a:gd name="connsiteY67" fmla="*/ 521970 h 2833925"/>
              <a:gd name="connsiteX68" fmla="*/ 5888355 w 12192000"/>
              <a:gd name="connsiteY68" fmla="*/ 653415 h 2833925"/>
              <a:gd name="connsiteX69" fmla="*/ 5875020 w 12192000"/>
              <a:gd name="connsiteY69" fmla="*/ 718185 h 2833925"/>
              <a:gd name="connsiteX70" fmla="*/ 5878830 w 12192000"/>
              <a:gd name="connsiteY70" fmla="*/ 740093 h 2833925"/>
              <a:gd name="connsiteX71" fmla="*/ 5856923 w 12192000"/>
              <a:gd name="connsiteY71" fmla="*/ 1032510 h 2833925"/>
              <a:gd name="connsiteX72" fmla="*/ 5911215 w 12192000"/>
              <a:gd name="connsiteY72" fmla="*/ 1047750 h 2833925"/>
              <a:gd name="connsiteX73" fmla="*/ 5911215 w 12192000"/>
              <a:gd name="connsiteY73" fmla="*/ 1152525 h 2833925"/>
              <a:gd name="connsiteX74" fmla="*/ 6102668 w 12192000"/>
              <a:gd name="connsiteY74" fmla="*/ 1191578 h 2833925"/>
              <a:gd name="connsiteX75" fmla="*/ 6840855 w 12192000"/>
              <a:gd name="connsiteY75" fmla="*/ 1447800 h 2833925"/>
              <a:gd name="connsiteX76" fmla="*/ 7118033 w 12192000"/>
              <a:gd name="connsiteY76" fmla="*/ 1518285 h 2833925"/>
              <a:gd name="connsiteX77" fmla="*/ 8618220 w 12192000"/>
              <a:gd name="connsiteY77" fmla="*/ 1529715 h 2833925"/>
              <a:gd name="connsiteX78" fmla="*/ 9296400 w 12192000"/>
              <a:gd name="connsiteY78" fmla="*/ 1584960 h 2833925"/>
              <a:gd name="connsiteX79" fmla="*/ 10639425 w 12192000"/>
              <a:gd name="connsiteY79" fmla="*/ 1801178 h 2833925"/>
              <a:gd name="connsiteX80" fmla="*/ 11076623 w 12192000"/>
              <a:gd name="connsiteY80" fmla="*/ 1906905 h 2833925"/>
              <a:gd name="connsiteX81" fmla="*/ 11192827 w 12192000"/>
              <a:gd name="connsiteY81" fmla="*/ 1721168 h 2833925"/>
              <a:gd name="connsiteX82" fmla="*/ 11209020 w 12192000"/>
              <a:gd name="connsiteY82" fmla="*/ 1596390 h 2833925"/>
              <a:gd name="connsiteX83" fmla="*/ 11099483 w 12192000"/>
              <a:gd name="connsiteY83" fmla="*/ 1503045 h 2833925"/>
              <a:gd name="connsiteX84" fmla="*/ 10952798 w 12192000"/>
              <a:gd name="connsiteY84" fmla="*/ 1494473 h 2833925"/>
              <a:gd name="connsiteX85" fmla="*/ 10834688 w 12192000"/>
              <a:gd name="connsiteY85" fmla="*/ 1363028 h 2833925"/>
              <a:gd name="connsiteX86" fmla="*/ 10942320 w 12192000"/>
              <a:gd name="connsiteY86" fmla="*/ 1222058 h 2833925"/>
              <a:gd name="connsiteX87" fmla="*/ 11090910 w 12192000"/>
              <a:gd name="connsiteY87" fmla="*/ 1194435 h 2833925"/>
              <a:gd name="connsiteX88" fmla="*/ 11869102 w 12192000"/>
              <a:gd name="connsiteY88" fmla="*/ 1307783 h 2833925"/>
              <a:gd name="connsiteX89" fmla="*/ 11942445 w 12192000"/>
              <a:gd name="connsiteY89" fmla="*/ 1341120 h 2833925"/>
              <a:gd name="connsiteX90" fmla="*/ 11973877 w 12192000"/>
              <a:gd name="connsiteY90" fmla="*/ 1363980 h 2833925"/>
              <a:gd name="connsiteX91" fmla="*/ 11620500 w 12192000"/>
              <a:gd name="connsiteY91" fmla="*/ 1474470 h 2833925"/>
              <a:gd name="connsiteX92" fmla="*/ 11620500 w 12192000"/>
              <a:gd name="connsiteY92" fmla="*/ 1699260 h 2833925"/>
              <a:gd name="connsiteX93" fmla="*/ 11620500 w 12192000"/>
              <a:gd name="connsiteY93" fmla="*/ 1799273 h 2833925"/>
              <a:gd name="connsiteX94" fmla="*/ 11731942 w 12192000"/>
              <a:gd name="connsiteY94" fmla="*/ 2114550 h 2833925"/>
              <a:gd name="connsiteX95" fmla="*/ 11768138 w 12192000"/>
              <a:gd name="connsiteY95" fmla="*/ 2142173 h 2833925"/>
              <a:gd name="connsiteX96" fmla="*/ 11955780 w 12192000"/>
              <a:gd name="connsiteY96" fmla="*/ 2155508 h 2833925"/>
              <a:gd name="connsiteX97" fmla="*/ 12030075 w 12192000"/>
              <a:gd name="connsiteY97" fmla="*/ 1937385 h 2833925"/>
              <a:gd name="connsiteX98" fmla="*/ 12054840 w 12192000"/>
              <a:gd name="connsiteY98" fmla="*/ 2144078 h 2833925"/>
              <a:gd name="connsiteX99" fmla="*/ 12192000 w 12192000"/>
              <a:gd name="connsiteY99" fmla="*/ 2210753 h 2833925"/>
              <a:gd name="connsiteX100" fmla="*/ 12192000 w 12192000"/>
              <a:gd name="connsiteY100" fmla="*/ 2231708 h 28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2192000" h="2833925">
                <a:moveTo>
                  <a:pt x="12192000" y="2231708"/>
                </a:moveTo>
                <a:cubicBezTo>
                  <a:pt x="12148185" y="2252663"/>
                  <a:pt x="12104370" y="2273618"/>
                  <a:pt x="12053888" y="2297430"/>
                </a:cubicBezTo>
                <a:cubicBezTo>
                  <a:pt x="12066270" y="2356485"/>
                  <a:pt x="12081510" y="2431733"/>
                  <a:pt x="12026265" y="2512695"/>
                </a:cubicBezTo>
                <a:cubicBezTo>
                  <a:pt x="11994833" y="2432685"/>
                  <a:pt x="11928158" y="2379345"/>
                  <a:pt x="11951017" y="2292668"/>
                </a:cubicBezTo>
                <a:cubicBezTo>
                  <a:pt x="11861483" y="2297430"/>
                  <a:pt x="11777662" y="2302193"/>
                  <a:pt x="11699558" y="2306003"/>
                </a:cubicBezTo>
                <a:cubicBezTo>
                  <a:pt x="11683365" y="2327910"/>
                  <a:pt x="11667173" y="2346960"/>
                  <a:pt x="11655742" y="2367915"/>
                </a:cubicBezTo>
                <a:cubicBezTo>
                  <a:pt x="11646217" y="2385060"/>
                  <a:pt x="11638598" y="2405063"/>
                  <a:pt x="11638598" y="2423160"/>
                </a:cubicBezTo>
                <a:cubicBezTo>
                  <a:pt x="11636692" y="2557463"/>
                  <a:pt x="11637645" y="2692718"/>
                  <a:pt x="11637645" y="2833688"/>
                </a:cubicBezTo>
                <a:cubicBezTo>
                  <a:pt x="11539538" y="2833688"/>
                  <a:pt x="11443335" y="2834640"/>
                  <a:pt x="11347133" y="2832735"/>
                </a:cubicBezTo>
                <a:cubicBezTo>
                  <a:pt x="11338560" y="2832735"/>
                  <a:pt x="11327130" y="2819400"/>
                  <a:pt x="11321415" y="2808923"/>
                </a:cubicBezTo>
                <a:cubicBezTo>
                  <a:pt x="11303317" y="2773680"/>
                  <a:pt x="11287125" y="2737485"/>
                  <a:pt x="11269980" y="2701290"/>
                </a:cubicBezTo>
                <a:cubicBezTo>
                  <a:pt x="11249977" y="2659380"/>
                  <a:pt x="11231880" y="2617470"/>
                  <a:pt x="11210925" y="2576513"/>
                </a:cubicBezTo>
                <a:cubicBezTo>
                  <a:pt x="11130915" y="2422208"/>
                  <a:pt x="11120438" y="2419350"/>
                  <a:pt x="10952798" y="2447925"/>
                </a:cubicBezTo>
                <a:cubicBezTo>
                  <a:pt x="10387012" y="2543175"/>
                  <a:pt x="9821227" y="2640330"/>
                  <a:pt x="9253538" y="2729865"/>
                </a:cubicBezTo>
                <a:cubicBezTo>
                  <a:pt x="8938260" y="2780348"/>
                  <a:pt x="8622030" y="2805113"/>
                  <a:pt x="8301038" y="2804160"/>
                </a:cubicBezTo>
                <a:cubicBezTo>
                  <a:pt x="5985510" y="2800350"/>
                  <a:pt x="3669983" y="2803208"/>
                  <a:pt x="1353503" y="2801303"/>
                </a:cubicBezTo>
                <a:cubicBezTo>
                  <a:pt x="990600" y="2801303"/>
                  <a:pt x="641033" y="2730818"/>
                  <a:pt x="314325" y="2565083"/>
                </a:cubicBezTo>
                <a:cubicBezTo>
                  <a:pt x="299085" y="2557463"/>
                  <a:pt x="283845" y="2547938"/>
                  <a:pt x="268605" y="2539365"/>
                </a:cubicBezTo>
                <a:cubicBezTo>
                  <a:pt x="142875" y="2465070"/>
                  <a:pt x="40005" y="2370773"/>
                  <a:pt x="0" y="2222183"/>
                </a:cubicBezTo>
                <a:cubicBezTo>
                  <a:pt x="0" y="2190750"/>
                  <a:pt x="0" y="2158365"/>
                  <a:pt x="0" y="2126933"/>
                </a:cubicBezTo>
                <a:cubicBezTo>
                  <a:pt x="50483" y="1956435"/>
                  <a:pt x="152400" y="1822133"/>
                  <a:pt x="300038" y="1724025"/>
                </a:cubicBezTo>
                <a:cubicBezTo>
                  <a:pt x="481013" y="1604010"/>
                  <a:pt x="683895" y="1545908"/>
                  <a:pt x="894398" y="1506855"/>
                </a:cubicBezTo>
                <a:cubicBezTo>
                  <a:pt x="1082040" y="1472565"/>
                  <a:pt x="1270635" y="1477328"/>
                  <a:pt x="1459230" y="1477328"/>
                </a:cubicBezTo>
                <a:cubicBezTo>
                  <a:pt x="2349818" y="1478280"/>
                  <a:pt x="3240405" y="1477328"/>
                  <a:pt x="4130993" y="1483043"/>
                </a:cubicBezTo>
                <a:cubicBezTo>
                  <a:pt x="4212908" y="1483995"/>
                  <a:pt x="4252913" y="1454468"/>
                  <a:pt x="4282440" y="1390650"/>
                </a:cubicBezTo>
                <a:cubicBezTo>
                  <a:pt x="4297680" y="1357313"/>
                  <a:pt x="4310063" y="1323023"/>
                  <a:pt x="4322445" y="1288733"/>
                </a:cubicBezTo>
                <a:cubicBezTo>
                  <a:pt x="4357688" y="1185863"/>
                  <a:pt x="4414838" y="1108710"/>
                  <a:pt x="4531995" y="1094423"/>
                </a:cubicBezTo>
                <a:cubicBezTo>
                  <a:pt x="4538663" y="1093470"/>
                  <a:pt x="4546283" y="1089660"/>
                  <a:pt x="4551045" y="1083945"/>
                </a:cubicBezTo>
                <a:cubicBezTo>
                  <a:pt x="4583430" y="1051560"/>
                  <a:pt x="4618673" y="1050608"/>
                  <a:pt x="4657725" y="1075373"/>
                </a:cubicBezTo>
                <a:cubicBezTo>
                  <a:pt x="4673918" y="1085850"/>
                  <a:pt x="4698683" y="1084898"/>
                  <a:pt x="4718685" y="1084898"/>
                </a:cubicBezTo>
                <a:cubicBezTo>
                  <a:pt x="4739640" y="1084898"/>
                  <a:pt x="4761548" y="1077278"/>
                  <a:pt x="4782503" y="1078230"/>
                </a:cubicBezTo>
                <a:cubicBezTo>
                  <a:pt x="4884420" y="1084898"/>
                  <a:pt x="4985385" y="1093470"/>
                  <a:pt x="5093018" y="1102043"/>
                </a:cubicBezTo>
                <a:cubicBezTo>
                  <a:pt x="5093970" y="1073468"/>
                  <a:pt x="5095875" y="1057275"/>
                  <a:pt x="5095875" y="1040130"/>
                </a:cubicBezTo>
                <a:cubicBezTo>
                  <a:pt x="5095875" y="838200"/>
                  <a:pt x="5095875" y="637223"/>
                  <a:pt x="5094923" y="435293"/>
                </a:cubicBezTo>
                <a:cubicBezTo>
                  <a:pt x="5094923" y="423863"/>
                  <a:pt x="5091113" y="410528"/>
                  <a:pt x="5096828" y="402908"/>
                </a:cubicBezTo>
                <a:cubicBezTo>
                  <a:pt x="5100638" y="395288"/>
                  <a:pt x="5121593" y="388620"/>
                  <a:pt x="5123498" y="390525"/>
                </a:cubicBezTo>
                <a:cubicBezTo>
                  <a:pt x="5135880" y="408623"/>
                  <a:pt x="5148263" y="427673"/>
                  <a:pt x="5156835" y="448628"/>
                </a:cubicBezTo>
                <a:cubicBezTo>
                  <a:pt x="5166360" y="470535"/>
                  <a:pt x="5173028" y="494348"/>
                  <a:pt x="5138738" y="503873"/>
                </a:cubicBezTo>
                <a:cubicBezTo>
                  <a:pt x="5134928" y="504825"/>
                  <a:pt x="5132070" y="517208"/>
                  <a:pt x="5132070" y="524828"/>
                </a:cubicBezTo>
                <a:cubicBezTo>
                  <a:pt x="5132070" y="711518"/>
                  <a:pt x="5132070" y="899160"/>
                  <a:pt x="5132070" y="1094423"/>
                </a:cubicBezTo>
                <a:cubicBezTo>
                  <a:pt x="5180648" y="1094423"/>
                  <a:pt x="5225415" y="1094423"/>
                  <a:pt x="5271135" y="1094423"/>
                </a:cubicBezTo>
                <a:cubicBezTo>
                  <a:pt x="5320665" y="1094423"/>
                  <a:pt x="5369243" y="1096328"/>
                  <a:pt x="5418773" y="1093470"/>
                </a:cubicBezTo>
                <a:cubicBezTo>
                  <a:pt x="5432108" y="1092518"/>
                  <a:pt x="5444490" y="1078230"/>
                  <a:pt x="5457825" y="1072515"/>
                </a:cubicBezTo>
                <a:cubicBezTo>
                  <a:pt x="5476875" y="1064895"/>
                  <a:pt x="5497830" y="1061085"/>
                  <a:pt x="5525453" y="1052513"/>
                </a:cubicBezTo>
                <a:cubicBezTo>
                  <a:pt x="5525453" y="984885"/>
                  <a:pt x="5525453" y="912495"/>
                  <a:pt x="5525453" y="840105"/>
                </a:cubicBezTo>
                <a:cubicBezTo>
                  <a:pt x="5525453" y="802005"/>
                  <a:pt x="5524500" y="763905"/>
                  <a:pt x="5525453" y="725805"/>
                </a:cubicBezTo>
                <a:cubicBezTo>
                  <a:pt x="5526405" y="697230"/>
                  <a:pt x="5524500" y="676275"/>
                  <a:pt x="5494020" y="657225"/>
                </a:cubicBezTo>
                <a:cubicBezTo>
                  <a:pt x="5453063" y="632460"/>
                  <a:pt x="5474970" y="474345"/>
                  <a:pt x="5520690" y="460058"/>
                </a:cubicBezTo>
                <a:cubicBezTo>
                  <a:pt x="5535930" y="455295"/>
                  <a:pt x="5571173" y="465773"/>
                  <a:pt x="5574030" y="476250"/>
                </a:cubicBezTo>
                <a:cubicBezTo>
                  <a:pt x="5587365" y="525780"/>
                  <a:pt x="5594033" y="577215"/>
                  <a:pt x="5600700" y="628650"/>
                </a:cubicBezTo>
                <a:cubicBezTo>
                  <a:pt x="5601653" y="638175"/>
                  <a:pt x="5598795" y="657225"/>
                  <a:pt x="5594033" y="659130"/>
                </a:cubicBezTo>
                <a:cubicBezTo>
                  <a:pt x="5548313" y="674370"/>
                  <a:pt x="5563553" y="711518"/>
                  <a:pt x="5562600" y="741998"/>
                </a:cubicBezTo>
                <a:cubicBezTo>
                  <a:pt x="5561648" y="846773"/>
                  <a:pt x="5562600" y="950595"/>
                  <a:pt x="5562600" y="1058228"/>
                </a:cubicBezTo>
                <a:cubicBezTo>
                  <a:pt x="5585460" y="1060133"/>
                  <a:pt x="5603558" y="1061085"/>
                  <a:pt x="5623560" y="1062990"/>
                </a:cubicBezTo>
                <a:cubicBezTo>
                  <a:pt x="5627370" y="1080135"/>
                  <a:pt x="5631180" y="1096328"/>
                  <a:pt x="5634990" y="1115378"/>
                </a:cubicBezTo>
                <a:cubicBezTo>
                  <a:pt x="5670233" y="1102995"/>
                  <a:pt x="5687378" y="1086803"/>
                  <a:pt x="5688330" y="1046798"/>
                </a:cubicBezTo>
                <a:cubicBezTo>
                  <a:pt x="5692140" y="720090"/>
                  <a:pt x="5697855" y="393383"/>
                  <a:pt x="5703570" y="65723"/>
                </a:cubicBezTo>
                <a:cubicBezTo>
                  <a:pt x="5703570" y="43815"/>
                  <a:pt x="5703570" y="21908"/>
                  <a:pt x="5713095" y="0"/>
                </a:cubicBezTo>
                <a:cubicBezTo>
                  <a:pt x="5714048" y="10478"/>
                  <a:pt x="5715953" y="21908"/>
                  <a:pt x="5715953" y="32385"/>
                </a:cubicBezTo>
                <a:cubicBezTo>
                  <a:pt x="5715953" y="58103"/>
                  <a:pt x="5715953" y="82868"/>
                  <a:pt x="5715953" y="108585"/>
                </a:cubicBezTo>
                <a:cubicBezTo>
                  <a:pt x="5720715" y="427673"/>
                  <a:pt x="5726430" y="746760"/>
                  <a:pt x="5732145" y="1065848"/>
                </a:cubicBezTo>
                <a:cubicBezTo>
                  <a:pt x="5732145" y="1075373"/>
                  <a:pt x="5735003" y="1083945"/>
                  <a:pt x="5736908" y="1102043"/>
                </a:cubicBezTo>
                <a:cubicBezTo>
                  <a:pt x="5768340" y="1076325"/>
                  <a:pt x="5795963" y="1054418"/>
                  <a:pt x="5835015" y="1022033"/>
                </a:cubicBezTo>
                <a:cubicBezTo>
                  <a:pt x="5835015" y="957263"/>
                  <a:pt x="5843588" y="873443"/>
                  <a:pt x="5830253" y="793433"/>
                </a:cubicBezTo>
                <a:cubicBezTo>
                  <a:pt x="5825490" y="762953"/>
                  <a:pt x="5799773" y="730568"/>
                  <a:pt x="5804535" y="694373"/>
                </a:cubicBezTo>
                <a:cubicBezTo>
                  <a:pt x="5806440" y="681990"/>
                  <a:pt x="5817870" y="670560"/>
                  <a:pt x="5823585" y="658178"/>
                </a:cubicBezTo>
                <a:cubicBezTo>
                  <a:pt x="5828348" y="647700"/>
                  <a:pt x="5834063" y="636270"/>
                  <a:pt x="5835015" y="624840"/>
                </a:cubicBezTo>
                <a:cubicBezTo>
                  <a:pt x="5836920" y="595313"/>
                  <a:pt x="5835968" y="564833"/>
                  <a:pt x="5835968" y="521970"/>
                </a:cubicBezTo>
                <a:cubicBezTo>
                  <a:pt x="5865495" y="571500"/>
                  <a:pt x="5815965" y="633413"/>
                  <a:pt x="5888355" y="653415"/>
                </a:cubicBezTo>
                <a:cubicBezTo>
                  <a:pt x="5867400" y="675323"/>
                  <a:pt x="5810250" y="689610"/>
                  <a:pt x="5875020" y="718185"/>
                </a:cubicBezTo>
                <a:cubicBezTo>
                  <a:pt x="5878830" y="720090"/>
                  <a:pt x="5878830" y="732473"/>
                  <a:pt x="5878830" y="740093"/>
                </a:cubicBezTo>
                <a:cubicBezTo>
                  <a:pt x="5872163" y="837248"/>
                  <a:pt x="5864543" y="934403"/>
                  <a:pt x="5856923" y="1032510"/>
                </a:cubicBezTo>
                <a:cubicBezTo>
                  <a:pt x="5879783" y="1039178"/>
                  <a:pt x="5894070" y="1042988"/>
                  <a:pt x="5911215" y="1047750"/>
                </a:cubicBezTo>
                <a:cubicBezTo>
                  <a:pt x="5911215" y="1081088"/>
                  <a:pt x="5911215" y="1114425"/>
                  <a:pt x="5911215" y="1152525"/>
                </a:cubicBezTo>
                <a:cubicBezTo>
                  <a:pt x="5976938" y="1165860"/>
                  <a:pt x="6039803" y="1179195"/>
                  <a:pt x="6102668" y="1191578"/>
                </a:cubicBezTo>
                <a:cubicBezTo>
                  <a:pt x="6360795" y="1242060"/>
                  <a:pt x="6612255" y="1315403"/>
                  <a:pt x="6840855" y="1447800"/>
                </a:cubicBezTo>
                <a:cubicBezTo>
                  <a:pt x="6930390" y="1500188"/>
                  <a:pt x="7017068" y="1518285"/>
                  <a:pt x="7118033" y="1518285"/>
                </a:cubicBezTo>
                <a:cubicBezTo>
                  <a:pt x="7618095" y="1518285"/>
                  <a:pt x="8118158" y="1518285"/>
                  <a:pt x="8618220" y="1529715"/>
                </a:cubicBezTo>
                <a:cubicBezTo>
                  <a:pt x="8844915" y="1534478"/>
                  <a:pt x="9070657" y="1561148"/>
                  <a:pt x="9296400" y="1584960"/>
                </a:cubicBezTo>
                <a:cubicBezTo>
                  <a:pt x="9747885" y="1631633"/>
                  <a:pt x="10196512" y="1701165"/>
                  <a:pt x="10639425" y="1801178"/>
                </a:cubicBezTo>
                <a:cubicBezTo>
                  <a:pt x="10781348" y="1833563"/>
                  <a:pt x="10923270" y="1869758"/>
                  <a:pt x="11076623" y="1906905"/>
                </a:cubicBezTo>
                <a:cubicBezTo>
                  <a:pt x="11113770" y="1848803"/>
                  <a:pt x="11160442" y="1787843"/>
                  <a:pt x="11192827" y="1721168"/>
                </a:cubicBezTo>
                <a:cubicBezTo>
                  <a:pt x="11210925" y="1684973"/>
                  <a:pt x="11212830" y="1637348"/>
                  <a:pt x="11209020" y="1596390"/>
                </a:cubicBezTo>
                <a:cubicBezTo>
                  <a:pt x="11202352" y="1525905"/>
                  <a:pt x="11170920" y="1503998"/>
                  <a:pt x="11099483" y="1503045"/>
                </a:cubicBezTo>
                <a:cubicBezTo>
                  <a:pt x="11050905" y="1502093"/>
                  <a:pt x="11000423" y="1504950"/>
                  <a:pt x="10952798" y="1494473"/>
                </a:cubicBezTo>
                <a:cubicBezTo>
                  <a:pt x="10879455" y="1478280"/>
                  <a:pt x="10836592" y="1425893"/>
                  <a:pt x="10834688" y="1363028"/>
                </a:cubicBezTo>
                <a:cubicBezTo>
                  <a:pt x="10832783" y="1301115"/>
                  <a:pt x="10871835" y="1243965"/>
                  <a:pt x="10942320" y="1222058"/>
                </a:cubicBezTo>
                <a:cubicBezTo>
                  <a:pt x="10989945" y="1206818"/>
                  <a:pt x="11041380" y="1196340"/>
                  <a:pt x="11090910" y="1194435"/>
                </a:cubicBezTo>
                <a:cubicBezTo>
                  <a:pt x="11356658" y="1187768"/>
                  <a:pt x="11615738" y="1224915"/>
                  <a:pt x="11869102" y="1307783"/>
                </a:cubicBezTo>
                <a:cubicBezTo>
                  <a:pt x="11894820" y="1316355"/>
                  <a:pt x="11918633" y="1328738"/>
                  <a:pt x="11942445" y="1341120"/>
                </a:cubicBezTo>
                <a:cubicBezTo>
                  <a:pt x="11951970" y="1345883"/>
                  <a:pt x="11959590" y="1353503"/>
                  <a:pt x="11973877" y="1363980"/>
                </a:cubicBezTo>
                <a:cubicBezTo>
                  <a:pt x="11862435" y="1428750"/>
                  <a:pt x="11743373" y="1450658"/>
                  <a:pt x="11620500" y="1474470"/>
                </a:cubicBezTo>
                <a:cubicBezTo>
                  <a:pt x="11620500" y="1550670"/>
                  <a:pt x="11620500" y="1624965"/>
                  <a:pt x="11620500" y="1699260"/>
                </a:cubicBezTo>
                <a:cubicBezTo>
                  <a:pt x="11620500" y="1732598"/>
                  <a:pt x="11620500" y="1765935"/>
                  <a:pt x="11620500" y="1799273"/>
                </a:cubicBezTo>
                <a:cubicBezTo>
                  <a:pt x="11620500" y="1976438"/>
                  <a:pt x="11620500" y="1977390"/>
                  <a:pt x="11731942" y="2114550"/>
                </a:cubicBezTo>
                <a:cubicBezTo>
                  <a:pt x="11741467" y="2125980"/>
                  <a:pt x="11754802" y="2140268"/>
                  <a:pt x="11768138" y="2142173"/>
                </a:cubicBezTo>
                <a:cubicBezTo>
                  <a:pt x="11828145" y="2148840"/>
                  <a:pt x="11889105" y="2150745"/>
                  <a:pt x="11955780" y="2155508"/>
                </a:cubicBezTo>
                <a:cubicBezTo>
                  <a:pt x="11923395" y="2065020"/>
                  <a:pt x="11977688" y="2005965"/>
                  <a:pt x="12030075" y="1937385"/>
                </a:cubicBezTo>
                <a:cubicBezTo>
                  <a:pt x="12080558" y="2008823"/>
                  <a:pt x="12068175" y="2081213"/>
                  <a:pt x="12054840" y="2144078"/>
                </a:cubicBezTo>
                <a:cubicBezTo>
                  <a:pt x="12102465" y="2166938"/>
                  <a:pt x="12147233" y="2188845"/>
                  <a:pt x="12192000" y="2210753"/>
                </a:cubicBezTo>
                <a:cubicBezTo>
                  <a:pt x="12192000" y="2219325"/>
                  <a:pt x="12192000" y="2225993"/>
                  <a:pt x="12192000" y="2231708"/>
                </a:cubicBezTo>
                <a:close/>
              </a:path>
            </a:pathLst>
          </a:custGeom>
          <a:solidFill>
            <a:srgbClr val="00B0F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6" name="Grupo 15">
            <a:extLst>
              <a:ext uri="{FF2B5EF4-FFF2-40B4-BE49-F238E27FC236}">
                <a16:creationId xmlns:a16="http://schemas.microsoft.com/office/drawing/2014/main" id="{8FADFB59-7543-4FC3-92C6-C0193C8111C2}"/>
              </a:ext>
            </a:extLst>
          </p:cNvPr>
          <p:cNvGrpSpPr/>
          <p:nvPr/>
        </p:nvGrpSpPr>
        <p:grpSpPr>
          <a:xfrm>
            <a:off x="0" y="3917938"/>
            <a:ext cx="12213393" cy="451743"/>
            <a:chOff x="-21393" y="6406749"/>
            <a:chExt cx="12509009" cy="462677"/>
          </a:xfrm>
        </p:grpSpPr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52E2D5B4-2135-49C6-84B3-C5445B55FEAB}"/>
                </a:ext>
              </a:extLst>
            </p:cNvPr>
            <p:cNvGrpSpPr/>
            <p:nvPr/>
          </p:nvGrpSpPr>
          <p:grpSpPr>
            <a:xfrm>
              <a:off x="-21393" y="6407761"/>
              <a:ext cx="7505405" cy="461665"/>
              <a:chOff x="-21393" y="6390178"/>
              <a:chExt cx="6997329" cy="479248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21" name="Forma libre: forma 20">
                <a:extLst>
                  <a:ext uri="{FF2B5EF4-FFF2-40B4-BE49-F238E27FC236}">
                    <a16:creationId xmlns:a16="http://schemas.microsoft.com/office/drawing/2014/main" id="{75EA1B0E-EA41-4670-8335-44DAF24D8B11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orma libre: forma 21">
                <a:extLst>
                  <a:ext uri="{FF2B5EF4-FFF2-40B4-BE49-F238E27FC236}">
                    <a16:creationId xmlns:a16="http://schemas.microsoft.com/office/drawing/2014/main" id="{457EC8AD-4F63-4A9C-B09A-36BA970B1A77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orma libre: forma 22">
                <a:extLst>
                  <a:ext uri="{FF2B5EF4-FFF2-40B4-BE49-F238E27FC236}">
                    <a16:creationId xmlns:a16="http://schemas.microsoft.com/office/drawing/2014/main" id="{D60B8539-2BB3-4D4F-B4D2-FD74EDA255BB}"/>
                  </a:ext>
                </a:extLst>
              </p:cNvPr>
              <p:cNvSpPr/>
              <p:nvPr/>
            </p:nvSpPr>
            <p:spPr>
              <a:xfrm>
                <a:off x="4629425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0447C01A-8755-4A81-B90A-3B1791FFCA00}"/>
                </a:ext>
              </a:extLst>
            </p:cNvPr>
            <p:cNvGrpSpPr/>
            <p:nvPr/>
          </p:nvGrpSpPr>
          <p:grpSpPr>
            <a:xfrm>
              <a:off x="7468923" y="6406749"/>
              <a:ext cx="5018693" cy="461665"/>
              <a:chOff x="-21393" y="6390178"/>
              <a:chExt cx="4678954" cy="479248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9" name="Forma libre: forma 18">
                <a:extLst>
                  <a:ext uri="{FF2B5EF4-FFF2-40B4-BE49-F238E27FC236}">
                    <a16:creationId xmlns:a16="http://schemas.microsoft.com/office/drawing/2014/main" id="{BE10C2AA-A6DA-4918-A434-46A84A1802DD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Forma libre: forma 19">
                <a:extLst>
                  <a:ext uri="{FF2B5EF4-FFF2-40B4-BE49-F238E27FC236}">
                    <a16:creationId xmlns:a16="http://schemas.microsoft.com/office/drawing/2014/main" id="{43CA58B3-6EBD-4710-A822-015D30A18E13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aralelogramo 26">
            <a:extLst>
              <a:ext uri="{FF2B5EF4-FFF2-40B4-BE49-F238E27FC236}">
                <a16:creationId xmlns:a16="http://schemas.microsoft.com/office/drawing/2014/main" id="{C3B715F9-52B6-4F6F-8CDD-7FFB39C7C048}"/>
              </a:ext>
            </a:extLst>
          </p:cNvPr>
          <p:cNvSpPr/>
          <p:nvPr/>
        </p:nvSpPr>
        <p:spPr>
          <a:xfrm>
            <a:off x="2782325" y="0"/>
            <a:ext cx="6836899" cy="6892747"/>
          </a:xfrm>
          <a:prstGeom prst="parallelogram">
            <a:avLst/>
          </a:prstGeom>
          <a:solidFill>
            <a:srgbClr val="F6BD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59C1072-26DF-42E1-B632-A51B75634487}"/>
              </a:ext>
            </a:extLst>
          </p:cNvPr>
          <p:cNvSpPr txBox="1"/>
          <p:nvPr/>
        </p:nvSpPr>
        <p:spPr>
          <a:xfrm>
            <a:off x="2842850" y="1114704"/>
            <a:ext cx="2422720" cy="712210"/>
          </a:xfrm>
          <a:prstGeom prst="rect">
            <a:avLst/>
          </a:prstGeom>
          <a:noFill/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 rtl="1"/>
            <a:r>
              <a:rPr lang="fa-IR" altLang="ko-KR" sz="3600" b="1" dirty="0">
                <a:solidFill>
                  <a:schemeClr val="bg1"/>
                </a:solidFill>
                <a:cs typeface="B Nazanin" panose="00000700000000000000" pitchFamily="2" charset="-78"/>
              </a:rPr>
              <a:t>دستور جلسه</a:t>
            </a:r>
            <a:endParaRPr lang="en-US" altLang="ko-KR" sz="3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E6C472-32B9-4FB3-A57E-C336D183A0DC}"/>
              </a:ext>
            </a:extLst>
          </p:cNvPr>
          <p:cNvGrpSpPr/>
          <p:nvPr/>
        </p:nvGrpSpPr>
        <p:grpSpPr>
          <a:xfrm>
            <a:off x="5503545" y="3057369"/>
            <a:ext cx="1184910" cy="137160"/>
            <a:chOff x="8248649" y="4728210"/>
            <a:chExt cx="1184910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A23C7A9-C688-4C3D-A62D-CEACD9C32A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699161E8-D5D3-48DE-BAA3-8982BC31B7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E9F51B7-876F-4CA9-B7E7-B572049E4B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3FD7DD8-3777-4F3C-897A-949E81388B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0A8BC59-65D0-4FDB-8EA9-156D27B9CA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EBAFFF4-5314-4A4E-ABE6-DF16BD2530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71940B1-6C01-4317-9413-FCA799137765}"/>
              </a:ext>
            </a:extLst>
          </p:cNvPr>
          <p:cNvGrpSpPr/>
          <p:nvPr/>
        </p:nvGrpSpPr>
        <p:grpSpPr>
          <a:xfrm>
            <a:off x="712231" y="3429000"/>
            <a:ext cx="5000864" cy="1569660"/>
            <a:chOff x="73730" y="3545732"/>
            <a:chExt cx="5000864" cy="156966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4C75B6-03E2-4196-AB2F-7CB5FD79CDB7}"/>
                </a:ext>
              </a:extLst>
            </p:cNvPr>
            <p:cNvSpPr txBox="1"/>
            <p:nvPr/>
          </p:nvSpPr>
          <p:spPr>
            <a:xfrm>
              <a:off x="1180074" y="3770560"/>
              <a:ext cx="3894520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02BE589-F458-4014-8882-F45FA67ADAFA}"/>
                </a:ext>
              </a:extLst>
            </p:cNvPr>
            <p:cNvSpPr txBox="1"/>
            <p:nvPr/>
          </p:nvSpPr>
          <p:spPr>
            <a:xfrm>
              <a:off x="1440394" y="4209906"/>
              <a:ext cx="339023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marL="171450" indent="-171450" algn="r" rtl="1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</a:p>
            <a:p>
              <a:pPr marL="171450" indent="-171450" algn="r" rtl="1">
                <a:buFont typeface="Wingdings" pitchFamily="2" charset="2"/>
                <a:buChar char="ü"/>
              </a:pP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marL="171450" indent="-171450" algn="r" rtl="1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EF06353-4C6C-4351-BE22-BB9474191BDD}"/>
                </a:ext>
              </a:extLst>
            </p:cNvPr>
            <p:cNvSpPr txBox="1"/>
            <p:nvPr/>
          </p:nvSpPr>
          <p:spPr>
            <a:xfrm>
              <a:off x="73730" y="3545732"/>
              <a:ext cx="1618884" cy="156966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9600" b="1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96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CEE5BEB-FA85-4298-9B40-4E9F884671E1}"/>
              </a:ext>
            </a:extLst>
          </p:cNvPr>
          <p:cNvGrpSpPr/>
          <p:nvPr/>
        </p:nvGrpSpPr>
        <p:grpSpPr>
          <a:xfrm>
            <a:off x="6722869" y="3429000"/>
            <a:ext cx="5040344" cy="1569660"/>
            <a:chOff x="73730" y="3545732"/>
            <a:chExt cx="5040344" cy="156966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970432A-7608-4547-8919-67662B55EBC1}"/>
                </a:ext>
              </a:extLst>
            </p:cNvPr>
            <p:cNvSpPr txBox="1"/>
            <p:nvPr/>
          </p:nvSpPr>
          <p:spPr>
            <a:xfrm>
              <a:off x="1180074" y="3770560"/>
              <a:ext cx="3934000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CA72A23-859B-422A-8066-C4255EA7FCA9}"/>
                </a:ext>
              </a:extLst>
            </p:cNvPr>
            <p:cNvSpPr txBox="1"/>
            <p:nvPr/>
          </p:nvSpPr>
          <p:spPr>
            <a:xfrm>
              <a:off x="1440394" y="4209906"/>
              <a:ext cx="339023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marL="171450" indent="-171450" algn="r" rtl="1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</a:p>
            <a:p>
              <a:pPr marL="171450" indent="-171450" algn="r" rtl="1">
                <a:buFont typeface="Wingdings" pitchFamily="2" charset="2"/>
                <a:buChar char="ü"/>
              </a:pP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marL="171450" indent="-171450" algn="r" rtl="1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6A8C3F3-D484-4B57-AA5C-C294BB8ECFFC}"/>
                </a:ext>
              </a:extLst>
            </p:cNvPr>
            <p:cNvSpPr txBox="1"/>
            <p:nvPr/>
          </p:nvSpPr>
          <p:spPr>
            <a:xfrm>
              <a:off x="73730" y="3545732"/>
              <a:ext cx="1618884" cy="156966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9600" b="1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96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58323FF-6CF3-4F75-81DD-BFD0115343F2}"/>
              </a:ext>
            </a:extLst>
          </p:cNvPr>
          <p:cNvGrpSpPr/>
          <p:nvPr/>
        </p:nvGrpSpPr>
        <p:grpSpPr>
          <a:xfrm>
            <a:off x="712231" y="4840297"/>
            <a:ext cx="5138024" cy="1569660"/>
            <a:chOff x="73730" y="3545732"/>
            <a:chExt cx="5138024" cy="156966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9C9D6EB-AF1C-48EA-AA36-F410C1F19CFD}"/>
                </a:ext>
              </a:extLst>
            </p:cNvPr>
            <p:cNvSpPr txBox="1"/>
            <p:nvPr/>
          </p:nvSpPr>
          <p:spPr>
            <a:xfrm>
              <a:off x="1180074" y="3770560"/>
              <a:ext cx="4031680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C276F53-109E-4FEC-86AD-2E592B50D306}"/>
                </a:ext>
              </a:extLst>
            </p:cNvPr>
            <p:cNvSpPr txBox="1"/>
            <p:nvPr/>
          </p:nvSpPr>
          <p:spPr>
            <a:xfrm>
              <a:off x="1440394" y="4209906"/>
              <a:ext cx="339023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marL="171450" indent="-171450" algn="r" rtl="1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</a:p>
            <a:p>
              <a:pPr marL="171450" indent="-171450" algn="r" rtl="1">
                <a:buFont typeface="Wingdings" pitchFamily="2" charset="2"/>
                <a:buChar char="ü"/>
              </a:pP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marL="171450" indent="-171450" algn="r" rtl="1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A05CEBB-1A55-4577-9327-5A93C5ACDBEF}"/>
                </a:ext>
              </a:extLst>
            </p:cNvPr>
            <p:cNvSpPr txBox="1"/>
            <p:nvPr/>
          </p:nvSpPr>
          <p:spPr>
            <a:xfrm>
              <a:off x="73730" y="3545732"/>
              <a:ext cx="1618884" cy="156966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9600" b="1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96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E6C39C0-482E-4E8C-823C-37ED3E0E0D27}"/>
              </a:ext>
            </a:extLst>
          </p:cNvPr>
          <p:cNvGrpSpPr/>
          <p:nvPr/>
        </p:nvGrpSpPr>
        <p:grpSpPr>
          <a:xfrm>
            <a:off x="6722869" y="4840297"/>
            <a:ext cx="5040344" cy="1569660"/>
            <a:chOff x="73730" y="3545732"/>
            <a:chExt cx="5040344" cy="156966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5466249-607C-49A3-8CEB-F7145D4DB603}"/>
                </a:ext>
              </a:extLst>
            </p:cNvPr>
            <p:cNvSpPr txBox="1"/>
            <p:nvPr/>
          </p:nvSpPr>
          <p:spPr>
            <a:xfrm>
              <a:off x="1180073" y="3770560"/>
              <a:ext cx="393400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0C9717D-9855-4A35-8CAB-6B2EA624DEE8}"/>
                </a:ext>
              </a:extLst>
            </p:cNvPr>
            <p:cNvSpPr txBox="1"/>
            <p:nvPr/>
          </p:nvSpPr>
          <p:spPr>
            <a:xfrm>
              <a:off x="1440394" y="4209906"/>
              <a:ext cx="339023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marL="171450" indent="-171450" algn="r" rtl="1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</a:p>
            <a:p>
              <a:pPr marL="171450" indent="-171450" algn="r" rtl="1">
                <a:buFont typeface="Wingdings" pitchFamily="2" charset="2"/>
                <a:buChar char="ü"/>
              </a:pP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marL="171450" indent="-171450" algn="r" rtl="1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3DD58CC-E4EA-4DAE-AC1C-47B0A1D04DFA}"/>
                </a:ext>
              </a:extLst>
            </p:cNvPr>
            <p:cNvSpPr txBox="1"/>
            <p:nvPr/>
          </p:nvSpPr>
          <p:spPr>
            <a:xfrm>
              <a:off x="73730" y="3545732"/>
              <a:ext cx="1618884" cy="156966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9600" b="1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96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93848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Imagen 37">
            <a:extLst>
              <a:ext uri="{FF2B5EF4-FFF2-40B4-BE49-F238E27FC236}">
                <a16:creationId xmlns:a16="http://schemas.microsoft.com/office/drawing/2014/main" id="{CA3B235A-9898-437C-9CE1-173E026277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247559" y="1732937"/>
            <a:ext cx="3409305" cy="5139149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DB51012D-9C18-47B2-BFAD-2DA7A3910A93}"/>
              </a:ext>
            </a:extLst>
          </p:cNvPr>
          <p:cNvGrpSpPr/>
          <p:nvPr/>
        </p:nvGrpSpPr>
        <p:grpSpPr>
          <a:xfrm flipH="1">
            <a:off x="3891546" y="1734765"/>
            <a:ext cx="3048478" cy="475870"/>
            <a:chOff x="2153502" y="2017026"/>
            <a:chExt cx="2286358" cy="376921"/>
          </a:xfrm>
        </p:grpSpPr>
        <p:sp>
          <p:nvSpPr>
            <p:cNvPr id="3" name="Rectangle 9">
              <a:extLst>
                <a:ext uri="{FF2B5EF4-FFF2-40B4-BE49-F238E27FC236}">
                  <a16:creationId xmlns:a16="http://schemas.microsoft.com/office/drawing/2014/main" id="{699F290B-B8A4-41FF-88D5-AE81F677D969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2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60000"/>
                  </a:schemeClr>
                </a:gs>
                <a:gs pos="100000">
                  <a:schemeClr val="accent1">
                    <a:lumMod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7268359-8A6D-445A-84E5-52A15B8860E7}"/>
                </a:ext>
              </a:extLst>
            </p:cNvPr>
            <p:cNvSpPr/>
            <p:nvPr/>
          </p:nvSpPr>
          <p:spPr>
            <a:xfrm flipH="1">
              <a:off x="2153502" y="2017026"/>
              <a:ext cx="2286358" cy="288032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800">
                <a:cs typeface="B Nazanin" panose="00000700000000000000" pitchFamily="2" charset="-78"/>
              </a:endParaRPr>
            </a:p>
          </p:txBody>
        </p:sp>
      </p:grp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F58FB8D-D396-4391-910B-32F1DC46971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7BD7B87-4A02-438A-950D-20EE6CC4F668}"/>
              </a:ext>
            </a:extLst>
          </p:cNvPr>
          <p:cNvSpPr/>
          <p:nvPr/>
        </p:nvSpPr>
        <p:spPr>
          <a:xfrm>
            <a:off x="4256056" y="3770586"/>
            <a:ext cx="7513687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CDED698-C18C-4150-B834-AD9C281460A4}"/>
              </a:ext>
            </a:extLst>
          </p:cNvPr>
          <p:cNvSpPr/>
          <p:nvPr/>
        </p:nvSpPr>
        <p:spPr>
          <a:xfrm>
            <a:off x="4256056" y="4280992"/>
            <a:ext cx="7513687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E90DD01-7244-48FD-B6CC-5C4886A927B4}"/>
              </a:ext>
            </a:extLst>
          </p:cNvPr>
          <p:cNvSpPr/>
          <p:nvPr/>
        </p:nvSpPr>
        <p:spPr>
          <a:xfrm>
            <a:off x="4256056" y="4791398"/>
            <a:ext cx="7513687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C0B4DC-3138-4E1E-9448-054002640C81}"/>
              </a:ext>
            </a:extLst>
          </p:cNvPr>
          <p:cNvSpPr/>
          <p:nvPr/>
        </p:nvSpPr>
        <p:spPr>
          <a:xfrm>
            <a:off x="4256056" y="5301804"/>
            <a:ext cx="7513687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aphicFrame>
        <p:nvGraphicFramePr>
          <p:cNvPr id="11" name="Chart 61">
            <a:extLst>
              <a:ext uri="{FF2B5EF4-FFF2-40B4-BE49-F238E27FC236}">
                <a16:creationId xmlns:a16="http://schemas.microsoft.com/office/drawing/2014/main" id="{16599C3D-C1F8-4562-94BA-83A7110C401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1980462"/>
              </p:ext>
            </p:extLst>
          </p:nvPr>
        </p:nvGraphicFramePr>
        <p:xfrm>
          <a:off x="4120130" y="3563013"/>
          <a:ext cx="7887738" cy="23071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C8B923B1-2E3A-4EEE-8BED-16478FA3B90C}"/>
              </a:ext>
            </a:extLst>
          </p:cNvPr>
          <p:cNvSpPr txBox="1"/>
          <p:nvPr/>
        </p:nvSpPr>
        <p:spPr>
          <a:xfrm>
            <a:off x="4294183" y="3812108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محتوای الف - 40%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D4CC50-6C7A-48A0-B69C-4823905F7D29}"/>
              </a:ext>
            </a:extLst>
          </p:cNvPr>
          <p:cNvSpPr txBox="1"/>
          <p:nvPr/>
        </p:nvSpPr>
        <p:spPr>
          <a:xfrm>
            <a:off x="4309041" y="4318608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محتوای </a:t>
            </a:r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B - 70</a:t>
            </a:r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0CADDE5-E5B7-4315-B736-51BD628EA100}"/>
              </a:ext>
            </a:extLst>
          </p:cNvPr>
          <p:cNvSpPr txBox="1"/>
          <p:nvPr/>
        </p:nvSpPr>
        <p:spPr>
          <a:xfrm>
            <a:off x="4303683" y="4819525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محتوای ج - 30٪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4086BFC-BB18-4933-B898-7595C922F31E}"/>
              </a:ext>
            </a:extLst>
          </p:cNvPr>
          <p:cNvSpPr txBox="1"/>
          <p:nvPr/>
        </p:nvSpPr>
        <p:spPr>
          <a:xfrm>
            <a:off x="4318541" y="5326025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محتوای </a:t>
            </a:r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D - 90</a:t>
            </a:r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 Placeholder 35">
            <a:extLst>
              <a:ext uri="{FF2B5EF4-FFF2-40B4-BE49-F238E27FC236}">
                <a16:creationId xmlns:a16="http://schemas.microsoft.com/office/drawing/2014/main" id="{236D9ED8-751C-43B0-937D-AF1C48320342}"/>
              </a:ext>
            </a:extLst>
          </p:cNvPr>
          <p:cNvSpPr txBox="1"/>
          <p:nvPr/>
        </p:nvSpPr>
        <p:spPr>
          <a:xfrm>
            <a:off x="4118303" y="1730016"/>
            <a:ext cx="2307915" cy="372056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مطالب در اینجا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860D1C79-65F7-48C8-8AB9-DC79CCAB57C0}"/>
              </a:ext>
            </a:extLst>
          </p:cNvPr>
          <p:cNvSpPr txBox="1"/>
          <p:nvPr/>
        </p:nvSpPr>
        <p:spPr>
          <a:xfrm>
            <a:off x="4243269" y="3358624"/>
            <a:ext cx="1750504" cy="288032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>
                <a:solidFill>
                  <a:srgbClr val="EF4A4A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مطالب در اینجا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8FFC074-0ABA-4CC1-8E82-364E16EE918E}"/>
              </a:ext>
            </a:extLst>
          </p:cNvPr>
          <p:cNvSpPr txBox="1"/>
          <p:nvPr/>
        </p:nvSpPr>
        <p:spPr>
          <a:xfrm>
            <a:off x="4118302" y="2235033"/>
            <a:ext cx="78133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را به ارائه های خود اضافه کنید. تغییر رنگ ها، عکس ها و متن آسان است. یک ارائه پاورپوینت مدرن دریافت کنید که به زیبایی طراحی شده است. شهرت. یک ارائه پاورپوینت مدرن دریافت کنید که به زیبایی طراحی شده باشد. امیدوارم و معتقدم که این الگو زمان، پول و اعتبار شما را به ارمغان بیاورد.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8797F78-13FA-40ED-A502-E235BC30FA38}"/>
              </a:ext>
            </a:extLst>
          </p:cNvPr>
          <p:cNvGrpSpPr/>
          <p:nvPr/>
        </p:nvGrpSpPr>
        <p:grpSpPr>
          <a:xfrm>
            <a:off x="-28137" y="6491141"/>
            <a:ext cx="12241529" cy="397083"/>
            <a:chOff x="-28136" y="6572326"/>
            <a:chExt cx="12208940" cy="315898"/>
          </a:xfrm>
        </p:grpSpPr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A884A259-6691-47FF-899D-BFB2A30DC89B}"/>
                </a:ext>
              </a:extLst>
            </p:cNvPr>
            <p:cNvGrpSpPr/>
            <p:nvPr/>
          </p:nvGrpSpPr>
          <p:grpSpPr>
            <a:xfrm>
              <a:off x="-28136" y="6572326"/>
              <a:ext cx="9137163" cy="315898"/>
              <a:chOff x="-874702" y="6542085"/>
              <a:chExt cx="10011865" cy="346139"/>
            </a:xfrm>
          </p:grpSpPr>
          <p:sp>
            <p:nvSpPr>
              <p:cNvPr id="24" name="Gráfico 44">
                <a:extLst>
                  <a:ext uri="{FF2B5EF4-FFF2-40B4-BE49-F238E27FC236}">
                    <a16:creationId xmlns:a16="http://schemas.microsoft.com/office/drawing/2014/main" id="{6601448A-011C-4DC0-AA99-9A969351B973}"/>
                  </a:ext>
                </a:extLst>
              </p:cNvPr>
              <p:cNvSpPr/>
              <p:nvPr/>
            </p:nvSpPr>
            <p:spPr>
              <a:xfrm>
                <a:off x="7442666" y="6542086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Gráfico 93">
                <a:extLst>
                  <a:ext uri="{FF2B5EF4-FFF2-40B4-BE49-F238E27FC236}">
                    <a16:creationId xmlns:a16="http://schemas.microsoft.com/office/drawing/2014/main" id="{B6429BBD-DE68-4CB0-82B1-AB46F84A02F7}"/>
                  </a:ext>
                </a:extLst>
              </p:cNvPr>
              <p:cNvSpPr/>
              <p:nvPr/>
            </p:nvSpPr>
            <p:spPr>
              <a:xfrm>
                <a:off x="5747216" y="6542085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Gráfico 94">
                <a:extLst>
                  <a:ext uri="{FF2B5EF4-FFF2-40B4-BE49-F238E27FC236}">
                    <a16:creationId xmlns:a16="http://schemas.microsoft.com/office/drawing/2014/main" id="{2952B2C8-A824-40CD-B1D3-204B0820C2B2}"/>
                  </a:ext>
                </a:extLst>
              </p:cNvPr>
              <p:cNvSpPr/>
              <p:nvPr/>
            </p:nvSpPr>
            <p:spPr>
              <a:xfrm>
                <a:off x="4093970" y="6545780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Gráfico 95">
                <a:extLst>
                  <a:ext uri="{FF2B5EF4-FFF2-40B4-BE49-F238E27FC236}">
                    <a16:creationId xmlns:a16="http://schemas.microsoft.com/office/drawing/2014/main" id="{9DE38E7F-32C2-473A-9138-F7ED23A19AAD}"/>
                  </a:ext>
                </a:extLst>
              </p:cNvPr>
              <p:cNvSpPr/>
              <p:nvPr/>
            </p:nvSpPr>
            <p:spPr>
              <a:xfrm>
                <a:off x="2398520" y="6544694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Gráfico 96">
                <a:extLst>
                  <a:ext uri="{FF2B5EF4-FFF2-40B4-BE49-F238E27FC236}">
                    <a16:creationId xmlns:a16="http://schemas.microsoft.com/office/drawing/2014/main" id="{BBC2EEE1-9FC8-4CFB-9207-EE3CD50BCD4C}"/>
                  </a:ext>
                </a:extLst>
              </p:cNvPr>
              <p:cNvSpPr/>
              <p:nvPr/>
            </p:nvSpPr>
            <p:spPr>
              <a:xfrm>
                <a:off x="781522" y="655615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Gráfico 97">
                <a:extLst>
                  <a:ext uri="{FF2B5EF4-FFF2-40B4-BE49-F238E27FC236}">
                    <a16:creationId xmlns:a16="http://schemas.microsoft.com/office/drawing/2014/main" id="{65D4E243-A46D-426C-8DD3-317A9CEBD740}"/>
                  </a:ext>
                </a:extLst>
              </p:cNvPr>
              <p:cNvSpPr/>
              <p:nvPr/>
            </p:nvSpPr>
            <p:spPr>
              <a:xfrm>
                <a:off x="-874702" y="654469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2" name="Gráfico 44">
              <a:extLst>
                <a:ext uri="{FF2B5EF4-FFF2-40B4-BE49-F238E27FC236}">
                  <a16:creationId xmlns:a16="http://schemas.microsoft.com/office/drawing/2014/main" id="{7F63118B-7671-42D7-BFD8-86A6BDAA28E5}"/>
                </a:ext>
              </a:extLst>
            </p:cNvPr>
            <p:cNvSpPr/>
            <p:nvPr/>
          </p:nvSpPr>
          <p:spPr>
            <a:xfrm>
              <a:off x="9109027" y="6585164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3" name="Gráfico 44">
              <a:extLst>
                <a:ext uri="{FF2B5EF4-FFF2-40B4-BE49-F238E27FC236}">
                  <a16:creationId xmlns:a16="http://schemas.microsoft.com/office/drawing/2014/main" id="{65B8281D-9B2A-4FBE-A4A5-EC684EB73E00}"/>
                </a:ext>
              </a:extLst>
            </p:cNvPr>
            <p:cNvSpPr/>
            <p:nvPr/>
          </p:nvSpPr>
          <p:spPr>
            <a:xfrm>
              <a:off x="10634349" y="6581447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pic>
        <p:nvPicPr>
          <p:cNvPr id="30" name="Imagen 29">
            <a:extLst>
              <a:ext uri="{FF2B5EF4-FFF2-40B4-BE49-F238E27FC236}">
                <a16:creationId xmlns:a16="http://schemas.microsoft.com/office/drawing/2014/main" id="{13CCFABC-30B9-45EB-BE5B-0D28A59EB5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023349" y="5742530"/>
            <a:ext cx="2518117" cy="939083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A3DE0A24-3443-4F76-A881-564CA1CC6955}"/>
              </a:ext>
            </a:extLst>
          </p:cNvPr>
          <p:cNvGrpSpPr/>
          <p:nvPr/>
        </p:nvGrpSpPr>
        <p:grpSpPr>
          <a:xfrm>
            <a:off x="203757" y="148567"/>
            <a:ext cx="11812741" cy="808861"/>
            <a:chOff x="203757" y="148567"/>
            <a:chExt cx="11812741" cy="808861"/>
          </a:xfrm>
          <a:solidFill>
            <a:srgbClr val="00B0F0"/>
          </a:solidFill>
        </p:grpSpPr>
        <p:sp>
          <p:nvSpPr>
            <p:cNvPr id="32" name="Forma libre: forma 31">
              <a:extLst>
                <a:ext uri="{FF2B5EF4-FFF2-40B4-BE49-F238E27FC236}">
                  <a16:creationId xmlns:a16="http://schemas.microsoft.com/office/drawing/2014/main" id="{3E87325B-78F8-4511-BC4A-B1A5545A4D17}"/>
                </a:ext>
              </a:extLst>
            </p:cNvPr>
            <p:cNvSpPr/>
            <p:nvPr/>
          </p:nvSpPr>
          <p:spPr>
            <a:xfrm>
              <a:off x="248587" y="615398"/>
              <a:ext cx="633673" cy="342030"/>
            </a:xfrm>
            <a:custGeom>
              <a:avLst/>
              <a:gdLst>
                <a:gd name="connsiteX0" fmla="*/ 633673 w 633673"/>
                <a:gd name="connsiteY0" fmla="*/ 70927 h 342030"/>
                <a:gd name="connsiteX1" fmla="*/ 561514 w 633673"/>
                <a:gd name="connsiteY1" fmla="*/ 82738 h 342030"/>
                <a:gd name="connsiteX2" fmla="*/ 469826 w 633673"/>
                <a:gd name="connsiteY2" fmla="*/ 66680 h 342030"/>
                <a:gd name="connsiteX3" fmla="*/ 333382 w 633673"/>
                <a:gd name="connsiteY3" fmla="*/ 176653 h 342030"/>
                <a:gd name="connsiteX4" fmla="*/ 333175 w 633673"/>
                <a:gd name="connsiteY4" fmla="*/ 254252 h 342030"/>
                <a:gd name="connsiteX5" fmla="*/ 313179 w 633673"/>
                <a:gd name="connsiteY5" fmla="*/ 239695 h 342030"/>
                <a:gd name="connsiteX6" fmla="*/ 232111 w 633673"/>
                <a:gd name="connsiteY6" fmla="*/ 176187 h 342030"/>
                <a:gd name="connsiteX7" fmla="*/ 108306 w 633673"/>
                <a:gd name="connsiteY7" fmla="*/ 210894 h 342030"/>
                <a:gd name="connsiteX8" fmla="*/ 40653 w 633673"/>
                <a:gd name="connsiteY8" fmla="*/ 314859 h 342030"/>
                <a:gd name="connsiteX9" fmla="*/ 3564 w 633673"/>
                <a:gd name="connsiteY9" fmla="*/ 339982 h 342030"/>
                <a:gd name="connsiteX10" fmla="*/ 17136 w 633673"/>
                <a:gd name="connsiteY10" fmla="*/ 303255 h 342030"/>
                <a:gd name="connsiteX11" fmla="*/ 45212 w 633673"/>
                <a:gd name="connsiteY11" fmla="*/ 225502 h 342030"/>
                <a:gd name="connsiteX12" fmla="*/ 254592 w 633673"/>
                <a:gd name="connsiteY12" fmla="*/ 117134 h 342030"/>
                <a:gd name="connsiteX13" fmla="*/ 290076 w 633673"/>
                <a:gd name="connsiteY13" fmla="*/ 100454 h 342030"/>
                <a:gd name="connsiteX14" fmla="*/ 484434 w 633673"/>
                <a:gd name="connsiteY14" fmla="*/ 17520 h 342030"/>
                <a:gd name="connsiteX15" fmla="*/ 597878 w 633673"/>
                <a:gd name="connsiteY15" fmla="*/ 60360 h 342030"/>
                <a:gd name="connsiteX16" fmla="*/ 633673 w 633673"/>
                <a:gd name="connsiteY16" fmla="*/ 70927 h 34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673" h="342030">
                  <a:moveTo>
                    <a:pt x="633673" y="70927"/>
                  </a:moveTo>
                  <a:cubicBezTo>
                    <a:pt x="605752" y="87089"/>
                    <a:pt x="583530" y="86105"/>
                    <a:pt x="561514" y="82738"/>
                  </a:cubicBezTo>
                  <a:cubicBezTo>
                    <a:pt x="530848" y="78076"/>
                    <a:pt x="500440" y="71756"/>
                    <a:pt x="469826" y="66680"/>
                  </a:cubicBezTo>
                  <a:cubicBezTo>
                    <a:pt x="387773" y="53159"/>
                    <a:pt x="337992" y="93046"/>
                    <a:pt x="333382" y="176653"/>
                  </a:cubicBezTo>
                  <a:cubicBezTo>
                    <a:pt x="331983" y="202295"/>
                    <a:pt x="333175" y="228144"/>
                    <a:pt x="333175" y="254252"/>
                  </a:cubicBezTo>
                  <a:cubicBezTo>
                    <a:pt x="321727" y="255029"/>
                    <a:pt x="318567" y="245342"/>
                    <a:pt x="313179" y="239695"/>
                  </a:cubicBezTo>
                  <a:cubicBezTo>
                    <a:pt x="289247" y="214468"/>
                    <a:pt x="263347" y="191935"/>
                    <a:pt x="232111" y="176187"/>
                  </a:cubicBezTo>
                  <a:cubicBezTo>
                    <a:pt x="180154" y="149976"/>
                    <a:pt x="138817" y="161320"/>
                    <a:pt x="108306" y="210894"/>
                  </a:cubicBezTo>
                  <a:cubicBezTo>
                    <a:pt x="86601" y="246119"/>
                    <a:pt x="67538" y="283105"/>
                    <a:pt x="40653" y="314859"/>
                  </a:cubicBezTo>
                  <a:cubicBezTo>
                    <a:pt x="30552" y="326825"/>
                    <a:pt x="18275" y="348841"/>
                    <a:pt x="3564" y="339982"/>
                  </a:cubicBezTo>
                  <a:cubicBezTo>
                    <a:pt x="-7936" y="333041"/>
                    <a:pt x="11593" y="315740"/>
                    <a:pt x="17136" y="303255"/>
                  </a:cubicBezTo>
                  <a:cubicBezTo>
                    <a:pt x="28428" y="277925"/>
                    <a:pt x="37183" y="251869"/>
                    <a:pt x="45212" y="225502"/>
                  </a:cubicBezTo>
                  <a:cubicBezTo>
                    <a:pt x="77380" y="119879"/>
                    <a:pt x="150317" y="81495"/>
                    <a:pt x="254592" y="117134"/>
                  </a:cubicBezTo>
                  <a:cubicBezTo>
                    <a:pt x="274795" y="124023"/>
                    <a:pt x="283290" y="124490"/>
                    <a:pt x="290076" y="100454"/>
                  </a:cubicBezTo>
                  <a:cubicBezTo>
                    <a:pt x="313283" y="18142"/>
                    <a:pt x="412586" y="-27080"/>
                    <a:pt x="484434" y="17520"/>
                  </a:cubicBezTo>
                  <a:cubicBezTo>
                    <a:pt x="518726" y="38811"/>
                    <a:pt x="558717" y="49482"/>
                    <a:pt x="597878" y="60360"/>
                  </a:cubicBezTo>
                  <a:cubicBezTo>
                    <a:pt x="607565" y="63054"/>
                    <a:pt x="617200" y="66058"/>
                    <a:pt x="633673" y="70927"/>
                  </a:cubicBezTo>
                  <a:close/>
                </a:path>
              </a:pathLst>
            </a:custGeom>
            <a:grpFill/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3" name="Forma libre: forma 32">
              <a:extLst>
                <a:ext uri="{FF2B5EF4-FFF2-40B4-BE49-F238E27FC236}">
                  <a16:creationId xmlns:a16="http://schemas.microsoft.com/office/drawing/2014/main" id="{85B3F376-FDC7-4FBF-BF51-2DAB876B68EE}"/>
                </a:ext>
              </a:extLst>
            </p:cNvPr>
            <p:cNvSpPr/>
            <p:nvPr/>
          </p:nvSpPr>
          <p:spPr>
            <a:xfrm>
              <a:off x="719611" y="298418"/>
              <a:ext cx="566629" cy="262393"/>
            </a:xfrm>
            <a:custGeom>
              <a:avLst/>
              <a:gdLst>
                <a:gd name="connsiteX0" fmla="*/ 565973 w 566629"/>
                <a:gd name="connsiteY0" fmla="*/ 262393 h 262393"/>
                <a:gd name="connsiteX1" fmla="*/ 513032 w 566629"/>
                <a:gd name="connsiteY1" fmla="*/ 224475 h 262393"/>
                <a:gd name="connsiteX2" fmla="*/ 467291 w 566629"/>
                <a:gd name="connsiteY2" fmla="*/ 168374 h 262393"/>
                <a:gd name="connsiteX3" fmla="*/ 312251 w 566629"/>
                <a:gd name="connsiteY3" fmla="*/ 161536 h 262393"/>
                <a:gd name="connsiteX4" fmla="*/ 264801 w 566629"/>
                <a:gd name="connsiteY4" fmla="*/ 217274 h 262393"/>
                <a:gd name="connsiteX5" fmla="*/ 258222 w 566629"/>
                <a:gd name="connsiteY5" fmla="*/ 161174 h 262393"/>
                <a:gd name="connsiteX6" fmla="*/ 247033 w 566629"/>
                <a:gd name="connsiteY6" fmla="*/ 110875 h 262393"/>
                <a:gd name="connsiteX7" fmla="*/ 141359 w 566629"/>
                <a:gd name="connsiteY7" fmla="*/ 57830 h 262393"/>
                <a:gd name="connsiteX8" fmla="*/ 37290 w 566629"/>
                <a:gd name="connsiteY8" fmla="*/ 88290 h 262393"/>
                <a:gd name="connsiteX9" fmla="*/ 408 w 566629"/>
                <a:gd name="connsiteY9" fmla="*/ 83058 h 262393"/>
                <a:gd name="connsiteX10" fmla="*/ 28018 w 566629"/>
                <a:gd name="connsiteY10" fmla="*/ 66429 h 262393"/>
                <a:gd name="connsiteX11" fmla="*/ 97535 w 566629"/>
                <a:gd name="connsiteY11" fmla="*/ 26698 h 262393"/>
                <a:gd name="connsiteX12" fmla="*/ 289562 w 566629"/>
                <a:gd name="connsiteY12" fmla="*/ 71610 h 262393"/>
                <a:gd name="connsiteX13" fmla="*/ 332090 w 566629"/>
                <a:gd name="connsiteY13" fmla="*/ 82902 h 262393"/>
                <a:gd name="connsiteX14" fmla="*/ 501946 w 566629"/>
                <a:gd name="connsiteY14" fmla="*/ 139573 h 262393"/>
                <a:gd name="connsiteX15" fmla="*/ 557115 w 566629"/>
                <a:gd name="connsiteY15" fmla="*/ 238875 h 262393"/>
                <a:gd name="connsiteX16" fmla="*/ 566076 w 566629"/>
                <a:gd name="connsiteY16" fmla="*/ 262341 h 26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6629" h="262393">
                  <a:moveTo>
                    <a:pt x="565973" y="262393"/>
                  </a:moveTo>
                  <a:cubicBezTo>
                    <a:pt x="542558" y="255555"/>
                    <a:pt x="526966" y="240948"/>
                    <a:pt x="513032" y="224475"/>
                  </a:cubicBezTo>
                  <a:cubicBezTo>
                    <a:pt x="497440" y="206085"/>
                    <a:pt x="483091" y="186608"/>
                    <a:pt x="467291" y="168374"/>
                  </a:cubicBezTo>
                  <a:cubicBezTo>
                    <a:pt x="417510" y="110927"/>
                    <a:pt x="366745" y="108440"/>
                    <a:pt x="312251" y="161536"/>
                  </a:cubicBezTo>
                  <a:cubicBezTo>
                    <a:pt x="295881" y="177491"/>
                    <a:pt x="282413" y="196399"/>
                    <a:pt x="264801" y="217274"/>
                  </a:cubicBezTo>
                  <a:cubicBezTo>
                    <a:pt x="262418" y="196140"/>
                    <a:pt x="261071" y="178527"/>
                    <a:pt x="258222" y="161174"/>
                  </a:cubicBezTo>
                  <a:cubicBezTo>
                    <a:pt x="255425" y="144235"/>
                    <a:pt x="252627" y="126985"/>
                    <a:pt x="247033" y="110875"/>
                  </a:cubicBezTo>
                  <a:cubicBezTo>
                    <a:pt x="229058" y="59384"/>
                    <a:pt x="193678" y="41668"/>
                    <a:pt x="141359" y="57830"/>
                  </a:cubicBezTo>
                  <a:cubicBezTo>
                    <a:pt x="106807" y="68501"/>
                    <a:pt x="73033" y="81866"/>
                    <a:pt x="37290" y="88290"/>
                  </a:cubicBezTo>
                  <a:cubicBezTo>
                    <a:pt x="24288" y="90621"/>
                    <a:pt x="4811" y="97562"/>
                    <a:pt x="408" y="83058"/>
                  </a:cubicBezTo>
                  <a:cubicBezTo>
                    <a:pt x="-3218" y="71143"/>
                    <a:pt x="18279" y="72179"/>
                    <a:pt x="28018" y="66429"/>
                  </a:cubicBezTo>
                  <a:cubicBezTo>
                    <a:pt x="51017" y="52961"/>
                    <a:pt x="74587" y="40373"/>
                    <a:pt x="97535" y="26698"/>
                  </a:cubicBezTo>
                  <a:cubicBezTo>
                    <a:pt x="175651" y="-19975"/>
                    <a:pt x="240661" y="-5730"/>
                    <a:pt x="289562" y="71610"/>
                  </a:cubicBezTo>
                  <a:cubicBezTo>
                    <a:pt x="302097" y="91398"/>
                    <a:pt x="309505" y="96733"/>
                    <a:pt x="332090" y="82902"/>
                  </a:cubicBezTo>
                  <a:cubicBezTo>
                    <a:pt x="395029" y="44414"/>
                    <a:pt x="473300" y="71610"/>
                    <a:pt x="501946" y="139573"/>
                  </a:cubicBezTo>
                  <a:cubicBezTo>
                    <a:pt x="516761" y="174746"/>
                    <a:pt x="536860" y="206759"/>
                    <a:pt x="557115" y="238875"/>
                  </a:cubicBezTo>
                  <a:cubicBezTo>
                    <a:pt x="561259" y="245454"/>
                    <a:pt x="568718" y="251204"/>
                    <a:pt x="566076" y="262341"/>
                  </a:cubicBezTo>
                  <a:close/>
                </a:path>
              </a:pathLst>
            </a:custGeom>
            <a:grpFill/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4" name="Forma libre: forma 33">
              <a:extLst>
                <a:ext uri="{FF2B5EF4-FFF2-40B4-BE49-F238E27FC236}">
                  <a16:creationId xmlns:a16="http://schemas.microsoft.com/office/drawing/2014/main" id="{DC6025C0-A798-43CE-960D-0D59D87949AC}"/>
                </a:ext>
              </a:extLst>
            </p:cNvPr>
            <p:cNvSpPr/>
            <p:nvPr/>
          </p:nvSpPr>
          <p:spPr>
            <a:xfrm>
              <a:off x="203757" y="148567"/>
              <a:ext cx="533098" cy="192143"/>
            </a:xfrm>
            <a:custGeom>
              <a:avLst/>
              <a:gdLst>
                <a:gd name="connsiteX0" fmla="*/ 274558 w 533098"/>
                <a:gd name="connsiteY0" fmla="*/ 184060 h 192143"/>
                <a:gd name="connsiteX1" fmla="*/ 252646 w 533098"/>
                <a:gd name="connsiteY1" fmla="*/ 157486 h 192143"/>
                <a:gd name="connsiteX2" fmla="*/ 226694 w 533098"/>
                <a:gd name="connsiteY2" fmla="*/ 122106 h 192143"/>
                <a:gd name="connsiteX3" fmla="*/ 99263 w 533098"/>
                <a:gd name="connsiteY3" fmla="*/ 116615 h 192143"/>
                <a:gd name="connsiteX4" fmla="*/ 22390 w 533098"/>
                <a:gd name="connsiteY4" fmla="*/ 185511 h 192143"/>
                <a:gd name="connsiteX5" fmla="*/ 1669 w 533098"/>
                <a:gd name="connsiteY5" fmla="*/ 188774 h 192143"/>
                <a:gd name="connsiteX6" fmla="*/ 9802 w 533098"/>
                <a:gd name="connsiteY6" fmla="*/ 172146 h 192143"/>
                <a:gd name="connsiteX7" fmla="*/ 59583 w 533098"/>
                <a:gd name="connsiteY7" fmla="*/ 99832 h 192143"/>
                <a:gd name="connsiteX8" fmla="*/ 232444 w 533098"/>
                <a:gd name="connsiteY8" fmla="*/ 58961 h 192143"/>
                <a:gd name="connsiteX9" fmla="*/ 272590 w 533098"/>
                <a:gd name="connsiteY9" fmla="*/ 51242 h 192143"/>
                <a:gd name="connsiteX10" fmla="*/ 436333 w 533098"/>
                <a:gd name="connsiteY10" fmla="*/ 28605 h 192143"/>
                <a:gd name="connsiteX11" fmla="*/ 519526 w 533098"/>
                <a:gd name="connsiteY11" fmla="*/ 85224 h 192143"/>
                <a:gd name="connsiteX12" fmla="*/ 532683 w 533098"/>
                <a:gd name="connsiteY12" fmla="*/ 98485 h 192143"/>
                <a:gd name="connsiteX13" fmla="*/ 512273 w 533098"/>
                <a:gd name="connsiteY13" fmla="*/ 102629 h 192143"/>
                <a:gd name="connsiteX14" fmla="*/ 453945 w 533098"/>
                <a:gd name="connsiteY14" fmla="*/ 82116 h 192143"/>
                <a:gd name="connsiteX15" fmla="*/ 393856 w 533098"/>
                <a:gd name="connsiteY15" fmla="*/ 58753 h 192143"/>
                <a:gd name="connsiteX16" fmla="*/ 295589 w 533098"/>
                <a:gd name="connsiteY16" fmla="*/ 107136 h 192143"/>
                <a:gd name="connsiteX17" fmla="*/ 274558 w 533098"/>
                <a:gd name="connsiteY17" fmla="*/ 184112 h 19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3098" h="192143">
                  <a:moveTo>
                    <a:pt x="274558" y="184060"/>
                  </a:moveTo>
                  <a:cubicBezTo>
                    <a:pt x="260779" y="178362"/>
                    <a:pt x="259121" y="165930"/>
                    <a:pt x="252646" y="157486"/>
                  </a:cubicBezTo>
                  <a:cubicBezTo>
                    <a:pt x="243736" y="145883"/>
                    <a:pt x="236070" y="133295"/>
                    <a:pt x="226694" y="122106"/>
                  </a:cubicBezTo>
                  <a:cubicBezTo>
                    <a:pt x="186237" y="73931"/>
                    <a:pt x="143087" y="72274"/>
                    <a:pt x="99263" y="116615"/>
                  </a:cubicBezTo>
                  <a:cubicBezTo>
                    <a:pt x="75072" y="141169"/>
                    <a:pt x="51968" y="166966"/>
                    <a:pt x="22390" y="185511"/>
                  </a:cubicBezTo>
                  <a:cubicBezTo>
                    <a:pt x="16122" y="189448"/>
                    <a:pt x="7730" y="196286"/>
                    <a:pt x="1669" y="188774"/>
                  </a:cubicBezTo>
                  <a:cubicBezTo>
                    <a:pt x="-3770" y="182040"/>
                    <a:pt x="5451" y="176756"/>
                    <a:pt x="9802" y="172146"/>
                  </a:cubicBezTo>
                  <a:cubicBezTo>
                    <a:pt x="30160" y="150597"/>
                    <a:pt x="43577" y="124334"/>
                    <a:pt x="59583" y="99832"/>
                  </a:cubicBezTo>
                  <a:cubicBezTo>
                    <a:pt x="103977" y="31817"/>
                    <a:pt x="162512" y="17261"/>
                    <a:pt x="232444" y="58961"/>
                  </a:cubicBezTo>
                  <a:cubicBezTo>
                    <a:pt x="250626" y="69787"/>
                    <a:pt x="259277" y="71445"/>
                    <a:pt x="272590" y="51242"/>
                  </a:cubicBezTo>
                  <a:cubicBezTo>
                    <a:pt x="311751" y="-8225"/>
                    <a:pt x="391888" y="-16151"/>
                    <a:pt x="436333" y="28605"/>
                  </a:cubicBezTo>
                  <a:cubicBezTo>
                    <a:pt x="459954" y="52382"/>
                    <a:pt x="490154" y="68699"/>
                    <a:pt x="519526" y="85224"/>
                  </a:cubicBezTo>
                  <a:cubicBezTo>
                    <a:pt x="525120" y="88384"/>
                    <a:pt x="535273" y="90663"/>
                    <a:pt x="532683" y="98485"/>
                  </a:cubicBezTo>
                  <a:cubicBezTo>
                    <a:pt x="529575" y="107913"/>
                    <a:pt x="519577" y="103665"/>
                    <a:pt x="512273" y="102629"/>
                  </a:cubicBezTo>
                  <a:cubicBezTo>
                    <a:pt x="491501" y="99625"/>
                    <a:pt x="472697" y="90974"/>
                    <a:pt x="453945" y="82116"/>
                  </a:cubicBezTo>
                  <a:cubicBezTo>
                    <a:pt x="434468" y="72895"/>
                    <a:pt x="415094" y="63519"/>
                    <a:pt x="393856" y="58753"/>
                  </a:cubicBezTo>
                  <a:cubicBezTo>
                    <a:pt x="345629" y="47979"/>
                    <a:pt x="316879" y="62431"/>
                    <a:pt x="295589" y="107136"/>
                  </a:cubicBezTo>
                  <a:cubicBezTo>
                    <a:pt x="284089" y="131223"/>
                    <a:pt x="282121" y="158004"/>
                    <a:pt x="274558" y="184112"/>
                  </a:cubicBezTo>
                  <a:close/>
                </a:path>
              </a:pathLst>
            </a:custGeom>
            <a:grpFill/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5" name="Forma libre: forma 34">
              <a:extLst>
                <a:ext uri="{FF2B5EF4-FFF2-40B4-BE49-F238E27FC236}">
                  <a16:creationId xmlns:a16="http://schemas.microsoft.com/office/drawing/2014/main" id="{1B8CE335-1415-4879-8869-182DBBD3315B}"/>
                </a:ext>
              </a:extLst>
            </p:cNvPr>
            <p:cNvSpPr/>
            <p:nvPr/>
          </p:nvSpPr>
          <p:spPr>
            <a:xfrm flipH="1">
              <a:off x="11349497" y="607485"/>
              <a:ext cx="622931" cy="336233"/>
            </a:xfrm>
            <a:custGeom>
              <a:avLst/>
              <a:gdLst>
                <a:gd name="connsiteX0" fmla="*/ 622932 w 622931"/>
                <a:gd name="connsiteY0" fmla="*/ 69725 h 336233"/>
                <a:gd name="connsiteX1" fmla="*/ 551996 w 622931"/>
                <a:gd name="connsiteY1" fmla="*/ 81335 h 336233"/>
                <a:gd name="connsiteX2" fmla="*/ 461862 w 622931"/>
                <a:gd name="connsiteY2" fmla="*/ 65549 h 336233"/>
                <a:gd name="connsiteX3" fmla="*/ 327731 w 622931"/>
                <a:gd name="connsiteY3" fmla="*/ 173659 h 336233"/>
                <a:gd name="connsiteX4" fmla="*/ 327527 w 622931"/>
                <a:gd name="connsiteY4" fmla="*/ 249942 h 336233"/>
                <a:gd name="connsiteX5" fmla="*/ 307871 w 622931"/>
                <a:gd name="connsiteY5" fmla="*/ 235632 h 336233"/>
                <a:gd name="connsiteX6" fmla="*/ 228176 w 622931"/>
                <a:gd name="connsiteY6" fmla="*/ 173201 h 336233"/>
                <a:gd name="connsiteX7" fmla="*/ 106470 w 622931"/>
                <a:gd name="connsiteY7" fmla="*/ 207319 h 336233"/>
                <a:gd name="connsiteX8" fmla="*/ 39964 w 622931"/>
                <a:gd name="connsiteY8" fmla="*/ 309522 h 336233"/>
                <a:gd name="connsiteX9" fmla="*/ 3503 w 622931"/>
                <a:gd name="connsiteY9" fmla="*/ 334219 h 336233"/>
                <a:gd name="connsiteX10" fmla="*/ 16845 w 622931"/>
                <a:gd name="connsiteY10" fmla="*/ 298115 h 336233"/>
                <a:gd name="connsiteX11" fmla="*/ 44446 w 622931"/>
                <a:gd name="connsiteY11" fmla="*/ 221679 h 336233"/>
                <a:gd name="connsiteX12" fmla="*/ 250277 w 622931"/>
                <a:gd name="connsiteY12" fmla="*/ 115148 h 336233"/>
                <a:gd name="connsiteX13" fmla="*/ 285159 w 622931"/>
                <a:gd name="connsiteY13" fmla="*/ 98751 h 336233"/>
                <a:gd name="connsiteX14" fmla="*/ 476222 w 622931"/>
                <a:gd name="connsiteY14" fmla="*/ 17223 h 336233"/>
                <a:gd name="connsiteX15" fmla="*/ 587744 w 622931"/>
                <a:gd name="connsiteY15" fmla="*/ 59337 h 336233"/>
                <a:gd name="connsiteX16" fmla="*/ 622932 w 622931"/>
                <a:gd name="connsiteY16" fmla="*/ 69725 h 33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2931" h="336233">
                  <a:moveTo>
                    <a:pt x="622932" y="69725"/>
                  </a:moveTo>
                  <a:cubicBezTo>
                    <a:pt x="595484" y="85613"/>
                    <a:pt x="573638" y="84645"/>
                    <a:pt x="551996" y="81335"/>
                  </a:cubicBezTo>
                  <a:cubicBezTo>
                    <a:pt x="521849" y="76752"/>
                    <a:pt x="491957" y="70540"/>
                    <a:pt x="461862" y="65549"/>
                  </a:cubicBezTo>
                  <a:cubicBezTo>
                    <a:pt x="381200" y="52258"/>
                    <a:pt x="332263" y="91469"/>
                    <a:pt x="327731" y="173659"/>
                  </a:cubicBezTo>
                  <a:cubicBezTo>
                    <a:pt x="326356" y="198866"/>
                    <a:pt x="327527" y="224277"/>
                    <a:pt x="327527" y="249942"/>
                  </a:cubicBezTo>
                  <a:cubicBezTo>
                    <a:pt x="316273" y="250706"/>
                    <a:pt x="313167" y="241183"/>
                    <a:pt x="307871" y="235632"/>
                  </a:cubicBezTo>
                  <a:cubicBezTo>
                    <a:pt x="284344" y="210833"/>
                    <a:pt x="258883" y="188681"/>
                    <a:pt x="228176" y="173201"/>
                  </a:cubicBezTo>
                  <a:cubicBezTo>
                    <a:pt x="177100" y="147434"/>
                    <a:pt x="136464" y="158586"/>
                    <a:pt x="106470" y="207319"/>
                  </a:cubicBezTo>
                  <a:cubicBezTo>
                    <a:pt x="85133" y="241947"/>
                    <a:pt x="66393" y="278306"/>
                    <a:pt x="39964" y="309522"/>
                  </a:cubicBezTo>
                  <a:cubicBezTo>
                    <a:pt x="30034" y="321285"/>
                    <a:pt x="17966" y="342927"/>
                    <a:pt x="3503" y="334219"/>
                  </a:cubicBezTo>
                  <a:cubicBezTo>
                    <a:pt x="-7801" y="327396"/>
                    <a:pt x="11397" y="310388"/>
                    <a:pt x="16845" y="298115"/>
                  </a:cubicBezTo>
                  <a:cubicBezTo>
                    <a:pt x="27947" y="273214"/>
                    <a:pt x="36553" y="247599"/>
                    <a:pt x="44446" y="221679"/>
                  </a:cubicBezTo>
                  <a:cubicBezTo>
                    <a:pt x="76069" y="117847"/>
                    <a:pt x="147768" y="80113"/>
                    <a:pt x="250277" y="115148"/>
                  </a:cubicBezTo>
                  <a:cubicBezTo>
                    <a:pt x="270137" y="121921"/>
                    <a:pt x="278488" y="122379"/>
                    <a:pt x="285159" y="98751"/>
                  </a:cubicBezTo>
                  <a:cubicBezTo>
                    <a:pt x="307972" y="17834"/>
                    <a:pt x="405592" y="-26621"/>
                    <a:pt x="476222" y="17223"/>
                  </a:cubicBezTo>
                  <a:cubicBezTo>
                    <a:pt x="509933" y="38153"/>
                    <a:pt x="549246" y="48643"/>
                    <a:pt x="587744" y="59337"/>
                  </a:cubicBezTo>
                  <a:cubicBezTo>
                    <a:pt x="597266" y="61985"/>
                    <a:pt x="606738" y="64938"/>
                    <a:pt x="622932" y="69725"/>
                  </a:cubicBezTo>
                  <a:close/>
                </a:path>
              </a:pathLst>
            </a:custGeom>
            <a:grpFill/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6" name="Forma libre: forma 35">
              <a:extLst>
                <a:ext uri="{FF2B5EF4-FFF2-40B4-BE49-F238E27FC236}">
                  <a16:creationId xmlns:a16="http://schemas.microsoft.com/office/drawing/2014/main" id="{88B2AAE8-6DFF-48BF-866B-87B11894AA57}"/>
                </a:ext>
              </a:extLst>
            </p:cNvPr>
            <p:cNvSpPr/>
            <p:nvPr/>
          </p:nvSpPr>
          <p:spPr>
            <a:xfrm flipH="1">
              <a:off x="10952364" y="295878"/>
              <a:ext cx="557024" cy="257945"/>
            </a:xfrm>
            <a:custGeom>
              <a:avLst/>
              <a:gdLst>
                <a:gd name="connsiteX0" fmla="*/ 556379 w 557024"/>
                <a:gd name="connsiteY0" fmla="*/ 257945 h 257945"/>
                <a:gd name="connsiteX1" fmla="*/ 504335 w 557024"/>
                <a:gd name="connsiteY1" fmla="*/ 220670 h 257945"/>
                <a:gd name="connsiteX2" fmla="*/ 459370 w 557024"/>
                <a:gd name="connsiteY2" fmla="*/ 165520 h 257945"/>
                <a:gd name="connsiteX3" fmla="*/ 306958 w 557024"/>
                <a:gd name="connsiteY3" fmla="*/ 158798 h 257945"/>
                <a:gd name="connsiteX4" fmla="*/ 260312 w 557024"/>
                <a:gd name="connsiteY4" fmla="*/ 213591 h 257945"/>
                <a:gd name="connsiteX5" fmla="*/ 253845 w 557024"/>
                <a:gd name="connsiteY5" fmla="*/ 158442 h 257945"/>
                <a:gd name="connsiteX6" fmla="*/ 242845 w 557024"/>
                <a:gd name="connsiteY6" fmla="*/ 108995 h 257945"/>
                <a:gd name="connsiteX7" fmla="*/ 138962 w 557024"/>
                <a:gd name="connsiteY7" fmla="*/ 56850 h 257945"/>
                <a:gd name="connsiteX8" fmla="*/ 36658 w 557024"/>
                <a:gd name="connsiteY8" fmla="*/ 86793 h 257945"/>
                <a:gd name="connsiteX9" fmla="*/ 401 w 557024"/>
                <a:gd name="connsiteY9" fmla="*/ 81650 h 257945"/>
                <a:gd name="connsiteX10" fmla="*/ 27543 w 557024"/>
                <a:gd name="connsiteY10" fmla="*/ 65303 h 257945"/>
                <a:gd name="connsiteX11" fmla="*/ 95881 w 557024"/>
                <a:gd name="connsiteY11" fmla="*/ 26245 h 257945"/>
                <a:gd name="connsiteX12" fmla="*/ 284653 w 557024"/>
                <a:gd name="connsiteY12" fmla="*/ 70396 h 257945"/>
                <a:gd name="connsiteX13" fmla="*/ 326461 w 557024"/>
                <a:gd name="connsiteY13" fmla="*/ 81497 h 257945"/>
                <a:gd name="connsiteX14" fmla="*/ 493438 w 557024"/>
                <a:gd name="connsiteY14" fmla="*/ 137207 h 257945"/>
                <a:gd name="connsiteX15" fmla="*/ 547671 w 557024"/>
                <a:gd name="connsiteY15" fmla="*/ 234826 h 257945"/>
                <a:gd name="connsiteX16" fmla="*/ 556481 w 557024"/>
                <a:gd name="connsiteY16" fmla="*/ 257894 h 25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7024" h="257945">
                  <a:moveTo>
                    <a:pt x="556379" y="257945"/>
                  </a:moveTo>
                  <a:cubicBezTo>
                    <a:pt x="533362" y="251224"/>
                    <a:pt x="518034" y="236863"/>
                    <a:pt x="504335" y="220670"/>
                  </a:cubicBezTo>
                  <a:cubicBezTo>
                    <a:pt x="489007" y="202592"/>
                    <a:pt x="474902" y="183445"/>
                    <a:pt x="459370" y="165520"/>
                  </a:cubicBezTo>
                  <a:cubicBezTo>
                    <a:pt x="410433" y="109046"/>
                    <a:pt x="360529" y="106602"/>
                    <a:pt x="306958" y="158798"/>
                  </a:cubicBezTo>
                  <a:cubicBezTo>
                    <a:pt x="290866" y="174482"/>
                    <a:pt x="277626" y="193069"/>
                    <a:pt x="260312" y="213591"/>
                  </a:cubicBezTo>
                  <a:cubicBezTo>
                    <a:pt x="257970" y="192815"/>
                    <a:pt x="256646" y="175501"/>
                    <a:pt x="253845" y="158442"/>
                  </a:cubicBezTo>
                  <a:cubicBezTo>
                    <a:pt x="251095" y="141790"/>
                    <a:pt x="248345" y="124832"/>
                    <a:pt x="242845" y="108995"/>
                  </a:cubicBezTo>
                  <a:cubicBezTo>
                    <a:pt x="225175" y="58378"/>
                    <a:pt x="190395" y="40962"/>
                    <a:pt x="138962" y="56850"/>
                  </a:cubicBezTo>
                  <a:cubicBezTo>
                    <a:pt x="104997" y="67340"/>
                    <a:pt x="71795" y="80478"/>
                    <a:pt x="36658" y="86793"/>
                  </a:cubicBezTo>
                  <a:cubicBezTo>
                    <a:pt x="23876" y="89084"/>
                    <a:pt x="4729" y="95908"/>
                    <a:pt x="401" y="81650"/>
                  </a:cubicBezTo>
                  <a:cubicBezTo>
                    <a:pt x="-3164" y="69937"/>
                    <a:pt x="17969" y="70956"/>
                    <a:pt x="27543" y="65303"/>
                  </a:cubicBezTo>
                  <a:cubicBezTo>
                    <a:pt x="50153" y="52063"/>
                    <a:pt x="73323" y="39689"/>
                    <a:pt x="95881" y="26245"/>
                  </a:cubicBezTo>
                  <a:cubicBezTo>
                    <a:pt x="172673" y="-19636"/>
                    <a:pt x="236582" y="-5632"/>
                    <a:pt x="284653" y="70396"/>
                  </a:cubicBezTo>
                  <a:cubicBezTo>
                    <a:pt x="296977" y="89848"/>
                    <a:pt x="304259" y="95093"/>
                    <a:pt x="326461" y="81497"/>
                  </a:cubicBezTo>
                  <a:cubicBezTo>
                    <a:pt x="388333" y="43661"/>
                    <a:pt x="465277" y="70396"/>
                    <a:pt x="493438" y="137207"/>
                  </a:cubicBezTo>
                  <a:cubicBezTo>
                    <a:pt x="508002" y="171784"/>
                    <a:pt x="527760" y="203254"/>
                    <a:pt x="547671" y="234826"/>
                  </a:cubicBezTo>
                  <a:cubicBezTo>
                    <a:pt x="551745" y="241294"/>
                    <a:pt x="559078" y="246946"/>
                    <a:pt x="556481" y="257894"/>
                  </a:cubicBezTo>
                  <a:close/>
                </a:path>
              </a:pathLst>
            </a:custGeom>
            <a:grpFill/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7" name="Forma libre: forma 36">
              <a:extLst>
                <a:ext uri="{FF2B5EF4-FFF2-40B4-BE49-F238E27FC236}">
                  <a16:creationId xmlns:a16="http://schemas.microsoft.com/office/drawing/2014/main" id="{173D5945-B276-49A3-80E8-6070AF95818E}"/>
                </a:ext>
              </a:extLst>
            </p:cNvPr>
            <p:cNvSpPr/>
            <p:nvPr/>
          </p:nvSpPr>
          <p:spPr>
            <a:xfrm flipH="1">
              <a:off x="11492437" y="148567"/>
              <a:ext cx="524061" cy="188886"/>
            </a:xfrm>
            <a:custGeom>
              <a:avLst/>
              <a:gdLst>
                <a:gd name="connsiteX0" fmla="*/ 269904 w 524061"/>
                <a:gd name="connsiteY0" fmla="*/ 180940 h 188886"/>
                <a:gd name="connsiteX1" fmla="*/ 248363 w 524061"/>
                <a:gd name="connsiteY1" fmla="*/ 154817 h 188886"/>
                <a:gd name="connsiteX2" fmla="*/ 222851 w 524061"/>
                <a:gd name="connsiteY2" fmla="*/ 120036 h 188886"/>
                <a:gd name="connsiteX3" fmla="*/ 97580 w 524061"/>
                <a:gd name="connsiteY3" fmla="*/ 114639 h 188886"/>
                <a:gd name="connsiteX4" fmla="*/ 22010 w 524061"/>
                <a:gd name="connsiteY4" fmla="*/ 182366 h 188886"/>
                <a:gd name="connsiteX5" fmla="*/ 1641 w 524061"/>
                <a:gd name="connsiteY5" fmla="*/ 185574 h 188886"/>
                <a:gd name="connsiteX6" fmla="*/ 9636 w 524061"/>
                <a:gd name="connsiteY6" fmla="*/ 169228 h 188886"/>
                <a:gd name="connsiteX7" fmla="*/ 58573 w 524061"/>
                <a:gd name="connsiteY7" fmla="*/ 98140 h 188886"/>
                <a:gd name="connsiteX8" fmla="*/ 228503 w 524061"/>
                <a:gd name="connsiteY8" fmla="*/ 57961 h 188886"/>
                <a:gd name="connsiteX9" fmla="*/ 267969 w 524061"/>
                <a:gd name="connsiteY9" fmla="*/ 50374 h 188886"/>
                <a:gd name="connsiteX10" fmla="*/ 428937 w 524061"/>
                <a:gd name="connsiteY10" fmla="*/ 28120 h 188886"/>
                <a:gd name="connsiteX11" fmla="*/ 510719 w 524061"/>
                <a:gd name="connsiteY11" fmla="*/ 83779 h 188886"/>
                <a:gd name="connsiteX12" fmla="*/ 523654 w 524061"/>
                <a:gd name="connsiteY12" fmla="*/ 96816 h 188886"/>
                <a:gd name="connsiteX13" fmla="*/ 503590 w 524061"/>
                <a:gd name="connsiteY13" fmla="*/ 100889 h 188886"/>
                <a:gd name="connsiteX14" fmla="*/ 446250 w 524061"/>
                <a:gd name="connsiteY14" fmla="*/ 80724 h 188886"/>
                <a:gd name="connsiteX15" fmla="*/ 387180 w 524061"/>
                <a:gd name="connsiteY15" fmla="*/ 57758 h 188886"/>
                <a:gd name="connsiteX16" fmla="*/ 290579 w 524061"/>
                <a:gd name="connsiteY16" fmla="*/ 105320 h 188886"/>
                <a:gd name="connsiteX17" fmla="*/ 269904 w 524061"/>
                <a:gd name="connsiteY17" fmla="*/ 180991 h 18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4061" h="188886">
                  <a:moveTo>
                    <a:pt x="269904" y="180940"/>
                  </a:moveTo>
                  <a:cubicBezTo>
                    <a:pt x="256358" y="175339"/>
                    <a:pt x="254729" y="163117"/>
                    <a:pt x="248363" y="154817"/>
                  </a:cubicBezTo>
                  <a:cubicBezTo>
                    <a:pt x="239605" y="143410"/>
                    <a:pt x="232068" y="131036"/>
                    <a:pt x="222851" y="120036"/>
                  </a:cubicBezTo>
                  <a:cubicBezTo>
                    <a:pt x="183080" y="72678"/>
                    <a:pt x="140661" y="71048"/>
                    <a:pt x="97580" y="114639"/>
                  </a:cubicBezTo>
                  <a:cubicBezTo>
                    <a:pt x="73799" y="138776"/>
                    <a:pt x="51087" y="164136"/>
                    <a:pt x="22010" y="182366"/>
                  </a:cubicBezTo>
                  <a:cubicBezTo>
                    <a:pt x="15849" y="186236"/>
                    <a:pt x="7599" y="192958"/>
                    <a:pt x="1641" y="185574"/>
                  </a:cubicBezTo>
                  <a:cubicBezTo>
                    <a:pt x="-3706" y="178954"/>
                    <a:pt x="5359" y="173760"/>
                    <a:pt x="9636" y="169228"/>
                  </a:cubicBezTo>
                  <a:cubicBezTo>
                    <a:pt x="29649" y="148044"/>
                    <a:pt x="42838" y="122226"/>
                    <a:pt x="58573" y="98140"/>
                  </a:cubicBezTo>
                  <a:cubicBezTo>
                    <a:pt x="102214" y="31278"/>
                    <a:pt x="159757" y="16968"/>
                    <a:pt x="228503" y="57961"/>
                  </a:cubicBezTo>
                  <a:cubicBezTo>
                    <a:pt x="246377" y="68604"/>
                    <a:pt x="254882" y="70234"/>
                    <a:pt x="267969" y="50374"/>
                  </a:cubicBezTo>
                  <a:cubicBezTo>
                    <a:pt x="306467" y="-8086"/>
                    <a:pt x="385245" y="-15877"/>
                    <a:pt x="428937" y="28120"/>
                  </a:cubicBezTo>
                  <a:cubicBezTo>
                    <a:pt x="452158" y="51494"/>
                    <a:pt x="481846" y="67535"/>
                    <a:pt x="510719" y="83779"/>
                  </a:cubicBezTo>
                  <a:cubicBezTo>
                    <a:pt x="516219" y="86886"/>
                    <a:pt x="526200" y="89126"/>
                    <a:pt x="523654" y="96816"/>
                  </a:cubicBezTo>
                  <a:cubicBezTo>
                    <a:pt x="520598" y="106084"/>
                    <a:pt x="510770" y="101908"/>
                    <a:pt x="503590" y="100889"/>
                  </a:cubicBezTo>
                  <a:cubicBezTo>
                    <a:pt x="483170" y="97936"/>
                    <a:pt x="464685" y="89432"/>
                    <a:pt x="446250" y="80724"/>
                  </a:cubicBezTo>
                  <a:cubicBezTo>
                    <a:pt x="427103" y="71660"/>
                    <a:pt x="408058" y="62442"/>
                    <a:pt x="387180" y="57758"/>
                  </a:cubicBezTo>
                  <a:cubicBezTo>
                    <a:pt x="339770" y="47166"/>
                    <a:pt x="311508" y="61373"/>
                    <a:pt x="290579" y="105320"/>
                  </a:cubicBezTo>
                  <a:cubicBezTo>
                    <a:pt x="279274" y="128999"/>
                    <a:pt x="277339" y="155326"/>
                    <a:pt x="269904" y="180991"/>
                  </a:cubicBezTo>
                  <a:close/>
                </a:path>
              </a:pathLst>
            </a:custGeom>
            <a:grpFill/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Imagen 31">
            <a:extLst>
              <a:ext uri="{FF2B5EF4-FFF2-40B4-BE49-F238E27FC236}">
                <a16:creationId xmlns:a16="http://schemas.microsoft.com/office/drawing/2014/main" id="{DBD125CD-DDBB-4842-9D88-98B5BCF009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07934" y="0"/>
            <a:ext cx="4997234" cy="6858000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92902" y="417463"/>
            <a:ext cx="5606511" cy="724247"/>
          </a:xfrm>
        </p:spPr>
        <p:txBody>
          <a:bodyPr/>
          <a:lstStyle/>
          <a:p>
            <a:pPr rtl="1"/>
            <a:r>
              <a:rPr lang="fa-IR" dirty="0">
                <a:solidFill>
                  <a:srgbClr val="F6BD00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rgbClr val="F6BD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Diamond 2">
            <a:extLst>
              <a:ext uri="{FF2B5EF4-FFF2-40B4-BE49-F238E27FC236}">
                <a16:creationId xmlns:a16="http://schemas.microsoft.com/office/drawing/2014/main" id="{E766BA3A-0B31-4F76-9682-EC0C8131C38E}"/>
              </a:ext>
            </a:extLst>
          </p:cNvPr>
          <p:cNvSpPr/>
          <p:nvPr/>
        </p:nvSpPr>
        <p:spPr>
          <a:xfrm rot="5400000">
            <a:off x="4961106" y="3044965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5BDBA01A-2876-41A7-8B76-19716C941842}"/>
              </a:ext>
            </a:extLst>
          </p:cNvPr>
          <p:cNvSpPr/>
          <p:nvPr/>
        </p:nvSpPr>
        <p:spPr>
          <a:xfrm rot="5400000">
            <a:off x="6037813" y="1976074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Diamond 4">
            <a:extLst>
              <a:ext uri="{FF2B5EF4-FFF2-40B4-BE49-F238E27FC236}">
                <a16:creationId xmlns:a16="http://schemas.microsoft.com/office/drawing/2014/main" id="{02AB1899-8645-44B8-BA65-713D50425FFD}"/>
              </a:ext>
            </a:extLst>
          </p:cNvPr>
          <p:cNvSpPr/>
          <p:nvPr/>
        </p:nvSpPr>
        <p:spPr>
          <a:xfrm rot="5400000">
            <a:off x="6037813" y="4112451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Diamond 5">
            <a:extLst>
              <a:ext uri="{FF2B5EF4-FFF2-40B4-BE49-F238E27FC236}">
                <a16:creationId xmlns:a16="http://schemas.microsoft.com/office/drawing/2014/main" id="{B2C7E43A-F573-4FE8-BB0A-0826BEC120FE}"/>
              </a:ext>
            </a:extLst>
          </p:cNvPr>
          <p:cNvSpPr/>
          <p:nvPr/>
        </p:nvSpPr>
        <p:spPr>
          <a:xfrm rot="5400000">
            <a:off x="7036207" y="1862881"/>
            <a:ext cx="4213781" cy="4213776"/>
          </a:xfrm>
          <a:prstGeom prst="diamond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5CD87-0F2A-4198-8F54-1C0D2DADB5F8}"/>
              </a:ext>
            </a:extLst>
          </p:cNvPr>
          <p:cNvGrpSpPr/>
          <p:nvPr/>
        </p:nvGrpSpPr>
        <p:grpSpPr>
          <a:xfrm>
            <a:off x="8447127" y="2916036"/>
            <a:ext cx="2560053" cy="1692548"/>
            <a:chOff x="5978252" y="2455802"/>
            <a:chExt cx="2330217" cy="154059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C0AA8A3-9641-442E-9AEA-641AD6A72440}"/>
                </a:ext>
              </a:extLst>
            </p:cNvPr>
            <p:cNvSpPr txBox="1"/>
            <p:nvPr/>
          </p:nvSpPr>
          <p:spPr>
            <a:xfrm>
              <a:off x="5978252" y="2735744"/>
              <a:ext cx="2330216" cy="1260653"/>
            </a:xfrm>
            <a:prstGeom prst="homePlate">
              <a:avLst>
                <a:gd name="adj" fmla="val 71944"/>
              </a:avLst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C4FAB85-2DE5-4517-A858-DED6A035B189}"/>
                </a:ext>
              </a:extLst>
            </p:cNvPr>
            <p:cNvSpPr txBox="1"/>
            <p:nvPr/>
          </p:nvSpPr>
          <p:spPr>
            <a:xfrm>
              <a:off x="5978253" y="2455802"/>
              <a:ext cx="2330216" cy="252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52E968-1553-495F-9E34-C2E5DDC47CC7}"/>
              </a:ext>
            </a:extLst>
          </p:cNvPr>
          <p:cNvGrpSpPr/>
          <p:nvPr/>
        </p:nvGrpSpPr>
        <p:grpSpPr>
          <a:xfrm>
            <a:off x="6432934" y="2567539"/>
            <a:ext cx="1090284" cy="686964"/>
            <a:chOff x="4063366" y="1671583"/>
            <a:chExt cx="992401" cy="62529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B92908-7B6C-4D12-9481-DFC2658F31EF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62C059B8-EC3C-4457-B631-AC064D2FF270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6A1BE64-9359-40FD-826D-6EA6E62855C3}"/>
              </a:ext>
            </a:extLst>
          </p:cNvPr>
          <p:cNvGrpSpPr/>
          <p:nvPr/>
        </p:nvGrpSpPr>
        <p:grpSpPr>
          <a:xfrm>
            <a:off x="5356226" y="3636429"/>
            <a:ext cx="1090284" cy="686964"/>
            <a:chOff x="4063366" y="1671583"/>
            <a:chExt cx="992401" cy="62529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51D9597-6736-431A-98A1-9213DEDFCE56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CB469BD-8120-4042-A64D-716F5C3E439F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65D9C0B-1952-4074-9D32-CC2407F0D229}"/>
              </a:ext>
            </a:extLst>
          </p:cNvPr>
          <p:cNvGrpSpPr/>
          <p:nvPr/>
        </p:nvGrpSpPr>
        <p:grpSpPr>
          <a:xfrm>
            <a:off x="6432934" y="4703915"/>
            <a:ext cx="1090284" cy="686964"/>
            <a:chOff x="4063366" y="1671583"/>
            <a:chExt cx="992401" cy="62529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30D3BDD-FFDE-4707-BB55-E45C392AB1F2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EDA8996-AA4C-42A6-B45B-44F4CE2A1E34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03</a:t>
              </a:r>
              <a:endParaRPr lang="ko-KR" altLang="en-US" sz="2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55E1AC4-C5B5-4A35-A47E-02E528CD0A4B}"/>
              </a:ext>
            </a:extLst>
          </p:cNvPr>
          <p:cNvGrpSpPr/>
          <p:nvPr/>
        </p:nvGrpSpPr>
        <p:grpSpPr>
          <a:xfrm>
            <a:off x="7481360" y="3636429"/>
            <a:ext cx="1090284" cy="686964"/>
            <a:chOff x="4063366" y="1671583"/>
            <a:chExt cx="992401" cy="62529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B1CBA36-F40E-4B8B-AA97-23EC70880783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4D3C241-4509-4725-81C8-37E7D1DEC7D0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20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5D94664-4127-44BC-9F45-F516A5F784DE}"/>
              </a:ext>
            </a:extLst>
          </p:cNvPr>
          <p:cNvGrpSpPr/>
          <p:nvPr/>
        </p:nvGrpSpPr>
        <p:grpSpPr>
          <a:xfrm>
            <a:off x="891271" y="1828119"/>
            <a:ext cx="4464955" cy="856491"/>
            <a:chOff x="-740680" y="1129566"/>
            <a:chExt cx="4125026" cy="856491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EBB8617-2E4A-405F-B99B-65A70A6C8FCE}"/>
                </a:ext>
              </a:extLst>
            </p:cNvPr>
            <p:cNvSpPr txBox="1"/>
            <p:nvPr/>
          </p:nvSpPr>
          <p:spPr>
            <a:xfrm>
              <a:off x="-740680" y="1129566"/>
              <a:ext cx="41250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03A4A5E-56E0-4880-877B-C0774B0AE761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515B6E3-0C38-4F9E-8078-34454F4B26CA}"/>
              </a:ext>
            </a:extLst>
          </p:cNvPr>
          <p:cNvGrpSpPr/>
          <p:nvPr/>
        </p:nvGrpSpPr>
        <p:grpSpPr>
          <a:xfrm>
            <a:off x="891271" y="5068479"/>
            <a:ext cx="4464955" cy="856491"/>
            <a:chOff x="-740680" y="1129566"/>
            <a:chExt cx="4125026" cy="856491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53897CF-6C06-4B4E-853A-80646D53C375}"/>
                </a:ext>
              </a:extLst>
            </p:cNvPr>
            <p:cNvSpPr txBox="1"/>
            <p:nvPr/>
          </p:nvSpPr>
          <p:spPr>
            <a:xfrm>
              <a:off x="-740680" y="1129566"/>
              <a:ext cx="41250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6B5373E-E9E7-454F-B4AC-4E7423DFAABD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A305DCD-39DA-4B7A-B8F1-40658093EEA0}"/>
              </a:ext>
            </a:extLst>
          </p:cNvPr>
          <p:cNvGrpSpPr/>
          <p:nvPr/>
        </p:nvGrpSpPr>
        <p:grpSpPr>
          <a:xfrm>
            <a:off x="891271" y="3355965"/>
            <a:ext cx="3272167" cy="1225823"/>
            <a:chOff x="-740680" y="1205766"/>
            <a:chExt cx="2801495" cy="122582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4280E12-8CA4-468F-AFA8-73C408FFF916}"/>
                </a:ext>
              </a:extLst>
            </p:cNvPr>
            <p:cNvSpPr txBox="1"/>
            <p:nvPr/>
          </p:nvSpPr>
          <p:spPr>
            <a:xfrm>
              <a:off x="-740680" y="1205766"/>
              <a:ext cx="27966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AE572BB-0865-47FF-B9F1-EFC46A385E0C}"/>
                </a:ext>
              </a:extLst>
            </p:cNvPr>
            <p:cNvSpPr txBox="1"/>
            <p:nvPr/>
          </p:nvSpPr>
          <p:spPr>
            <a:xfrm>
              <a:off x="-725681" y="1415926"/>
              <a:ext cx="278649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ángulo 42">
            <a:extLst>
              <a:ext uri="{FF2B5EF4-FFF2-40B4-BE49-F238E27FC236}">
                <a16:creationId xmlns:a16="http://schemas.microsoft.com/office/drawing/2014/main" id="{D4CF51C3-2072-4A4C-B560-750DBA96F354}"/>
              </a:ext>
            </a:extLst>
          </p:cNvPr>
          <p:cNvSpPr/>
          <p:nvPr/>
        </p:nvSpPr>
        <p:spPr>
          <a:xfrm>
            <a:off x="0" y="788633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3028" y="143943"/>
            <a:ext cx="11573197" cy="724247"/>
          </a:xfr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812557-D57E-4DA3-B2AB-2D2BB504BDB6}"/>
              </a:ext>
            </a:extLst>
          </p:cNvPr>
          <p:cNvSpPr txBox="1"/>
          <p:nvPr/>
        </p:nvSpPr>
        <p:spPr>
          <a:xfrm>
            <a:off x="6934984" y="1724007"/>
            <a:ext cx="14570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solidFill>
                  <a:schemeClr val="accent1"/>
                </a:solidFill>
                <a:cs typeface="B Nazanin" panose="00000700000000000000" pitchFamily="2" charset="-78"/>
              </a:rPr>
              <a:t>70</a:t>
            </a:r>
            <a:r>
              <a:rPr lang="en-US" altLang="ko-KR" sz="3200" b="1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  <a:endParaRPr lang="ko-KR" altLang="en-US" sz="3200" b="1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DD34BB-57D9-4DFD-99E1-101B790C83FC}"/>
              </a:ext>
            </a:extLst>
          </p:cNvPr>
          <p:cNvSpPr txBox="1"/>
          <p:nvPr/>
        </p:nvSpPr>
        <p:spPr>
          <a:xfrm>
            <a:off x="8316820" y="1785562"/>
            <a:ext cx="32696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E9E92CE-9979-4379-9A2F-4CB7F30ABF79}"/>
              </a:ext>
            </a:extLst>
          </p:cNvPr>
          <p:cNvSpPr/>
          <p:nvPr/>
        </p:nvSpPr>
        <p:spPr>
          <a:xfrm>
            <a:off x="6996528" y="4710034"/>
            <a:ext cx="4475472" cy="1453449"/>
          </a:xfrm>
          <a:prstGeom prst="rect">
            <a:avLst/>
          </a:prstGeom>
          <a:solidFill>
            <a:schemeClr val="bg1"/>
          </a:solidFill>
          <a:ln w="317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7C8D8BC-0C0E-4500-B65E-DA368F36884E}"/>
              </a:ext>
            </a:extLst>
          </p:cNvPr>
          <p:cNvSpPr txBox="1"/>
          <p:nvPr/>
        </p:nvSpPr>
        <p:spPr>
          <a:xfrm>
            <a:off x="7444017" y="5394030"/>
            <a:ext cx="35980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4CC4AD3-FA8B-4500-964C-0F0FAE7AA555}"/>
              </a:ext>
            </a:extLst>
          </p:cNvPr>
          <p:cNvGrpSpPr/>
          <p:nvPr/>
        </p:nvGrpSpPr>
        <p:grpSpPr>
          <a:xfrm>
            <a:off x="6960095" y="3184217"/>
            <a:ext cx="4626357" cy="719450"/>
            <a:chOff x="395534" y="3737445"/>
            <a:chExt cx="3972999" cy="71945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74106F9-443B-431A-B231-9934F3739F3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3AACE4A-FC6A-4AAA-AA0B-A75C569C629D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E303A81-E61C-4793-8C70-600BC6635514}"/>
              </a:ext>
            </a:extLst>
          </p:cNvPr>
          <p:cNvGrpSpPr/>
          <p:nvPr/>
        </p:nvGrpSpPr>
        <p:grpSpPr>
          <a:xfrm>
            <a:off x="6960095" y="3925128"/>
            <a:ext cx="4626357" cy="719450"/>
            <a:chOff x="395534" y="3737445"/>
            <a:chExt cx="3972999" cy="71945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132FBC6-E1BC-48C3-A59E-ED3EC99C7113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21C2B75-0A4A-4C23-9B43-08ED92AD79A5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2BACE5C-AB7B-47B8-9D95-47AFF748B0DA}"/>
              </a:ext>
            </a:extLst>
          </p:cNvPr>
          <p:cNvGrpSpPr/>
          <p:nvPr/>
        </p:nvGrpSpPr>
        <p:grpSpPr>
          <a:xfrm>
            <a:off x="6992194" y="2493448"/>
            <a:ext cx="4626357" cy="719450"/>
            <a:chOff x="395534" y="3737445"/>
            <a:chExt cx="3972999" cy="71945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BD8ED84-A28C-4CBA-9BD3-E5D8AD956010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A7B532E-6C37-4E24-887D-488181679A65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Rounded Rectangle 5">
            <a:extLst>
              <a:ext uri="{FF2B5EF4-FFF2-40B4-BE49-F238E27FC236}">
                <a16:creationId xmlns:a16="http://schemas.microsoft.com/office/drawing/2014/main" id="{925A1ACC-B74C-4F00-8CC3-79017E41D319}"/>
              </a:ext>
            </a:extLst>
          </p:cNvPr>
          <p:cNvSpPr/>
          <p:nvPr/>
        </p:nvSpPr>
        <p:spPr>
          <a:xfrm flipH="1">
            <a:off x="9077432" y="4892974"/>
            <a:ext cx="391682" cy="323114"/>
          </a:xfrm>
          <a:custGeom>
            <a:avLst/>
            <a:gdLst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74D9E400-C561-460D-BE83-907A021DDF51}"/>
              </a:ext>
            </a:extLst>
          </p:cNvPr>
          <p:cNvGrpSpPr/>
          <p:nvPr/>
        </p:nvGrpSpPr>
        <p:grpSpPr>
          <a:xfrm>
            <a:off x="-28137" y="6491141"/>
            <a:ext cx="12241529" cy="397083"/>
            <a:chOff x="-28136" y="6572326"/>
            <a:chExt cx="12208940" cy="315898"/>
          </a:xfrm>
        </p:grpSpPr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1CB34DFA-9443-4232-A84A-A744122A6F16}"/>
                </a:ext>
              </a:extLst>
            </p:cNvPr>
            <p:cNvGrpSpPr/>
            <p:nvPr/>
          </p:nvGrpSpPr>
          <p:grpSpPr>
            <a:xfrm>
              <a:off x="-28136" y="6572326"/>
              <a:ext cx="9137163" cy="315898"/>
              <a:chOff x="-874702" y="6542085"/>
              <a:chExt cx="10011865" cy="346139"/>
            </a:xfrm>
          </p:grpSpPr>
          <p:sp>
            <p:nvSpPr>
              <p:cNvPr id="31" name="Gráfico 44">
                <a:extLst>
                  <a:ext uri="{FF2B5EF4-FFF2-40B4-BE49-F238E27FC236}">
                    <a16:creationId xmlns:a16="http://schemas.microsoft.com/office/drawing/2014/main" id="{8F42CD83-1998-4B1A-931C-47367E68B6A5}"/>
                  </a:ext>
                </a:extLst>
              </p:cNvPr>
              <p:cNvSpPr/>
              <p:nvPr/>
            </p:nvSpPr>
            <p:spPr>
              <a:xfrm>
                <a:off x="7442666" y="6542086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Gráfico 93">
                <a:extLst>
                  <a:ext uri="{FF2B5EF4-FFF2-40B4-BE49-F238E27FC236}">
                    <a16:creationId xmlns:a16="http://schemas.microsoft.com/office/drawing/2014/main" id="{54113497-3A8A-4344-BE23-C824FB38D914}"/>
                  </a:ext>
                </a:extLst>
              </p:cNvPr>
              <p:cNvSpPr/>
              <p:nvPr/>
            </p:nvSpPr>
            <p:spPr>
              <a:xfrm>
                <a:off x="5747216" y="6542085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Gráfico 94">
                <a:extLst>
                  <a:ext uri="{FF2B5EF4-FFF2-40B4-BE49-F238E27FC236}">
                    <a16:creationId xmlns:a16="http://schemas.microsoft.com/office/drawing/2014/main" id="{A12C0E2C-ECCC-4870-BAA6-68737E695ED8}"/>
                  </a:ext>
                </a:extLst>
              </p:cNvPr>
              <p:cNvSpPr/>
              <p:nvPr/>
            </p:nvSpPr>
            <p:spPr>
              <a:xfrm>
                <a:off x="4093970" y="6545780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Gráfico 95">
                <a:extLst>
                  <a:ext uri="{FF2B5EF4-FFF2-40B4-BE49-F238E27FC236}">
                    <a16:creationId xmlns:a16="http://schemas.microsoft.com/office/drawing/2014/main" id="{C7B4C8D5-4971-4669-9C44-2733F3AE1ECF}"/>
                  </a:ext>
                </a:extLst>
              </p:cNvPr>
              <p:cNvSpPr/>
              <p:nvPr/>
            </p:nvSpPr>
            <p:spPr>
              <a:xfrm>
                <a:off x="2398520" y="6544694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Gráfico 96">
                <a:extLst>
                  <a:ext uri="{FF2B5EF4-FFF2-40B4-BE49-F238E27FC236}">
                    <a16:creationId xmlns:a16="http://schemas.microsoft.com/office/drawing/2014/main" id="{A47ECAF6-7EB8-4D6A-B2D5-5051D2DB59CC}"/>
                  </a:ext>
                </a:extLst>
              </p:cNvPr>
              <p:cNvSpPr/>
              <p:nvPr/>
            </p:nvSpPr>
            <p:spPr>
              <a:xfrm>
                <a:off x="781522" y="655615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Gráfico 97">
                <a:extLst>
                  <a:ext uri="{FF2B5EF4-FFF2-40B4-BE49-F238E27FC236}">
                    <a16:creationId xmlns:a16="http://schemas.microsoft.com/office/drawing/2014/main" id="{E0B5797E-D207-460B-8592-7F26F50E05DF}"/>
                  </a:ext>
                </a:extLst>
              </p:cNvPr>
              <p:cNvSpPr/>
              <p:nvPr/>
            </p:nvSpPr>
            <p:spPr>
              <a:xfrm>
                <a:off x="-874702" y="654469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9" name="Gráfico 44">
              <a:extLst>
                <a:ext uri="{FF2B5EF4-FFF2-40B4-BE49-F238E27FC236}">
                  <a16:creationId xmlns:a16="http://schemas.microsoft.com/office/drawing/2014/main" id="{75B313C9-1D96-45AA-84C6-9A982E5F4305}"/>
                </a:ext>
              </a:extLst>
            </p:cNvPr>
            <p:cNvSpPr/>
            <p:nvPr/>
          </p:nvSpPr>
          <p:spPr>
            <a:xfrm>
              <a:off x="9109027" y="6585164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0" name="Gráfico 44">
              <a:extLst>
                <a:ext uri="{FF2B5EF4-FFF2-40B4-BE49-F238E27FC236}">
                  <a16:creationId xmlns:a16="http://schemas.microsoft.com/office/drawing/2014/main" id="{6364DBEE-9944-4F27-9089-AFD855CCB2F8}"/>
                </a:ext>
              </a:extLst>
            </p:cNvPr>
            <p:cNvSpPr/>
            <p:nvPr/>
          </p:nvSpPr>
          <p:spPr>
            <a:xfrm>
              <a:off x="10634349" y="6581447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upo 36">
            <a:extLst>
              <a:ext uri="{FF2B5EF4-FFF2-40B4-BE49-F238E27FC236}">
                <a16:creationId xmlns:a16="http://schemas.microsoft.com/office/drawing/2014/main" id="{FBC3331D-1359-4B72-988D-AE35328780FA}"/>
              </a:ext>
            </a:extLst>
          </p:cNvPr>
          <p:cNvGrpSpPr/>
          <p:nvPr/>
        </p:nvGrpSpPr>
        <p:grpSpPr>
          <a:xfrm>
            <a:off x="10247044" y="5805568"/>
            <a:ext cx="1731780" cy="913408"/>
            <a:chOff x="10185469" y="5694458"/>
            <a:chExt cx="1731780" cy="913408"/>
          </a:xfrm>
          <a:solidFill>
            <a:schemeClr val="accent2">
              <a:lumMod val="50000"/>
            </a:schemeClr>
          </a:solidFill>
        </p:grpSpPr>
        <p:sp>
          <p:nvSpPr>
            <p:cNvPr id="38" name="Forma libre: forma 37">
              <a:extLst>
                <a:ext uri="{FF2B5EF4-FFF2-40B4-BE49-F238E27FC236}">
                  <a16:creationId xmlns:a16="http://schemas.microsoft.com/office/drawing/2014/main" id="{A26368EB-549F-4038-AFCA-6455AA74F6BA}"/>
                </a:ext>
              </a:extLst>
            </p:cNvPr>
            <p:cNvSpPr/>
            <p:nvPr/>
          </p:nvSpPr>
          <p:spPr>
            <a:xfrm>
              <a:off x="10185469" y="5813718"/>
              <a:ext cx="1731780" cy="794148"/>
            </a:xfrm>
            <a:custGeom>
              <a:avLst/>
              <a:gdLst>
                <a:gd name="connsiteX0" fmla="*/ 1379489 w 1731780"/>
                <a:gd name="connsiteY0" fmla="*/ 742380 h 794148"/>
                <a:gd name="connsiteX1" fmla="*/ 691342 w 1731780"/>
                <a:gd name="connsiteY1" fmla="*/ 750926 h 794148"/>
                <a:gd name="connsiteX2" fmla="*/ 608614 w 1731780"/>
                <a:gd name="connsiteY2" fmla="*/ 754344 h 794148"/>
                <a:gd name="connsiteX3" fmla="*/ 56182 w 1731780"/>
                <a:gd name="connsiteY3" fmla="*/ 750926 h 794148"/>
                <a:gd name="connsiteX4" fmla="*/ 460 w 1731780"/>
                <a:gd name="connsiteY4" fmla="*/ 706485 h 794148"/>
                <a:gd name="connsiteX5" fmla="*/ 65412 w 1731780"/>
                <a:gd name="connsiteY5" fmla="*/ 676402 h 794148"/>
                <a:gd name="connsiteX6" fmla="*/ 184034 w 1731780"/>
                <a:gd name="connsiteY6" fmla="*/ 698623 h 794148"/>
                <a:gd name="connsiteX7" fmla="*/ 284197 w 1731780"/>
                <a:gd name="connsiteY7" fmla="*/ 635380 h 794148"/>
                <a:gd name="connsiteX8" fmla="*/ 202494 w 1731780"/>
                <a:gd name="connsiteY8" fmla="*/ 396084 h 794148"/>
                <a:gd name="connsiteX9" fmla="*/ 53105 w 1731780"/>
                <a:gd name="connsiteY9" fmla="*/ 67565 h 794148"/>
                <a:gd name="connsiteX10" fmla="*/ 115664 w 1731780"/>
                <a:gd name="connsiteY10" fmla="*/ 904 h 794148"/>
                <a:gd name="connsiteX11" fmla="*/ 280437 w 1731780"/>
                <a:gd name="connsiteY11" fmla="*/ 24491 h 794148"/>
                <a:gd name="connsiteX12" fmla="*/ 1348038 w 1731780"/>
                <a:gd name="connsiteY12" fmla="*/ 380701 h 794148"/>
                <a:gd name="connsiteX13" fmla="*/ 1607846 w 1731780"/>
                <a:gd name="connsiteY13" fmla="*/ 459668 h 794148"/>
                <a:gd name="connsiteX14" fmla="*/ 1671772 w 1731780"/>
                <a:gd name="connsiteY14" fmla="*/ 551626 h 794148"/>
                <a:gd name="connsiteX15" fmla="*/ 1657072 w 1731780"/>
                <a:gd name="connsiteY15" fmla="*/ 610425 h 794148"/>
                <a:gd name="connsiteX16" fmla="*/ 1706641 w 1731780"/>
                <a:gd name="connsiteY16" fmla="*/ 722894 h 794148"/>
                <a:gd name="connsiteX17" fmla="*/ 1731254 w 1731780"/>
                <a:gd name="connsiteY17" fmla="*/ 763232 h 794148"/>
                <a:gd name="connsiteX18" fmla="*/ 1693992 w 1731780"/>
                <a:gd name="connsiteY18" fmla="*/ 793657 h 794148"/>
                <a:gd name="connsiteX19" fmla="*/ 1559644 w 1731780"/>
                <a:gd name="connsiteY19" fmla="*/ 774172 h 794148"/>
                <a:gd name="connsiteX20" fmla="*/ 1380172 w 1731780"/>
                <a:gd name="connsiteY20" fmla="*/ 742721 h 7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779" h="794148">
                  <a:moveTo>
                    <a:pt x="1379489" y="742380"/>
                  </a:moveTo>
                  <a:cubicBezTo>
                    <a:pt x="1150107" y="825449"/>
                    <a:pt x="920724" y="787162"/>
                    <a:pt x="691342" y="750926"/>
                  </a:cubicBezTo>
                  <a:cubicBezTo>
                    <a:pt x="664336" y="746824"/>
                    <a:pt x="633911" y="746140"/>
                    <a:pt x="608614" y="754344"/>
                  </a:cubicBezTo>
                  <a:cubicBezTo>
                    <a:pt x="423672" y="814510"/>
                    <a:pt x="240098" y="795708"/>
                    <a:pt x="56182" y="750926"/>
                  </a:cubicBezTo>
                  <a:cubicBezTo>
                    <a:pt x="29176" y="744431"/>
                    <a:pt x="-4326" y="746824"/>
                    <a:pt x="460" y="706485"/>
                  </a:cubicBezTo>
                  <a:cubicBezTo>
                    <a:pt x="5246" y="666147"/>
                    <a:pt x="38406" y="672642"/>
                    <a:pt x="65412" y="676402"/>
                  </a:cubicBezTo>
                  <a:cubicBezTo>
                    <a:pt x="105409" y="681872"/>
                    <a:pt x="146773" y="685290"/>
                    <a:pt x="184034" y="698623"/>
                  </a:cubicBezTo>
                  <a:cubicBezTo>
                    <a:pt x="248986" y="721868"/>
                    <a:pt x="273600" y="690076"/>
                    <a:pt x="284197" y="635380"/>
                  </a:cubicBezTo>
                  <a:cubicBezTo>
                    <a:pt x="302657" y="540345"/>
                    <a:pt x="272574" y="461378"/>
                    <a:pt x="202494" y="396084"/>
                  </a:cubicBezTo>
                  <a:cubicBezTo>
                    <a:pt x="107460" y="307544"/>
                    <a:pt x="60284" y="197468"/>
                    <a:pt x="53105" y="67565"/>
                  </a:cubicBezTo>
                  <a:cubicBezTo>
                    <a:pt x="50371" y="17312"/>
                    <a:pt x="66096" y="-4908"/>
                    <a:pt x="115664" y="904"/>
                  </a:cubicBezTo>
                  <a:cubicBezTo>
                    <a:pt x="170702" y="7399"/>
                    <a:pt x="226082" y="13894"/>
                    <a:pt x="280437" y="24491"/>
                  </a:cubicBezTo>
                  <a:cubicBezTo>
                    <a:pt x="652371" y="94913"/>
                    <a:pt x="1006187" y="220030"/>
                    <a:pt x="1348038" y="380701"/>
                  </a:cubicBezTo>
                  <a:cubicBezTo>
                    <a:pt x="1430425" y="419672"/>
                    <a:pt x="1516229" y="451122"/>
                    <a:pt x="1607846" y="459668"/>
                  </a:cubicBezTo>
                  <a:cubicBezTo>
                    <a:pt x="1669037" y="465138"/>
                    <a:pt x="1684762" y="497272"/>
                    <a:pt x="1671772" y="551626"/>
                  </a:cubicBezTo>
                  <a:cubicBezTo>
                    <a:pt x="1666986" y="571112"/>
                    <a:pt x="1662200" y="590939"/>
                    <a:pt x="1657072" y="610425"/>
                  </a:cubicBezTo>
                  <a:cubicBezTo>
                    <a:pt x="1643740" y="660677"/>
                    <a:pt x="1605111" y="721185"/>
                    <a:pt x="1706641" y="722894"/>
                  </a:cubicBezTo>
                  <a:cubicBezTo>
                    <a:pt x="1726126" y="722894"/>
                    <a:pt x="1733989" y="743063"/>
                    <a:pt x="1731254" y="763232"/>
                  </a:cubicBezTo>
                  <a:cubicBezTo>
                    <a:pt x="1728177" y="784769"/>
                    <a:pt x="1712794" y="792290"/>
                    <a:pt x="1693992" y="793657"/>
                  </a:cubicBezTo>
                  <a:cubicBezTo>
                    <a:pt x="1647842" y="796734"/>
                    <a:pt x="1603743" y="784769"/>
                    <a:pt x="1559644" y="774172"/>
                  </a:cubicBezTo>
                  <a:cubicBezTo>
                    <a:pt x="1500504" y="760498"/>
                    <a:pt x="1441706" y="745114"/>
                    <a:pt x="1380172" y="742721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9" name="Forma libre: forma 38">
              <a:extLst>
                <a:ext uri="{FF2B5EF4-FFF2-40B4-BE49-F238E27FC236}">
                  <a16:creationId xmlns:a16="http://schemas.microsoft.com/office/drawing/2014/main" id="{BA59EBE0-0B94-40C4-8FDC-8EDEC7029548}"/>
                </a:ext>
              </a:extLst>
            </p:cNvPr>
            <p:cNvSpPr/>
            <p:nvPr/>
          </p:nvSpPr>
          <p:spPr>
            <a:xfrm>
              <a:off x="10973573" y="5805573"/>
              <a:ext cx="781597" cy="435250"/>
            </a:xfrm>
            <a:custGeom>
              <a:avLst/>
              <a:gdLst>
                <a:gd name="connsiteX0" fmla="*/ 776668 w 781597"/>
                <a:gd name="connsiteY0" fmla="*/ 315005 h 435250"/>
                <a:gd name="connsiteX1" fmla="*/ 658387 w 781597"/>
                <a:gd name="connsiteY1" fmla="*/ 410724 h 435250"/>
                <a:gd name="connsiteX2" fmla="*/ 35534 w 781597"/>
                <a:gd name="connsiteY2" fmla="*/ 155702 h 435250"/>
                <a:gd name="connsiteX3" fmla="*/ 24253 w 781597"/>
                <a:gd name="connsiteY3" fmla="*/ 94853 h 435250"/>
                <a:gd name="connsiteX4" fmla="*/ 30065 w 781597"/>
                <a:gd name="connsiteY4" fmla="*/ 90067 h 435250"/>
                <a:gd name="connsiteX5" fmla="*/ 378069 w 781597"/>
                <a:gd name="connsiteY5" fmla="*/ 30585 h 435250"/>
                <a:gd name="connsiteX6" fmla="*/ 650183 w 781597"/>
                <a:gd name="connsiteY6" fmla="*/ 144080 h 435250"/>
                <a:gd name="connsiteX7" fmla="*/ 776326 w 781597"/>
                <a:gd name="connsiteY7" fmla="*/ 315347 h 43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1597" h="435250">
                  <a:moveTo>
                    <a:pt x="776668" y="315005"/>
                  </a:moveTo>
                  <a:cubicBezTo>
                    <a:pt x="779745" y="448669"/>
                    <a:pt x="771198" y="454823"/>
                    <a:pt x="658387" y="410724"/>
                  </a:cubicBezTo>
                  <a:cubicBezTo>
                    <a:pt x="449516" y="329021"/>
                    <a:pt x="249191" y="226124"/>
                    <a:pt x="35534" y="155702"/>
                  </a:cubicBezTo>
                  <a:cubicBezTo>
                    <a:pt x="-7539" y="141345"/>
                    <a:pt x="-11641" y="122543"/>
                    <a:pt x="24253" y="94853"/>
                  </a:cubicBezTo>
                  <a:cubicBezTo>
                    <a:pt x="26304" y="93486"/>
                    <a:pt x="28013" y="91776"/>
                    <a:pt x="30065" y="90067"/>
                  </a:cubicBezTo>
                  <a:cubicBezTo>
                    <a:pt x="131707" y="-4968"/>
                    <a:pt x="247711" y="-24795"/>
                    <a:pt x="378069" y="30585"/>
                  </a:cubicBezTo>
                  <a:cubicBezTo>
                    <a:pt x="468660" y="68872"/>
                    <a:pt x="557541" y="112287"/>
                    <a:pt x="650183" y="144080"/>
                  </a:cubicBezTo>
                  <a:cubicBezTo>
                    <a:pt x="743850" y="176214"/>
                    <a:pt x="799572" y="225782"/>
                    <a:pt x="776326" y="315347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0" name="Forma libre: forma 39">
              <a:extLst>
                <a:ext uri="{FF2B5EF4-FFF2-40B4-BE49-F238E27FC236}">
                  <a16:creationId xmlns:a16="http://schemas.microsoft.com/office/drawing/2014/main" id="{BF859DC6-5C86-4246-BF45-A08A3B6617D9}"/>
                </a:ext>
              </a:extLst>
            </p:cNvPr>
            <p:cNvSpPr/>
            <p:nvPr/>
          </p:nvSpPr>
          <p:spPr>
            <a:xfrm>
              <a:off x="10681549" y="5753523"/>
              <a:ext cx="417938" cy="172284"/>
            </a:xfrm>
            <a:custGeom>
              <a:avLst/>
              <a:gdLst>
                <a:gd name="connsiteX0" fmla="*/ 126208 w 417938"/>
                <a:gd name="connsiteY0" fmla="*/ 140066 h 172284"/>
                <a:gd name="connsiteX1" fmla="*/ 210645 w 417938"/>
                <a:gd name="connsiteY1" fmla="*/ 114085 h 172284"/>
                <a:gd name="connsiteX2" fmla="*/ 50317 w 417938"/>
                <a:gd name="connsiteY2" fmla="*/ 120922 h 172284"/>
                <a:gd name="connsiteX3" fmla="*/ 3141 w 417938"/>
                <a:gd name="connsiteY3" fmla="*/ 105197 h 172284"/>
                <a:gd name="connsiteX4" fmla="*/ 25020 w 417938"/>
                <a:gd name="connsiteY4" fmla="*/ 62808 h 172284"/>
                <a:gd name="connsiteX5" fmla="*/ 171674 w 417938"/>
                <a:gd name="connsiteY5" fmla="*/ 591 h 172284"/>
                <a:gd name="connsiteX6" fmla="*/ 360718 w 417938"/>
                <a:gd name="connsiteY6" fmla="*/ 1958 h 172284"/>
                <a:gd name="connsiteX7" fmla="*/ 415414 w 417938"/>
                <a:gd name="connsiteY7" fmla="*/ 15974 h 172284"/>
                <a:gd name="connsiteX8" fmla="*/ 380887 w 417938"/>
                <a:gd name="connsiteY8" fmla="*/ 66910 h 172284"/>
                <a:gd name="connsiteX9" fmla="*/ 319354 w 417938"/>
                <a:gd name="connsiteY9" fmla="*/ 122632 h 172284"/>
                <a:gd name="connsiteX10" fmla="*/ 126550 w 417938"/>
                <a:gd name="connsiteY10" fmla="*/ 140408 h 17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7938" h="172284">
                  <a:moveTo>
                    <a:pt x="126208" y="140066"/>
                  </a:moveTo>
                  <a:cubicBezTo>
                    <a:pt x="150479" y="113060"/>
                    <a:pt x="179537" y="128785"/>
                    <a:pt x="210645" y="114085"/>
                  </a:cubicBezTo>
                  <a:cubicBezTo>
                    <a:pt x="149795" y="108616"/>
                    <a:pt x="99885" y="108616"/>
                    <a:pt x="50317" y="120922"/>
                  </a:cubicBezTo>
                  <a:cubicBezTo>
                    <a:pt x="32540" y="125025"/>
                    <a:pt x="12371" y="121606"/>
                    <a:pt x="3141" y="105197"/>
                  </a:cubicBezTo>
                  <a:cubicBezTo>
                    <a:pt x="-8140" y="84686"/>
                    <a:pt x="13739" y="75114"/>
                    <a:pt x="25020" y="62808"/>
                  </a:cubicBezTo>
                  <a:cubicBezTo>
                    <a:pt x="64674" y="20418"/>
                    <a:pt x="109799" y="-4195"/>
                    <a:pt x="171674" y="591"/>
                  </a:cubicBezTo>
                  <a:cubicBezTo>
                    <a:pt x="234233" y="5377"/>
                    <a:pt x="297817" y="591"/>
                    <a:pt x="360718" y="1958"/>
                  </a:cubicBezTo>
                  <a:cubicBezTo>
                    <a:pt x="379861" y="1958"/>
                    <a:pt x="406184" y="-5563"/>
                    <a:pt x="415414" y="15974"/>
                  </a:cubicBezTo>
                  <a:cubicBezTo>
                    <a:pt x="427037" y="44006"/>
                    <a:pt x="395587" y="52210"/>
                    <a:pt x="380887" y="66910"/>
                  </a:cubicBezTo>
                  <a:cubicBezTo>
                    <a:pt x="361401" y="86395"/>
                    <a:pt x="337814" y="102121"/>
                    <a:pt x="319354" y="122632"/>
                  </a:cubicBezTo>
                  <a:cubicBezTo>
                    <a:pt x="262265" y="185874"/>
                    <a:pt x="200048" y="185191"/>
                    <a:pt x="126550" y="140408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1" name="Forma libre: forma 40">
              <a:extLst>
                <a:ext uri="{FF2B5EF4-FFF2-40B4-BE49-F238E27FC236}">
                  <a16:creationId xmlns:a16="http://schemas.microsoft.com/office/drawing/2014/main" id="{4CFA6CD1-70B4-45D6-B44A-40593941EABF}"/>
                </a:ext>
              </a:extLst>
            </p:cNvPr>
            <p:cNvSpPr/>
            <p:nvPr/>
          </p:nvSpPr>
          <p:spPr>
            <a:xfrm>
              <a:off x="11253684" y="5694458"/>
              <a:ext cx="191283" cy="144455"/>
            </a:xfrm>
            <a:custGeom>
              <a:avLst/>
              <a:gdLst>
                <a:gd name="connsiteX0" fmla="*/ 189575 w 191283"/>
                <a:gd name="connsiteY0" fmla="*/ 97259 h 144455"/>
                <a:gd name="connsiteX1" fmla="*/ 158124 w 191283"/>
                <a:gd name="connsiteY1" fmla="*/ 144435 h 144455"/>
                <a:gd name="connsiteX2" fmla="*/ 189 w 191283"/>
                <a:gd name="connsiteY2" fmla="*/ 60339 h 144455"/>
                <a:gd name="connsiteX3" fmla="*/ 108214 w 191283"/>
                <a:gd name="connsiteY3" fmla="*/ 173 h 144455"/>
                <a:gd name="connsiteX4" fmla="*/ 189575 w 191283"/>
                <a:gd name="connsiteY4" fmla="*/ 96917 h 1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283" h="144455">
                  <a:moveTo>
                    <a:pt x="189575" y="97259"/>
                  </a:moveTo>
                  <a:cubicBezTo>
                    <a:pt x="187182" y="107173"/>
                    <a:pt x="202565" y="142725"/>
                    <a:pt x="158124" y="144435"/>
                  </a:cubicBezTo>
                  <a:cubicBezTo>
                    <a:pt x="124281" y="145802"/>
                    <a:pt x="-5622" y="77774"/>
                    <a:pt x="189" y="60339"/>
                  </a:cubicBezTo>
                  <a:cubicBezTo>
                    <a:pt x="16940" y="8036"/>
                    <a:pt x="60697" y="2224"/>
                    <a:pt x="108214" y="173"/>
                  </a:cubicBezTo>
                  <a:cubicBezTo>
                    <a:pt x="168038" y="-2220"/>
                    <a:pt x="199147" y="19659"/>
                    <a:pt x="189575" y="96917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2" name="Forma libre: forma 41">
              <a:extLst>
                <a:ext uri="{FF2B5EF4-FFF2-40B4-BE49-F238E27FC236}">
                  <a16:creationId xmlns:a16="http://schemas.microsoft.com/office/drawing/2014/main" id="{AA318363-13FD-4A54-A09E-BD3A24E5EA32}"/>
                </a:ext>
              </a:extLst>
            </p:cNvPr>
            <p:cNvSpPr/>
            <p:nvPr/>
          </p:nvSpPr>
          <p:spPr>
            <a:xfrm>
              <a:off x="11470046" y="5782225"/>
              <a:ext cx="195318" cy="151033"/>
            </a:xfrm>
            <a:custGeom>
              <a:avLst/>
              <a:gdLst>
                <a:gd name="connsiteX0" fmla="*/ 193365 w 195318"/>
                <a:gd name="connsiteY0" fmla="*/ 84358 h 151033"/>
                <a:gd name="connsiteX1" fmla="*/ 123286 w 195318"/>
                <a:gd name="connsiteY1" fmla="*/ 137345 h 151033"/>
                <a:gd name="connsiteX2" fmla="*/ 39874 w 195318"/>
                <a:gd name="connsiteY2" fmla="*/ 101451 h 151033"/>
                <a:gd name="connsiteX3" fmla="*/ 32695 w 195318"/>
                <a:gd name="connsiteY3" fmla="*/ 21457 h 151033"/>
                <a:gd name="connsiteX4" fmla="*/ 163966 w 195318"/>
                <a:gd name="connsiteY4" fmla="*/ 8467 h 151033"/>
                <a:gd name="connsiteX5" fmla="*/ 193707 w 195318"/>
                <a:gd name="connsiteY5" fmla="*/ 84358 h 1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18" h="151033">
                  <a:moveTo>
                    <a:pt x="193365" y="84358"/>
                  </a:moveTo>
                  <a:cubicBezTo>
                    <a:pt x="201912" y="145549"/>
                    <a:pt x="183110" y="168112"/>
                    <a:pt x="123286" y="137345"/>
                  </a:cubicBezTo>
                  <a:cubicBezTo>
                    <a:pt x="96279" y="123671"/>
                    <a:pt x="67906" y="112732"/>
                    <a:pt x="39874" y="101451"/>
                  </a:cubicBezTo>
                  <a:cubicBezTo>
                    <a:pt x="-16873" y="79230"/>
                    <a:pt x="-7302" y="50515"/>
                    <a:pt x="32695" y="21457"/>
                  </a:cubicBezTo>
                  <a:cubicBezTo>
                    <a:pt x="73034" y="-8284"/>
                    <a:pt x="120209" y="-1447"/>
                    <a:pt x="163966" y="8467"/>
                  </a:cubicBezTo>
                  <a:cubicBezTo>
                    <a:pt x="204646" y="18039"/>
                    <a:pt x="189263" y="57352"/>
                    <a:pt x="193707" y="84358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45" name="Shape">
            <a:extLst>
              <a:ext uri="{FF2B5EF4-FFF2-40B4-BE49-F238E27FC236}">
                <a16:creationId xmlns:a16="http://schemas.microsoft.com/office/drawing/2014/main" id="{9871FABE-6846-4F30-BCFE-55DDE911AF30}"/>
              </a:ext>
            </a:extLst>
          </p:cNvPr>
          <p:cNvSpPr/>
          <p:nvPr/>
        </p:nvSpPr>
        <p:spPr>
          <a:xfrm rot="16200000">
            <a:off x="-308443" y="269601"/>
            <a:ext cx="1770439" cy="1153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6516" y="21600"/>
                </a:lnTo>
                <a:cubicBezTo>
                  <a:pt x="2915" y="21600"/>
                  <a:pt x="0" y="17126"/>
                  <a:pt x="0" y="11599"/>
                </a:cubicBez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4577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algn="r" rtl="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" name="Gráfico 33">
            <a:extLst>
              <a:ext uri="{FF2B5EF4-FFF2-40B4-BE49-F238E27FC236}">
                <a16:creationId xmlns:a16="http://schemas.microsoft.com/office/drawing/2014/main" id="{7B781CD8-D37E-4F56-8582-AE642F250679}"/>
              </a:ext>
            </a:extLst>
          </p:cNvPr>
          <p:cNvSpPr/>
          <p:nvPr/>
        </p:nvSpPr>
        <p:spPr>
          <a:xfrm>
            <a:off x="135775" y="398887"/>
            <a:ext cx="1386671" cy="389745"/>
          </a:xfrm>
          <a:custGeom>
            <a:avLst/>
            <a:gdLst>
              <a:gd name="connsiteX0" fmla="*/ 679044 w 2550544"/>
              <a:gd name="connsiteY0" fmla="*/ 441713 h 716870"/>
              <a:gd name="connsiteX1" fmla="*/ 721657 w 2550544"/>
              <a:gd name="connsiteY1" fmla="*/ 375407 h 716870"/>
              <a:gd name="connsiteX2" fmla="*/ 739625 w 2550544"/>
              <a:gd name="connsiteY2" fmla="*/ 358393 h 716870"/>
              <a:gd name="connsiteX3" fmla="*/ 767928 w 2550544"/>
              <a:gd name="connsiteY3" fmla="*/ 374294 h 716870"/>
              <a:gd name="connsiteX4" fmla="*/ 806726 w 2550544"/>
              <a:gd name="connsiteY4" fmla="*/ 409434 h 716870"/>
              <a:gd name="connsiteX5" fmla="*/ 836937 w 2550544"/>
              <a:gd name="connsiteY5" fmla="*/ 355054 h 716870"/>
              <a:gd name="connsiteX6" fmla="*/ 847590 w 2550544"/>
              <a:gd name="connsiteY6" fmla="*/ 236595 h 716870"/>
              <a:gd name="connsiteX7" fmla="*/ 912465 w 2550544"/>
              <a:gd name="connsiteY7" fmla="*/ 169812 h 716870"/>
              <a:gd name="connsiteX8" fmla="*/ 980360 w 2550544"/>
              <a:gd name="connsiteY8" fmla="*/ 224987 h 716870"/>
              <a:gd name="connsiteX9" fmla="*/ 1039670 w 2550544"/>
              <a:gd name="connsiteY9" fmla="*/ 394488 h 716870"/>
              <a:gd name="connsiteX10" fmla="*/ 1047938 w 2550544"/>
              <a:gd name="connsiteY10" fmla="*/ 92694 h 716870"/>
              <a:gd name="connsiteX11" fmla="*/ 1139366 w 2550544"/>
              <a:gd name="connsiteY11" fmla="*/ 79497 h 716870"/>
              <a:gd name="connsiteX12" fmla="*/ 1136663 w 2550544"/>
              <a:gd name="connsiteY12" fmla="*/ 25276 h 716870"/>
              <a:gd name="connsiteX13" fmla="*/ 1168464 w 2550544"/>
              <a:gd name="connsiteY13" fmla="*/ 153 h 716870"/>
              <a:gd name="connsiteX14" fmla="*/ 1191679 w 2550544"/>
              <a:gd name="connsiteY14" fmla="*/ 25753 h 716870"/>
              <a:gd name="connsiteX15" fmla="*/ 1227456 w 2550544"/>
              <a:gd name="connsiteY15" fmla="*/ 93648 h 716870"/>
              <a:gd name="connsiteX16" fmla="*/ 1185319 w 2550544"/>
              <a:gd name="connsiteY16" fmla="*/ 186508 h 716870"/>
              <a:gd name="connsiteX17" fmla="*/ 1214417 w 2550544"/>
              <a:gd name="connsiteY17" fmla="*/ 124178 h 716870"/>
              <a:gd name="connsiteX18" fmla="*/ 1282949 w 2550544"/>
              <a:gd name="connsiteY18" fmla="*/ 233097 h 716870"/>
              <a:gd name="connsiteX19" fmla="*/ 1374695 w 2550544"/>
              <a:gd name="connsiteY19" fmla="*/ 336292 h 716870"/>
              <a:gd name="connsiteX20" fmla="*/ 1408722 w 2550544"/>
              <a:gd name="connsiteY20" fmla="*/ 385583 h 716870"/>
              <a:gd name="connsiteX21" fmla="*/ 1482183 w 2550544"/>
              <a:gd name="connsiteY21" fmla="*/ 451094 h 716870"/>
              <a:gd name="connsiteX22" fmla="*/ 1588240 w 2550544"/>
              <a:gd name="connsiteY22" fmla="*/ 509131 h 716870"/>
              <a:gd name="connsiteX23" fmla="*/ 1629105 w 2550544"/>
              <a:gd name="connsiteY23" fmla="*/ 520261 h 716870"/>
              <a:gd name="connsiteX24" fmla="*/ 1804329 w 2550544"/>
              <a:gd name="connsiteY24" fmla="*/ 520580 h 716870"/>
              <a:gd name="connsiteX25" fmla="*/ 1715922 w 2550544"/>
              <a:gd name="connsiteY25" fmla="*/ 442826 h 716870"/>
              <a:gd name="connsiteX26" fmla="*/ 1789542 w 2550544"/>
              <a:gd name="connsiteY26" fmla="*/ 399417 h 716870"/>
              <a:gd name="connsiteX27" fmla="*/ 1878108 w 2550544"/>
              <a:gd name="connsiteY27" fmla="*/ 399894 h 716870"/>
              <a:gd name="connsiteX28" fmla="*/ 1880970 w 2550544"/>
              <a:gd name="connsiteY28" fmla="*/ 516286 h 716870"/>
              <a:gd name="connsiteX29" fmla="*/ 2252090 w 2550544"/>
              <a:gd name="connsiteY29" fmla="*/ 516286 h 716870"/>
              <a:gd name="connsiteX30" fmla="*/ 2176880 w 2550544"/>
              <a:gd name="connsiteY30" fmla="*/ 454433 h 716870"/>
              <a:gd name="connsiteX31" fmla="*/ 2244140 w 2550544"/>
              <a:gd name="connsiteY31" fmla="*/ 440600 h 716870"/>
              <a:gd name="connsiteX32" fmla="*/ 2253839 w 2550544"/>
              <a:gd name="connsiteY32" fmla="*/ 397668 h 716870"/>
              <a:gd name="connsiteX33" fmla="*/ 2300428 w 2550544"/>
              <a:gd name="connsiteY33" fmla="*/ 398463 h 716870"/>
              <a:gd name="connsiteX34" fmla="*/ 2302018 w 2550544"/>
              <a:gd name="connsiteY34" fmla="*/ 411183 h 716870"/>
              <a:gd name="connsiteX35" fmla="*/ 2338907 w 2550544"/>
              <a:gd name="connsiteY35" fmla="*/ 519943 h 716870"/>
              <a:gd name="connsiteX36" fmla="*/ 2550544 w 2550544"/>
              <a:gd name="connsiteY36" fmla="*/ 519943 h 716870"/>
              <a:gd name="connsiteX37" fmla="*/ 2454664 w 2550544"/>
              <a:gd name="connsiteY37" fmla="*/ 690239 h 716870"/>
              <a:gd name="connsiteX38" fmla="*/ 2370073 w 2550544"/>
              <a:gd name="connsiteY38" fmla="*/ 714726 h 716870"/>
              <a:gd name="connsiteX39" fmla="*/ 298383 w 2550544"/>
              <a:gd name="connsiteY39" fmla="*/ 714885 h 716870"/>
              <a:gd name="connsiteX40" fmla="*/ 179288 w 2550544"/>
              <a:gd name="connsiteY40" fmla="*/ 714885 h 716870"/>
              <a:gd name="connsiteX41" fmla="*/ 1678 w 2550544"/>
              <a:gd name="connsiteY41" fmla="*/ 564624 h 716870"/>
              <a:gd name="connsiteX42" fmla="*/ 40635 w 2550544"/>
              <a:gd name="connsiteY42" fmla="*/ 520103 h 716870"/>
              <a:gd name="connsiteX43" fmla="*/ 159730 w 2550544"/>
              <a:gd name="connsiteY43" fmla="*/ 520580 h 716870"/>
              <a:gd name="connsiteX44" fmla="*/ 224287 w 2550544"/>
              <a:gd name="connsiteY44" fmla="*/ 478602 h 716870"/>
              <a:gd name="connsiteX45" fmla="*/ 344813 w 2550544"/>
              <a:gd name="connsiteY45" fmla="*/ 451253 h 716870"/>
              <a:gd name="connsiteX46" fmla="*/ 356580 w 2550544"/>
              <a:gd name="connsiteY46" fmla="*/ 496888 h 716870"/>
              <a:gd name="connsiteX47" fmla="*/ 381703 w 2550544"/>
              <a:gd name="connsiteY47" fmla="*/ 519307 h 716870"/>
              <a:gd name="connsiteX48" fmla="*/ 524013 w 2550544"/>
              <a:gd name="connsiteY48" fmla="*/ 491640 h 716870"/>
              <a:gd name="connsiteX49" fmla="*/ 592704 w 2550544"/>
              <a:gd name="connsiteY49" fmla="*/ 456818 h 716870"/>
              <a:gd name="connsiteX50" fmla="*/ 679521 w 2550544"/>
              <a:gd name="connsiteY50" fmla="*/ 441713 h 71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0544" h="716870">
                <a:moveTo>
                  <a:pt x="679044" y="441713"/>
                </a:moveTo>
                <a:cubicBezTo>
                  <a:pt x="689061" y="417226"/>
                  <a:pt x="749483" y="425812"/>
                  <a:pt x="721657" y="375407"/>
                </a:cubicBezTo>
                <a:cubicBezTo>
                  <a:pt x="713389" y="360619"/>
                  <a:pt x="732311" y="362210"/>
                  <a:pt x="739625" y="358393"/>
                </a:cubicBezTo>
                <a:cubicBezTo>
                  <a:pt x="755844" y="349807"/>
                  <a:pt x="766974" y="361097"/>
                  <a:pt x="767928" y="374294"/>
                </a:cubicBezTo>
                <a:cubicBezTo>
                  <a:pt x="769677" y="400689"/>
                  <a:pt x="779218" y="412614"/>
                  <a:pt x="806726" y="409434"/>
                </a:cubicBezTo>
                <a:cubicBezTo>
                  <a:pt x="842979" y="405300"/>
                  <a:pt x="834393" y="376838"/>
                  <a:pt x="836937" y="355054"/>
                </a:cubicBezTo>
                <a:cubicBezTo>
                  <a:pt x="841389" y="315621"/>
                  <a:pt x="846954" y="276187"/>
                  <a:pt x="847590" y="236595"/>
                </a:cubicBezTo>
                <a:cubicBezTo>
                  <a:pt x="848226" y="191437"/>
                  <a:pt x="864286" y="173310"/>
                  <a:pt x="912465" y="169812"/>
                </a:cubicBezTo>
                <a:cubicBezTo>
                  <a:pt x="959530" y="166473"/>
                  <a:pt x="970820" y="188893"/>
                  <a:pt x="980360" y="224987"/>
                </a:cubicBezTo>
                <a:cubicBezTo>
                  <a:pt x="995625" y="282230"/>
                  <a:pt x="1013274" y="338836"/>
                  <a:pt x="1039670" y="394488"/>
                </a:cubicBezTo>
                <a:cubicBezTo>
                  <a:pt x="1016455" y="292406"/>
                  <a:pt x="1077990" y="194935"/>
                  <a:pt x="1047938" y="92694"/>
                </a:cubicBezTo>
                <a:cubicBezTo>
                  <a:pt x="1038079" y="59144"/>
                  <a:pt x="1074969" y="51989"/>
                  <a:pt x="1139366" y="79497"/>
                </a:cubicBezTo>
                <a:cubicBezTo>
                  <a:pt x="1138253" y="60257"/>
                  <a:pt x="1136345" y="42766"/>
                  <a:pt x="1136663" y="25276"/>
                </a:cubicBezTo>
                <a:cubicBezTo>
                  <a:pt x="1137140" y="5400"/>
                  <a:pt x="1149543" y="-1119"/>
                  <a:pt x="1168464" y="153"/>
                </a:cubicBezTo>
                <a:cubicBezTo>
                  <a:pt x="1185319" y="1266"/>
                  <a:pt x="1192633" y="11601"/>
                  <a:pt x="1191679" y="25753"/>
                </a:cubicBezTo>
                <a:cubicBezTo>
                  <a:pt x="1189612" y="53738"/>
                  <a:pt x="1178959" y="83631"/>
                  <a:pt x="1227456" y="93648"/>
                </a:cubicBezTo>
                <a:cubicBezTo>
                  <a:pt x="1173287" y="109867"/>
                  <a:pt x="1159242" y="140820"/>
                  <a:pt x="1185319" y="186508"/>
                </a:cubicBezTo>
                <a:cubicBezTo>
                  <a:pt x="1216325" y="175695"/>
                  <a:pt x="1189135" y="141032"/>
                  <a:pt x="1214417" y="124178"/>
                </a:cubicBezTo>
                <a:cubicBezTo>
                  <a:pt x="1254487" y="148187"/>
                  <a:pt x="1283108" y="182374"/>
                  <a:pt x="1282949" y="233097"/>
                </a:cubicBezTo>
                <a:cubicBezTo>
                  <a:pt x="1282631" y="296381"/>
                  <a:pt x="1329537" y="320550"/>
                  <a:pt x="1374695" y="336292"/>
                </a:cubicBezTo>
                <a:cubicBezTo>
                  <a:pt x="1405383" y="347104"/>
                  <a:pt x="1413175" y="360142"/>
                  <a:pt x="1408722" y="385583"/>
                </a:cubicBezTo>
                <a:cubicBezTo>
                  <a:pt x="1397910" y="448709"/>
                  <a:pt x="1433368" y="450776"/>
                  <a:pt x="1482183" y="451094"/>
                </a:cubicBezTo>
                <a:cubicBezTo>
                  <a:pt x="1523843" y="451412"/>
                  <a:pt x="1589512" y="420088"/>
                  <a:pt x="1588240" y="509131"/>
                </a:cubicBezTo>
                <a:cubicBezTo>
                  <a:pt x="1587922" y="525827"/>
                  <a:pt x="1614476" y="520103"/>
                  <a:pt x="1629105" y="520261"/>
                </a:cubicBezTo>
                <a:cubicBezTo>
                  <a:pt x="1686983" y="521057"/>
                  <a:pt x="1744861" y="520580"/>
                  <a:pt x="1804329" y="520580"/>
                </a:cubicBezTo>
                <a:cubicBezTo>
                  <a:pt x="1805442" y="454274"/>
                  <a:pt x="1746769" y="464927"/>
                  <a:pt x="1715922" y="442826"/>
                </a:cubicBezTo>
                <a:cubicBezTo>
                  <a:pt x="1734685" y="420088"/>
                  <a:pt x="1767599" y="425017"/>
                  <a:pt x="1789542" y="399417"/>
                </a:cubicBezTo>
                <a:cubicBezTo>
                  <a:pt x="1803693" y="382880"/>
                  <a:pt x="1848056" y="385742"/>
                  <a:pt x="1878108" y="399894"/>
                </a:cubicBezTo>
                <a:cubicBezTo>
                  <a:pt x="1843127" y="443780"/>
                  <a:pt x="2006426" y="455864"/>
                  <a:pt x="1880970" y="516286"/>
                </a:cubicBezTo>
                <a:lnTo>
                  <a:pt x="2252090" y="516286"/>
                </a:lnTo>
                <a:cubicBezTo>
                  <a:pt x="2242073" y="474786"/>
                  <a:pt x="2218699" y="454115"/>
                  <a:pt x="2176880" y="454433"/>
                </a:cubicBezTo>
                <a:cubicBezTo>
                  <a:pt x="2195961" y="433285"/>
                  <a:pt x="2221720" y="445211"/>
                  <a:pt x="2244140" y="440600"/>
                </a:cubicBezTo>
                <a:cubicBezTo>
                  <a:pt x="2278167" y="433603"/>
                  <a:pt x="2268945" y="416113"/>
                  <a:pt x="2253839" y="397668"/>
                </a:cubicBezTo>
                <a:cubicBezTo>
                  <a:pt x="2269422" y="390831"/>
                  <a:pt x="2285004" y="390831"/>
                  <a:pt x="2300428" y="398463"/>
                </a:cubicBezTo>
                <a:cubicBezTo>
                  <a:pt x="2297566" y="403074"/>
                  <a:pt x="2298043" y="407367"/>
                  <a:pt x="2302018" y="411183"/>
                </a:cubicBezTo>
                <a:cubicBezTo>
                  <a:pt x="2356716" y="445740"/>
                  <a:pt x="2369007" y="481994"/>
                  <a:pt x="2338907" y="519943"/>
                </a:cubicBezTo>
                <a:lnTo>
                  <a:pt x="2550544" y="519943"/>
                </a:lnTo>
                <a:cubicBezTo>
                  <a:pt x="2515404" y="582274"/>
                  <a:pt x="2484398" y="635859"/>
                  <a:pt x="2454664" y="690239"/>
                </a:cubicBezTo>
                <a:cubicBezTo>
                  <a:pt x="2434311" y="727605"/>
                  <a:pt x="2399489" y="714726"/>
                  <a:pt x="2370073" y="714726"/>
                </a:cubicBezTo>
                <a:cubicBezTo>
                  <a:pt x="1679510" y="715203"/>
                  <a:pt x="988947" y="715044"/>
                  <a:pt x="298383" y="714885"/>
                </a:cubicBezTo>
                <a:cubicBezTo>
                  <a:pt x="258632" y="714885"/>
                  <a:pt x="219039" y="714885"/>
                  <a:pt x="179288" y="714885"/>
                </a:cubicBezTo>
                <a:cubicBezTo>
                  <a:pt x="24734" y="715044"/>
                  <a:pt x="26324" y="714885"/>
                  <a:pt x="1678" y="564624"/>
                </a:cubicBezTo>
                <a:cubicBezTo>
                  <a:pt x="-4682" y="526145"/>
                  <a:pt x="6766" y="518512"/>
                  <a:pt x="40635" y="520103"/>
                </a:cubicBezTo>
                <a:cubicBezTo>
                  <a:pt x="80227" y="521852"/>
                  <a:pt x="119979" y="520261"/>
                  <a:pt x="159730" y="520580"/>
                </a:cubicBezTo>
                <a:cubicBezTo>
                  <a:pt x="190418" y="520739"/>
                  <a:pt x="210930" y="525509"/>
                  <a:pt x="224287" y="478602"/>
                </a:cubicBezTo>
                <a:cubicBezTo>
                  <a:pt x="238279" y="428992"/>
                  <a:pt x="302200" y="449186"/>
                  <a:pt x="344813" y="451253"/>
                </a:cubicBezTo>
                <a:cubicBezTo>
                  <a:pt x="376614" y="452843"/>
                  <a:pt x="380590" y="468903"/>
                  <a:pt x="356580" y="496888"/>
                </a:cubicBezTo>
                <a:cubicBezTo>
                  <a:pt x="341633" y="514378"/>
                  <a:pt x="371526" y="526463"/>
                  <a:pt x="381703" y="519307"/>
                </a:cubicBezTo>
                <a:cubicBezTo>
                  <a:pt x="425906" y="487983"/>
                  <a:pt x="480127" y="517399"/>
                  <a:pt x="524013" y="491640"/>
                </a:cubicBezTo>
                <a:cubicBezTo>
                  <a:pt x="537846" y="462065"/>
                  <a:pt x="561856" y="456977"/>
                  <a:pt x="592704" y="456818"/>
                </a:cubicBezTo>
                <a:cubicBezTo>
                  <a:pt x="621643" y="456818"/>
                  <a:pt x="655352" y="472083"/>
                  <a:pt x="679521" y="441713"/>
                </a:cubicBezTo>
                <a:close/>
              </a:path>
            </a:pathLst>
          </a:custGeom>
          <a:solidFill>
            <a:srgbClr val="F6BD00"/>
          </a:solidFill>
          <a:ln w="1589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46" name="Imagen 45">
            <a:extLst>
              <a:ext uri="{FF2B5EF4-FFF2-40B4-BE49-F238E27FC236}">
                <a16:creationId xmlns:a16="http://schemas.microsoft.com/office/drawing/2014/main" id="{C41C222C-9D2B-4001-90C5-7DA5E77781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820" y="1448677"/>
            <a:ext cx="6537374" cy="52298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9EAB501-DAC3-4A55-A55C-A9B7A36E1199}"/>
              </a:ext>
            </a:extLst>
          </p:cNvPr>
          <p:cNvSpPr/>
          <p:nvPr/>
        </p:nvSpPr>
        <p:spPr>
          <a:xfrm>
            <a:off x="199175" y="158436"/>
            <a:ext cx="5703684" cy="651849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1734BFDE-0610-4898-BC8A-74C7EF63268D}"/>
              </a:ext>
            </a:extLst>
          </p:cNvPr>
          <p:cNvGrpSpPr/>
          <p:nvPr/>
        </p:nvGrpSpPr>
        <p:grpSpPr>
          <a:xfrm>
            <a:off x="707546" y="2690682"/>
            <a:ext cx="4512637" cy="1106575"/>
            <a:chOff x="4932040" y="2183693"/>
            <a:chExt cx="4029507" cy="110657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C194CDD-648A-411F-8BE6-E51B61D61C2B}"/>
                </a:ext>
              </a:extLst>
            </p:cNvPr>
            <p:cNvSpPr txBox="1"/>
            <p:nvPr/>
          </p:nvSpPr>
          <p:spPr>
            <a:xfrm>
              <a:off x="4932040" y="2183693"/>
              <a:ext cx="402950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محتوای الف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3175D77-4221-4572-9CA3-210E6717130F}"/>
                </a:ext>
              </a:extLst>
            </p:cNvPr>
            <p:cNvSpPr txBox="1"/>
            <p:nvPr/>
          </p:nvSpPr>
          <p:spPr>
            <a:xfrm>
              <a:off x="4939819" y="2643937"/>
              <a:ext cx="40016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그룹 8">
            <a:extLst>
              <a:ext uri="{FF2B5EF4-FFF2-40B4-BE49-F238E27FC236}">
                <a16:creationId xmlns:a16="http://schemas.microsoft.com/office/drawing/2014/main" id="{7C0BCCB9-DB42-4C51-993D-50CFE915E97C}"/>
              </a:ext>
            </a:extLst>
          </p:cNvPr>
          <p:cNvGrpSpPr/>
          <p:nvPr/>
        </p:nvGrpSpPr>
        <p:grpSpPr>
          <a:xfrm>
            <a:off x="722211" y="3986827"/>
            <a:ext cx="4498711" cy="1106575"/>
            <a:chOff x="4947415" y="3479837"/>
            <a:chExt cx="4017073" cy="110657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00DBD60-2A08-4C1C-84C7-A7C55C04029A}"/>
                </a:ext>
              </a:extLst>
            </p:cNvPr>
            <p:cNvSpPr txBox="1"/>
            <p:nvPr/>
          </p:nvSpPr>
          <p:spPr>
            <a:xfrm>
              <a:off x="4947415" y="3479837"/>
              <a:ext cx="4001699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محتوای </a:t>
              </a:r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B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7FA0994-79BB-45CD-B865-0A368E3E5356}"/>
                </a:ext>
              </a:extLst>
            </p:cNvPr>
            <p:cNvSpPr txBox="1"/>
            <p:nvPr/>
          </p:nvSpPr>
          <p:spPr>
            <a:xfrm>
              <a:off x="4955194" y="3940081"/>
              <a:ext cx="4009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그룹 5">
            <a:extLst>
              <a:ext uri="{FF2B5EF4-FFF2-40B4-BE49-F238E27FC236}">
                <a16:creationId xmlns:a16="http://schemas.microsoft.com/office/drawing/2014/main" id="{A2E42BF9-FCF6-4072-B0CD-72CE475EE424}"/>
              </a:ext>
            </a:extLst>
          </p:cNvPr>
          <p:cNvGrpSpPr/>
          <p:nvPr/>
        </p:nvGrpSpPr>
        <p:grpSpPr>
          <a:xfrm>
            <a:off x="738614" y="5210962"/>
            <a:ext cx="4462350" cy="1106575"/>
            <a:chOff x="4962790" y="4703973"/>
            <a:chExt cx="3984605" cy="11065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6D3B016-4A8F-4C0E-9F21-04CEC29D3FA4}"/>
                </a:ext>
              </a:extLst>
            </p:cNvPr>
            <p:cNvSpPr txBox="1"/>
            <p:nvPr/>
          </p:nvSpPr>
          <p:spPr>
            <a:xfrm>
              <a:off x="4962790" y="4703973"/>
              <a:ext cx="398460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محتوای </a:t>
              </a:r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C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26BD28A-91FB-40C5-ACA5-5BC895681F5A}"/>
                </a:ext>
              </a:extLst>
            </p:cNvPr>
            <p:cNvSpPr txBox="1"/>
            <p:nvPr/>
          </p:nvSpPr>
          <p:spPr>
            <a:xfrm>
              <a:off x="4970569" y="5164217"/>
              <a:ext cx="397682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ABE4AD7-2A5D-45EA-A4AC-AA20E2B3EBD2}"/>
              </a:ext>
            </a:extLst>
          </p:cNvPr>
          <p:cNvSpPr txBox="1"/>
          <p:nvPr/>
        </p:nvSpPr>
        <p:spPr>
          <a:xfrm>
            <a:off x="707546" y="316787"/>
            <a:ext cx="42535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ECB2A4D-2288-4909-8E0A-5C424D92928C}"/>
              </a:ext>
            </a:extLst>
          </p:cNvPr>
          <p:cNvSpPr txBox="1"/>
          <p:nvPr/>
        </p:nvSpPr>
        <p:spPr>
          <a:xfrm>
            <a:off x="707546" y="963949"/>
            <a:ext cx="42535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49FE22E-56E8-49D9-9A90-CFC29FCF8BDB}"/>
              </a:ext>
            </a:extLst>
          </p:cNvPr>
          <p:cNvSpPr txBox="1"/>
          <p:nvPr/>
        </p:nvSpPr>
        <p:spPr>
          <a:xfrm>
            <a:off x="707546" y="1528417"/>
            <a:ext cx="4253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رنگ، عکس.</a:t>
            </a:r>
            <a:endParaRPr lang="ko-KR" altLang="en-US" sz="1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16" name="Imagen 15">
            <a:extLst>
              <a:ext uri="{FF2B5EF4-FFF2-40B4-BE49-F238E27FC236}">
                <a16:creationId xmlns:a16="http://schemas.microsoft.com/office/drawing/2014/main" id="{B4B1E2AA-54FC-4D9F-8F7C-6F0B24EDBE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90248" y="-11317"/>
            <a:ext cx="5302577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upo 35">
            <a:extLst>
              <a:ext uri="{FF2B5EF4-FFF2-40B4-BE49-F238E27FC236}">
                <a16:creationId xmlns:a16="http://schemas.microsoft.com/office/drawing/2014/main" id="{CD74959C-099D-4C5B-BB7D-565728F2CFDF}"/>
              </a:ext>
            </a:extLst>
          </p:cNvPr>
          <p:cNvGrpSpPr/>
          <p:nvPr/>
        </p:nvGrpSpPr>
        <p:grpSpPr>
          <a:xfrm>
            <a:off x="-28137" y="6491141"/>
            <a:ext cx="12241529" cy="397083"/>
            <a:chOff x="-28136" y="6572326"/>
            <a:chExt cx="12208940" cy="315898"/>
          </a:xfrm>
        </p:grpSpPr>
        <p:grpSp>
          <p:nvGrpSpPr>
            <p:cNvPr id="37" name="Grupo 36">
              <a:extLst>
                <a:ext uri="{FF2B5EF4-FFF2-40B4-BE49-F238E27FC236}">
                  <a16:creationId xmlns:a16="http://schemas.microsoft.com/office/drawing/2014/main" id="{49F46483-6C27-40CA-AFF1-D75CB8B91620}"/>
                </a:ext>
              </a:extLst>
            </p:cNvPr>
            <p:cNvGrpSpPr/>
            <p:nvPr/>
          </p:nvGrpSpPr>
          <p:grpSpPr>
            <a:xfrm>
              <a:off x="-28136" y="6572326"/>
              <a:ext cx="9137163" cy="315898"/>
              <a:chOff x="-874702" y="6542085"/>
              <a:chExt cx="10011865" cy="346139"/>
            </a:xfrm>
          </p:grpSpPr>
          <p:sp>
            <p:nvSpPr>
              <p:cNvPr id="40" name="Gráfico 44">
                <a:extLst>
                  <a:ext uri="{FF2B5EF4-FFF2-40B4-BE49-F238E27FC236}">
                    <a16:creationId xmlns:a16="http://schemas.microsoft.com/office/drawing/2014/main" id="{6521A6E3-FD53-4EEF-9825-7CDE5AEF8502}"/>
                  </a:ext>
                </a:extLst>
              </p:cNvPr>
              <p:cNvSpPr/>
              <p:nvPr/>
            </p:nvSpPr>
            <p:spPr>
              <a:xfrm>
                <a:off x="7442666" y="6542086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Gráfico 93">
                <a:extLst>
                  <a:ext uri="{FF2B5EF4-FFF2-40B4-BE49-F238E27FC236}">
                    <a16:creationId xmlns:a16="http://schemas.microsoft.com/office/drawing/2014/main" id="{B0DA92BB-8AE2-4F13-A000-2AD02DF63844}"/>
                  </a:ext>
                </a:extLst>
              </p:cNvPr>
              <p:cNvSpPr/>
              <p:nvPr/>
            </p:nvSpPr>
            <p:spPr>
              <a:xfrm>
                <a:off x="5747216" y="6542085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Gráfico 94">
                <a:extLst>
                  <a:ext uri="{FF2B5EF4-FFF2-40B4-BE49-F238E27FC236}">
                    <a16:creationId xmlns:a16="http://schemas.microsoft.com/office/drawing/2014/main" id="{C757B98A-C53A-4B22-8D89-31EBE6418DE3}"/>
                  </a:ext>
                </a:extLst>
              </p:cNvPr>
              <p:cNvSpPr/>
              <p:nvPr/>
            </p:nvSpPr>
            <p:spPr>
              <a:xfrm>
                <a:off x="4093970" y="6545780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Gráfico 95">
                <a:extLst>
                  <a:ext uri="{FF2B5EF4-FFF2-40B4-BE49-F238E27FC236}">
                    <a16:creationId xmlns:a16="http://schemas.microsoft.com/office/drawing/2014/main" id="{EFCD08F8-377E-4525-9C9B-BDF55FC2B858}"/>
                  </a:ext>
                </a:extLst>
              </p:cNvPr>
              <p:cNvSpPr/>
              <p:nvPr/>
            </p:nvSpPr>
            <p:spPr>
              <a:xfrm>
                <a:off x="2398520" y="6544694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Gráfico 96">
                <a:extLst>
                  <a:ext uri="{FF2B5EF4-FFF2-40B4-BE49-F238E27FC236}">
                    <a16:creationId xmlns:a16="http://schemas.microsoft.com/office/drawing/2014/main" id="{8BD283DE-97EC-43F5-A4FB-C054870576BA}"/>
                  </a:ext>
                </a:extLst>
              </p:cNvPr>
              <p:cNvSpPr/>
              <p:nvPr/>
            </p:nvSpPr>
            <p:spPr>
              <a:xfrm>
                <a:off x="781522" y="655615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Gráfico 97">
                <a:extLst>
                  <a:ext uri="{FF2B5EF4-FFF2-40B4-BE49-F238E27FC236}">
                    <a16:creationId xmlns:a16="http://schemas.microsoft.com/office/drawing/2014/main" id="{F15FD55E-18BC-471A-B1B9-D4CBD5A8D4FF}"/>
                  </a:ext>
                </a:extLst>
              </p:cNvPr>
              <p:cNvSpPr/>
              <p:nvPr/>
            </p:nvSpPr>
            <p:spPr>
              <a:xfrm>
                <a:off x="-874702" y="654469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8" name="Gráfico 44">
              <a:extLst>
                <a:ext uri="{FF2B5EF4-FFF2-40B4-BE49-F238E27FC236}">
                  <a16:creationId xmlns:a16="http://schemas.microsoft.com/office/drawing/2014/main" id="{C970B919-30D3-40B0-97D2-DB22A6678768}"/>
                </a:ext>
              </a:extLst>
            </p:cNvPr>
            <p:cNvSpPr/>
            <p:nvPr/>
          </p:nvSpPr>
          <p:spPr>
            <a:xfrm>
              <a:off x="9109027" y="6585164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9" name="Gráfico 44">
              <a:extLst>
                <a:ext uri="{FF2B5EF4-FFF2-40B4-BE49-F238E27FC236}">
                  <a16:creationId xmlns:a16="http://schemas.microsoft.com/office/drawing/2014/main" id="{864CAEA3-A575-4797-B97E-E02082332E35}"/>
                </a:ext>
              </a:extLst>
            </p:cNvPr>
            <p:cNvSpPr/>
            <p:nvPr/>
          </p:nvSpPr>
          <p:spPr>
            <a:xfrm>
              <a:off x="10634349" y="6581447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547660-94E0-4631-AAF8-1F63E9592FA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5B87E83-AC51-4B54-90B2-83B11A073DB7}"/>
              </a:ext>
            </a:extLst>
          </p:cNvPr>
          <p:cNvGrpSpPr/>
          <p:nvPr/>
        </p:nvGrpSpPr>
        <p:grpSpPr>
          <a:xfrm>
            <a:off x="7358876" y="2048662"/>
            <a:ext cx="508952" cy="144016"/>
            <a:chOff x="683568" y="4653136"/>
            <a:chExt cx="508952" cy="144016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8357012-5109-41FC-A7A1-8A82E5C027D3}"/>
                </a:ext>
              </a:extLst>
            </p:cNvPr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869A954-EAD9-4163-81BD-0794F8ED815A}"/>
                </a:ext>
              </a:extLst>
            </p:cNvPr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98D0004-2659-4FCC-9413-3D89F92138D1}"/>
                </a:ext>
              </a:extLst>
            </p:cNvPr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B91841D-CF14-4481-8466-620F453CB510}"/>
              </a:ext>
            </a:extLst>
          </p:cNvPr>
          <p:cNvGrpSpPr/>
          <p:nvPr/>
        </p:nvGrpSpPr>
        <p:grpSpPr>
          <a:xfrm>
            <a:off x="4331991" y="5595526"/>
            <a:ext cx="508952" cy="144016"/>
            <a:chOff x="683568" y="4653136"/>
            <a:chExt cx="508952" cy="144016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4AE91BC-3E29-43D0-B949-58BC7F16D864}"/>
                </a:ext>
              </a:extLst>
            </p:cNvPr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EFF310B1-F0A6-45F0-BE64-70DFC5BEC4F7}"/>
                </a:ext>
              </a:extLst>
            </p:cNvPr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47BBCD7-4BBB-414B-A976-7C9612194FDB}"/>
                </a:ext>
              </a:extLst>
            </p:cNvPr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8008E56-C605-4207-BBF1-450A476BF963}"/>
              </a:ext>
            </a:extLst>
          </p:cNvPr>
          <p:cNvSpPr txBox="1"/>
          <p:nvPr/>
        </p:nvSpPr>
        <p:spPr>
          <a:xfrm>
            <a:off x="4331991" y="1958229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r" rtl="1"/>
            <a:r>
              <a:rPr lang="fa-IR" altLang="ko-KR" sz="2800" dirty="0">
                <a:solidFill>
                  <a:schemeClr val="accent3"/>
                </a:solidFill>
                <a:cs typeface="B Nazanin" panose="00000700000000000000" pitchFamily="2" charset="-78"/>
              </a:rPr>
              <a:t>ساده</a:t>
            </a:r>
            <a:endParaRPr lang="en-US" altLang="ko-KR" sz="28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직사각형 38">
            <a:extLst>
              <a:ext uri="{FF2B5EF4-FFF2-40B4-BE49-F238E27FC236}">
                <a16:creationId xmlns:a16="http://schemas.microsoft.com/office/drawing/2014/main" id="{338B141D-92CC-43AD-9DBA-115CEA134921}"/>
              </a:ext>
            </a:extLst>
          </p:cNvPr>
          <p:cNvSpPr/>
          <p:nvPr/>
        </p:nvSpPr>
        <p:spPr>
          <a:xfrm>
            <a:off x="4331991" y="2328689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 rtl="1"/>
            <a:r>
              <a:rPr lang="fa-IR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نمونه کارها</a:t>
            </a:r>
            <a:endParaRPr lang="en-US" altLang="ko-KR" sz="28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직사각형 39">
            <a:extLst>
              <a:ext uri="{FF2B5EF4-FFF2-40B4-BE49-F238E27FC236}">
                <a16:creationId xmlns:a16="http://schemas.microsoft.com/office/drawing/2014/main" id="{B1AFE938-B589-4D7D-9C4D-C7B80600AB59}"/>
              </a:ext>
            </a:extLst>
          </p:cNvPr>
          <p:cNvSpPr/>
          <p:nvPr/>
        </p:nvSpPr>
        <p:spPr>
          <a:xfrm>
            <a:off x="4331991" y="2699148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 rtl="1"/>
            <a:r>
              <a:rPr lang="fa-IR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4808EE4-CA19-4B76-97A6-73AF6EFD43DE}"/>
              </a:ext>
            </a:extLst>
          </p:cNvPr>
          <p:cNvSpPr txBox="1"/>
          <p:nvPr/>
        </p:nvSpPr>
        <p:spPr>
          <a:xfrm>
            <a:off x="6305145" y="3892101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/>
            </a:lvl9pPr>
          </a:lstStyle>
          <a:p>
            <a:pPr algn="l" rtl="1"/>
            <a:r>
              <a:rPr lang="fa-IR" altLang="ko-KR" sz="2800" dirty="0">
                <a:solidFill>
                  <a:schemeClr val="accent3"/>
                </a:solidFill>
                <a:cs typeface="B Nazanin" panose="00000700000000000000" pitchFamily="2" charset="-78"/>
              </a:rPr>
              <a:t>ساده</a:t>
            </a:r>
            <a:endParaRPr lang="en-US" altLang="ko-KR" sz="28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직사각형 42">
            <a:extLst>
              <a:ext uri="{FF2B5EF4-FFF2-40B4-BE49-F238E27FC236}">
                <a16:creationId xmlns:a16="http://schemas.microsoft.com/office/drawing/2014/main" id="{4F0A3B41-34C7-4575-97A3-9026A564957C}"/>
              </a:ext>
            </a:extLst>
          </p:cNvPr>
          <p:cNvSpPr/>
          <p:nvPr/>
        </p:nvSpPr>
        <p:spPr>
          <a:xfrm>
            <a:off x="5585065" y="4262561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 rtl="1"/>
            <a:r>
              <a:rPr lang="fa-IR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نمونه کارها</a:t>
            </a:r>
            <a:endParaRPr lang="en-US" altLang="ko-KR" sz="28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직사각형 43">
            <a:extLst>
              <a:ext uri="{FF2B5EF4-FFF2-40B4-BE49-F238E27FC236}">
                <a16:creationId xmlns:a16="http://schemas.microsoft.com/office/drawing/2014/main" id="{45D8A33F-7684-4D06-A043-A1535A08606A}"/>
              </a:ext>
            </a:extLst>
          </p:cNvPr>
          <p:cNvSpPr/>
          <p:nvPr/>
        </p:nvSpPr>
        <p:spPr>
          <a:xfrm>
            <a:off x="5009001" y="4662977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 rtl="1"/>
            <a:r>
              <a:rPr lang="fa-IR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직사각형 1">
            <a:extLst>
              <a:ext uri="{FF2B5EF4-FFF2-40B4-BE49-F238E27FC236}">
                <a16:creationId xmlns:a16="http://schemas.microsoft.com/office/drawing/2014/main" id="{001240C4-814E-45D9-AC3F-EC0AB2E8A035}"/>
              </a:ext>
            </a:extLst>
          </p:cNvPr>
          <p:cNvSpPr/>
          <p:nvPr/>
        </p:nvSpPr>
        <p:spPr>
          <a:xfrm>
            <a:off x="4331991" y="3140349"/>
            <a:ext cx="3535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직사각형 30">
            <a:extLst>
              <a:ext uri="{FF2B5EF4-FFF2-40B4-BE49-F238E27FC236}">
                <a16:creationId xmlns:a16="http://schemas.microsoft.com/office/drawing/2014/main" id="{B8D51B36-C915-46CB-87B0-DE3E2394474C}"/>
              </a:ext>
            </a:extLst>
          </p:cNvPr>
          <p:cNvSpPr/>
          <p:nvPr/>
        </p:nvSpPr>
        <p:spPr>
          <a:xfrm>
            <a:off x="4331991" y="5093211"/>
            <a:ext cx="3535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8" name="Marcador de posición de imagen 47">
            <a:extLst>
              <a:ext uri="{FF2B5EF4-FFF2-40B4-BE49-F238E27FC236}">
                <a16:creationId xmlns:a16="http://schemas.microsoft.com/office/drawing/2014/main" id="{61701D80-6648-441E-8BEA-EE0C132763D6}"/>
              </a:ext>
            </a:extLst>
          </p:cNvPr>
          <p:cNvPicPr>
            <a:picLocks noGrp="1" noChangeAspect="1"/>
          </p:cNvPicPr>
          <p:nvPr>
            <p:ph type="pic" sz="quarter" idx="46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50" name="Marcador de posición de imagen 49">
            <a:extLst>
              <a:ext uri="{FF2B5EF4-FFF2-40B4-BE49-F238E27FC236}">
                <a16:creationId xmlns:a16="http://schemas.microsoft.com/office/drawing/2014/main" id="{17896CA7-092F-4FE5-ABBF-C694E1DB7454}"/>
              </a:ext>
            </a:extLst>
          </p:cNvPr>
          <p:cNvPicPr>
            <a:picLocks noGrp="1" noChangeAspect="1"/>
          </p:cNvPicPr>
          <p:nvPr>
            <p:ph type="pic" sz="quarter" idx="5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grpSp>
        <p:nvGrpSpPr>
          <p:cNvPr id="21" name="Grupo 20">
            <a:extLst>
              <a:ext uri="{FF2B5EF4-FFF2-40B4-BE49-F238E27FC236}">
                <a16:creationId xmlns:a16="http://schemas.microsoft.com/office/drawing/2014/main" id="{AFD5BABE-4B40-49E0-BD4F-59FAE583C402}"/>
              </a:ext>
            </a:extLst>
          </p:cNvPr>
          <p:cNvGrpSpPr/>
          <p:nvPr/>
        </p:nvGrpSpPr>
        <p:grpSpPr>
          <a:xfrm>
            <a:off x="203757" y="148567"/>
            <a:ext cx="11812741" cy="808861"/>
            <a:chOff x="203757" y="148567"/>
            <a:chExt cx="11812741" cy="808861"/>
          </a:xfrm>
        </p:grpSpPr>
        <p:sp>
          <p:nvSpPr>
            <p:cNvPr id="23" name="Forma libre: forma 22">
              <a:extLst>
                <a:ext uri="{FF2B5EF4-FFF2-40B4-BE49-F238E27FC236}">
                  <a16:creationId xmlns:a16="http://schemas.microsoft.com/office/drawing/2014/main" id="{40ADE607-9066-4A79-91F6-3C712EE85257}"/>
                </a:ext>
              </a:extLst>
            </p:cNvPr>
            <p:cNvSpPr/>
            <p:nvPr/>
          </p:nvSpPr>
          <p:spPr>
            <a:xfrm>
              <a:off x="248587" y="615398"/>
              <a:ext cx="633673" cy="342030"/>
            </a:xfrm>
            <a:custGeom>
              <a:avLst/>
              <a:gdLst>
                <a:gd name="connsiteX0" fmla="*/ 633673 w 633673"/>
                <a:gd name="connsiteY0" fmla="*/ 70927 h 342030"/>
                <a:gd name="connsiteX1" fmla="*/ 561514 w 633673"/>
                <a:gd name="connsiteY1" fmla="*/ 82738 h 342030"/>
                <a:gd name="connsiteX2" fmla="*/ 469826 w 633673"/>
                <a:gd name="connsiteY2" fmla="*/ 66680 h 342030"/>
                <a:gd name="connsiteX3" fmla="*/ 333382 w 633673"/>
                <a:gd name="connsiteY3" fmla="*/ 176653 h 342030"/>
                <a:gd name="connsiteX4" fmla="*/ 333175 w 633673"/>
                <a:gd name="connsiteY4" fmla="*/ 254252 h 342030"/>
                <a:gd name="connsiteX5" fmla="*/ 313179 w 633673"/>
                <a:gd name="connsiteY5" fmla="*/ 239695 h 342030"/>
                <a:gd name="connsiteX6" fmla="*/ 232111 w 633673"/>
                <a:gd name="connsiteY6" fmla="*/ 176187 h 342030"/>
                <a:gd name="connsiteX7" fmla="*/ 108306 w 633673"/>
                <a:gd name="connsiteY7" fmla="*/ 210894 h 342030"/>
                <a:gd name="connsiteX8" fmla="*/ 40653 w 633673"/>
                <a:gd name="connsiteY8" fmla="*/ 314859 h 342030"/>
                <a:gd name="connsiteX9" fmla="*/ 3564 w 633673"/>
                <a:gd name="connsiteY9" fmla="*/ 339982 h 342030"/>
                <a:gd name="connsiteX10" fmla="*/ 17136 w 633673"/>
                <a:gd name="connsiteY10" fmla="*/ 303255 h 342030"/>
                <a:gd name="connsiteX11" fmla="*/ 45212 w 633673"/>
                <a:gd name="connsiteY11" fmla="*/ 225502 h 342030"/>
                <a:gd name="connsiteX12" fmla="*/ 254592 w 633673"/>
                <a:gd name="connsiteY12" fmla="*/ 117134 h 342030"/>
                <a:gd name="connsiteX13" fmla="*/ 290076 w 633673"/>
                <a:gd name="connsiteY13" fmla="*/ 100454 h 342030"/>
                <a:gd name="connsiteX14" fmla="*/ 484434 w 633673"/>
                <a:gd name="connsiteY14" fmla="*/ 17520 h 342030"/>
                <a:gd name="connsiteX15" fmla="*/ 597878 w 633673"/>
                <a:gd name="connsiteY15" fmla="*/ 60360 h 342030"/>
                <a:gd name="connsiteX16" fmla="*/ 633673 w 633673"/>
                <a:gd name="connsiteY16" fmla="*/ 70927 h 34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673" h="342030">
                  <a:moveTo>
                    <a:pt x="633673" y="70927"/>
                  </a:moveTo>
                  <a:cubicBezTo>
                    <a:pt x="605752" y="87089"/>
                    <a:pt x="583530" y="86105"/>
                    <a:pt x="561514" y="82738"/>
                  </a:cubicBezTo>
                  <a:cubicBezTo>
                    <a:pt x="530848" y="78076"/>
                    <a:pt x="500440" y="71756"/>
                    <a:pt x="469826" y="66680"/>
                  </a:cubicBezTo>
                  <a:cubicBezTo>
                    <a:pt x="387773" y="53159"/>
                    <a:pt x="337992" y="93046"/>
                    <a:pt x="333382" y="176653"/>
                  </a:cubicBezTo>
                  <a:cubicBezTo>
                    <a:pt x="331983" y="202295"/>
                    <a:pt x="333175" y="228144"/>
                    <a:pt x="333175" y="254252"/>
                  </a:cubicBezTo>
                  <a:cubicBezTo>
                    <a:pt x="321727" y="255029"/>
                    <a:pt x="318567" y="245342"/>
                    <a:pt x="313179" y="239695"/>
                  </a:cubicBezTo>
                  <a:cubicBezTo>
                    <a:pt x="289247" y="214468"/>
                    <a:pt x="263347" y="191935"/>
                    <a:pt x="232111" y="176187"/>
                  </a:cubicBezTo>
                  <a:cubicBezTo>
                    <a:pt x="180154" y="149976"/>
                    <a:pt x="138817" y="161320"/>
                    <a:pt x="108306" y="210894"/>
                  </a:cubicBezTo>
                  <a:cubicBezTo>
                    <a:pt x="86601" y="246119"/>
                    <a:pt x="67538" y="283105"/>
                    <a:pt x="40653" y="314859"/>
                  </a:cubicBezTo>
                  <a:cubicBezTo>
                    <a:pt x="30552" y="326825"/>
                    <a:pt x="18275" y="348841"/>
                    <a:pt x="3564" y="339982"/>
                  </a:cubicBezTo>
                  <a:cubicBezTo>
                    <a:pt x="-7936" y="333041"/>
                    <a:pt x="11593" y="315740"/>
                    <a:pt x="17136" y="303255"/>
                  </a:cubicBezTo>
                  <a:cubicBezTo>
                    <a:pt x="28428" y="277925"/>
                    <a:pt x="37183" y="251869"/>
                    <a:pt x="45212" y="225502"/>
                  </a:cubicBezTo>
                  <a:cubicBezTo>
                    <a:pt x="77380" y="119879"/>
                    <a:pt x="150317" y="81495"/>
                    <a:pt x="254592" y="117134"/>
                  </a:cubicBezTo>
                  <a:cubicBezTo>
                    <a:pt x="274795" y="124023"/>
                    <a:pt x="283290" y="124490"/>
                    <a:pt x="290076" y="100454"/>
                  </a:cubicBezTo>
                  <a:cubicBezTo>
                    <a:pt x="313283" y="18142"/>
                    <a:pt x="412586" y="-27080"/>
                    <a:pt x="484434" y="17520"/>
                  </a:cubicBezTo>
                  <a:cubicBezTo>
                    <a:pt x="518726" y="38811"/>
                    <a:pt x="558717" y="49482"/>
                    <a:pt x="597878" y="60360"/>
                  </a:cubicBezTo>
                  <a:cubicBezTo>
                    <a:pt x="607565" y="63054"/>
                    <a:pt x="617200" y="66058"/>
                    <a:pt x="633673" y="70927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4" name="Forma libre: forma 23">
              <a:extLst>
                <a:ext uri="{FF2B5EF4-FFF2-40B4-BE49-F238E27FC236}">
                  <a16:creationId xmlns:a16="http://schemas.microsoft.com/office/drawing/2014/main" id="{CE9F3353-E3DB-49D0-932C-64E5B7252F8E}"/>
                </a:ext>
              </a:extLst>
            </p:cNvPr>
            <p:cNvSpPr/>
            <p:nvPr/>
          </p:nvSpPr>
          <p:spPr>
            <a:xfrm>
              <a:off x="719611" y="298418"/>
              <a:ext cx="566629" cy="262393"/>
            </a:xfrm>
            <a:custGeom>
              <a:avLst/>
              <a:gdLst>
                <a:gd name="connsiteX0" fmla="*/ 565973 w 566629"/>
                <a:gd name="connsiteY0" fmla="*/ 262393 h 262393"/>
                <a:gd name="connsiteX1" fmla="*/ 513032 w 566629"/>
                <a:gd name="connsiteY1" fmla="*/ 224475 h 262393"/>
                <a:gd name="connsiteX2" fmla="*/ 467291 w 566629"/>
                <a:gd name="connsiteY2" fmla="*/ 168374 h 262393"/>
                <a:gd name="connsiteX3" fmla="*/ 312251 w 566629"/>
                <a:gd name="connsiteY3" fmla="*/ 161536 h 262393"/>
                <a:gd name="connsiteX4" fmla="*/ 264801 w 566629"/>
                <a:gd name="connsiteY4" fmla="*/ 217274 h 262393"/>
                <a:gd name="connsiteX5" fmla="*/ 258222 w 566629"/>
                <a:gd name="connsiteY5" fmla="*/ 161174 h 262393"/>
                <a:gd name="connsiteX6" fmla="*/ 247033 w 566629"/>
                <a:gd name="connsiteY6" fmla="*/ 110875 h 262393"/>
                <a:gd name="connsiteX7" fmla="*/ 141359 w 566629"/>
                <a:gd name="connsiteY7" fmla="*/ 57830 h 262393"/>
                <a:gd name="connsiteX8" fmla="*/ 37290 w 566629"/>
                <a:gd name="connsiteY8" fmla="*/ 88290 h 262393"/>
                <a:gd name="connsiteX9" fmla="*/ 408 w 566629"/>
                <a:gd name="connsiteY9" fmla="*/ 83058 h 262393"/>
                <a:gd name="connsiteX10" fmla="*/ 28018 w 566629"/>
                <a:gd name="connsiteY10" fmla="*/ 66429 h 262393"/>
                <a:gd name="connsiteX11" fmla="*/ 97535 w 566629"/>
                <a:gd name="connsiteY11" fmla="*/ 26698 h 262393"/>
                <a:gd name="connsiteX12" fmla="*/ 289562 w 566629"/>
                <a:gd name="connsiteY12" fmla="*/ 71610 h 262393"/>
                <a:gd name="connsiteX13" fmla="*/ 332090 w 566629"/>
                <a:gd name="connsiteY13" fmla="*/ 82902 h 262393"/>
                <a:gd name="connsiteX14" fmla="*/ 501946 w 566629"/>
                <a:gd name="connsiteY14" fmla="*/ 139573 h 262393"/>
                <a:gd name="connsiteX15" fmla="*/ 557115 w 566629"/>
                <a:gd name="connsiteY15" fmla="*/ 238875 h 262393"/>
                <a:gd name="connsiteX16" fmla="*/ 566076 w 566629"/>
                <a:gd name="connsiteY16" fmla="*/ 262341 h 26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6629" h="262393">
                  <a:moveTo>
                    <a:pt x="565973" y="262393"/>
                  </a:moveTo>
                  <a:cubicBezTo>
                    <a:pt x="542558" y="255555"/>
                    <a:pt x="526966" y="240948"/>
                    <a:pt x="513032" y="224475"/>
                  </a:cubicBezTo>
                  <a:cubicBezTo>
                    <a:pt x="497440" y="206085"/>
                    <a:pt x="483091" y="186608"/>
                    <a:pt x="467291" y="168374"/>
                  </a:cubicBezTo>
                  <a:cubicBezTo>
                    <a:pt x="417510" y="110927"/>
                    <a:pt x="366745" y="108440"/>
                    <a:pt x="312251" y="161536"/>
                  </a:cubicBezTo>
                  <a:cubicBezTo>
                    <a:pt x="295881" y="177491"/>
                    <a:pt x="282413" y="196399"/>
                    <a:pt x="264801" y="217274"/>
                  </a:cubicBezTo>
                  <a:cubicBezTo>
                    <a:pt x="262418" y="196140"/>
                    <a:pt x="261071" y="178527"/>
                    <a:pt x="258222" y="161174"/>
                  </a:cubicBezTo>
                  <a:cubicBezTo>
                    <a:pt x="255425" y="144235"/>
                    <a:pt x="252627" y="126985"/>
                    <a:pt x="247033" y="110875"/>
                  </a:cubicBezTo>
                  <a:cubicBezTo>
                    <a:pt x="229058" y="59384"/>
                    <a:pt x="193678" y="41668"/>
                    <a:pt x="141359" y="57830"/>
                  </a:cubicBezTo>
                  <a:cubicBezTo>
                    <a:pt x="106807" y="68501"/>
                    <a:pt x="73033" y="81866"/>
                    <a:pt x="37290" y="88290"/>
                  </a:cubicBezTo>
                  <a:cubicBezTo>
                    <a:pt x="24288" y="90621"/>
                    <a:pt x="4811" y="97562"/>
                    <a:pt x="408" y="83058"/>
                  </a:cubicBezTo>
                  <a:cubicBezTo>
                    <a:pt x="-3218" y="71143"/>
                    <a:pt x="18279" y="72179"/>
                    <a:pt x="28018" y="66429"/>
                  </a:cubicBezTo>
                  <a:cubicBezTo>
                    <a:pt x="51017" y="52961"/>
                    <a:pt x="74587" y="40373"/>
                    <a:pt x="97535" y="26698"/>
                  </a:cubicBezTo>
                  <a:cubicBezTo>
                    <a:pt x="175651" y="-19975"/>
                    <a:pt x="240661" y="-5730"/>
                    <a:pt x="289562" y="71610"/>
                  </a:cubicBezTo>
                  <a:cubicBezTo>
                    <a:pt x="302097" y="91398"/>
                    <a:pt x="309505" y="96733"/>
                    <a:pt x="332090" y="82902"/>
                  </a:cubicBezTo>
                  <a:cubicBezTo>
                    <a:pt x="395029" y="44414"/>
                    <a:pt x="473300" y="71610"/>
                    <a:pt x="501946" y="139573"/>
                  </a:cubicBezTo>
                  <a:cubicBezTo>
                    <a:pt x="516761" y="174746"/>
                    <a:pt x="536860" y="206759"/>
                    <a:pt x="557115" y="238875"/>
                  </a:cubicBezTo>
                  <a:cubicBezTo>
                    <a:pt x="561259" y="245454"/>
                    <a:pt x="568718" y="251204"/>
                    <a:pt x="566076" y="262341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5" name="Forma libre: forma 24">
              <a:extLst>
                <a:ext uri="{FF2B5EF4-FFF2-40B4-BE49-F238E27FC236}">
                  <a16:creationId xmlns:a16="http://schemas.microsoft.com/office/drawing/2014/main" id="{1C8654B1-46F8-414D-8FFA-120EA64A692E}"/>
                </a:ext>
              </a:extLst>
            </p:cNvPr>
            <p:cNvSpPr/>
            <p:nvPr/>
          </p:nvSpPr>
          <p:spPr>
            <a:xfrm>
              <a:off x="203757" y="148567"/>
              <a:ext cx="533098" cy="192143"/>
            </a:xfrm>
            <a:custGeom>
              <a:avLst/>
              <a:gdLst>
                <a:gd name="connsiteX0" fmla="*/ 274558 w 533098"/>
                <a:gd name="connsiteY0" fmla="*/ 184060 h 192143"/>
                <a:gd name="connsiteX1" fmla="*/ 252646 w 533098"/>
                <a:gd name="connsiteY1" fmla="*/ 157486 h 192143"/>
                <a:gd name="connsiteX2" fmla="*/ 226694 w 533098"/>
                <a:gd name="connsiteY2" fmla="*/ 122106 h 192143"/>
                <a:gd name="connsiteX3" fmla="*/ 99263 w 533098"/>
                <a:gd name="connsiteY3" fmla="*/ 116615 h 192143"/>
                <a:gd name="connsiteX4" fmla="*/ 22390 w 533098"/>
                <a:gd name="connsiteY4" fmla="*/ 185511 h 192143"/>
                <a:gd name="connsiteX5" fmla="*/ 1669 w 533098"/>
                <a:gd name="connsiteY5" fmla="*/ 188774 h 192143"/>
                <a:gd name="connsiteX6" fmla="*/ 9802 w 533098"/>
                <a:gd name="connsiteY6" fmla="*/ 172146 h 192143"/>
                <a:gd name="connsiteX7" fmla="*/ 59583 w 533098"/>
                <a:gd name="connsiteY7" fmla="*/ 99832 h 192143"/>
                <a:gd name="connsiteX8" fmla="*/ 232444 w 533098"/>
                <a:gd name="connsiteY8" fmla="*/ 58961 h 192143"/>
                <a:gd name="connsiteX9" fmla="*/ 272590 w 533098"/>
                <a:gd name="connsiteY9" fmla="*/ 51242 h 192143"/>
                <a:gd name="connsiteX10" fmla="*/ 436333 w 533098"/>
                <a:gd name="connsiteY10" fmla="*/ 28605 h 192143"/>
                <a:gd name="connsiteX11" fmla="*/ 519526 w 533098"/>
                <a:gd name="connsiteY11" fmla="*/ 85224 h 192143"/>
                <a:gd name="connsiteX12" fmla="*/ 532683 w 533098"/>
                <a:gd name="connsiteY12" fmla="*/ 98485 h 192143"/>
                <a:gd name="connsiteX13" fmla="*/ 512273 w 533098"/>
                <a:gd name="connsiteY13" fmla="*/ 102629 h 192143"/>
                <a:gd name="connsiteX14" fmla="*/ 453945 w 533098"/>
                <a:gd name="connsiteY14" fmla="*/ 82116 h 192143"/>
                <a:gd name="connsiteX15" fmla="*/ 393856 w 533098"/>
                <a:gd name="connsiteY15" fmla="*/ 58753 h 192143"/>
                <a:gd name="connsiteX16" fmla="*/ 295589 w 533098"/>
                <a:gd name="connsiteY16" fmla="*/ 107136 h 192143"/>
                <a:gd name="connsiteX17" fmla="*/ 274558 w 533098"/>
                <a:gd name="connsiteY17" fmla="*/ 184112 h 19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3098" h="192143">
                  <a:moveTo>
                    <a:pt x="274558" y="184060"/>
                  </a:moveTo>
                  <a:cubicBezTo>
                    <a:pt x="260779" y="178362"/>
                    <a:pt x="259121" y="165930"/>
                    <a:pt x="252646" y="157486"/>
                  </a:cubicBezTo>
                  <a:cubicBezTo>
                    <a:pt x="243736" y="145883"/>
                    <a:pt x="236070" y="133295"/>
                    <a:pt x="226694" y="122106"/>
                  </a:cubicBezTo>
                  <a:cubicBezTo>
                    <a:pt x="186237" y="73931"/>
                    <a:pt x="143087" y="72274"/>
                    <a:pt x="99263" y="116615"/>
                  </a:cubicBezTo>
                  <a:cubicBezTo>
                    <a:pt x="75072" y="141169"/>
                    <a:pt x="51968" y="166966"/>
                    <a:pt x="22390" y="185511"/>
                  </a:cubicBezTo>
                  <a:cubicBezTo>
                    <a:pt x="16122" y="189448"/>
                    <a:pt x="7730" y="196286"/>
                    <a:pt x="1669" y="188774"/>
                  </a:cubicBezTo>
                  <a:cubicBezTo>
                    <a:pt x="-3770" y="182040"/>
                    <a:pt x="5451" y="176756"/>
                    <a:pt x="9802" y="172146"/>
                  </a:cubicBezTo>
                  <a:cubicBezTo>
                    <a:pt x="30160" y="150597"/>
                    <a:pt x="43577" y="124334"/>
                    <a:pt x="59583" y="99832"/>
                  </a:cubicBezTo>
                  <a:cubicBezTo>
                    <a:pt x="103977" y="31817"/>
                    <a:pt x="162512" y="17261"/>
                    <a:pt x="232444" y="58961"/>
                  </a:cubicBezTo>
                  <a:cubicBezTo>
                    <a:pt x="250626" y="69787"/>
                    <a:pt x="259277" y="71445"/>
                    <a:pt x="272590" y="51242"/>
                  </a:cubicBezTo>
                  <a:cubicBezTo>
                    <a:pt x="311751" y="-8225"/>
                    <a:pt x="391888" y="-16151"/>
                    <a:pt x="436333" y="28605"/>
                  </a:cubicBezTo>
                  <a:cubicBezTo>
                    <a:pt x="459954" y="52382"/>
                    <a:pt x="490154" y="68699"/>
                    <a:pt x="519526" y="85224"/>
                  </a:cubicBezTo>
                  <a:cubicBezTo>
                    <a:pt x="525120" y="88384"/>
                    <a:pt x="535273" y="90663"/>
                    <a:pt x="532683" y="98485"/>
                  </a:cubicBezTo>
                  <a:cubicBezTo>
                    <a:pt x="529575" y="107913"/>
                    <a:pt x="519577" y="103665"/>
                    <a:pt x="512273" y="102629"/>
                  </a:cubicBezTo>
                  <a:cubicBezTo>
                    <a:pt x="491501" y="99625"/>
                    <a:pt x="472697" y="90974"/>
                    <a:pt x="453945" y="82116"/>
                  </a:cubicBezTo>
                  <a:cubicBezTo>
                    <a:pt x="434468" y="72895"/>
                    <a:pt x="415094" y="63519"/>
                    <a:pt x="393856" y="58753"/>
                  </a:cubicBezTo>
                  <a:cubicBezTo>
                    <a:pt x="345629" y="47979"/>
                    <a:pt x="316879" y="62431"/>
                    <a:pt x="295589" y="107136"/>
                  </a:cubicBezTo>
                  <a:cubicBezTo>
                    <a:pt x="284089" y="131223"/>
                    <a:pt x="282121" y="158004"/>
                    <a:pt x="274558" y="184112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6" name="Forma libre: forma 25">
              <a:extLst>
                <a:ext uri="{FF2B5EF4-FFF2-40B4-BE49-F238E27FC236}">
                  <a16:creationId xmlns:a16="http://schemas.microsoft.com/office/drawing/2014/main" id="{411D439C-C95A-4BC7-94F0-E6890C2494C4}"/>
                </a:ext>
              </a:extLst>
            </p:cNvPr>
            <p:cNvSpPr/>
            <p:nvPr/>
          </p:nvSpPr>
          <p:spPr>
            <a:xfrm flipH="1">
              <a:off x="11349497" y="607485"/>
              <a:ext cx="622931" cy="336233"/>
            </a:xfrm>
            <a:custGeom>
              <a:avLst/>
              <a:gdLst>
                <a:gd name="connsiteX0" fmla="*/ 622932 w 622931"/>
                <a:gd name="connsiteY0" fmla="*/ 69725 h 336233"/>
                <a:gd name="connsiteX1" fmla="*/ 551996 w 622931"/>
                <a:gd name="connsiteY1" fmla="*/ 81335 h 336233"/>
                <a:gd name="connsiteX2" fmla="*/ 461862 w 622931"/>
                <a:gd name="connsiteY2" fmla="*/ 65549 h 336233"/>
                <a:gd name="connsiteX3" fmla="*/ 327731 w 622931"/>
                <a:gd name="connsiteY3" fmla="*/ 173659 h 336233"/>
                <a:gd name="connsiteX4" fmla="*/ 327527 w 622931"/>
                <a:gd name="connsiteY4" fmla="*/ 249942 h 336233"/>
                <a:gd name="connsiteX5" fmla="*/ 307871 w 622931"/>
                <a:gd name="connsiteY5" fmla="*/ 235632 h 336233"/>
                <a:gd name="connsiteX6" fmla="*/ 228176 w 622931"/>
                <a:gd name="connsiteY6" fmla="*/ 173201 h 336233"/>
                <a:gd name="connsiteX7" fmla="*/ 106470 w 622931"/>
                <a:gd name="connsiteY7" fmla="*/ 207319 h 336233"/>
                <a:gd name="connsiteX8" fmla="*/ 39964 w 622931"/>
                <a:gd name="connsiteY8" fmla="*/ 309522 h 336233"/>
                <a:gd name="connsiteX9" fmla="*/ 3503 w 622931"/>
                <a:gd name="connsiteY9" fmla="*/ 334219 h 336233"/>
                <a:gd name="connsiteX10" fmla="*/ 16845 w 622931"/>
                <a:gd name="connsiteY10" fmla="*/ 298115 h 336233"/>
                <a:gd name="connsiteX11" fmla="*/ 44446 w 622931"/>
                <a:gd name="connsiteY11" fmla="*/ 221679 h 336233"/>
                <a:gd name="connsiteX12" fmla="*/ 250277 w 622931"/>
                <a:gd name="connsiteY12" fmla="*/ 115148 h 336233"/>
                <a:gd name="connsiteX13" fmla="*/ 285159 w 622931"/>
                <a:gd name="connsiteY13" fmla="*/ 98751 h 336233"/>
                <a:gd name="connsiteX14" fmla="*/ 476222 w 622931"/>
                <a:gd name="connsiteY14" fmla="*/ 17223 h 336233"/>
                <a:gd name="connsiteX15" fmla="*/ 587744 w 622931"/>
                <a:gd name="connsiteY15" fmla="*/ 59337 h 336233"/>
                <a:gd name="connsiteX16" fmla="*/ 622932 w 622931"/>
                <a:gd name="connsiteY16" fmla="*/ 69725 h 33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2931" h="336233">
                  <a:moveTo>
                    <a:pt x="622932" y="69725"/>
                  </a:moveTo>
                  <a:cubicBezTo>
                    <a:pt x="595484" y="85613"/>
                    <a:pt x="573638" y="84645"/>
                    <a:pt x="551996" y="81335"/>
                  </a:cubicBezTo>
                  <a:cubicBezTo>
                    <a:pt x="521849" y="76752"/>
                    <a:pt x="491957" y="70540"/>
                    <a:pt x="461862" y="65549"/>
                  </a:cubicBezTo>
                  <a:cubicBezTo>
                    <a:pt x="381200" y="52258"/>
                    <a:pt x="332263" y="91469"/>
                    <a:pt x="327731" y="173659"/>
                  </a:cubicBezTo>
                  <a:cubicBezTo>
                    <a:pt x="326356" y="198866"/>
                    <a:pt x="327527" y="224277"/>
                    <a:pt x="327527" y="249942"/>
                  </a:cubicBezTo>
                  <a:cubicBezTo>
                    <a:pt x="316273" y="250706"/>
                    <a:pt x="313167" y="241183"/>
                    <a:pt x="307871" y="235632"/>
                  </a:cubicBezTo>
                  <a:cubicBezTo>
                    <a:pt x="284344" y="210833"/>
                    <a:pt x="258883" y="188681"/>
                    <a:pt x="228176" y="173201"/>
                  </a:cubicBezTo>
                  <a:cubicBezTo>
                    <a:pt x="177100" y="147434"/>
                    <a:pt x="136464" y="158586"/>
                    <a:pt x="106470" y="207319"/>
                  </a:cubicBezTo>
                  <a:cubicBezTo>
                    <a:pt x="85133" y="241947"/>
                    <a:pt x="66393" y="278306"/>
                    <a:pt x="39964" y="309522"/>
                  </a:cubicBezTo>
                  <a:cubicBezTo>
                    <a:pt x="30034" y="321285"/>
                    <a:pt x="17966" y="342927"/>
                    <a:pt x="3503" y="334219"/>
                  </a:cubicBezTo>
                  <a:cubicBezTo>
                    <a:pt x="-7801" y="327396"/>
                    <a:pt x="11397" y="310388"/>
                    <a:pt x="16845" y="298115"/>
                  </a:cubicBezTo>
                  <a:cubicBezTo>
                    <a:pt x="27947" y="273214"/>
                    <a:pt x="36553" y="247599"/>
                    <a:pt x="44446" y="221679"/>
                  </a:cubicBezTo>
                  <a:cubicBezTo>
                    <a:pt x="76069" y="117847"/>
                    <a:pt x="147768" y="80113"/>
                    <a:pt x="250277" y="115148"/>
                  </a:cubicBezTo>
                  <a:cubicBezTo>
                    <a:pt x="270137" y="121921"/>
                    <a:pt x="278488" y="122379"/>
                    <a:pt x="285159" y="98751"/>
                  </a:cubicBezTo>
                  <a:cubicBezTo>
                    <a:pt x="307972" y="17834"/>
                    <a:pt x="405592" y="-26621"/>
                    <a:pt x="476222" y="17223"/>
                  </a:cubicBezTo>
                  <a:cubicBezTo>
                    <a:pt x="509933" y="38153"/>
                    <a:pt x="549246" y="48643"/>
                    <a:pt x="587744" y="59337"/>
                  </a:cubicBezTo>
                  <a:cubicBezTo>
                    <a:pt x="597266" y="61985"/>
                    <a:pt x="606738" y="64938"/>
                    <a:pt x="622932" y="69725"/>
                  </a:cubicBezTo>
                  <a:close/>
                </a:path>
              </a:pathLst>
            </a:custGeom>
            <a:solidFill>
              <a:srgbClr val="FFC000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7" name="Forma libre: forma 26">
              <a:extLst>
                <a:ext uri="{FF2B5EF4-FFF2-40B4-BE49-F238E27FC236}">
                  <a16:creationId xmlns:a16="http://schemas.microsoft.com/office/drawing/2014/main" id="{DFF674FF-E571-4CCF-B54B-950F4B2C7250}"/>
                </a:ext>
              </a:extLst>
            </p:cNvPr>
            <p:cNvSpPr/>
            <p:nvPr/>
          </p:nvSpPr>
          <p:spPr>
            <a:xfrm flipH="1">
              <a:off x="10952364" y="295878"/>
              <a:ext cx="557024" cy="257945"/>
            </a:xfrm>
            <a:custGeom>
              <a:avLst/>
              <a:gdLst>
                <a:gd name="connsiteX0" fmla="*/ 556379 w 557024"/>
                <a:gd name="connsiteY0" fmla="*/ 257945 h 257945"/>
                <a:gd name="connsiteX1" fmla="*/ 504335 w 557024"/>
                <a:gd name="connsiteY1" fmla="*/ 220670 h 257945"/>
                <a:gd name="connsiteX2" fmla="*/ 459370 w 557024"/>
                <a:gd name="connsiteY2" fmla="*/ 165520 h 257945"/>
                <a:gd name="connsiteX3" fmla="*/ 306958 w 557024"/>
                <a:gd name="connsiteY3" fmla="*/ 158798 h 257945"/>
                <a:gd name="connsiteX4" fmla="*/ 260312 w 557024"/>
                <a:gd name="connsiteY4" fmla="*/ 213591 h 257945"/>
                <a:gd name="connsiteX5" fmla="*/ 253845 w 557024"/>
                <a:gd name="connsiteY5" fmla="*/ 158442 h 257945"/>
                <a:gd name="connsiteX6" fmla="*/ 242845 w 557024"/>
                <a:gd name="connsiteY6" fmla="*/ 108995 h 257945"/>
                <a:gd name="connsiteX7" fmla="*/ 138962 w 557024"/>
                <a:gd name="connsiteY7" fmla="*/ 56850 h 257945"/>
                <a:gd name="connsiteX8" fmla="*/ 36658 w 557024"/>
                <a:gd name="connsiteY8" fmla="*/ 86793 h 257945"/>
                <a:gd name="connsiteX9" fmla="*/ 401 w 557024"/>
                <a:gd name="connsiteY9" fmla="*/ 81650 h 257945"/>
                <a:gd name="connsiteX10" fmla="*/ 27543 w 557024"/>
                <a:gd name="connsiteY10" fmla="*/ 65303 h 257945"/>
                <a:gd name="connsiteX11" fmla="*/ 95881 w 557024"/>
                <a:gd name="connsiteY11" fmla="*/ 26245 h 257945"/>
                <a:gd name="connsiteX12" fmla="*/ 284653 w 557024"/>
                <a:gd name="connsiteY12" fmla="*/ 70396 h 257945"/>
                <a:gd name="connsiteX13" fmla="*/ 326461 w 557024"/>
                <a:gd name="connsiteY13" fmla="*/ 81497 h 257945"/>
                <a:gd name="connsiteX14" fmla="*/ 493438 w 557024"/>
                <a:gd name="connsiteY14" fmla="*/ 137207 h 257945"/>
                <a:gd name="connsiteX15" fmla="*/ 547671 w 557024"/>
                <a:gd name="connsiteY15" fmla="*/ 234826 h 257945"/>
                <a:gd name="connsiteX16" fmla="*/ 556481 w 557024"/>
                <a:gd name="connsiteY16" fmla="*/ 257894 h 25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7024" h="257945">
                  <a:moveTo>
                    <a:pt x="556379" y="257945"/>
                  </a:moveTo>
                  <a:cubicBezTo>
                    <a:pt x="533362" y="251224"/>
                    <a:pt x="518034" y="236863"/>
                    <a:pt x="504335" y="220670"/>
                  </a:cubicBezTo>
                  <a:cubicBezTo>
                    <a:pt x="489007" y="202592"/>
                    <a:pt x="474902" y="183445"/>
                    <a:pt x="459370" y="165520"/>
                  </a:cubicBezTo>
                  <a:cubicBezTo>
                    <a:pt x="410433" y="109046"/>
                    <a:pt x="360529" y="106602"/>
                    <a:pt x="306958" y="158798"/>
                  </a:cubicBezTo>
                  <a:cubicBezTo>
                    <a:pt x="290866" y="174482"/>
                    <a:pt x="277626" y="193069"/>
                    <a:pt x="260312" y="213591"/>
                  </a:cubicBezTo>
                  <a:cubicBezTo>
                    <a:pt x="257970" y="192815"/>
                    <a:pt x="256646" y="175501"/>
                    <a:pt x="253845" y="158442"/>
                  </a:cubicBezTo>
                  <a:cubicBezTo>
                    <a:pt x="251095" y="141790"/>
                    <a:pt x="248345" y="124832"/>
                    <a:pt x="242845" y="108995"/>
                  </a:cubicBezTo>
                  <a:cubicBezTo>
                    <a:pt x="225175" y="58378"/>
                    <a:pt x="190395" y="40962"/>
                    <a:pt x="138962" y="56850"/>
                  </a:cubicBezTo>
                  <a:cubicBezTo>
                    <a:pt x="104997" y="67340"/>
                    <a:pt x="71795" y="80478"/>
                    <a:pt x="36658" y="86793"/>
                  </a:cubicBezTo>
                  <a:cubicBezTo>
                    <a:pt x="23876" y="89084"/>
                    <a:pt x="4729" y="95908"/>
                    <a:pt x="401" y="81650"/>
                  </a:cubicBezTo>
                  <a:cubicBezTo>
                    <a:pt x="-3164" y="69937"/>
                    <a:pt x="17969" y="70956"/>
                    <a:pt x="27543" y="65303"/>
                  </a:cubicBezTo>
                  <a:cubicBezTo>
                    <a:pt x="50153" y="52063"/>
                    <a:pt x="73323" y="39689"/>
                    <a:pt x="95881" y="26245"/>
                  </a:cubicBezTo>
                  <a:cubicBezTo>
                    <a:pt x="172673" y="-19636"/>
                    <a:pt x="236582" y="-5632"/>
                    <a:pt x="284653" y="70396"/>
                  </a:cubicBezTo>
                  <a:cubicBezTo>
                    <a:pt x="296977" y="89848"/>
                    <a:pt x="304259" y="95093"/>
                    <a:pt x="326461" y="81497"/>
                  </a:cubicBezTo>
                  <a:cubicBezTo>
                    <a:pt x="388333" y="43661"/>
                    <a:pt x="465277" y="70396"/>
                    <a:pt x="493438" y="137207"/>
                  </a:cubicBezTo>
                  <a:cubicBezTo>
                    <a:pt x="508002" y="171784"/>
                    <a:pt x="527760" y="203254"/>
                    <a:pt x="547671" y="234826"/>
                  </a:cubicBezTo>
                  <a:cubicBezTo>
                    <a:pt x="551745" y="241294"/>
                    <a:pt x="559078" y="246946"/>
                    <a:pt x="556481" y="257894"/>
                  </a:cubicBezTo>
                  <a:close/>
                </a:path>
              </a:pathLst>
            </a:custGeom>
            <a:solidFill>
              <a:srgbClr val="FFC000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8" name="Forma libre: forma 27">
              <a:extLst>
                <a:ext uri="{FF2B5EF4-FFF2-40B4-BE49-F238E27FC236}">
                  <a16:creationId xmlns:a16="http://schemas.microsoft.com/office/drawing/2014/main" id="{27A8031C-DC46-4FCA-A20C-FABEBBFFD4F3}"/>
                </a:ext>
              </a:extLst>
            </p:cNvPr>
            <p:cNvSpPr/>
            <p:nvPr/>
          </p:nvSpPr>
          <p:spPr>
            <a:xfrm flipH="1">
              <a:off x="11492437" y="148567"/>
              <a:ext cx="524061" cy="188886"/>
            </a:xfrm>
            <a:custGeom>
              <a:avLst/>
              <a:gdLst>
                <a:gd name="connsiteX0" fmla="*/ 269904 w 524061"/>
                <a:gd name="connsiteY0" fmla="*/ 180940 h 188886"/>
                <a:gd name="connsiteX1" fmla="*/ 248363 w 524061"/>
                <a:gd name="connsiteY1" fmla="*/ 154817 h 188886"/>
                <a:gd name="connsiteX2" fmla="*/ 222851 w 524061"/>
                <a:gd name="connsiteY2" fmla="*/ 120036 h 188886"/>
                <a:gd name="connsiteX3" fmla="*/ 97580 w 524061"/>
                <a:gd name="connsiteY3" fmla="*/ 114639 h 188886"/>
                <a:gd name="connsiteX4" fmla="*/ 22010 w 524061"/>
                <a:gd name="connsiteY4" fmla="*/ 182366 h 188886"/>
                <a:gd name="connsiteX5" fmla="*/ 1641 w 524061"/>
                <a:gd name="connsiteY5" fmla="*/ 185574 h 188886"/>
                <a:gd name="connsiteX6" fmla="*/ 9636 w 524061"/>
                <a:gd name="connsiteY6" fmla="*/ 169228 h 188886"/>
                <a:gd name="connsiteX7" fmla="*/ 58573 w 524061"/>
                <a:gd name="connsiteY7" fmla="*/ 98140 h 188886"/>
                <a:gd name="connsiteX8" fmla="*/ 228503 w 524061"/>
                <a:gd name="connsiteY8" fmla="*/ 57961 h 188886"/>
                <a:gd name="connsiteX9" fmla="*/ 267969 w 524061"/>
                <a:gd name="connsiteY9" fmla="*/ 50374 h 188886"/>
                <a:gd name="connsiteX10" fmla="*/ 428937 w 524061"/>
                <a:gd name="connsiteY10" fmla="*/ 28120 h 188886"/>
                <a:gd name="connsiteX11" fmla="*/ 510719 w 524061"/>
                <a:gd name="connsiteY11" fmla="*/ 83779 h 188886"/>
                <a:gd name="connsiteX12" fmla="*/ 523654 w 524061"/>
                <a:gd name="connsiteY12" fmla="*/ 96816 h 188886"/>
                <a:gd name="connsiteX13" fmla="*/ 503590 w 524061"/>
                <a:gd name="connsiteY13" fmla="*/ 100889 h 188886"/>
                <a:gd name="connsiteX14" fmla="*/ 446250 w 524061"/>
                <a:gd name="connsiteY14" fmla="*/ 80724 h 188886"/>
                <a:gd name="connsiteX15" fmla="*/ 387180 w 524061"/>
                <a:gd name="connsiteY15" fmla="*/ 57758 h 188886"/>
                <a:gd name="connsiteX16" fmla="*/ 290579 w 524061"/>
                <a:gd name="connsiteY16" fmla="*/ 105320 h 188886"/>
                <a:gd name="connsiteX17" fmla="*/ 269904 w 524061"/>
                <a:gd name="connsiteY17" fmla="*/ 180991 h 18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4061" h="188886">
                  <a:moveTo>
                    <a:pt x="269904" y="180940"/>
                  </a:moveTo>
                  <a:cubicBezTo>
                    <a:pt x="256358" y="175339"/>
                    <a:pt x="254729" y="163117"/>
                    <a:pt x="248363" y="154817"/>
                  </a:cubicBezTo>
                  <a:cubicBezTo>
                    <a:pt x="239605" y="143410"/>
                    <a:pt x="232068" y="131036"/>
                    <a:pt x="222851" y="120036"/>
                  </a:cubicBezTo>
                  <a:cubicBezTo>
                    <a:pt x="183080" y="72678"/>
                    <a:pt x="140661" y="71048"/>
                    <a:pt x="97580" y="114639"/>
                  </a:cubicBezTo>
                  <a:cubicBezTo>
                    <a:pt x="73799" y="138776"/>
                    <a:pt x="51087" y="164136"/>
                    <a:pt x="22010" y="182366"/>
                  </a:cubicBezTo>
                  <a:cubicBezTo>
                    <a:pt x="15849" y="186236"/>
                    <a:pt x="7599" y="192958"/>
                    <a:pt x="1641" y="185574"/>
                  </a:cubicBezTo>
                  <a:cubicBezTo>
                    <a:pt x="-3706" y="178954"/>
                    <a:pt x="5359" y="173760"/>
                    <a:pt x="9636" y="169228"/>
                  </a:cubicBezTo>
                  <a:cubicBezTo>
                    <a:pt x="29649" y="148044"/>
                    <a:pt x="42838" y="122226"/>
                    <a:pt x="58573" y="98140"/>
                  </a:cubicBezTo>
                  <a:cubicBezTo>
                    <a:pt x="102214" y="31278"/>
                    <a:pt x="159757" y="16968"/>
                    <a:pt x="228503" y="57961"/>
                  </a:cubicBezTo>
                  <a:cubicBezTo>
                    <a:pt x="246377" y="68604"/>
                    <a:pt x="254882" y="70234"/>
                    <a:pt x="267969" y="50374"/>
                  </a:cubicBezTo>
                  <a:cubicBezTo>
                    <a:pt x="306467" y="-8086"/>
                    <a:pt x="385245" y="-15877"/>
                    <a:pt x="428937" y="28120"/>
                  </a:cubicBezTo>
                  <a:cubicBezTo>
                    <a:pt x="452158" y="51494"/>
                    <a:pt x="481846" y="67535"/>
                    <a:pt x="510719" y="83779"/>
                  </a:cubicBezTo>
                  <a:cubicBezTo>
                    <a:pt x="516219" y="86886"/>
                    <a:pt x="526200" y="89126"/>
                    <a:pt x="523654" y="96816"/>
                  </a:cubicBezTo>
                  <a:cubicBezTo>
                    <a:pt x="520598" y="106084"/>
                    <a:pt x="510770" y="101908"/>
                    <a:pt x="503590" y="100889"/>
                  </a:cubicBezTo>
                  <a:cubicBezTo>
                    <a:pt x="483170" y="97936"/>
                    <a:pt x="464685" y="89432"/>
                    <a:pt x="446250" y="80724"/>
                  </a:cubicBezTo>
                  <a:cubicBezTo>
                    <a:pt x="427103" y="71660"/>
                    <a:pt x="408058" y="62442"/>
                    <a:pt x="387180" y="57758"/>
                  </a:cubicBezTo>
                  <a:cubicBezTo>
                    <a:pt x="339770" y="47166"/>
                    <a:pt x="311508" y="61373"/>
                    <a:pt x="290579" y="105320"/>
                  </a:cubicBezTo>
                  <a:cubicBezTo>
                    <a:pt x="279274" y="128999"/>
                    <a:pt x="277339" y="155326"/>
                    <a:pt x="269904" y="180991"/>
                  </a:cubicBezTo>
                  <a:close/>
                </a:path>
              </a:pathLst>
            </a:custGeom>
            <a:solidFill>
              <a:srgbClr val="FFC000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upo 45">
            <a:extLst>
              <a:ext uri="{FF2B5EF4-FFF2-40B4-BE49-F238E27FC236}">
                <a16:creationId xmlns:a16="http://schemas.microsoft.com/office/drawing/2014/main" id="{A9BFBA77-5393-4ACC-A4E5-9818CE9FADF0}"/>
              </a:ext>
            </a:extLst>
          </p:cNvPr>
          <p:cNvGrpSpPr/>
          <p:nvPr/>
        </p:nvGrpSpPr>
        <p:grpSpPr>
          <a:xfrm>
            <a:off x="10247044" y="5805568"/>
            <a:ext cx="1731780" cy="913408"/>
            <a:chOff x="10185469" y="5694458"/>
            <a:chExt cx="1731780" cy="913408"/>
          </a:xfrm>
          <a:solidFill>
            <a:schemeClr val="accent2">
              <a:lumMod val="50000"/>
            </a:schemeClr>
          </a:solidFill>
        </p:grpSpPr>
        <p:sp>
          <p:nvSpPr>
            <p:cNvPr id="31" name="Forma libre: forma 30">
              <a:extLst>
                <a:ext uri="{FF2B5EF4-FFF2-40B4-BE49-F238E27FC236}">
                  <a16:creationId xmlns:a16="http://schemas.microsoft.com/office/drawing/2014/main" id="{246AAA25-BC20-4267-8D06-893DE3557DAD}"/>
                </a:ext>
              </a:extLst>
            </p:cNvPr>
            <p:cNvSpPr/>
            <p:nvPr/>
          </p:nvSpPr>
          <p:spPr>
            <a:xfrm>
              <a:off x="10185469" y="5813718"/>
              <a:ext cx="1731780" cy="794148"/>
            </a:xfrm>
            <a:custGeom>
              <a:avLst/>
              <a:gdLst>
                <a:gd name="connsiteX0" fmla="*/ 1379489 w 1731780"/>
                <a:gd name="connsiteY0" fmla="*/ 742380 h 794148"/>
                <a:gd name="connsiteX1" fmla="*/ 691342 w 1731780"/>
                <a:gd name="connsiteY1" fmla="*/ 750926 h 794148"/>
                <a:gd name="connsiteX2" fmla="*/ 608614 w 1731780"/>
                <a:gd name="connsiteY2" fmla="*/ 754344 h 794148"/>
                <a:gd name="connsiteX3" fmla="*/ 56182 w 1731780"/>
                <a:gd name="connsiteY3" fmla="*/ 750926 h 794148"/>
                <a:gd name="connsiteX4" fmla="*/ 460 w 1731780"/>
                <a:gd name="connsiteY4" fmla="*/ 706485 h 794148"/>
                <a:gd name="connsiteX5" fmla="*/ 65412 w 1731780"/>
                <a:gd name="connsiteY5" fmla="*/ 676402 h 794148"/>
                <a:gd name="connsiteX6" fmla="*/ 184034 w 1731780"/>
                <a:gd name="connsiteY6" fmla="*/ 698623 h 794148"/>
                <a:gd name="connsiteX7" fmla="*/ 284197 w 1731780"/>
                <a:gd name="connsiteY7" fmla="*/ 635380 h 794148"/>
                <a:gd name="connsiteX8" fmla="*/ 202494 w 1731780"/>
                <a:gd name="connsiteY8" fmla="*/ 396084 h 794148"/>
                <a:gd name="connsiteX9" fmla="*/ 53105 w 1731780"/>
                <a:gd name="connsiteY9" fmla="*/ 67565 h 794148"/>
                <a:gd name="connsiteX10" fmla="*/ 115664 w 1731780"/>
                <a:gd name="connsiteY10" fmla="*/ 904 h 794148"/>
                <a:gd name="connsiteX11" fmla="*/ 280437 w 1731780"/>
                <a:gd name="connsiteY11" fmla="*/ 24491 h 794148"/>
                <a:gd name="connsiteX12" fmla="*/ 1348038 w 1731780"/>
                <a:gd name="connsiteY12" fmla="*/ 380701 h 794148"/>
                <a:gd name="connsiteX13" fmla="*/ 1607846 w 1731780"/>
                <a:gd name="connsiteY13" fmla="*/ 459668 h 794148"/>
                <a:gd name="connsiteX14" fmla="*/ 1671772 w 1731780"/>
                <a:gd name="connsiteY14" fmla="*/ 551626 h 794148"/>
                <a:gd name="connsiteX15" fmla="*/ 1657072 w 1731780"/>
                <a:gd name="connsiteY15" fmla="*/ 610425 h 794148"/>
                <a:gd name="connsiteX16" fmla="*/ 1706641 w 1731780"/>
                <a:gd name="connsiteY16" fmla="*/ 722894 h 794148"/>
                <a:gd name="connsiteX17" fmla="*/ 1731254 w 1731780"/>
                <a:gd name="connsiteY17" fmla="*/ 763232 h 794148"/>
                <a:gd name="connsiteX18" fmla="*/ 1693992 w 1731780"/>
                <a:gd name="connsiteY18" fmla="*/ 793657 h 794148"/>
                <a:gd name="connsiteX19" fmla="*/ 1559644 w 1731780"/>
                <a:gd name="connsiteY19" fmla="*/ 774172 h 794148"/>
                <a:gd name="connsiteX20" fmla="*/ 1380172 w 1731780"/>
                <a:gd name="connsiteY20" fmla="*/ 742721 h 7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779" h="794148">
                  <a:moveTo>
                    <a:pt x="1379489" y="742380"/>
                  </a:moveTo>
                  <a:cubicBezTo>
                    <a:pt x="1150107" y="825449"/>
                    <a:pt x="920724" y="787162"/>
                    <a:pt x="691342" y="750926"/>
                  </a:cubicBezTo>
                  <a:cubicBezTo>
                    <a:pt x="664336" y="746824"/>
                    <a:pt x="633911" y="746140"/>
                    <a:pt x="608614" y="754344"/>
                  </a:cubicBezTo>
                  <a:cubicBezTo>
                    <a:pt x="423672" y="814510"/>
                    <a:pt x="240098" y="795708"/>
                    <a:pt x="56182" y="750926"/>
                  </a:cubicBezTo>
                  <a:cubicBezTo>
                    <a:pt x="29176" y="744431"/>
                    <a:pt x="-4326" y="746824"/>
                    <a:pt x="460" y="706485"/>
                  </a:cubicBezTo>
                  <a:cubicBezTo>
                    <a:pt x="5246" y="666147"/>
                    <a:pt x="38406" y="672642"/>
                    <a:pt x="65412" y="676402"/>
                  </a:cubicBezTo>
                  <a:cubicBezTo>
                    <a:pt x="105409" y="681872"/>
                    <a:pt x="146773" y="685290"/>
                    <a:pt x="184034" y="698623"/>
                  </a:cubicBezTo>
                  <a:cubicBezTo>
                    <a:pt x="248986" y="721868"/>
                    <a:pt x="273600" y="690076"/>
                    <a:pt x="284197" y="635380"/>
                  </a:cubicBezTo>
                  <a:cubicBezTo>
                    <a:pt x="302657" y="540345"/>
                    <a:pt x="272574" y="461378"/>
                    <a:pt x="202494" y="396084"/>
                  </a:cubicBezTo>
                  <a:cubicBezTo>
                    <a:pt x="107460" y="307544"/>
                    <a:pt x="60284" y="197468"/>
                    <a:pt x="53105" y="67565"/>
                  </a:cubicBezTo>
                  <a:cubicBezTo>
                    <a:pt x="50371" y="17312"/>
                    <a:pt x="66096" y="-4908"/>
                    <a:pt x="115664" y="904"/>
                  </a:cubicBezTo>
                  <a:cubicBezTo>
                    <a:pt x="170702" y="7399"/>
                    <a:pt x="226082" y="13894"/>
                    <a:pt x="280437" y="24491"/>
                  </a:cubicBezTo>
                  <a:cubicBezTo>
                    <a:pt x="652371" y="94913"/>
                    <a:pt x="1006187" y="220030"/>
                    <a:pt x="1348038" y="380701"/>
                  </a:cubicBezTo>
                  <a:cubicBezTo>
                    <a:pt x="1430425" y="419672"/>
                    <a:pt x="1516229" y="451122"/>
                    <a:pt x="1607846" y="459668"/>
                  </a:cubicBezTo>
                  <a:cubicBezTo>
                    <a:pt x="1669037" y="465138"/>
                    <a:pt x="1684762" y="497272"/>
                    <a:pt x="1671772" y="551626"/>
                  </a:cubicBezTo>
                  <a:cubicBezTo>
                    <a:pt x="1666986" y="571112"/>
                    <a:pt x="1662200" y="590939"/>
                    <a:pt x="1657072" y="610425"/>
                  </a:cubicBezTo>
                  <a:cubicBezTo>
                    <a:pt x="1643740" y="660677"/>
                    <a:pt x="1605111" y="721185"/>
                    <a:pt x="1706641" y="722894"/>
                  </a:cubicBezTo>
                  <a:cubicBezTo>
                    <a:pt x="1726126" y="722894"/>
                    <a:pt x="1733989" y="743063"/>
                    <a:pt x="1731254" y="763232"/>
                  </a:cubicBezTo>
                  <a:cubicBezTo>
                    <a:pt x="1728177" y="784769"/>
                    <a:pt x="1712794" y="792290"/>
                    <a:pt x="1693992" y="793657"/>
                  </a:cubicBezTo>
                  <a:cubicBezTo>
                    <a:pt x="1647842" y="796734"/>
                    <a:pt x="1603743" y="784769"/>
                    <a:pt x="1559644" y="774172"/>
                  </a:cubicBezTo>
                  <a:cubicBezTo>
                    <a:pt x="1500504" y="760498"/>
                    <a:pt x="1441706" y="745114"/>
                    <a:pt x="1380172" y="742721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2" name="Forma libre: forma 31">
              <a:extLst>
                <a:ext uri="{FF2B5EF4-FFF2-40B4-BE49-F238E27FC236}">
                  <a16:creationId xmlns:a16="http://schemas.microsoft.com/office/drawing/2014/main" id="{C56AEF5C-9715-425B-8EA7-0AB2EE2CE5D2}"/>
                </a:ext>
              </a:extLst>
            </p:cNvPr>
            <p:cNvSpPr/>
            <p:nvPr/>
          </p:nvSpPr>
          <p:spPr>
            <a:xfrm>
              <a:off x="10973573" y="5805573"/>
              <a:ext cx="781597" cy="435250"/>
            </a:xfrm>
            <a:custGeom>
              <a:avLst/>
              <a:gdLst>
                <a:gd name="connsiteX0" fmla="*/ 776668 w 781597"/>
                <a:gd name="connsiteY0" fmla="*/ 315005 h 435250"/>
                <a:gd name="connsiteX1" fmla="*/ 658387 w 781597"/>
                <a:gd name="connsiteY1" fmla="*/ 410724 h 435250"/>
                <a:gd name="connsiteX2" fmla="*/ 35534 w 781597"/>
                <a:gd name="connsiteY2" fmla="*/ 155702 h 435250"/>
                <a:gd name="connsiteX3" fmla="*/ 24253 w 781597"/>
                <a:gd name="connsiteY3" fmla="*/ 94853 h 435250"/>
                <a:gd name="connsiteX4" fmla="*/ 30065 w 781597"/>
                <a:gd name="connsiteY4" fmla="*/ 90067 h 435250"/>
                <a:gd name="connsiteX5" fmla="*/ 378069 w 781597"/>
                <a:gd name="connsiteY5" fmla="*/ 30585 h 435250"/>
                <a:gd name="connsiteX6" fmla="*/ 650183 w 781597"/>
                <a:gd name="connsiteY6" fmla="*/ 144080 h 435250"/>
                <a:gd name="connsiteX7" fmla="*/ 776326 w 781597"/>
                <a:gd name="connsiteY7" fmla="*/ 315347 h 43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1597" h="435250">
                  <a:moveTo>
                    <a:pt x="776668" y="315005"/>
                  </a:moveTo>
                  <a:cubicBezTo>
                    <a:pt x="779745" y="448669"/>
                    <a:pt x="771198" y="454823"/>
                    <a:pt x="658387" y="410724"/>
                  </a:cubicBezTo>
                  <a:cubicBezTo>
                    <a:pt x="449516" y="329021"/>
                    <a:pt x="249191" y="226124"/>
                    <a:pt x="35534" y="155702"/>
                  </a:cubicBezTo>
                  <a:cubicBezTo>
                    <a:pt x="-7539" y="141345"/>
                    <a:pt x="-11641" y="122543"/>
                    <a:pt x="24253" y="94853"/>
                  </a:cubicBezTo>
                  <a:cubicBezTo>
                    <a:pt x="26304" y="93486"/>
                    <a:pt x="28013" y="91776"/>
                    <a:pt x="30065" y="90067"/>
                  </a:cubicBezTo>
                  <a:cubicBezTo>
                    <a:pt x="131707" y="-4968"/>
                    <a:pt x="247711" y="-24795"/>
                    <a:pt x="378069" y="30585"/>
                  </a:cubicBezTo>
                  <a:cubicBezTo>
                    <a:pt x="468660" y="68872"/>
                    <a:pt x="557541" y="112287"/>
                    <a:pt x="650183" y="144080"/>
                  </a:cubicBezTo>
                  <a:cubicBezTo>
                    <a:pt x="743850" y="176214"/>
                    <a:pt x="799572" y="225782"/>
                    <a:pt x="776326" y="315347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3" name="Forma libre: forma 32">
              <a:extLst>
                <a:ext uri="{FF2B5EF4-FFF2-40B4-BE49-F238E27FC236}">
                  <a16:creationId xmlns:a16="http://schemas.microsoft.com/office/drawing/2014/main" id="{A4B80D27-91B9-406D-A58D-3463F7330B49}"/>
                </a:ext>
              </a:extLst>
            </p:cNvPr>
            <p:cNvSpPr/>
            <p:nvPr/>
          </p:nvSpPr>
          <p:spPr>
            <a:xfrm>
              <a:off x="10681549" y="5753523"/>
              <a:ext cx="417938" cy="172284"/>
            </a:xfrm>
            <a:custGeom>
              <a:avLst/>
              <a:gdLst>
                <a:gd name="connsiteX0" fmla="*/ 126208 w 417938"/>
                <a:gd name="connsiteY0" fmla="*/ 140066 h 172284"/>
                <a:gd name="connsiteX1" fmla="*/ 210645 w 417938"/>
                <a:gd name="connsiteY1" fmla="*/ 114085 h 172284"/>
                <a:gd name="connsiteX2" fmla="*/ 50317 w 417938"/>
                <a:gd name="connsiteY2" fmla="*/ 120922 h 172284"/>
                <a:gd name="connsiteX3" fmla="*/ 3141 w 417938"/>
                <a:gd name="connsiteY3" fmla="*/ 105197 h 172284"/>
                <a:gd name="connsiteX4" fmla="*/ 25020 w 417938"/>
                <a:gd name="connsiteY4" fmla="*/ 62808 h 172284"/>
                <a:gd name="connsiteX5" fmla="*/ 171674 w 417938"/>
                <a:gd name="connsiteY5" fmla="*/ 591 h 172284"/>
                <a:gd name="connsiteX6" fmla="*/ 360718 w 417938"/>
                <a:gd name="connsiteY6" fmla="*/ 1958 h 172284"/>
                <a:gd name="connsiteX7" fmla="*/ 415414 w 417938"/>
                <a:gd name="connsiteY7" fmla="*/ 15974 h 172284"/>
                <a:gd name="connsiteX8" fmla="*/ 380887 w 417938"/>
                <a:gd name="connsiteY8" fmla="*/ 66910 h 172284"/>
                <a:gd name="connsiteX9" fmla="*/ 319354 w 417938"/>
                <a:gd name="connsiteY9" fmla="*/ 122632 h 172284"/>
                <a:gd name="connsiteX10" fmla="*/ 126550 w 417938"/>
                <a:gd name="connsiteY10" fmla="*/ 140408 h 17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7938" h="172284">
                  <a:moveTo>
                    <a:pt x="126208" y="140066"/>
                  </a:moveTo>
                  <a:cubicBezTo>
                    <a:pt x="150479" y="113060"/>
                    <a:pt x="179537" y="128785"/>
                    <a:pt x="210645" y="114085"/>
                  </a:cubicBezTo>
                  <a:cubicBezTo>
                    <a:pt x="149795" y="108616"/>
                    <a:pt x="99885" y="108616"/>
                    <a:pt x="50317" y="120922"/>
                  </a:cubicBezTo>
                  <a:cubicBezTo>
                    <a:pt x="32540" y="125025"/>
                    <a:pt x="12371" y="121606"/>
                    <a:pt x="3141" y="105197"/>
                  </a:cubicBezTo>
                  <a:cubicBezTo>
                    <a:pt x="-8140" y="84686"/>
                    <a:pt x="13739" y="75114"/>
                    <a:pt x="25020" y="62808"/>
                  </a:cubicBezTo>
                  <a:cubicBezTo>
                    <a:pt x="64674" y="20418"/>
                    <a:pt x="109799" y="-4195"/>
                    <a:pt x="171674" y="591"/>
                  </a:cubicBezTo>
                  <a:cubicBezTo>
                    <a:pt x="234233" y="5377"/>
                    <a:pt x="297817" y="591"/>
                    <a:pt x="360718" y="1958"/>
                  </a:cubicBezTo>
                  <a:cubicBezTo>
                    <a:pt x="379861" y="1958"/>
                    <a:pt x="406184" y="-5563"/>
                    <a:pt x="415414" y="15974"/>
                  </a:cubicBezTo>
                  <a:cubicBezTo>
                    <a:pt x="427037" y="44006"/>
                    <a:pt x="395587" y="52210"/>
                    <a:pt x="380887" y="66910"/>
                  </a:cubicBezTo>
                  <a:cubicBezTo>
                    <a:pt x="361401" y="86395"/>
                    <a:pt x="337814" y="102121"/>
                    <a:pt x="319354" y="122632"/>
                  </a:cubicBezTo>
                  <a:cubicBezTo>
                    <a:pt x="262265" y="185874"/>
                    <a:pt x="200048" y="185191"/>
                    <a:pt x="126550" y="140408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4" name="Forma libre: forma 33">
              <a:extLst>
                <a:ext uri="{FF2B5EF4-FFF2-40B4-BE49-F238E27FC236}">
                  <a16:creationId xmlns:a16="http://schemas.microsoft.com/office/drawing/2014/main" id="{07458FF3-D45F-43EF-8E22-5A0F34CCEA3E}"/>
                </a:ext>
              </a:extLst>
            </p:cNvPr>
            <p:cNvSpPr/>
            <p:nvPr/>
          </p:nvSpPr>
          <p:spPr>
            <a:xfrm>
              <a:off x="11253684" y="5694458"/>
              <a:ext cx="191283" cy="144455"/>
            </a:xfrm>
            <a:custGeom>
              <a:avLst/>
              <a:gdLst>
                <a:gd name="connsiteX0" fmla="*/ 189575 w 191283"/>
                <a:gd name="connsiteY0" fmla="*/ 97259 h 144455"/>
                <a:gd name="connsiteX1" fmla="*/ 158124 w 191283"/>
                <a:gd name="connsiteY1" fmla="*/ 144435 h 144455"/>
                <a:gd name="connsiteX2" fmla="*/ 189 w 191283"/>
                <a:gd name="connsiteY2" fmla="*/ 60339 h 144455"/>
                <a:gd name="connsiteX3" fmla="*/ 108214 w 191283"/>
                <a:gd name="connsiteY3" fmla="*/ 173 h 144455"/>
                <a:gd name="connsiteX4" fmla="*/ 189575 w 191283"/>
                <a:gd name="connsiteY4" fmla="*/ 96917 h 1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283" h="144455">
                  <a:moveTo>
                    <a:pt x="189575" y="97259"/>
                  </a:moveTo>
                  <a:cubicBezTo>
                    <a:pt x="187182" y="107173"/>
                    <a:pt x="202565" y="142725"/>
                    <a:pt x="158124" y="144435"/>
                  </a:cubicBezTo>
                  <a:cubicBezTo>
                    <a:pt x="124281" y="145802"/>
                    <a:pt x="-5622" y="77774"/>
                    <a:pt x="189" y="60339"/>
                  </a:cubicBezTo>
                  <a:cubicBezTo>
                    <a:pt x="16940" y="8036"/>
                    <a:pt x="60697" y="2224"/>
                    <a:pt x="108214" y="173"/>
                  </a:cubicBezTo>
                  <a:cubicBezTo>
                    <a:pt x="168038" y="-2220"/>
                    <a:pt x="199147" y="19659"/>
                    <a:pt x="189575" y="96917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5" name="Forma libre: forma 34">
              <a:extLst>
                <a:ext uri="{FF2B5EF4-FFF2-40B4-BE49-F238E27FC236}">
                  <a16:creationId xmlns:a16="http://schemas.microsoft.com/office/drawing/2014/main" id="{EE5CCEB0-5AB9-4BAA-A3BD-CADDFE2AB458}"/>
                </a:ext>
              </a:extLst>
            </p:cNvPr>
            <p:cNvSpPr/>
            <p:nvPr/>
          </p:nvSpPr>
          <p:spPr>
            <a:xfrm>
              <a:off x="11470046" y="5782225"/>
              <a:ext cx="195318" cy="151033"/>
            </a:xfrm>
            <a:custGeom>
              <a:avLst/>
              <a:gdLst>
                <a:gd name="connsiteX0" fmla="*/ 193365 w 195318"/>
                <a:gd name="connsiteY0" fmla="*/ 84358 h 151033"/>
                <a:gd name="connsiteX1" fmla="*/ 123286 w 195318"/>
                <a:gd name="connsiteY1" fmla="*/ 137345 h 151033"/>
                <a:gd name="connsiteX2" fmla="*/ 39874 w 195318"/>
                <a:gd name="connsiteY2" fmla="*/ 101451 h 151033"/>
                <a:gd name="connsiteX3" fmla="*/ 32695 w 195318"/>
                <a:gd name="connsiteY3" fmla="*/ 21457 h 151033"/>
                <a:gd name="connsiteX4" fmla="*/ 163966 w 195318"/>
                <a:gd name="connsiteY4" fmla="*/ 8467 h 151033"/>
                <a:gd name="connsiteX5" fmla="*/ 193707 w 195318"/>
                <a:gd name="connsiteY5" fmla="*/ 84358 h 1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318" h="151033">
                  <a:moveTo>
                    <a:pt x="193365" y="84358"/>
                  </a:moveTo>
                  <a:cubicBezTo>
                    <a:pt x="201912" y="145549"/>
                    <a:pt x="183110" y="168112"/>
                    <a:pt x="123286" y="137345"/>
                  </a:cubicBezTo>
                  <a:cubicBezTo>
                    <a:pt x="96279" y="123671"/>
                    <a:pt x="67906" y="112732"/>
                    <a:pt x="39874" y="101451"/>
                  </a:cubicBezTo>
                  <a:cubicBezTo>
                    <a:pt x="-16873" y="79230"/>
                    <a:pt x="-7302" y="50515"/>
                    <a:pt x="32695" y="21457"/>
                  </a:cubicBezTo>
                  <a:cubicBezTo>
                    <a:pt x="73034" y="-8284"/>
                    <a:pt x="120209" y="-1447"/>
                    <a:pt x="163966" y="8467"/>
                  </a:cubicBezTo>
                  <a:cubicBezTo>
                    <a:pt x="204646" y="18039"/>
                    <a:pt x="189263" y="57352"/>
                    <a:pt x="193707" y="84358"/>
                  </a:cubicBezTo>
                  <a:close/>
                </a:path>
              </a:pathLst>
            </a:custGeom>
            <a:grpFill/>
            <a:ln w="341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E7BD3AEB-93FE-4DE1-A413-CD1628B9D6F1}"/>
              </a:ext>
            </a:extLst>
          </p:cNvPr>
          <p:cNvGrpSpPr/>
          <p:nvPr/>
        </p:nvGrpSpPr>
        <p:grpSpPr>
          <a:xfrm>
            <a:off x="0" y="4271594"/>
            <a:ext cx="12192000" cy="2371725"/>
            <a:chOff x="0" y="4210050"/>
            <a:chExt cx="12192000" cy="2371725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9019B17-A9F0-46B1-8B0C-6D4876FD1440}"/>
                </a:ext>
              </a:extLst>
            </p:cNvPr>
            <p:cNvSpPr/>
            <p:nvPr/>
          </p:nvSpPr>
          <p:spPr>
            <a:xfrm>
              <a:off x="0" y="4210050"/>
              <a:ext cx="12192000" cy="2371725"/>
            </a:xfrm>
            <a:prstGeom prst="rect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0DF774D-6058-4179-AD7B-4E7DB3F43389}"/>
                </a:ext>
              </a:extLst>
            </p:cNvPr>
            <p:cNvCxnSpPr/>
            <p:nvPr/>
          </p:nvCxnSpPr>
          <p:spPr>
            <a:xfrm>
              <a:off x="0" y="6443662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B10D04F5-2842-4645-84F5-132A00FA66AE}"/>
                </a:ext>
              </a:extLst>
            </p:cNvPr>
            <p:cNvCxnSpPr/>
            <p:nvPr/>
          </p:nvCxnSpPr>
          <p:spPr>
            <a:xfrm>
              <a:off x="0" y="4348162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Graphic 2">
            <a:extLst>
              <a:ext uri="{FF2B5EF4-FFF2-40B4-BE49-F238E27FC236}">
                <a16:creationId xmlns:a16="http://schemas.microsoft.com/office/drawing/2014/main" id="{8584CBD6-DACA-452A-AC59-06646BE26A40}"/>
              </a:ext>
            </a:extLst>
          </p:cNvPr>
          <p:cNvSpPr/>
          <p:nvPr/>
        </p:nvSpPr>
        <p:spPr>
          <a:xfrm>
            <a:off x="8740504" y="4807261"/>
            <a:ext cx="972326" cy="306370"/>
          </a:xfrm>
          <a:custGeom>
            <a:avLst/>
            <a:gdLst>
              <a:gd name="connsiteX0" fmla="*/ 0 w 12182475"/>
              <a:gd name="connsiteY0" fmla="*/ 963947 h 3838575"/>
              <a:gd name="connsiteX1" fmla="*/ 140970 w 12182475"/>
              <a:gd name="connsiteY1" fmla="*/ 876317 h 3838575"/>
              <a:gd name="connsiteX2" fmla="*/ 2225993 w 12182475"/>
              <a:gd name="connsiteY2" fmla="*/ 887747 h 3838575"/>
              <a:gd name="connsiteX3" fmla="*/ 2237423 w 12182475"/>
              <a:gd name="connsiteY3" fmla="*/ 192422 h 3838575"/>
              <a:gd name="connsiteX4" fmla="*/ 2273618 w 12182475"/>
              <a:gd name="connsiteY4" fmla="*/ 103839 h 3838575"/>
              <a:gd name="connsiteX5" fmla="*/ 2446973 w 12182475"/>
              <a:gd name="connsiteY5" fmla="*/ 120032 h 3838575"/>
              <a:gd name="connsiteX6" fmla="*/ 2626995 w 12182475"/>
              <a:gd name="connsiteY6" fmla="*/ 335297 h 3838575"/>
              <a:gd name="connsiteX7" fmla="*/ 2842260 w 12182475"/>
              <a:gd name="connsiteY7" fmla="*/ 589614 h 3838575"/>
              <a:gd name="connsiteX8" fmla="*/ 2907030 w 12182475"/>
              <a:gd name="connsiteY8" fmla="*/ 614379 h 3838575"/>
              <a:gd name="connsiteX9" fmla="*/ 5149215 w 12182475"/>
              <a:gd name="connsiteY9" fmla="*/ 592472 h 3838575"/>
              <a:gd name="connsiteX10" fmla="*/ 5153978 w 12182475"/>
              <a:gd name="connsiteY10" fmla="*/ 592472 h 3838575"/>
              <a:gd name="connsiteX11" fmla="*/ 5338763 w 12182475"/>
              <a:gd name="connsiteY11" fmla="*/ 731537 h 3838575"/>
              <a:gd name="connsiteX12" fmla="*/ 5495925 w 12182475"/>
              <a:gd name="connsiteY12" fmla="*/ 710582 h 3838575"/>
              <a:gd name="connsiteX13" fmla="*/ 5595938 w 12182475"/>
              <a:gd name="connsiteY13" fmla="*/ 752492 h 3838575"/>
              <a:gd name="connsiteX14" fmla="*/ 5609273 w 12182475"/>
              <a:gd name="connsiteY14" fmla="*/ 408639 h 3838575"/>
              <a:gd name="connsiteX15" fmla="*/ 5880735 w 12182475"/>
              <a:gd name="connsiteY15" fmla="*/ 174324 h 3838575"/>
              <a:gd name="connsiteX16" fmla="*/ 7874318 w 12182475"/>
              <a:gd name="connsiteY16" fmla="*/ 1922 h 3838575"/>
              <a:gd name="connsiteX17" fmla="*/ 8112443 w 12182475"/>
              <a:gd name="connsiteY17" fmla="*/ 240047 h 3838575"/>
              <a:gd name="connsiteX18" fmla="*/ 8140065 w 12182475"/>
              <a:gd name="connsiteY18" fmla="*/ 301959 h 3838575"/>
              <a:gd name="connsiteX19" fmla="*/ 8194358 w 12182475"/>
              <a:gd name="connsiteY19" fmla="*/ 399114 h 3838575"/>
              <a:gd name="connsiteX20" fmla="*/ 8244840 w 12182475"/>
              <a:gd name="connsiteY20" fmla="*/ 532464 h 3838575"/>
              <a:gd name="connsiteX21" fmla="*/ 8321993 w 12182475"/>
              <a:gd name="connsiteY21" fmla="*/ 615332 h 3838575"/>
              <a:gd name="connsiteX22" fmla="*/ 8378190 w 12182475"/>
              <a:gd name="connsiteY22" fmla="*/ 633429 h 3838575"/>
              <a:gd name="connsiteX23" fmla="*/ 8409623 w 12182475"/>
              <a:gd name="connsiteY23" fmla="*/ 695342 h 3838575"/>
              <a:gd name="connsiteX24" fmla="*/ 8412480 w 12182475"/>
              <a:gd name="connsiteY24" fmla="*/ 705819 h 3838575"/>
              <a:gd name="connsiteX25" fmla="*/ 8459152 w 12182475"/>
              <a:gd name="connsiteY25" fmla="*/ 728679 h 3838575"/>
              <a:gd name="connsiteX26" fmla="*/ 8462010 w 12182475"/>
              <a:gd name="connsiteY26" fmla="*/ 820119 h 3838575"/>
              <a:gd name="connsiteX27" fmla="*/ 8751570 w 12182475"/>
              <a:gd name="connsiteY27" fmla="*/ 869649 h 3838575"/>
              <a:gd name="connsiteX28" fmla="*/ 8817293 w 12182475"/>
              <a:gd name="connsiteY28" fmla="*/ 896319 h 3838575"/>
              <a:gd name="connsiteX29" fmla="*/ 8911590 w 12182475"/>
              <a:gd name="connsiteY29" fmla="*/ 906797 h 3838575"/>
              <a:gd name="connsiteX30" fmla="*/ 9630727 w 12182475"/>
              <a:gd name="connsiteY30" fmla="*/ 906797 h 3838575"/>
              <a:gd name="connsiteX31" fmla="*/ 9748838 w 12182475"/>
              <a:gd name="connsiteY31" fmla="*/ 869649 h 3838575"/>
              <a:gd name="connsiteX32" fmla="*/ 9783127 w 12182475"/>
              <a:gd name="connsiteY32" fmla="*/ 862029 h 3838575"/>
              <a:gd name="connsiteX33" fmla="*/ 11249025 w 12182475"/>
              <a:gd name="connsiteY33" fmla="*/ 885842 h 3838575"/>
              <a:gd name="connsiteX34" fmla="*/ 11334750 w 12182475"/>
              <a:gd name="connsiteY34" fmla="*/ 857267 h 3838575"/>
              <a:gd name="connsiteX35" fmla="*/ 11801475 w 12182475"/>
              <a:gd name="connsiteY35" fmla="*/ 481029 h 3838575"/>
              <a:gd name="connsiteX36" fmla="*/ 11887200 w 12182475"/>
              <a:gd name="connsiteY36" fmla="*/ 484839 h 3838575"/>
              <a:gd name="connsiteX37" fmla="*/ 11955780 w 12182475"/>
              <a:gd name="connsiteY37" fmla="*/ 540084 h 3838575"/>
              <a:gd name="connsiteX38" fmla="*/ 11979592 w 12182475"/>
              <a:gd name="connsiteY38" fmla="*/ 577232 h 3838575"/>
              <a:gd name="connsiteX39" fmla="*/ 12007215 w 12182475"/>
              <a:gd name="connsiteY39" fmla="*/ 687722 h 3838575"/>
              <a:gd name="connsiteX40" fmla="*/ 12082462 w 12182475"/>
              <a:gd name="connsiteY40" fmla="*/ 762017 h 3838575"/>
              <a:gd name="connsiteX41" fmla="*/ 12138660 w 12182475"/>
              <a:gd name="connsiteY41" fmla="*/ 806784 h 3838575"/>
              <a:gd name="connsiteX42" fmla="*/ 12184380 w 12182475"/>
              <a:gd name="connsiteY42" fmla="*/ 963947 h 3838575"/>
              <a:gd name="connsiteX43" fmla="*/ 12170092 w 12182475"/>
              <a:gd name="connsiteY43" fmla="*/ 2285064 h 3838575"/>
              <a:gd name="connsiteX44" fmla="*/ 12151995 w 12182475"/>
              <a:gd name="connsiteY44" fmla="*/ 2353644 h 3838575"/>
              <a:gd name="connsiteX45" fmla="*/ 12083415 w 12182475"/>
              <a:gd name="connsiteY45" fmla="*/ 2366027 h 3838575"/>
              <a:gd name="connsiteX46" fmla="*/ 11391900 w 12182475"/>
              <a:gd name="connsiteY46" fmla="*/ 2029794 h 3838575"/>
              <a:gd name="connsiteX47" fmla="*/ 11369040 w 12182475"/>
              <a:gd name="connsiteY47" fmla="*/ 2022174 h 3838575"/>
              <a:gd name="connsiteX48" fmla="*/ 11355705 w 12182475"/>
              <a:gd name="connsiteY48" fmla="*/ 2194577 h 3838575"/>
              <a:gd name="connsiteX49" fmla="*/ 11284267 w 12182475"/>
              <a:gd name="connsiteY49" fmla="*/ 2228867 h 3838575"/>
              <a:gd name="connsiteX50" fmla="*/ 10733723 w 12182475"/>
              <a:gd name="connsiteY50" fmla="*/ 1923114 h 3838575"/>
              <a:gd name="connsiteX51" fmla="*/ 10687050 w 12182475"/>
              <a:gd name="connsiteY51" fmla="*/ 1969787 h 3838575"/>
              <a:gd name="connsiteX52" fmla="*/ 10627995 w 12182475"/>
              <a:gd name="connsiteY52" fmla="*/ 2024079 h 3838575"/>
              <a:gd name="connsiteX53" fmla="*/ 10525125 w 12182475"/>
              <a:gd name="connsiteY53" fmla="*/ 1970739 h 3838575"/>
              <a:gd name="connsiteX54" fmla="*/ 10473690 w 12182475"/>
              <a:gd name="connsiteY54" fmla="*/ 1924067 h 3838575"/>
              <a:gd name="connsiteX55" fmla="*/ 10359390 w 12182475"/>
              <a:gd name="connsiteY55" fmla="*/ 1918352 h 3838575"/>
              <a:gd name="connsiteX56" fmla="*/ 10227945 w 12182475"/>
              <a:gd name="connsiteY56" fmla="*/ 1784049 h 3838575"/>
              <a:gd name="connsiteX57" fmla="*/ 10226992 w 12182475"/>
              <a:gd name="connsiteY57" fmla="*/ 1557354 h 3838575"/>
              <a:gd name="connsiteX58" fmla="*/ 9808845 w 12182475"/>
              <a:gd name="connsiteY58" fmla="*/ 1549734 h 3838575"/>
              <a:gd name="connsiteX59" fmla="*/ 8932545 w 12182475"/>
              <a:gd name="connsiteY59" fmla="*/ 1378284 h 3838575"/>
              <a:gd name="connsiteX60" fmla="*/ 8791575 w 12182475"/>
              <a:gd name="connsiteY60" fmla="*/ 1402097 h 3838575"/>
              <a:gd name="connsiteX61" fmla="*/ 8668702 w 12182475"/>
              <a:gd name="connsiteY61" fmla="*/ 1426862 h 3838575"/>
              <a:gd name="connsiteX62" fmla="*/ 8647748 w 12182475"/>
              <a:gd name="connsiteY62" fmla="*/ 1684989 h 3838575"/>
              <a:gd name="connsiteX63" fmla="*/ 8489632 w 12182475"/>
              <a:gd name="connsiteY63" fmla="*/ 1699277 h 3838575"/>
              <a:gd name="connsiteX64" fmla="*/ 8236268 w 12182475"/>
              <a:gd name="connsiteY64" fmla="*/ 1922162 h 3838575"/>
              <a:gd name="connsiteX65" fmla="*/ 8254365 w 12182475"/>
              <a:gd name="connsiteY65" fmla="*/ 2011697 h 3838575"/>
              <a:gd name="connsiteX66" fmla="*/ 8907780 w 12182475"/>
              <a:gd name="connsiteY66" fmla="*/ 3028014 h 3838575"/>
              <a:gd name="connsiteX67" fmla="*/ 8928735 w 12182475"/>
              <a:gd name="connsiteY67" fmla="*/ 3066114 h 3838575"/>
              <a:gd name="connsiteX68" fmla="*/ 8866823 w 12182475"/>
              <a:gd name="connsiteY68" fmla="*/ 3221372 h 3838575"/>
              <a:gd name="connsiteX69" fmla="*/ 8280083 w 12182475"/>
              <a:gd name="connsiteY69" fmla="*/ 3349007 h 3838575"/>
              <a:gd name="connsiteX70" fmla="*/ 8167688 w 12182475"/>
              <a:gd name="connsiteY70" fmla="*/ 3207084 h 3838575"/>
              <a:gd name="connsiteX71" fmla="*/ 8161973 w 12182475"/>
              <a:gd name="connsiteY71" fmla="*/ 3130884 h 3838575"/>
              <a:gd name="connsiteX72" fmla="*/ 7954328 w 12182475"/>
              <a:gd name="connsiteY72" fmla="*/ 2768934 h 3838575"/>
              <a:gd name="connsiteX73" fmla="*/ 7857173 w 12182475"/>
              <a:gd name="connsiteY73" fmla="*/ 2700354 h 3838575"/>
              <a:gd name="connsiteX74" fmla="*/ 7800975 w 12182475"/>
              <a:gd name="connsiteY74" fmla="*/ 2590817 h 3838575"/>
              <a:gd name="connsiteX75" fmla="*/ 7810500 w 12182475"/>
              <a:gd name="connsiteY75" fmla="*/ 2505092 h 3838575"/>
              <a:gd name="connsiteX76" fmla="*/ 7692390 w 12182475"/>
              <a:gd name="connsiteY76" fmla="*/ 2415557 h 3838575"/>
              <a:gd name="connsiteX77" fmla="*/ 6877050 w 12182475"/>
              <a:gd name="connsiteY77" fmla="*/ 2394602 h 3838575"/>
              <a:gd name="connsiteX78" fmla="*/ 6779895 w 12182475"/>
              <a:gd name="connsiteY78" fmla="*/ 2497472 h 3838575"/>
              <a:gd name="connsiteX79" fmla="*/ 6539865 w 12182475"/>
              <a:gd name="connsiteY79" fmla="*/ 3675714 h 3838575"/>
              <a:gd name="connsiteX80" fmla="*/ 6526530 w 12182475"/>
              <a:gd name="connsiteY80" fmla="*/ 3735722 h 3838575"/>
              <a:gd name="connsiteX81" fmla="*/ 6363653 w 12182475"/>
              <a:gd name="connsiteY81" fmla="*/ 3839544 h 3838575"/>
              <a:gd name="connsiteX82" fmla="*/ 5659755 w 12182475"/>
              <a:gd name="connsiteY82" fmla="*/ 3651902 h 3838575"/>
              <a:gd name="connsiteX83" fmla="*/ 5624513 w 12182475"/>
              <a:gd name="connsiteY83" fmla="*/ 3638567 h 3838575"/>
              <a:gd name="connsiteX84" fmla="*/ 5587365 w 12182475"/>
              <a:gd name="connsiteY84" fmla="*/ 3551889 h 3838575"/>
              <a:gd name="connsiteX85" fmla="*/ 5827395 w 12182475"/>
              <a:gd name="connsiteY85" fmla="*/ 2304114 h 3838575"/>
              <a:gd name="connsiteX86" fmla="*/ 5778818 w 12182475"/>
              <a:gd name="connsiteY86" fmla="*/ 2234582 h 3838575"/>
              <a:gd name="connsiteX87" fmla="*/ 5745480 w 12182475"/>
              <a:gd name="connsiteY87" fmla="*/ 2173622 h 3838575"/>
              <a:gd name="connsiteX88" fmla="*/ 5771198 w 12182475"/>
              <a:gd name="connsiteY88" fmla="*/ 1761189 h 3838575"/>
              <a:gd name="connsiteX89" fmla="*/ 5708333 w 12182475"/>
              <a:gd name="connsiteY89" fmla="*/ 1606884 h 3838575"/>
              <a:gd name="connsiteX90" fmla="*/ 5616893 w 12182475"/>
              <a:gd name="connsiteY90" fmla="*/ 1394477 h 3838575"/>
              <a:gd name="connsiteX91" fmla="*/ 5614035 w 12182475"/>
              <a:gd name="connsiteY91" fmla="*/ 1378284 h 3838575"/>
              <a:gd name="connsiteX92" fmla="*/ 5599748 w 12182475"/>
              <a:gd name="connsiteY92" fmla="*/ 1377332 h 3838575"/>
              <a:gd name="connsiteX93" fmla="*/ 5570220 w 12182475"/>
              <a:gd name="connsiteY93" fmla="*/ 1530684 h 3838575"/>
              <a:gd name="connsiteX94" fmla="*/ 5384483 w 12182475"/>
              <a:gd name="connsiteY94" fmla="*/ 1505919 h 3838575"/>
              <a:gd name="connsiteX95" fmla="*/ 5313045 w 12182475"/>
              <a:gd name="connsiteY95" fmla="*/ 1546877 h 3838575"/>
              <a:gd name="connsiteX96" fmla="*/ 5176838 w 12182475"/>
              <a:gd name="connsiteY96" fmla="*/ 1633554 h 3838575"/>
              <a:gd name="connsiteX97" fmla="*/ 3097530 w 12182475"/>
              <a:gd name="connsiteY97" fmla="*/ 1566879 h 3838575"/>
              <a:gd name="connsiteX98" fmla="*/ 2993708 w 12182475"/>
              <a:gd name="connsiteY98" fmla="*/ 1495442 h 3838575"/>
              <a:gd name="connsiteX99" fmla="*/ 2977515 w 12182475"/>
              <a:gd name="connsiteY99" fmla="*/ 1461152 h 3838575"/>
              <a:gd name="connsiteX100" fmla="*/ 2892743 w 12182475"/>
              <a:gd name="connsiteY100" fmla="*/ 1450674 h 3838575"/>
              <a:gd name="connsiteX101" fmla="*/ 2753678 w 12182475"/>
              <a:gd name="connsiteY101" fmla="*/ 1438292 h 3838575"/>
              <a:gd name="connsiteX102" fmla="*/ 2713673 w 12182475"/>
              <a:gd name="connsiteY102" fmla="*/ 1331612 h 3838575"/>
              <a:gd name="connsiteX103" fmla="*/ 2681288 w 12182475"/>
              <a:gd name="connsiteY103" fmla="*/ 1301132 h 3838575"/>
              <a:gd name="connsiteX104" fmla="*/ 2436495 w 12182475"/>
              <a:gd name="connsiteY104" fmla="*/ 1256364 h 3838575"/>
              <a:gd name="connsiteX105" fmla="*/ 2426970 w 12182475"/>
              <a:gd name="connsiteY105" fmla="*/ 1360187 h 3838575"/>
              <a:gd name="connsiteX106" fmla="*/ 2305050 w 12182475"/>
              <a:gd name="connsiteY106" fmla="*/ 1417337 h 3838575"/>
              <a:gd name="connsiteX107" fmla="*/ 2237423 w 12182475"/>
              <a:gd name="connsiteY107" fmla="*/ 1391619 h 3838575"/>
              <a:gd name="connsiteX108" fmla="*/ 2146935 w 12182475"/>
              <a:gd name="connsiteY108" fmla="*/ 1294464 h 3838575"/>
              <a:gd name="connsiteX109" fmla="*/ 2155508 w 12182475"/>
              <a:gd name="connsiteY109" fmla="*/ 1223979 h 3838575"/>
              <a:gd name="connsiteX110" fmla="*/ 144780 w 12182475"/>
              <a:gd name="connsiteY110" fmla="*/ 1194452 h 3838575"/>
              <a:gd name="connsiteX111" fmla="*/ 15240 w 12182475"/>
              <a:gd name="connsiteY111" fmla="*/ 1133492 h 3838575"/>
              <a:gd name="connsiteX112" fmla="*/ 0 w 12182475"/>
              <a:gd name="connsiteY112" fmla="*/ 963947 h 3838575"/>
              <a:gd name="connsiteX113" fmla="*/ 7296150 w 12182475"/>
              <a:gd name="connsiteY113" fmla="*/ 524844 h 3838575"/>
              <a:gd name="connsiteX114" fmla="*/ 7395210 w 12182475"/>
              <a:gd name="connsiteY114" fmla="*/ 515319 h 3838575"/>
              <a:gd name="connsiteX115" fmla="*/ 7496175 w 12182475"/>
              <a:gd name="connsiteY115" fmla="*/ 407687 h 3838575"/>
              <a:gd name="connsiteX116" fmla="*/ 7376160 w 12182475"/>
              <a:gd name="connsiteY116" fmla="*/ 305769 h 3838575"/>
              <a:gd name="connsiteX117" fmla="*/ 7233285 w 12182475"/>
              <a:gd name="connsiteY117" fmla="*/ 299102 h 3838575"/>
              <a:gd name="connsiteX118" fmla="*/ 5967413 w 12182475"/>
              <a:gd name="connsiteY118" fmla="*/ 306722 h 3838575"/>
              <a:gd name="connsiteX119" fmla="*/ 5811203 w 12182475"/>
              <a:gd name="connsiteY119" fmla="*/ 316247 h 3838575"/>
              <a:gd name="connsiteX120" fmla="*/ 5697855 w 12182475"/>
              <a:gd name="connsiteY120" fmla="*/ 427689 h 3838575"/>
              <a:gd name="connsiteX121" fmla="*/ 5795010 w 12182475"/>
              <a:gd name="connsiteY121" fmla="*/ 517224 h 3838575"/>
              <a:gd name="connsiteX122" fmla="*/ 5940743 w 12182475"/>
              <a:gd name="connsiteY122" fmla="*/ 523892 h 3838575"/>
              <a:gd name="connsiteX123" fmla="*/ 7296150 w 12182475"/>
              <a:gd name="connsiteY123" fmla="*/ 524844 h 3838575"/>
              <a:gd name="connsiteX124" fmla="*/ 7283768 w 12182475"/>
              <a:gd name="connsiteY124" fmla="*/ 2253632 h 3838575"/>
              <a:gd name="connsiteX125" fmla="*/ 7266623 w 12182475"/>
              <a:gd name="connsiteY125" fmla="*/ 2244107 h 3838575"/>
              <a:gd name="connsiteX126" fmla="*/ 7295198 w 12182475"/>
              <a:gd name="connsiteY126" fmla="*/ 2182194 h 3838575"/>
              <a:gd name="connsiteX127" fmla="*/ 7344728 w 12182475"/>
              <a:gd name="connsiteY127" fmla="*/ 2015507 h 3838575"/>
              <a:gd name="connsiteX128" fmla="*/ 7252335 w 12182475"/>
              <a:gd name="connsiteY128" fmla="*/ 1925019 h 3838575"/>
              <a:gd name="connsiteX129" fmla="*/ 6941820 w 12182475"/>
              <a:gd name="connsiteY129" fmla="*/ 1949784 h 3838575"/>
              <a:gd name="connsiteX130" fmla="*/ 6866573 w 12182475"/>
              <a:gd name="connsiteY130" fmla="*/ 2125997 h 3838575"/>
              <a:gd name="connsiteX131" fmla="*/ 6970395 w 12182475"/>
              <a:gd name="connsiteY131" fmla="*/ 2266967 h 3838575"/>
              <a:gd name="connsiteX132" fmla="*/ 7337108 w 12182475"/>
              <a:gd name="connsiteY132" fmla="*/ 2270777 h 3838575"/>
              <a:gd name="connsiteX133" fmla="*/ 7528560 w 12182475"/>
              <a:gd name="connsiteY133" fmla="*/ 2191719 h 3838575"/>
              <a:gd name="connsiteX134" fmla="*/ 7465695 w 12182475"/>
              <a:gd name="connsiteY134" fmla="*/ 1945974 h 3838575"/>
              <a:gd name="connsiteX135" fmla="*/ 7421880 w 12182475"/>
              <a:gd name="connsiteY135" fmla="*/ 1977407 h 3838575"/>
              <a:gd name="connsiteX136" fmla="*/ 7413308 w 12182475"/>
              <a:gd name="connsiteY136" fmla="*/ 2066942 h 3838575"/>
              <a:gd name="connsiteX137" fmla="*/ 7283768 w 12182475"/>
              <a:gd name="connsiteY137" fmla="*/ 2253632 h 3838575"/>
              <a:gd name="connsiteX138" fmla="*/ 2763203 w 12182475"/>
              <a:gd name="connsiteY138" fmla="*/ 746777 h 3838575"/>
              <a:gd name="connsiteX139" fmla="*/ 2511743 w 12182475"/>
              <a:gd name="connsiteY139" fmla="*/ 417212 h 3838575"/>
              <a:gd name="connsiteX140" fmla="*/ 2437448 w 12182475"/>
              <a:gd name="connsiteY140" fmla="*/ 448644 h 3838575"/>
              <a:gd name="connsiteX141" fmla="*/ 2366963 w 12182475"/>
              <a:gd name="connsiteY141" fmla="*/ 583899 h 3838575"/>
              <a:gd name="connsiteX142" fmla="*/ 2352675 w 12182475"/>
              <a:gd name="connsiteY142" fmla="*/ 616284 h 3838575"/>
              <a:gd name="connsiteX143" fmla="*/ 2351723 w 12182475"/>
              <a:gd name="connsiteY143" fmla="*/ 706772 h 3838575"/>
              <a:gd name="connsiteX144" fmla="*/ 2401253 w 12182475"/>
              <a:gd name="connsiteY144" fmla="*/ 755349 h 3838575"/>
              <a:gd name="connsiteX145" fmla="*/ 2667953 w 12182475"/>
              <a:gd name="connsiteY145" fmla="*/ 754397 h 3838575"/>
              <a:gd name="connsiteX146" fmla="*/ 2763203 w 12182475"/>
              <a:gd name="connsiteY146" fmla="*/ 746777 h 383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</a:cxnLst>
            <a:rect l="l" t="t" r="r" b="b"/>
            <a:pathLst>
              <a:path w="12182475" h="3838575">
                <a:moveTo>
                  <a:pt x="0" y="963947"/>
                </a:moveTo>
                <a:cubicBezTo>
                  <a:pt x="15240" y="882984"/>
                  <a:pt x="69533" y="874412"/>
                  <a:pt x="140970" y="876317"/>
                </a:cubicBezTo>
                <a:cubicBezTo>
                  <a:pt x="532448" y="885842"/>
                  <a:pt x="2114550" y="887747"/>
                  <a:pt x="2225993" y="887747"/>
                </a:cubicBezTo>
                <a:cubicBezTo>
                  <a:pt x="2226945" y="862029"/>
                  <a:pt x="2233613" y="413402"/>
                  <a:pt x="2237423" y="192422"/>
                </a:cubicBezTo>
                <a:cubicBezTo>
                  <a:pt x="2238375" y="158132"/>
                  <a:pt x="2232660" y="111459"/>
                  <a:pt x="2273618" y="103839"/>
                </a:cubicBezTo>
                <a:cubicBezTo>
                  <a:pt x="2330768" y="93362"/>
                  <a:pt x="2395538" y="60024"/>
                  <a:pt x="2446973" y="120032"/>
                </a:cubicBezTo>
                <a:cubicBezTo>
                  <a:pt x="2507933" y="190517"/>
                  <a:pt x="2566988" y="263859"/>
                  <a:pt x="2626995" y="335297"/>
                </a:cubicBezTo>
                <a:cubicBezTo>
                  <a:pt x="2698433" y="420069"/>
                  <a:pt x="2767965" y="506747"/>
                  <a:pt x="2842260" y="589614"/>
                </a:cubicBezTo>
                <a:cubicBezTo>
                  <a:pt x="2856548" y="604854"/>
                  <a:pt x="2885123" y="614379"/>
                  <a:pt x="2907030" y="614379"/>
                </a:cubicBezTo>
                <a:cubicBezTo>
                  <a:pt x="3027998" y="613427"/>
                  <a:pt x="4522470" y="596282"/>
                  <a:pt x="5149215" y="592472"/>
                </a:cubicBezTo>
                <a:cubicBezTo>
                  <a:pt x="5151120" y="592472"/>
                  <a:pt x="5152073" y="592472"/>
                  <a:pt x="5153978" y="592472"/>
                </a:cubicBezTo>
                <a:cubicBezTo>
                  <a:pt x="5324475" y="596282"/>
                  <a:pt x="5293043" y="593424"/>
                  <a:pt x="5338763" y="731537"/>
                </a:cubicBezTo>
                <a:cubicBezTo>
                  <a:pt x="5390198" y="724869"/>
                  <a:pt x="5443538" y="718202"/>
                  <a:pt x="5495925" y="710582"/>
                </a:cubicBezTo>
                <a:cubicBezTo>
                  <a:pt x="5536883" y="703914"/>
                  <a:pt x="5578793" y="694389"/>
                  <a:pt x="5595938" y="752492"/>
                </a:cubicBezTo>
                <a:cubicBezTo>
                  <a:pt x="5596890" y="736299"/>
                  <a:pt x="5603558" y="506747"/>
                  <a:pt x="5609273" y="408639"/>
                </a:cubicBezTo>
                <a:cubicBezTo>
                  <a:pt x="5615940" y="281957"/>
                  <a:pt x="5727383" y="187659"/>
                  <a:pt x="5880735" y="174324"/>
                </a:cubicBezTo>
                <a:cubicBezTo>
                  <a:pt x="6188393" y="147654"/>
                  <a:pt x="7842885" y="5732"/>
                  <a:pt x="7874318" y="1922"/>
                </a:cubicBezTo>
                <a:cubicBezTo>
                  <a:pt x="8023860" y="-17128"/>
                  <a:pt x="8115300" y="108602"/>
                  <a:pt x="8112443" y="240047"/>
                </a:cubicBezTo>
                <a:cubicBezTo>
                  <a:pt x="8111490" y="266717"/>
                  <a:pt x="8115300" y="282909"/>
                  <a:pt x="8140065" y="301959"/>
                </a:cubicBezTo>
                <a:cubicBezTo>
                  <a:pt x="8167688" y="322914"/>
                  <a:pt x="8179118" y="366729"/>
                  <a:pt x="8194358" y="399114"/>
                </a:cubicBezTo>
                <a:cubicBezTo>
                  <a:pt x="8214360" y="441977"/>
                  <a:pt x="8230553" y="487697"/>
                  <a:pt x="8244840" y="532464"/>
                </a:cubicBezTo>
                <a:cubicBezTo>
                  <a:pt x="8258175" y="573422"/>
                  <a:pt x="8280083" y="602949"/>
                  <a:pt x="8321993" y="615332"/>
                </a:cubicBezTo>
                <a:cubicBezTo>
                  <a:pt x="8341043" y="621047"/>
                  <a:pt x="8361998" y="621047"/>
                  <a:pt x="8378190" y="633429"/>
                </a:cubicBezTo>
                <a:cubicBezTo>
                  <a:pt x="8395335" y="645812"/>
                  <a:pt x="8407718" y="663909"/>
                  <a:pt x="8409623" y="695342"/>
                </a:cubicBezTo>
                <a:cubicBezTo>
                  <a:pt x="8409623" y="700104"/>
                  <a:pt x="8408670" y="704867"/>
                  <a:pt x="8412480" y="705819"/>
                </a:cubicBezTo>
                <a:cubicBezTo>
                  <a:pt x="8434388" y="712487"/>
                  <a:pt x="8450580" y="713439"/>
                  <a:pt x="8459152" y="728679"/>
                </a:cubicBezTo>
                <a:cubicBezTo>
                  <a:pt x="8471535" y="751539"/>
                  <a:pt x="8462010" y="786782"/>
                  <a:pt x="8462010" y="820119"/>
                </a:cubicBezTo>
                <a:cubicBezTo>
                  <a:pt x="8562023" y="837264"/>
                  <a:pt x="8657273" y="851552"/>
                  <a:pt x="8751570" y="869649"/>
                </a:cubicBezTo>
                <a:cubicBezTo>
                  <a:pt x="8774430" y="873459"/>
                  <a:pt x="8794432" y="890604"/>
                  <a:pt x="8817293" y="896319"/>
                </a:cubicBezTo>
                <a:cubicBezTo>
                  <a:pt x="8847773" y="902987"/>
                  <a:pt x="8880157" y="906797"/>
                  <a:pt x="8911590" y="906797"/>
                </a:cubicBezTo>
                <a:cubicBezTo>
                  <a:pt x="9151620" y="907749"/>
                  <a:pt x="9390698" y="907749"/>
                  <a:pt x="9630727" y="906797"/>
                </a:cubicBezTo>
                <a:cubicBezTo>
                  <a:pt x="9672638" y="906797"/>
                  <a:pt x="9716452" y="907749"/>
                  <a:pt x="9748838" y="869649"/>
                </a:cubicBezTo>
                <a:cubicBezTo>
                  <a:pt x="9754552" y="862029"/>
                  <a:pt x="9771698" y="861077"/>
                  <a:pt x="9783127" y="862029"/>
                </a:cubicBezTo>
                <a:cubicBezTo>
                  <a:pt x="10068877" y="867744"/>
                  <a:pt x="11046142" y="882984"/>
                  <a:pt x="11249025" y="885842"/>
                </a:cubicBezTo>
                <a:cubicBezTo>
                  <a:pt x="11282362" y="886794"/>
                  <a:pt x="11308080" y="879174"/>
                  <a:pt x="11334750" y="857267"/>
                </a:cubicBezTo>
                <a:cubicBezTo>
                  <a:pt x="11489055" y="730584"/>
                  <a:pt x="11646217" y="606759"/>
                  <a:pt x="11801475" y="481029"/>
                </a:cubicBezTo>
                <a:cubicBezTo>
                  <a:pt x="11832908" y="455312"/>
                  <a:pt x="11857673" y="452454"/>
                  <a:pt x="11887200" y="484839"/>
                </a:cubicBezTo>
                <a:cubicBezTo>
                  <a:pt x="11907202" y="505794"/>
                  <a:pt x="11933873" y="520082"/>
                  <a:pt x="11955780" y="540084"/>
                </a:cubicBezTo>
                <a:cubicBezTo>
                  <a:pt x="11967210" y="550562"/>
                  <a:pt x="11974830" y="562944"/>
                  <a:pt x="11979592" y="577232"/>
                </a:cubicBezTo>
                <a:cubicBezTo>
                  <a:pt x="11990070" y="613427"/>
                  <a:pt x="11997690" y="650574"/>
                  <a:pt x="12007215" y="687722"/>
                </a:cubicBezTo>
                <a:cubicBezTo>
                  <a:pt x="12017692" y="727727"/>
                  <a:pt x="12038648" y="752492"/>
                  <a:pt x="12082462" y="762017"/>
                </a:cubicBezTo>
                <a:cubicBezTo>
                  <a:pt x="12103417" y="766779"/>
                  <a:pt x="12130088" y="786782"/>
                  <a:pt x="12138660" y="806784"/>
                </a:cubicBezTo>
                <a:cubicBezTo>
                  <a:pt x="12159615" y="857267"/>
                  <a:pt x="12184380" y="911559"/>
                  <a:pt x="12184380" y="963947"/>
                </a:cubicBezTo>
                <a:cubicBezTo>
                  <a:pt x="12185333" y="1183022"/>
                  <a:pt x="12196762" y="2063132"/>
                  <a:pt x="12170092" y="2285064"/>
                </a:cubicBezTo>
                <a:cubicBezTo>
                  <a:pt x="12167235" y="2307924"/>
                  <a:pt x="12160567" y="2331737"/>
                  <a:pt x="12151995" y="2353644"/>
                </a:cubicBezTo>
                <a:cubicBezTo>
                  <a:pt x="12139612" y="2381267"/>
                  <a:pt x="12109133" y="2381267"/>
                  <a:pt x="12083415" y="2366027"/>
                </a:cubicBezTo>
                <a:cubicBezTo>
                  <a:pt x="12005310" y="2317449"/>
                  <a:pt x="11538585" y="2096469"/>
                  <a:pt x="11391900" y="2029794"/>
                </a:cubicBezTo>
                <a:cubicBezTo>
                  <a:pt x="11386185" y="2026937"/>
                  <a:pt x="11380470" y="2025984"/>
                  <a:pt x="11369040" y="2022174"/>
                </a:cubicBezTo>
                <a:cubicBezTo>
                  <a:pt x="11364277" y="2082182"/>
                  <a:pt x="11356658" y="2138379"/>
                  <a:pt x="11355705" y="2194577"/>
                </a:cubicBezTo>
                <a:cubicBezTo>
                  <a:pt x="11354752" y="2254584"/>
                  <a:pt x="11329988" y="2259347"/>
                  <a:pt x="11284267" y="2228867"/>
                </a:cubicBezTo>
                <a:cubicBezTo>
                  <a:pt x="11189970" y="2165049"/>
                  <a:pt x="10788015" y="1930734"/>
                  <a:pt x="10733723" y="1923114"/>
                </a:cubicBezTo>
                <a:cubicBezTo>
                  <a:pt x="10705148" y="1919304"/>
                  <a:pt x="10686098" y="1938354"/>
                  <a:pt x="10687050" y="1969787"/>
                </a:cubicBezTo>
                <a:cubicBezTo>
                  <a:pt x="10688955" y="2012649"/>
                  <a:pt x="10666095" y="2026937"/>
                  <a:pt x="10627995" y="2024079"/>
                </a:cubicBezTo>
                <a:cubicBezTo>
                  <a:pt x="10606088" y="2022174"/>
                  <a:pt x="10527030" y="1986932"/>
                  <a:pt x="10525125" y="1970739"/>
                </a:cubicBezTo>
                <a:cubicBezTo>
                  <a:pt x="10522267" y="1934544"/>
                  <a:pt x="10506075" y="1924067"/>
                  <a:pt x="10473690" y="1924067"/>
                </a:cubicBezTo>
                <a:cubicBezTo>
                  <a:pt x="10435590" y="1923114"/>
                  <a:pt x="10397490" y="1921209"/>
                  <a:pt x="10359390" y="1918352"/>
                </a:cubicBezTo>
                <a:cubicBezTo>
                  <a:pt x="10274617" y="1912637"/>
                  <a:pt x="10231755" y="1868822"/>
                  <a:pt x="10227945" y="1784049"/>
                </a:cubicBezTo>
                <a:cubicBezTo>
                  <a:pt x="10226040" y="1747854"/>
                  <a:pt x="10226992" y="1604979"/>
                  <a:pt x="10226992" y="1557354"/>
                </a:cubicBezTo>
                <a:cubicBezTo>
                  <a:pt x="10168890" y="1557354"/>
                  <a:pt x="9890760" y="1556402"/>
                  <a:pt x="9808845" y="1549734"/>
                </a:cubicBezTo>
                <a:cubicBezTo>
                  <a:pt x="9774555" y="1546877"/>
                  <a:pt x="9006840" y="1384952"/>
                  <a:pt x="8932545" y="1378284"/>
                </a:cubicBezTo>
                <a:cubicBezTo>
                  <a:pt x="8883968" y="1374474"/>
                  <a:pt x="8838248" y="1374474"/>
                  <a:pt x="8791575" y="1402097"/>
                </a:cubicBezTo>
                <a:cubicBezTo>
                  <a:pt x="8759190" y="1422099"/>
                  <a:pt x="8712518" y="1419242"/>
                  <a:pt x="8668702" y="1426862"/>
                </a:cubicBezTo>
                <a:cubicBezTo>
                  <a:pt x="8662035" y="1511634"/>
                  <a:pt x="8654415" y="1598312"/>
                  <a:pt x="8647748" y="1684989"/>
                </a:cubicBezTo>
                <a:cubicBezTo>
                  <a:pt x="8593455" y="1689752"/>
                  <a:pt x="8541068" y="1693562"/>
                  <a:pt x="8489632" y="1699277"/>
                </a:cubicBezTo>
                <a:cubicBezTo>
                  <a:pt x="8385810" y="1709754"/>
                  <a:pt x="8256270" y="1820244"/>
                  <a:pt x="8236268" y="1922162"/>
                </a:cubicBezTo>
                <a:cubicBezTo>
                  <a:pt x="8230553" y="1949784"/>
                  <a:pt x="8239125" y="1986932"/>
                  <a:pt x="8254365" y="2011697"/>
                </a:cubicBezTo>
                <a:cubicBezTo>
                  <a:pt x="8338185" y="2155524"/>
                  <a:pt x="8781098" y="2839419"/>
                  <a:pt x="8907780" y="3028014"/>
                </a:cubicBezTo>
                <a:cubicBezTo>
                  <a:pt x="8915400" y="3040397"/>
                  <a:pt x="8923020" y="3052779"/>
                  <a:pt x="8928735" y="3066114"/>
                </a:cubicBezTo>
                <a:cubicBezTo>
                  <a:pt x="8963977" y="3145172"/>
                  <a:pt x="8948738" y="3196607"/>
                  <a:pt x="8866823" y="3221372"/>
                </a:cubicBezTo>
                <a:cubicBezTo>
                  <a:pt x="8727757" y="3263282"/>
                  <a:pt x="8335328" y="3346149"/>
                  <a:pt x="8280083" y="3349007"/>
                </a:cubicBezTo>
                <a:cubicBezTo>
                  <a:pt x="8185785" y="3354722"/>
                  <a:pt x="8144828" y="3298524"/>
                  <a:pt x="8167688" y="3207084"/>
                </a:cubicBezTo>
                <a:cubicBezTo>
                  <a:pt x="8173403" y="3183272"/>
                  <a:pt x="8173403" y="3151839"/>
                  <a:pt x="8161973" y="3130884"/>
                </a:cubicBezTo>
                <a:cubicBezTo>
                  <a:pt x="8095298" y="3008964"/>
                  <a:pt x="8028623" y="2886092"/>
                  <a:pt x="7954328" y="2768934"/>
                </a:cubicBezTo>
                <a:cubicBezTo>
                  <a:pt x="7934325" y="2737502"/>
                  <a:pt x="7893368" y="2715594"/>
                  <a:pt x="7857173" y="2700354"/>
                </a:cubicBezTo>
                <a:cubicBezTo>
                  <a:pt x="7800975" y="2677494"/>
                  <a:pt x="7783830" y="2648919"/>
                  <a:pt x="7800975" y="2590817"/>
                </a:cubicBezTo>
                <a:cubicBezTo>
                  <a:pt x="7808595" y="2563194"/>
                  <a:pt x="7815263" y="2532714"/>
                  <a:pt x="7810500" y="2505092"/>
                </a:cubicBezTo>
                <a:cubicBezTo>
                  <a:pt x="7800023" y="2441274"/>
                  <a:pt x="7749540" y="2420319"/>
                  <a:pt x="7692390" y="2415557"/>
                </a:cubicBezTo>
                <a:cubicBezTo>
                  <a:pt x="7540943" y="2402222"/>
                  <a:pt x="6997065" y="2383172"/>
                  <a:pt x="6877050" y="2394602"/>
                </a:cubicBezTo>
                <a:cubicBezTo>
                  <a:pt x="6790373" y="2403174"/>
                  <a:pt x="6791325" y="2412699"/>
                  <a:pt x="6779895" y="2497472"/>
                </a:cubicBezTo>
                <a:cubicBezTo>
                  <a:pt x="6753225" y="2698449"/>
                  <a:pt x="6589395" y="3490929"/>
                  <a:pt x="6539865" y="3675714"/>
                </a:cubicBezTo>
                <a:cubicBezTo>
                  <a:pt x="6534150" y="3695717"/>
                  <a:pt x="6530340" y="3715719"/>
                  <a:pt x="6526530" y="3735722"/>
                </a:cubicBezTo>
                <a:cubicBezTo>
                  <a:pt x="6511290" y="3814779"/>
                  <a:pt x="6441758" y="3860499"/>
                  <a:pt x="6363653" y="3839544"/>
                </a:cubicBezTo>
                <a:cubicBezTo>
                  <a:pt x="6211253" y="3798587"/>
                  <a:pt x="5741670" y="3671904"/>
                  <a:pt x="5659755" y="3651902"/>
                </a:cubicBezTo>
                <a:cubicBezTo>
                  <a:pt x="5647373" y="3649044"/>
                  <a:pt x="5635943" y="3643329"/>
                  <a:pt x="5624513" y="3638567"/>
                </a:cubicBezTo>
                <a:cubicBezTo>
                  <a:pt x="5583555" y="3621422"/>
                  <a:pt x="5572125" y="3600467"/>
                  <a:pt x="5587365" y="3551889"/>
                </a:cubicBezTo>
                <a:cubicBezTo>
                  <a:pt x="5678805" y="3262329"/>
                  <a:pt x="5819775" y="2426034"/>
                  <a:pt x="5827395" y="2304114"/>
                </a:cubicBezTo>
                <a:cubicBezTo>
                  <a:pt x="5829300" y="2267919"/>
                  <a:pt x="5816918" y="2242202"/>
                  <a:pt x="5778818" y="2234582"/>
                </a:cubicBezTo>
                <a:cubicBezTo>
                  <a:pt x="5742623" y="2227914"/>
                  <a:pt x="5735003" y="2200292"/>
                  <a:pt x="5745480" y="2173622"/>
                </a:cubicBezTo>
                <a:cubicBezTo>
                  <a:pt x="5799773" y="2038367"/>
                  <a:pt x="5778818" y="1899302"/>
                  <a:pt x="5771198" y="1761189"/>
                </a:cubicBezTo>
                <a:cubicBezTo>
                  <a:pt x="5767388" y="1702134"/>
                  <a:pt x="5754053" y="1645937"/>
                  <a:pt x="5708333" y="1606884"/>
                </a:cubicBezTo>
                <a:cubicBezTo>
                  <a:pt x="5642610" y="1549734"/>
                  <a:pt x="5605463" y="1484012"/>
                  <a:pt x="5616893" y="1394477"/>
                </a:cubicBezTo>
                <a:cubicBezTo>
                  <a:pt x="5617845" y="1389714"/>
                  <a:pt x="5614988" y="1383999"/>
                  <a:pt x="5614035" y="1378284"/>
                </a:cubicBezTo>
                <a:lnTo>
                  <a:pt x="5599748" y="1377332"/>
                </a:lnTo>
                <a:cubicBezTo>
                  <a:pt x="5590223" y="1425909"/>
                  <a:pt x="5580698" y="1475439"/>
                  <a:pt x="5570220" y="1530684"/>
                </a:cubicBezTo>
                <a:cubicBezTo>
                  <a:pt x="5508308" y="1523064"/>
                  <a:pt x="5445443" y="1518302"/>
                  <a:pt x="5384483" y="1505919"/>
                </a:cubicBezTo>
                <a:cubicBezTo>
                  <a:pt x="5343525" y="1497347"/>
                  <a:pt x="5320665" y="1511634"/>
                  <a:pt x="5313045" y="1546877"/>
                </a:cubicBezTo>
                <a:cubicBezTo>
                  <a:pt x="5295900" y="1623077"/>
                  <a:pt x="5240655" y="1635459"/>
                  <a:pt x="5176838" y="1633554"/>
                </a:cubicBezTo>
                <a:cubicBezTo>
                  <a:pt x="4892993" y="1625934"/>
                  <a:pt x="3368993" y="1576404"/>
                  <a:pt x="3097530" y="1566879"/>
                </a:cubicBezTo>
                <a:cubicBezTo>
                  <a:pt x="3046095" y="1564974"/>
                  <a:pt x="3009900" y="1545924"/>
                  <a:pt x="2993708" y="1495442"/>
                </a:cubicBezTo>
                <a:cubicBezTo>
                  <a:pt x="2989898" y="1484012"/>
                  <a:pt x="2983230" y="1472582"/>
                  <a:pt x="2977515" y="1461152"/>
                </a:cubicBezTo>
                <a:cubicBezTo>
                  <a:pt x="2941320" y="1389714"/>
                  <a:pt x="2937510" y="1388762"/>
                  <a:pt x="2892743" y="1450674"/>
                </a:cubicBezTo>
                <a:cubicBezTo>
                  <a:pt x="2866073" y="1487822"/>
                  <a:pt x="2773680" y="1481154"/>
                  <a:pt x="2753678" y="1438292"/>
                </a:cubicBezTo>
                <a:cubicBezTo>
                  <a:pt x="2737485" y="1404002"/>
                  <a:pt x="2728913" y="1366854"/>
                  <a:pt x="2713673" y="1331612"/>
                </a:cubicBezTo>
                <a:cubicBezTo>
                  <a:pt x="2707958" y="1319229"/>
                  <a:pt x="2690813" y="1300179"/>
                  <a:pt x="2681288" y="1301132"/>
                </a:cubicBezTo>
                <a:cubicBezTo>
                  <a:pt x="2615565" y="1309704"/>
                  <a:pt x="2459355" y="1260174"/>
                  <a:pt x="2436495" y="1256364"/>
                </a:cubicBezTo>
                <a:cubicBezTo>
                  <a:pt x="2433638" y="1291607"/>
                  <a:pt x="2430780" y="1325897"/>
                  <a:pt x="2426970" y="1360187"/>
                </a:cubicBezTo>
                <a:cubicBezTo>
                  <a:pt x="2420303" y="1425909"/>
                  <a:pt x="2361248" y="1452579"/>
                  <a:pt x="2305050" y="1417337"/>
                </a:cubicBezTo>
                <a:cubicBezTo>
                  <a:pt x="2285048" y="1404954"/>
                  <a:pt x="2261235" y="1394477"/>
                  <a:pt x="2237423" y="1391619"/>
                </a:cubicBezTo>
                <a:cubicBezTo>
                  <a:pt x="2162175" y="1382094"/>
                  <a:pt x="2147888" y="1369712"/>
                  <a:pt x="2146935" y="1294464"/>
                </a:cubicBezTo>
                <a:cubicBezTo>
                  <a:pt x="2146935" y="1272557"/>
                  <a:pt x="2151698" y="1251602"/>
                  <a:pt x="2155508" y="1223979"/>
                </a:cubicBezTo>
                <a:cubicBezTo>
                  <a:pt x="2134553" y="1222074"/>
                  <a:pt x="335280" y="1195404"/>
                  <a:pt x="144780" y="1194452"/>
                </a:cubicBezTo>
                <a:cubicBezTo>
                  <a:pt x="120968" y="1194452"/>
                  <a:pt x="22860" y="1164924"/>
                  <a:pt x="15240" y="1133492"/>
                </a:cubicBezTo>
                <a:cubicBezTo>
                  <a:pt x="13335" y="1110632"/>
                  <a:pt x="0" y="999189"/>
                  <a:pt x="0" y="963947"/>
                </a:cubicBezTo>
                <a:close/>
                <a:moveTo>
                  <a:pt x="7296150" y="524844"/>
                </a:moveTo>
                <a:cubicBezTo>
                  <a:pt x="7329488" y="524844"/>
                  <a:pt x="7362825" y="521987"/>
                  <a:pt x="7395210" y="515319"/>
                </a:cubicBezTo>
                <a:cubicBezTo>
                  <a:pt x="7458075" y="503889"/>
                  <a:pt x="7500938" y="456264"/>
                  <a:pt x="7496175" y="407687"/>
                </a:cubicBezTo>
                <a:cubicBezTo>
                  <a:pt x="7490460" y="355299"/>
                  <a:pt x="7462838" y="313389"/>
                  <a:pt x="7376160" y="305769"/>
                </a:cubicBezTo>
                <a:cubicBezTo>
                  <a:pt x="7328535" y="301959"/>
                  <a:pt x="7280910" y="299102"/>
                  <a:pt x="7233285" y="299102"/>
                </a:cubicBezTo>
                <a:cubicBezTo>
                  <a:pt x="6811328" y="301007"/>
                  <a:pt x="6389370" y="303864"/>
                  <a:pt x="5967413" y="306722"/>
                </a:cubicBezTo>
                <a:cubicBezTo>
                  <a:pt x="5915025" y="306722"/>
                  <a:pt x="5862638" y="313389"/>
                  <a:pt x="5811203" y="316247"/>
                </a:cubicBezTo>
                <a:cubicBezTo>
                  <a:pt x="5733098" y="320057"/>
                  <a:pt x="5697855" y="379112"/>
                  <a:pt x="5697855" y="427689"/>
                </a:cubicBezTo>
                <a:cubicBezTo>
                  <a:pt x="5697855" y="466742"/>
                  <a:pt x="5730240" y="505794"/>
                  <a:pt x="5795010" y="517224"/>
                </a:cubicBezTo>
                <a:cubicBezTo>
                  <a:pt x="5843588" y="525797"/>
                  <a:pt x="5892165" y="523892"/>
                  <a:pt x="5940743" y="523892"/>
                </a:cubicBezTo>
                <a:cubicBezTo>
                  <a:pt x="6166485" y="526749"/>
                  <a:pt x="7070408" y="525797"/>
                  <a:pt x="7296150" y="524844"/>
                </a:cubicBezTo>
                <a:close/>
                <a:moveTo>
                  <a:pt x="7283768" y="2253632"/>
                </a:moveTo>
                <a:cubicBezTo>
                  <a:pt x="7278053" y="2250774"/>
                  <a:pt x="7272338" y="2246964"/>
                  <a:pt x="7266623" y="2244107"/>
                </a:cubicBezTo>
                <a:cubicBezTo>
                  <a:pt x="7276148" y="2223152"/>
                  <a:pt x="7279958" y="2197434"/>
                  <a:pt x="7295198" y="2182194"/>
                </a:cubicBezTo>
                <a:cubicBezTo>
                  <a:pt x="7341870" y="2133617"/>
                  <a:pt x="7351395" y="2077419"/>
                  <a:pt x="7344728" y="2015507"/>
                </a:cubicBezTo>
                <a:cubicBezTo>
                  <a:pt x="7338060" y="1949784"/>
                  <a:pt x="7318058" y="1929782"/>
                  <a:pt x="7252335" y="1925019"/>
                </a:cubicBezTo>
                <a:cubicBezTo>
                  <a:pt x="7223760" y="1923114"/>
                  <a:pt x="7014210" y="1931687"/>
                  <a:pt x="6941820" y="1949784"/>
                </a:cubicBezTo>
                <a:cubicBezTo>
                  <a:pt x="6858953" y="1970739"/>
                  <a:pt x="6831330" y="2048844"/>
                  <a:pt x="6866573" y="2125997"/>
                </a:cubicBezTo>
                <a:cubicBezTo>
                  <a:pt x="6883718" y="2163144"/>
                  <a:pt x="6931343" y="2271729"/>
                  <a:pt x="6970395" y="2266967"/>
                </a:cubicBezTo>
                <a:cubicBezTo>
                  <a:pt x="7092315" y="2269824"/>
                  <a:pt x="7215188" y="2263157"/>
                  <a:pt x="7337108" y="2270777"/>
                </a:cubicBezTo>
                <a:cubicBezTo>
                  <a:pt x="7418070" y="2275539"/>
                  <a:pt x="7475220" y="2248869"/>
                  <a:pt x="7528560" y="2191719"/>
                </a:cubicBezTo>
                <a:cubicBezTo>
                  <a:pt x="7611428" y="2103137"/>
                  <a:pt x="7581900" y="1980264"/>
                  <a:pt x="7465695" y="1945974"/>
                </a:cubicBezTo>
                <a:cubicBezTo>
                  <a:pt x="7437120" y="1937402"/>
                  <a:pt x="7420928" y="1941212"/>
                  <a:pt x="7421880" y="1977407"/>
                </a:cubicBezTo>
                <a:cubicBezTo>
                  <a:pt x="7422833" y="2006934"/>
                  <a:pt x="7419023" y="2037414"/>
                  <a:pt x="7413308" y="2066942"/>
                </a:cubicBezTo>
                <a:cubicBezTo>
                  <a:pt x="7393305" y="2146952"/>
                  <a:pt x="7344728" y="2205054"/>
                  <a:pt x="7283768" y="2253632"/>
                </a:cubicBezTo>
                <a:close/>
                <a:moveTo>
                  <a:pt x="2763203" y="746777"/>
                </a:moveTo>
                <a:cubicBezTo>
                  <a:pt x="2692718" y="615332"/>
                  <a:pt x="2607945" y="511509"/>
                  <a:pt x="2511743" y="417212"/>
                </a:cubicBezTo>
                <a:cubicBezTo>
                  <a:pt x="2476500" y="381969"/>
                  <a:pt x="2443163" y="399114"/>
                  <a:pt x="2437448" y="448644"/>
                </a:cubicBezTo>
                <a:cubicBezTo>
                  <a:pt x="2430780" y="502937"/>
                  <a:pt x="2426018" y="556277"/>
                  <a:pt x="2366963" y="583899"/>
                </a:cubicBezTo>
                <a:cubicBezTo>
                  <a:pt x="2358390" y="587709"/>
                  <a:pt x="2353628" y="604854"/>
                  <a:pt x="2352675" y="616284"/>
                </a:cubicBezTo>
                <a:cubicBezTo>
                  <a:pt x="2350770" y="645812"/>
                  <a:pt x="2351723" y="676292"/>
                  <a:pt x="2351723" y="706772"/>
                </a:cubicBezTo>
                <a:cubicBezTo>
                  <a:pt x="2351723" y="739157"/>
                  <a:pt x="2366010" y="755349"/>
                  <a:pt x="2401253" y="755349"/>
                </a:cubicBezTo>
                <a:cubicBezTo>
                  <a:pt x="2489835" y="754397"/>
                  <a:pt x="2578418" y="755349"/>
                  <a:pt x="2667953" y="754397"/>
                </a:cubicBezTo>
                <a:cubicBezTo>
                  <a:pt x="2696528" y="754397"/>
                  <a:pt x="2724150" y="750587"/>
                  <a:pt x="2763203" y="74677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473F50A-E296-460D-BD32-9CE709A83933}"/>
              </a:ext>
            </a:extLst>
          </p:cNvPr>
          <p:cNvSpPr txBox="1"/>
          <p:nvPr/>
        </p:nvSpPr>
        <p:spPr>
          <a:xfrm>
            <a:off x="7469762" y="5213318"/>
            <a:ext cx="35138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وقت، پول و اعتبار شما را به ارمغان بیاورد.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7D50C38-9786-4CF4-944D-11DE01466E98}"/>
              </a:ext>
            </a:extLst>
          </p:cNvPr>
          <p:cNvSpPr txBox="1"/>
          <p:nvPr/>
        </p:nvSpPr>
        <p:spPr>
          <a:xfrm>
            <a:off x="690032" y="5026569"/>
            <a:ext cx="3746766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ángulo 35">
            <a:extLst>
              <a:ext uri="{FF2B5EF4-FFF2-40B4-BE49-F238E27FC236}">
                <a16:creationId xmlns:a16="http://schemas.microsoft.com/office/drawing/2014/main" id="{2BB5BA18-C43D-4414-9695-6DE8376662B8}"/>
              </a:ext>
            </a:extLst>
          </p:cNvPr>
          <p:cNvSpPr/>
          <p:nvPr/>
        </p:nvSpPr>
        <p:spPr>
          <a:xfrm>
            <a:off x="0" y="788633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6541" y="307591"/>
            <a:ext cx="11573197" cy="724247"/>
          </a:xfrm>
        </p:spPr>
        <p:txBody>
          <a:bodyPr/>
          <a:lstStyle/>
          <a:p>
            <a:pPr rtl="1"/>
            <a:r>
              <a:rPr lang="fa-IR" sz="4800" dirty="0">
                <a:solidFill>
                  <a:srgbClr val="004577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800" dirty="0">
              <a:solidFill>
                <a:srgbClr val="004577"/>
              </a:solidFill>
              <a:cs typeface="B Nazanin" panose="00000700000000000000" pitchFamily="2" charset="-78"/>
            </a:endParaRP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21D68B93-FE04-4946-9F32-49AB790F431B}"/>
              </a:ext>
            </a:extLst>
          </p:cNvPr>
          <p:cNvSpPr/>
          <p:nvPr/>
        </p:nvSpPr>
        <p:spPr>
          <a:xfrm>
            <a:off x="2175115" y="4530962"/>
            <a:ext cx="1429252" cy="1232114"/>
          </a:xfrm>
          <a:prstGeom prst="hexagon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61FE7321-22A4-4505-8BFC-A4E2B858E2B3}"/>
              </a:ext>
            </a:extLst>
          </p:cNvPr>
          <p:cNvSpPr/>
          <p:nvPr/>
        </p:nvSpPr>
        <p:spPr>
          <a:xfrm>
            <a:off x="3776947" y="3862880"/>
            <a:ext cx="1429252" cy="1232114"/>
          </a:xfrm>
          <a:prstGeom prst="hexagon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48DCEAB1-D07E-469C-BDCB-B075E64C777D}"/>
              </a:ext>
            </a:extLst>
          </p:cNvPr>
          <p:cNvSpPr/>
          <p:nvPr/>
        </p:nvSpPr>
        <p:spPr>
          <a:xfrm>
            <a:off x="5378780" y="3194796"/>
            <a:ext cx="1429252" cy="1232114"/>
          </a:xfrm>
          <a:prstGeom prst="hexagon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60A7AE3F-E64A-4245-985F-B74BAA58A3FE}"/>
              </a:ext>
            </a:extLst>
          </p:cNvPr>
          <p:cNvSpPr/>
          <p:nvPr/>
        </p:nvSpPr>
        <p:spPr>
          <a:xfrm>
            <a:off x="6980613" y="2526714"/>
            <a:ext cx="1429252" cy="1232114"/>
          </a:xfrm>
          <a:prstGeom prst="hexagon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B2D13FE8-B34A-4E21-BC11-E56A53E62768}"/>
              </a:ext>
            </a:extLst>
          </p:cNvPr>
          <p:cNvSpPr/>
          <p:nvPr/>
        </p:nvSpPr>
        <p:spPr>
          <a:xfrm>
            <a:off x="8582445" y="1858630"/>
            <a:ext cx="1429252" cy="1232114"/>
          </a:xfrm>
          <a:prstGeom prst="hexagon">
            <a:avLst/>
          </a:prstGeom>
          <a:solidFill>
            <a:schemeClr val="accent5"/>
          </a:solidFill>
          <a:ln w="254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14B8090-07CF-4A36-A9A4-3FE74EC44575}"/>
              </a:ext>
            </a:extLst>
          </p:cNvPr>
          <p:cNvSpPr txBox="1"/>
          <p:nvPr/>
        </p:nvSpPr>
        <p:spPr>
          <a:xfrm>
            <a:off x="1408216" y="4456889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EAB73E-C6F1-4871-9540-F3F1783F7DB3}"/>
              </a:ext>
            </a:extLst>
          </p:cNvPr>
          <p:cNvSpPr txBox="1"/>
          <p:nvPr/>
        </p:nvSpPr>
        <p:spPr>
          <a:xfrm>
            <a:off x="3018805" y="3797697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06EF42E-8AA8-4AB8-987C-4DF6752F04BE}"/>
              </a:ext>
            </a:extLst>
          </p:cNvPr>
          <p:cNvSpPr txBox="1"/>
          <p:nvPr/>
        </p:nvSpPr>
        <p:spPr>
          <a:xfrm>
            <a:off x="4629395" y="3138507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3600" b="1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CC1083B-F24A-4AC6-B95F-D56513A7E53E}"/>
              </a:ext>
            </a:extLst>
          </p:cNvPr>
          <p:cNvSpPr txBox="1"/>
          <p:nvPr/>
        </p:nvSpPr>
        <p:spPr>
          <a:xfrm>
            <a:off x="6239985" y="2479315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3600" b="1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BB21DC9-6D7C-421F-A881-C15585E42518}"/>
              </a:ext>
            </a:extLst>
          </p:cNvPr>
          <p:cNvSpPr txBox="1"/>
          <p:nvPr/>
        </p:nvSpPr>
        <p:spPr>
          <a:xfrm>
            <a:off x="7850574" y="1820125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chemeClr val="accent5"/>
                </a:solidFill>
                <a:cs typeface="B Nazanin" panose="00000700000000000000" pitchFamily="2" charset="-78"/>
              </a:rPr>
              <a:t>05</a:t>
            </a:r>
            <a:endParaRPr lang="ko-KR" altLang="en-US" sz="3600" b="1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B285F72-1A7C-4D9A-918C-F30D594253D0}"/>
              </a:ext>
            </a:extLst>
          </p:cNvPr>
          <p:cNvSpPr txBox="1"/>
          <p:nvPr/>
        </p:nvSpPr>
        <p:spPr>
          <a:xfrm>
            <a:off x="2259563" y="4993132"/>
            <a:ext cx="1240305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91C8926-B1F9-48A5-B5EB-0C94115CC59A}"/>
              </a:ext>
            </a:extLst>
          </p:cNvPr>
          <p:cNvSpPr txBox="1"/>
          <p:nvPr/>
        </p:nvSpPr>
        <p:spPr>
          <a:xfrm>
            <a:off x="3866946" y="4326814"/>
            <a:ext cx="1241739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4325D1C-392A-49AD-B651-B00A273F0400}"/>
              </a:ext>
            </a:extLst>
          </p:cNvPr>
          <p:cNvSpPr txBox="1"/>
          <p:nvPr/>
        </p:nvSpPr>
        <p:spPr>
          <a:xfrm>
            <a:off x="5475763" y="3660496"/>
            <a:ext cx="1234755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F4A474F-4895-4C5C-B13B-DB1EB55C4AED}"/>
              </a:ext>
            </a:extLst>
          </p:cNvPr>
          <p:cNvSpPr txBox="1"/>
          <p:nvPr/>
        </p:nvSpPr>
        <p:spPr>
          <a:xfrm>
            <a:off x="7077596" y="2994180"/>
            <a:ext cx="1198871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971A0BB-60AE-4ADB-8F9F-00EB04463FB7}"/>
              </a:ext>
            </a:extLst>
          </p:cNvPr>
          <p:cNvSpPr txBox="1"/>
          <p:nvPr/>
        </p:nvSpPr>
        <p:spPr>
          <a:xfrm>
            <a:off x="8643545" y="2327862"/>
            <a:ext cx="1296144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F4B3C6C-FFD3-4FA5-90C7-AED070F7C609}"/>
              </a:ext>
            </a:extLst>
          </p:cNvPr>
          <p:cNvGrpSpPr/>
          <p:nvPr/>
        </p:nvGrpSpPr>
        <p:grpSpPr>
          <a:xfrm>
            <a:off x="3964912" y="1833389"/>
            <a:ext cx="2981793" cy="693327"/>
            <a:chOff x="5940152" y="4092461"/>
            <a:chExt cx="3074193" cy="69332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AB8F69D-7516-4C65-B72D-900F11BC876D}"/>
                </a:ext>
              </a:extLst>
            </p:cNvPr>
            <p:cNvSpPr txBox="1"/>
            <p:nvPr/>
          </p:nvSpPr>
          <p:spPr>
            <a:xfrm>
              <a:off x="5940152" y="4324123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F78B49D-B163-4C36-ACC5-96BA9A00B651}"/>
                </a:ext>
              </a:extLst>
            </p:cNvPr>
            <p:cNvSpPr txBox="1"/>
            <p:nvPr/>
          </p:nvSpPr>
          <p:spPr>
            <a:xfrm>
              <a:off x="5940152" y="4092461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0D8F963-F98A-4949-A0F0-3FBD8B544EBC}"/>
              </a:ext>
            </a:extLst>
          </p:cNvPr>
          <p:cNvGrpSpPr/>
          <p:nvPr/>
        </p:nvGrpSpPr>
        <p:grpSpPr>
          <a:xfrm>
            <a:off x="773724" y="3059489"/>
            <a:ext cx="2981793" cy="693327"/>
            <a:chOff x="4427984" y="4812541"/>
            <a:chExt cx="3074193" cy="69332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6D664D8-60F9-460E-B76A-F5FD53E5D8A2}"/>
                </a:ext>
              </a:extLst>
            </p:cNvPr>
            <p:cNvSpPr txBox="1"/>
            <p:nvPr/>
          </p:nvSpPr>
          <p:spPr>
            <a:xfrm>
              <a:off x="4427984" y="5044203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3F55B70-51D0-4A4E-B4EA-5CFF4DDD4AD9}"/>
                </a:ext>
              </a:extLst>
            </p:cNvPr>
            <p:cNvSpPr txBox="1"/>
            <p:nvPr/>
          </p:nvSpPr>
          <p:spPr>
            <a:xfrm>
              <a:off x="4427984" y="4812541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4BC990D-5806-4F34-9B8E-22458B8B5791}"/>
              </a:ext>
            </a:extLst>
          </p:cNvPr>
          <p:cNvGrpSpPr/>
          <p:nvPr/>
        </p:nvGrpSpPr>
        <p:grpSpPr>
          <a:xfrm>
            <a:off x="3695370" y="5376040"/>
            <a:ext cx="3074193" cy="693327"/>
            <a:chOff x="2865959" y="5604629"/>
            <a:chExt cx="3074193" cy="69332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14029E1-CA4F-422D-8AA9-1D353FF2BE4D}"/>
                </a:ext>
              </a:extLst>
            </p:cNvPr>
            <p:cNvSpPr txBox="1"/>
            <p:nvPr/>
          </p:nvSpPr>
          <p:spPr>
            <a:xfrm>
              <a:off x="2865959" y="5836291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FA2BBBC-276B-49DD-9CA3-B23F00230CAD}"/>
                </a:ext>
              </a:extLst>
            </p:cNvPr>
            <p:cNvSpPr txBox="1"/>
            <p:nvPr/>
          </p:nvSpPr>
          <p:spPr>
            <a:xfrm>
              <a:off x="2865959" y="5604629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1353F895-19E4-463B-AA4E-F6A3E91A20D6}"/>
              </a:ext>
            </a:extLst>
          </p:cNvPr>
          <p:cNvGrpSpPr/>
          <p:nvPr/>
        </p:nvGrpSpPr>
        <p:grpSpPr>
          <a:xfrm>
            <a:off x="8485734" y="3274948"/>
            <a:ext cx="2970645" cy="693327"/>
            <a:chOff x="2304494" y="1893901"/>
            <a:chExt cx="3074193" cy="69332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625AC7E-9634-4EE9-9D96-7A7D4DC94770}"/>
                </a:ext>
              </a:extLst>
            </p:cNvPr>
            <p:cNvSpPr txBox="1"/>
            <p:nvPr/>
          </p:nvSpPr>
          <p:spPr>
            <a:xfrm>
              <a:off x="2304494" y="2125563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AB75333-B0E1-4254-AA91-D7DDEA09A3EC}"/>
                </a:ext>
              </a:extLst>
            </p:cNvPr>
            <p:cNvSpPr txBox="1"/>
            <p:nvPr/>
          </p:nvSpPr>
          <p:spPr>
            <a:xfrm>
              <a:off x="2304494" y="1893901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6E62D4D-286C-4F3E-93EB-7379D377628A}"/>
              </a:ext>
            </a:extLst>
          </p:cNvPr>
          <p:cNvGrpSpPr/>
          <p:nvPr/>
        </p:nvGrpSpPr>
        <p:grpSpPr>
          <a:xfrm>
            <a:off x="6064178" y="4562884"/>
            <a:ext cx="3074193" cy="693327"/>
            <a:chOff x="251520" y="2657504"/>
            <a:chExt cx="3074193" cy="693327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51B5ACD-F866-4935-AE6F-0E4601A0B35F}"/>
                </a:ext>
              </a:extLst>
            </p:cNvPr>
            <p:cNvSpPr txBox="1"/>
            <p:nvPr/>
          </p:nvSpPr>
          <p:spPr>
            <a:xfrm>
              <a:off x="251520" y="2889166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8BF1D13-F885-4CB2-8905-FD043742DD30}"/>
                </a:ext>
              </a:extLst>
            </p:cNvPr>
            <p:cNvSpPr txBox="1"/>
            <p:nvPr/>
          </p:nvSpPr>
          <p:spPr>
            <a:xfrm>
              <a:off x="251520" y="2657504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Gráfico 33">
            <a:extLst>
              <a:ext uri="{FF2B5EF4-FFF2-40B4-BE49-F238E27FC236}">
                <a16:creationId xmlns:a16="http://schemas.microsoft.com/office/drawing/2014/main" id="{81ED3CAF-C0CE-44F8-97B3-192266E7F040}"/>
              </a:ext>
            </a:extLst>
          </p:cNvPr>
          <p:cNvSpPr/>
          <p:nvPr/>
        </p:nvSpPr>
        <p:spPr>
          <a:xfrm>
            <a:off x="9291617" y="19328"/>
            <a:ext cx="2897079" cy="814269"/>
          </a:xfrm>
          <a:custGeom>
            <a:avLst/>
            <a:gdLst>
              <a:gd name="connsiteX0" fmla="*/ 679044 w 2550544"/>
              <a:gd name="connsiteY0" fmla="*/ 441713 h 716870"/>
              <a:gd name="connsiteX1" fmla="*/ 721657 w 2550544"/>
              <a:gd name="connsiteY1" fmla="*/ 375407 h 716870"/>
              <a:gd name="connsiteX2" fmla="*/ 739625 w 2550544"/>
              <a:gd name="connsiteY2" fmla="*/ 358393 h 716870"/>
              <a:gd name="connsiteX3" fmla="*/ 767928 w 2550544"/>
              <a:gd name="connsiteY3" fmla="*/ 374294 h 716870"/>
              <a:gd name="connsiteX4" fmla="*/ 806726 w 2550544"/>
              <a:gd name="connsiteY4" fmla="*/ 409434 h 716870"/>
              <a:gd name="connsiteX5" fmla="*/ 836937 w 2550544"/>
              <a:gd name="connsiteY5" fmla="*/ 355054 h 716870"/>
              <a:gd name="connsiteX6" fmla="*/ 847590 w 2550544"/>
              <a:gd name="connsiteY6" fmla="*/ 236595 h 716870"/>
              <a:gd name="connsiteX7" fmla="*/ 912465 w 2550544"/>
              <a:gd name="connsiteY7" fmla="*/ 169812 h 716870"/>
              <a:gd name="connsiteX8" fmla="*/ 980360 w 2550544"/>
              <a:gd name="connsiteY8" fmla="*/ 224987 h 716870"/>
              <a:gd name="connsiteX9" fmla="*/ 1039670 w 2550544"/>
              <a:gd name="connsiteY9" fmla="*/ 394488 h 716870"/>
              <a:gd name="connsiteX10" fmla="*/ 1047938 w 2550544"/>
              <a:gd name="connsiteY10" fmla="*/ 92694 h 716870"/>
              <a:gd name="connsiteX11" fmla="*/ 1139366 w 2550544"/>
              <a:gd name="connsiteY11" fmla="*/ 79497 h 716870"/>
              <a:gd name="connsiteX12" fmla="*/ 1136663 w 2550544"/>
              <a:gd name="connsiteY12" fmla="*/ 25276 h 716870"/>
              <a:gd name="connsiteX13" fmla="*/ 1168464 w 2550544"/>
              <a:gd name="connsiteY13" fmla="*/ 153 h 716870"/>
              <a:gd name="connsiteX14" fmla="*/ 1191679 w 2550544"/>
              <a:gd name="connsiteY14" fmla="*/ 25753 h 716870"/>
              <a:gd name="connsiteX15" fmla="*/ 1227456 w 2550544"/>
              <a:gd name="connsiteY15" fmla="*/ 93648 h 716870"/>
              <a:gd name="connsiteX16" fmla="*/ 1185319 w 2550544"/>
              <a:gd name="connsiteY16" fmla="*/ 186508 h 716870"/>
              <a:gd name="connsiteX17" fmla="*/ 1214417 w 2550544"/>
              <a:gd name="connsiteY17" fmla="*/ 124178 h 716870"/>
              <a:gd name="connsiteX18" fmla="*/ 1282949 w 2550544"/>
              <a:gd name="connsiteY18" fmla="*/ 233097 h 716870"/>
              <a:gd name="connsiteX19" fmla="*/ 1374695 w 2550544"/>
              <a:gd name="connsiteY19" fmla="*/ 336292 h 716870"/>
              <a:gd name="connsiteX20" fmla="*/ 1408722 w 2550544"/>
              <a:gd name="connsiteY20" fmla="*/ 385583 h 716870"/>
              <a:gd name="connsiteX21" fmla="*/ 1482183 w 2550544"/>
              <a:gd name="connsiteY21" fmla="*/ 451094 h 716870"/>
              <a:gd name="connsiteX22" fmla="*/ 1588240 w 2550544"/>
              <a:gd name="connsiteY22" fmla="*/ 509131 h 716870"/>
              <a:gd name="connsiteX23" fmla="*/ 1629105 w 2550544"/>
              <a:gd name="connsiteY23" fmla="*/ 520261 h 716870"/>
              <a:gd name="connsiteX24" fmla="*/ 1804329 w 2550544"/>
              <a:gd name="connsiteY24" fmla="*/ 520580 h 716870"/>
              <a:gd name="connsiteX25" fmla="*/ 1715922 w 2550544"/>
              <a:gd name="connsiteY25" fmla="*/ 442826 h 716870"/>
              <a:gd name="connsiteX26" fmla="*/ 1789542 w 2550544"/>
              <a:gd name="connsiteY26" fmla="*/ 399417 h 716870"/>
              <a:gd name="connsiteX27" fmla="*/ 1878108 w 2550544"/>
              <a:gd name="connsiteY27" fmla="*/ 399894 h 716870"/>
              <a:gd name="connsiteX28" fmla="*/ 1880970 w 2550544"/>
              <a:gd name="connsiteY28" fmla="*/ 516286 h 716870"/>
              <a:gd name="connsiteX29" fmla="*/ 2252090 w 2550544"/>
              <a:gd name="connsiteY29" fmla="*/ 516286 h 716870"/>
              <a:gd name="connsiteX30" fmla="*/ 2176880 w 2550544"/>
              <a:gd name="connsiteY30" fmla="*/ 454433 h 716870"/>
              <a:gd name="connsiteX31" fmla="*/ 2244140 w 2550544"/>
              <a:gd name="connsiteY31" fmla="*/ 440600 h 716870"/>
              <a:gd name="connsiteX32" fmla="*/ 2253839 w 2550544"/>
              <a:gd name="connsiteY32" fmla="*/ 397668 h 716870"/>
              <a:gd name="connsiteX33" fmla="*/ 2300428 w 2550544"/>
              <a:gd name="connsiteY33" fmla="*/ 398463 h 716870"/>
              <a:gd name="connsiteX34" fmla="*/ 2302018 w 2550544"/>
              <a:gd name="connsiteY34" fmla="*/ 411183 h 716870"/>
              <a:gd name="connsiteX35" fmla="*/ 2338907 w 2550544"/>
              <a:gd name="connsiteY35" fmla="*/ 519943 h 716870"/>
              <a:gd name="connsiteX36" fmla="*/ 2550544 w 2550544"/>
              <a:gd name="connsiteY36" fmla="*/ 519943 h 716870"/>
              <a:gd name="connsiteX37" fmla="*/ 2454664 w 2550544"/>
              <a:gd name="connsiteY37" fmla="*/ 690239 h 716870"/>
              <a:gd name="connsiteX38" fmla="*/ 2370073 w 2550544"/>
              <a:gd name="connsiteY38" fmla="*/ 714726 h 716870"/>
              <a:gd name="connsiteX39" fmla="*/ 298383 w 2550544"/>
              <a:gd name="connsiteY39" fmla="*/ 714885 h 716870"/>
              <a:gd name="connsiteX40" fmla="*/ 179288 w 2550544"/>
              <a:gd name="connsiteY40" fmla="*/ 714885 h 716870"/>
              <a:gd name="connsiteX41" fmla="*/ 1678 w 2550544"/>
              <a:gd name="connsiteY41" fmla="*/ 564624 h 716870"/>
              <a:gd name="connsiteX42" fmla="*/ 40635 w 2550544"/>
              <a:gd name="connsiteY42" fmla="*/ 520103 h 716870"/>
              <a:gd name="connsiteX43" fmla="*/ 159730 w 2550544"/>
              <a:gd name="connsiteY43" fmla="*/ 520580 h 716870"/>
              <a:gd name="connsiteX44" fmla="*/ 224287 w 2550544"/>
              <a:gd name="connsiteY44" fmla="*/ 478602 h 716870"/>
              <a:gd name="connsiteX45" fmla="*/ 344813 w 2550544"/>
              <a:gd name="connsiteY45" fmla="*/ 451253 h 716870"/>
              <a:gd name="connsiteX46" fmla="*/ 356580 w 2550544"/>
              <a:gd name="connsiteY46" fmla="*/ 496888 h 716870"/>
              <a:gd name="connsiteX47" fmla="*/ 381703 w 2550544"/>
              <a:gd name="connsiteY47" fmla="*/ 519307 h 716870"/>
              <a:gd name="connsiteX48" fmla="*/ 524013 w 2550544"/>
              <a:gd name="connsiteY48" fmla="*/ 491640 h 716870"/>
              <a:gd name="connsiteX49" fmla="*/ 592704 w 2550544"/>
              <a:gd name="connsiteY49" fmla="*/ 456818 h 716870"/>
              <a:gd name="connsiteX50" fmla="*/ 679521 w 2550544"/>
              <a:gd name="connsiteY50" fmla="*/ 441713 h 71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0544" h="716870">
                <a:moveTo>
                  <a:pt x="679044" y="441713"/>
                </a:moveTo>
                <a:cubicBezTo>
                  <a:pt x="689061" y="417226"/>
                  <a:pt x="749483" y="425812"/>
                  <a:pt x="721657" y="375407"/>
                </a:cubicBezTo>
                <a:cubicBezTo>
                  <a:pt x="713389" y="360619"/>
                  <a:pt x="732311" y="362210"/>
                  <a:pt x="739625" y="358393"/>
                </a:cubicBezTo>
                <a:cubicBezTo>
                  <a:pt x="755844" y="349807"/>
                  <a:pt x="766974" y="361097"/>
                  <a:pt x="767928" y="374294"/>
                </a:cubicBezTo>
                <a:cubicBezTo>
                  <a:pt x="769677" y="400689"/>
                  <a:pt x="779218" y="412614"/>
                  <a:pt x="806726" y="409434"/>
                </a:cubicBezTo>
                <a:cubicBezTo>
                  <a:pt x="842979" y="405300"/>
                  <a:pt x="834393" y="376838"/>
                  <a:pt x="836937" y="355054"/>
                </a:cubicBezTo>
                <a:cubicBezTo>
                  <a:pt x="841389" y="315621"/>
                  <a:pt x="846954" y="276187"/>
                  <a:pt x="847590" y="236595"/>
                </a:cubicBezTo>
                <a:cubicBezTo>
                  <a:pt x="848226" y="191437"/>
                  <a:pt x="864286" y="173310"/>
                  <a:pt x="912465" y="169812"/>
                </a:cubicBezTo>
                <a:cubicBezTo>
                  <a:pt x="959530" y="166473"/>
                  <a:pt x="970820" y="188893"/>
                  <a:pt x="980360" y="224987"/>
                </a:cubicBezTo>
                <a:cubicBezTo>
                  <a:pt x="995625" y="282230"/>
                  <a:pt x="1013274" y="338836"/>
                  <a:pt x="1039670" y="394488"/>
                </a:cubicBezTo>
                <a:cubicBezTo>
                  <a:pt x="1016455" y="292406"/>
                  <a:pt x="1077990" y="194935"/>
                  <a:pt x="1047938" y="92694"/>
                </a:cubicBezTo>
                <a:cubicBezTo>
                  <a:pt x="1038079" y="59144"/>
                  <a:pt x="1074969" y="51989"/>
                  <a:pt x="1139366" y="79497"/>
                </a:cubicBezTo>
                <a:cubicBezTo>
                  <a:pt x="1138253" y="60257"/>
                  <a:pt x="1136345" y="42766"/>
                  <a:pt x="1136663" y="25276"/>
                </a:cubicBezTo>
                <a:cubicBezTo>
                  <a:pt x="1137140" y="5400"/>
                  <a:pt x="1149543" y="-1119"/>
                  <a:pt x="1168464" y="153"/>
                </a:cubicBezTo>
                <a:cubicBezTo>
                  <a:pt x="1185319" y="1266"/>
                  <a:pt x="1192633" y="11601"/>
                  <a:pt x="1191679" y="25753"/>
                </a:cubicBezTo>
                <a:cubicBezTo>
                  <a:pt x="1189612" y="53738"/>
                  <a:pt x="1178959" y="83631"/>
                  <a:pt x="1227456" y="93648"/>
                </a:cubicBezTo>
                <a:cubicBezTo>
                  <a:pt x="1173287" y="109867"/>
                  <a:pt x="1159242" y="140820"/>
                  <a:pt x="1185319" y="186508"/>
                </a:cubicBezTo>
                <a:cubicBezTo>
                  <a:pt x="1216325" y="175695"/>
                  <a:pt x="1189135" y="141032"/>
                  <a:pt x="1214417" y="124178"/>
                </a:cubicBezTo>
                <a:cubicBezTo>
                  <a:pt x="1254487" y="148187"/>
                  <a:pt x="1283108" y="182374"/>
                  <a:pt x="1282949" y="233097"/>
                </a:cubicBezTo>
                <a:cubicBezTo>
                  <a:pt x="1282631" y="296381"/>
                  <a:pt x="1329537" y="320550"/>
                  <a:pt x="1374695" y="336292"/>
                </a:cubicBezTo>
                <a:cubicBezTo>
                  <a:pt x="1405383" y="347104"/>
                  <a:pt x="1413175" y="360142"/>
                  <a:pt x="1408722" y="385583"/>
                </a:cubicBezTo>
                <a:cubicBezTo>
                  <a:pt x="1397910" y="448709"/>
                  <a:pt x="1433368" y="450776"/>
                  <a:pt x="1482183" y="451094"/>
                </a:cubicBezTo>
                <a:cubicBezTo>
                  <a:pt x="1523843" y="451412"/>
                  <a:pt x="1589512" y="420088"/>
                  <a:pt x="1588240" y="509131"/>
                </a:cubicBezTo>
                <a:cubicBezTo>
                  <a:pt x="1587922" y="525827"/>
                  <a:pt x="1614476" y="520103"/>
                  <a:pt x="1629105" y="520261"/>
                </a:cubicBezTo>
                <a:cubicBezTo>
                  <a:pt x="1686983" y="521057"/>
                  <a:pt x="1744861" y="520580"/>
                  <a:pt x="1804329" y="520580"/>
                </a:cubicBezTo>
                <a:cubicBezTo>
                  <a:pt x="1805442" y="454274"/>
                  <a:pt x="1746769" y="464927"/>
                  <a:pt x="1715922" y="442826"/>
                </a:cubicBezTo>
                <a:cubicBezTo>
                  <a:pt x="1734685" y="420088"/>
                  <a:pt x="1767599" y="425017"/>
                  <a:pt x="1789542" y="399417"/>
                </a:cubicBezTo>
                <a:cubicBezTo>
                  <a:pt x="1803693" y="382880"/>
                  <a:pt x="1848056" y="385742"/>
                  <a:pt x="1878108" y="399894"/>
                </a:cubicBezTo>
                <a:cubicBezTo>
                  <a:pt x="1843127" y="443780"/>
                  <a:pt x="2006426" y="455864"/>
                  <a:pt x="1880970" y="516286"/>
                </a:cubicBezTo>
                <a:lnTo>
                  <a:pt x="2252090" y="516286"/>
                </a:lnTo>
                <a:cubicBezTo>
                  <a:pt x="2242073" y="474786"/>
                  <a:pt x="2218699" y="454115"/>
                  <a:pt x="2176880" y="454433"/>
                </a:cubicBezTo>
                <a:cubicBezTo>
                  <a:pt x="2195961" y="433285"/>
                  <a:pt x="2221720" y="445211"/>
                  <a:pt x="2244140" y="440600"/>
                </a:cubicBezTo>
                <a:cubicBezTo>
                  <a:pt x="2278167" y="433603"/>
                  <a:pt x="2268945" y="416113"/>
                  <a:pt x="2253839" y="397668"/>
                </a:cubicBezTo>
                <a:cubicBezTo>
                  <a:pt x="2269422" y="390831"/>
                  <a:pt x="2285004" y="390831"/>
                  <a:pt x="2300428" y="398463"/>
                </a:cubicBezTo>
                <a:cubicBezTo>
                  <a:pt x="2297566" y="403074"/>
                  <a:pt x="2298043" y="407367"/>
                  <a:pt x="2302018" y="411183"/>
                </a:cubicBezTo>
                <a:cubicBezTo>
                  <a:pt x="2356716" y="445740"/>
                  <a:pt x="2369007" y="481994"/>
                  <a:pt x="2338907" y="519943"/>
                </a:cubicBezTo>
                <a:lnTo>
                  <a:pt x="2550544" y="519943"/>
                </a:lnTo>
                <a:cubicBezTo>
                  <a:pt x="2515404" y="582274"/>
                  <a:pt x="2484398" y="635859"/>
                  <a:pt x="2454664" y="690239"/>
                </a:cubicBezTo>
                <a:cubicBezTo>
                  <a:pt x="2434311" y="727605"/>
                  <a:pt x="2399489" y="714726"/>
                  <a:pt x="2370073" y="714726"/>
                </a:cubicBezTo>
                <a:cubicBezTo>
                  <a:pt x="1679510" y="715203"/>
                  <a:pt x="988947" y="715044"/>
                  <a:pt x="298383" y="714885"/>
                </a:cubicBezTo>
                <a:cubicBezTo>
                  <a:pt x="258632" y="714885"/>
                  <a:pt x="219039" y="714885"/>
                  <a:pt x="179288" y="714885"/>
                </a:cubicBezTo>
                <a:cubicBezTo>
                  <a:pt x="24734" y="715044"/>
                  <a:pt x="26324" y="714885"/>
                  <a:pt x="1678" y="564624"/>
                </a:cubicBezTo>
                <a:cubicBezTo>
                  <a:pt x="-4682" y="526145"/>
                  <a:pt x="6766" y="518512"/>
                  <a:pt x="40635" y="520103"/>
                </a:cubicBezTo>
                <a:cubicBezTo>
                  <a:pt x="80227" y="521852"/>
                  <a:pt x="119979" y="520261"/>
                  <a:pt x="159730" y="520580"/>
                </a:cubicBezTo>
                <a:cubicBezTo>
                  <a:pt x="190418" y="520739"/>
                  <a:pt x="210930" y="525509"/>
                  <a:pt x="224287" y="478602"/>
                </a:cubicBezTo>
                <a:cubicBezTo>
                  <a:pt x="238279" y="428992"/>
                  <a:pt x="302200" y="449186"/>
                  <a:pt x="344813" y="451253"/>
                </a:cubicBezTo>
                <a:cubicBezTo>
                  <a:pt x="376614" y="452843"/>
                  <a:pt x="380590" y="468903"/>
                  <a:pt x="356580" y="496888"/>
                </a:cubicBezTo>
                <a:cubicBezTo>
                  <a:pt x="341633" y="514378"/>
                  <a:pt x="371526" y="526463"/>
                  <a:pt x="381703" y="519307"/>
                </a:cubicBezTo>
                <a:cubicBezTo>
                  <a:pt x="425906" y="487983"/>
                  <a:pt x="480127" y="517399"/>
                  <a:pt x="524013" y="491640"/>
                </a:cubicBezTo>
                <a:cubicBezTo>
                  <a:pt x="537846" y="462065"/>
                  <a:pt x="561856" y="456977"/>
                  <a:pt x="592704" y="456818"/>
                </a:cubicBezTo>
                <a:cubicBezTo>
                  <a:pt x="621643" y="456818"/>
                  <a:pt x="655352" y="472083"/>
                  <a:pt x="679521" y="441713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1589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CECFC400-4F0F-EF6D-CD37-C580295536DF}"/>
              </a:ext>
            </a:extLst>
          </p:cNvPr>
          <p:cNvGrpSpPr/>
          <p:nvPr/>
        </p:nvGrpSpPr>
        <p:grpSpPr>
          <a:xfrm>
            <a:off x="10046430" y="5212570"/>
            <a:ext cx="1672870" cy="1709005"/>
            <a:chOff x="10046430" y="5212570"/>
            <a:chExt cx="1672870" cy="1709005"/>
          </a:xfrm>
        </p:grpSpPr>
        <p:sp>
          <p:nvSpPr>
            <p:cNvPr id="40" name="Forma libre: forma 39">
              <a:extLst>
                <a:ext uri="{FF2B5EF4-FFF2-40B4-BE49-F238E27FC236}">
                  <a16:creationId xmlns:a16="http://schemas.microsoft.com/office/drawing/2014/main" id="{6C3DEDA6-250A-468A-BAE4-05717C619AB2}"/>
                </a:ext>
              </a:extLst>
            </p:cNvPr>
            <p:cNvSpPr/>
            <p:nvPr/>
          </p:nvSpPr>
          <p:spPr>
            <a:xfrm>
              <a:off x="10521735" y="5212570"/>
              <a:ext cx="720063" cy="1709005"/>
            </a:xfrm>
            <a:custGeom>
              <a:avLst/>
              <a:gdLst>
                <a:gd name="connsiteX0" fmla="*/ 357846 w 720063"/>
                <a:gd name="connsiteY0" fmla="*/ 1707556 h 1709005"/>
                <a:gd name="connsiteX1" fmla="*/ 96220 w 720063"/>
                <a:gd name="connsiteY1" fmla="*/ 1708699 h 1709005"/>
                <a:gd name="connsiteX2" fmla="*/ 1395 w 720063"/>
                <a:gd name="connsiteY2" fmla="*/ 1602830 h 1709005"/>
                <a:gd name="connsiteX3" fmla="*/ 77940 w 720063"/>
                <a:gd name="connsiteY3" fmla="*/ 789009 h 1709005"/>
                <a:gd name="connsiteX4" fmla="*/ 135826 w 720063"/>
                <a:gd name="connsiteY4" fmla="*/ 280229 h 1709005"/>
                <a:gd name="connsiteX5" fmla="*/ 307196 w 720063"/>
                <a:gd name="connsiteY5" fmla="*/ 6036 h 1709005"/>
                <a:gd name="connsiteX6" fmla="*/ 552066 w 720063"/>
                <a:gd name="connsiteY6" fmla="*/ 149987 h 1709005"/>
                <a:gd name="connsiteX7" fmla="*/ 626327 w 720063"/>
                <a:gd name="connsiteY7" fmla="*/ 591362 h 1709005"/>
                <a:gd name="connsiteX8" fmla="*/ 718867 w 720063"/>
                <a:gd name="connsiteY8" fmla="*/ 1606638 h 1709005"/>
                <a:gd name="connsiteX9" fmla="*/ 619472 w 720063"/>
                <a:gd name="connsiteY9" fmla="*/ 1708699 h 1709005"/>
                <a:gd name="connsiteX10" fmla="*/ 357846 w 720063"/>
                <a:gd name="connsiteY10" fmla="*/ 1707937 h 1709005"/>
                <a:gd name="connsiteX11" fmla="*/ 355180 w 720063"/>
                <a:gd name="connsiteY11" fmla="*/ 1634438 h 1709005"/>
                <a:gd name="connsiteX12" fmla="*/ 557398 w 720063"/>
                <a:gd name="connsiteY12" fmla="*/ 1634438 h 1709005"/>
                <a:gd name="connsiteX13" fmla="*/ 640037 w 720063"/>
                <a:gd name="connsiteY13" fmla="*/ 1576172 h 1709005"/>
                <a:gd name="connsiteX14" fmla="*/ 554351 w 720063"/>
                <a:gd name="connsiteY14" fmla="*/ 1428032 h 1709005"/>
                <a:gd name="connsiteX15" fmla="*/ 226081 w 720063"/>
                <a:gd name="connsiteY15" fmla="*/ 1428032 h 1709005"/>
                <a:gd name="connsiteX16" fmla="*/ 80987 w 720063"/>
                <a:gd name="connsiteY16" fmla="*/ 1558654 h 1709005"/>
                <a:gd name="connsiteX17" fmla="*/ 145346 w 720063"/>
                <a:gd name="connsiteY17" fmla="*/ 1635581 h 1709005"/>
                <a:gd name="connsiteX18" fmla="*/ 355942 w 720063"/>
                <a:gd name="connsiteY18" fmla="*/ 1635200 h 1709005"/>
                <a:gd name="connsiteX19" fmla="*/ 350991 w 720063"/>
                <a:gd name="connsiteY19" fmla="*/ 1136702 h 1709005"/>
                <a:gd name="connsiteX20" fmla="*/ 350991 w 720063"/>
                <a:gd name="connsiteY20" fmla="*/ 1135178 h 1709005"/>
                <a:gd name="connsiteX21" fmla="*/ 518935 w 720063"/>
                <a:gd name="connsiteY21" fmla="*/ 1135178 h 1709005"/>
                <a:gd name="connsiteX22" fmla="*/ 591291 w 720063"/>
                <a:gd name="connsiteY22" fmla="*/ 1068153 h 1709005"/>
                <a:gd name="connsiteX23" fmla="*/ 526932 w 720063"/>
                <a:gd name="connsiteY23" fmla="*/ 953145 h 1709005"/>
                <a:gd name="connsiteX24" fmla="*/ 191426 w 720063"/>
                <a:gd name="connsiteY24" fmla="*/ 953906 h 1709005"/>
                <a:gd name="connsiteX25" fmla="*/ 127828 w 720063"/>
                <a:gd name="connsiteY25" fmla="*/ 1087194 h 1709005"/>
                <a:gd name="connsiteX26" fmla="*/ 199804 w 720063"/>
                <a:gd name="connsiteY26" fmla="*/ 1136702 h 1709005"/>
                <a:gd name="connsiteX27" fmla="*/ 350991 w 720063"/>
                <a:gd name="connsiteY27" fmla="*/ 1136702 h 1709005"/>
                <a:gd name="connsiteX28" fmla="*/ 360512 w 720063"/>
                <a:gd name="connsiteY28" fmla="*/ 658387 h 1709005"/>
                <a:gd name="connsiteX29" fmla="*/ 360512 w 720063"/>
                <a:gd name="connsiteY29" fmla="*/ 658387 h 1709005"/>
                <a:gd name="connsiteX30" fmla="*/ 478567 w 720063"/>
                <a:gd name="connsiteY30" fmla="*/ 658387 h 1709005"/>
                <a:gd name="connsiteX31" fmla="*/ 547496 w 720063"/>
                <a:gd name="connsiteY31" fmla="*/ 611926 h 1709005"/>
                <a:gd name="connsiteX32" fmla="*/ 478186 w 720063"/>
                <a:gd name="connsiteY32" fmla="*/ 528145 h 1709005"/>
                <a:gd name="connsiteX33" fmla="*/ 242076 w 720063"/>
                <a:gd name="connsiteY33" fmla="*/ 528145 h 1709005"/>
                <a:gd name="connsiteX34" fmla="*/ 175431 w 720063"/>
                <a:gd name="connsiteY34" fmla="*/ 594028 h 1709005"/>
                <a:gd name="connsiteX35" fmla="*/ 242456 w 720063"/>
                <a:gd name="connsiteY35" fmla="*/ 658387 h 1709005"/>
                <a:gd name="connsiteX36" fmla="*/ 360512 w 720063"/>
                <a:gd name="connsiteY36" fmla="*/ 658387 h 170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0063" h="1709005">
                  <a:moveTo>
                    <a:pt x="357846" y="1707556"/>
                  </a:moveTo>
                  <a:cubicBezTo>
                    <a:pt x="270637" y="1707556"/>
                    <a:pt x="183429" y="1704510"/>
                    <a:pt x="96220" y="1708699"/>
                  </a:cubicBezTo>
                  <a:cubicBezTo>
                    <a:pt x="16247" y="1712507"/>
                    <a:pt x="-6222" y="1678614"/>
                    <a:pt x="1395" y="1602830"/>
                  </a:cubicBezTo>
                  <a:cubicBezTo>
                    <a:pt x="28814" y="1331683"/>
                    <a:pt x="51664" y="1060156"/>
                    <a:pt x="77940" y="789009"/>
                  </a:cubicBezTo>
                  <a:cubicBezTo>
                    <a:pt x="94316" y="619162"/>
                    <a:pt x="97743" y="447411"/>
                    <a:pt x="135826" y="280229"/>
                  </a:cubicBezTo>
                  <a:cubicBezTo>
                    <a:pt x="160579" y="171313"/>
                    <a:pt x="164007" y="49830"/>
                    <a:pt x="307196" y="6036"/>
                  </a:cubicBezTo>
                  <a:cubicBezTo>
                    <a:pt x="400498" y="-22526"/>
                    <a:pt x="530740" y="54400"/>
                    <a:pt x="552066" y="149987"/>
                  </a:cubicBezTo>
                  <a:cubicBezTo>
                    <a:pt x="584817" y="296223"/>
                    <a:pt x="613760" y="441698"/>
                    <a:pt x="626327" y="591362"/>
                  </a:cubicBezTo>
                  <a:cubicBezTo>
                    <a:pt x="654889" y="929914"/>
                    <a:pt x="685735" y="1268467"/>
                    <a:pt x="718867" y="1606638"/>
                  </a:cubicBezTo>
                  <a:cubicBezTo>
                    <a:pt x="726864" y="1687373"/>
                    <a:pt x="694875" y="1712126"/>
                    <a:pt x="619472" y="1708699"/>
                  </a:cubicBezTo>
                  <a:cubicBezTo>
                    <a:pt x="532644" y="1704891"/>
                    <a:pt x="445055" y="1707937"/>
                    <a:pt x="357846" y="1707937"/>
                  </a:cubicBezTo>
                  <a:close/>
                  <a:moveTo>
                    <a:pt x="355180" y="1634438"/>
                  </a:moveTo>
                  <a:cubicBezTo>
                    <a:pt x="422586" y="1634438"/>
                    <a:pt x="489992" y="1635200"/>
                    <a:pt x="557398" y="1634438"/>
                  </a:cubicBezTo>
                  <a:cubicBezTo>
                    <a:pt x="597384" y="1633677"/>
                    <a:pt x="654127" y="1644720"/>
                    <a:pt x="640037" y="1576172"/>
                  </a:cubicBezTo>
                  <a:cubicBezTo>
                    <a:pt x="628231" y="1519810"/>
                    <a:pt x="667837" y="1427651"/>
                    <a:pt x="554351" y="1428032"/>
                  </a:cubicBezTo>
                  <a:cubicBezTo>
                    <a:pt x="445055" y="1428032"/>
                    <a:pt x="335377" y="1428032"/>
                    <a:pt x="226081" y="1428032"/>
                  </a:cubicBezTo>
                  <a:cubicBezTo>
                    <a:pt x="96220" y="1428032"/>
                    <a:pt x="98124" y="1428032"/>
                    <a:pt x="80987" y="1558654"/>
                  </a:cubicBezTo>
                  <a:cubicBezTo>
                    <a:pt x="73751" y="1613112"/>
                    <a:pt x="87080" y="1637485"/>
                    <a:pt x="145346" y="1635581"/>
                  </a:cubicBezTo>
                  <a:cubicBezTo>
                    <a:pt x="215418" y="1632915"/>
                    <a:pt x="285489" y="1634819"/>
                    <a:pt x="355942" y="1635200"/>
                  </a:cubicBezTo>
                  <a:close/>
                  <a:moveTo>
                    <a:pt x="350991" y="1136702"/>
                  </a:moveTo>
                  <a:cubicBezTo>
                    <a:pt x="350991" y="1136702"/>
                    <a:pt x="350991" y="1135940"/>
                    <a:pt x="350991" y="1135178"/>
                  </a:cubicBezTo>
                  <a:cubicBezTo>
                    <a:pt x="406972" y="1135178"/>
                    <a:pt x="462953" y="1134797"/>
                    <a:pt x="518935" y="1135178"/>
                  </a:cubicBezTo>
                  <a:cubicBezTo>
                    <a:pt x="565014" y="1135559"/>
                    <a:pt x="597003" y="1121469"/>
                    <a:pt x="591291" y="1068153"/>
                  </a:cubicBezTo>
                  <a:cubicBezTo>
                    <a:pt x="586340" y="1020931"/>
                    <a:pt x="601954" y="956191"/>
                    <a:pt x="526932" y="953145"/>
                  </a:cubicBezTo>
                  <a:cubicBezTo>
                    <a:pt x="415350" y="948575"/>
                    <a:pt x="302627" y="945909"/>
                    <a:pt x="191426" y="953906"/>
                  </a:cubicBezTo>
                  <a:cubicBezTo>
                    <a:pt x="108787" y="959999"/>
                    <a:pt x="134683" y="1036545"/>
                    <a:pt x="127828" y="1087194"/>
                  </a:cubicBezTo>
                  <a:cubicBezTo>
                    <a:pt x="120212" y="1145461"/>
                    <a:pt x="162483" y="1137844"/>
                    <a:pt x="199804" y="1136702"/>
                  </a:cubicBezTo>
                  <a:cubicBezTo>
                    <a:pt x="250073" y="1135178"/>
                    <a:pt x="300342" y="1136702"/>
                    <a:pt x="350991" y="1136702"/>
                  </a:cubicBezTo>
                  <a:close/>
                  <a:moveTo>
                    <a:pt x="360512" y="658387"/>
                  </a:moveTo>
                  <a:lnTo>
                    <a:pt x="360512" y="658387"/>
                  </a:lnTo>
                  <a:cubicBezTo>
                    <a:pt x="399737" y="658768"/>
                    <a:pt x="439342" y="659910"/>
                    <a:pt x="478567" y="658387"/>
                  </a:cubicBezTo>
                  <a:cubicBezTo>
                    <a:pt x="510176" y="656864"/>
                    <a:pt x="552447" y="667908"/>
                    <a:pt x="547496" y="611926"/>
                  </a:cubicBezTo>
                  <a:cubicBezTo>
                    <a:pt x="543688" y="568132"/>
                    <a:pt x="539880" y="526622"/>
                    <a:pt x="478186" y="528145"/>
                  </a:cubicBezTo>
                  <a:cubicBezTo>
                    <a:pt x="399356" y="530430"/>
                    <a:pt x="320525" y="529288"/>
                    <a:pt x="242076" y="528145"/>
                  </a:cubicBezTo>
                  <a:cubicBezTo>
                    <a:pt x="195996" y="527384"/>
                    <a:pt x="176574" y="548329"/>
                    <a:pt x="175431" y="594028"/>
                  </a:cubicBezTo>
                  <a:cubicBezTo>
                    <a:pt x="174289" y="642773"/>
                    <a:pt x="198281" y="659149"/>
                    <a:pt x="242456" y="658387"/>
                  </a:cubicBezTo>
                  <a:cubicBezTo>
                    <a:pt x="281681" y="657625"/>
                    <a:pt x="321287" y="658387"/>
                    <a:pt x="360512" y="658387"/>
                  </a:cubicBezTo>
                  <a:close/>
                </a:path>
              </a:pathLst>
            </a:custGeom>
            <a:solidFill>
              <a:srgbClr val="004577"/>
            </a:solidFill>
            <a:ln w="3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1" name="Forma libre: forma 40">
              <a:extLst>
                <a:ext uri="{FF2B5EF4-FFF2-40B4-BE49-F238E27FC236}">
                  <a16:creationId xmlns:a16="http://schemas.microsoft.com/office/drawing/2014/main" id="{993748C0-BB07-4F68-B941-4C084DD4C82C}"/>
                </a:ext>
              </a:extLst>
            </p:cNvPr>
            <p:cNvSpPr/>
            <p:nvPr/>
          </p:nvSpPr>
          <p:spPr>
            <a:xfrm>
              <a:off x="11151566" y="5444500"/>
              <a:ext cx="567344" cy="143007"/>
            </a:xfrm>
            <a:custGeom>
              <a:avLst/>
              <a:gdLst>
                <a:gd name="connsiteX0" fmla="*/ 500325 w 567344"/>
                <a:gd name="connsiteY0" fmla="*/ 142743 h 143007"/>
                <a:gd name="connsiteX1" fmla="*/ 56666 w 567344"/>
                <a:gd name="connsiteY1" fmla="*/ 84097 h 143007"/>
                <a:gd name="connsiteX2" fmla="*/ 304 w 567344"/>
                <a:gd name="connsiteY2" fmla="*/ 36113 h 143007"/>
                <a:gd name="connsiteX3" fmla="*/ 64282 w 567344"/>
                <a:gd name="connsiteY3" fmla="*/ 1839 h 143007"/>
                <a:gd name="connsiteX4" fmla="*/ 515939 w 567344"/>
                <a:gd name="connsiteY4" fmla="*/ 57058 h 143007"/>
                <a:gd name="connsiteX5" fmla="*/ 566208 w 567344"/>
                <a:gd name="connsiteY5" fmla="*/ 109231 h 143007"/>
                <a:gd name="connsiteX6" fmla="*/ 500325 w 567344"/>
                <a:gd name="connsiteY6" fmla="*/ 142743 h 14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7344" h="143007">
                  <a:moveTo>
                    <a:pt x="500325" y="142743"/>
                  </a:moveTo>
                  <a:cubicBezTo>
                    <a:pt x="357516" y="124083"/>
                    <a:pt x="207091" y="104661"/>
                    <a:pt x="56666" y="84097"/>
                  </a:cubicBezTo>
                  <a:cubicBezTo>
                    <a:pt x="29246" y="80288"/>
                    <a:pt x="-3505" y="76099"/>
                    <a:pt x="304" y="36113"/>
                  </a:cubicBezTo>
                  <a:cubicBezTo>
                    <a:pt x="4112" y="-4635"/>
                    <a:pt x="36101" y="-1589"/>
                    <a:pt x="64282" y="1839"/>
                  </a:cubicBezTo>
                  <a:cubicBezTo>
                    <a:pt x="214708" y="19737"/>
                    <a:pt x="365514" y="38017"/>
                    <a:pt x="515939" y="57058"/>
                  </a:cubicBezTo>
                  <a:cubicBezTo>
                    <a:pt x="544882" y="60866"/>
                    <a:pt x="573444" y="69625"/>
                    <a:pt x="566208" y="109231"/>
                  </a:cubicBezTo>
                  <a:cubicBezTo>
                    <a:pt x="560115" y="142743"/>
                    <a:pt x="534219" y="143886"/>
                    <a:pt x="500325" y="142743"/>
                  </a:cubicBezTo>
                  <a:close/>
                </a:path>
              </a:pathLst>
            </a:custGeom>
            <a:solidFill>
              <a:srgbClr val="004577"/>
            </a:solidFill>
            <a:ln w="3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2" name="Forma libre: forma 41">
              <a:extLst>
                <a:ext uri="{FF2B5EF4-FFF2-40B4-BE49-F238E27FC236}">
                  <a16:creationId xmlns:a16="http://schemas.microsoft.com/office/drawing/2014/main" id="{7D018E06-57A4-4510-BFA7-29B78D1D59B7}"/>
                </a:ext>
              </a:extLst>
            </p:cNvPr>
            <p:cNvSpPr/>
            <p:nvPr/>
          </p:nvSpPr>
          <p:spPr>
            <a:xfrm>
              <a:off x="11152404" y="5249631"/>
              <a:ext cx="566896" cy="144113"/>
            </a:xfrm>
            <a:custGeom>
              <a:avLst/>
              <a:gdLst>
                <a:gd name="connsiteX0" fmla="*/ 85913 w 566896"/>
                <a:gd name="connsiteY0" fmla="*/ 140726 h 144113"/>
                <a:gd name="connsiteX1" fmla="*/ 989 w 566896"/>
                <a:gd name="connsiteY1" fmla="*/ 111784 h 144113"/>
                <a:gd name="connsiteX2" fmla="*/ 76012 w 566896"/>
                <a:gd name="connsiteY2" fmla="*/ 56564 h 144113"/>
                <a:gd name="connsiteX3" fmla="*/ 500249 w 566896"/>
                <a:gd name="connsiteY3" fmla="*/ 1726 h 144113"/>
                <a:gd name="connsiteX4" fmla="*/ 565751 w 566896"/>
                <a:gd name="connsiteY4" fmla="*/ 35238 h 144113"/>
                <a:gd name="connsiteX5" fmla="*/ 507485 w 566896"/>
                <a:gd name="connsiteY5" fmla="*/ 87411 h 144113"/>
                <a:gd name="connsiteX6" fmla="*/ 85913 w 566896"/>
                <a:gd name="connsiteY6" fmla="*/ 141488 h 14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896" h="144113">
                  <a:moveTo>
                    <a:pt x="85913" y="140726"/>
                  </a:moveTo>
                  <a:cubicBezTo>
                    <a:pt x="53162" y="136537"/>
                    <a:pt x="8606" y="163576"/>
                    <a:pt x="989" y="111784"/>
                  </a:cubicBezTo>
                  <a:cubicBezTo>
                    <a:pt x="-7770" y="55803"/>
                    <a:pt x="43642" y="61134"/>
                    <a:pt x="76012" y="56564"/>
                  </a:cubicBezTo>
                  <a:cubicBezTo>
                    <a:pt x="217297" y="36381"/>
                    <a:pt x="358964" y="19244"/>
                    <a:pt x="500249" y="1726"/>
                  </a:cubicBezTo>
                  <a:cubicBezTo>
                    <a:pt x="529192" y="-2082"/>
                    <a:pt x="559277" y="-2844"/>
                    <a:pt x="565751" y="35238"/>
                  </a:cubicBezTo>
                  <a:cubicBezTo>
                    <a:pt x="573748" y="80937"/>
                    <a:pt x="538332" y="83222"/>
                    <a:pt x="507485" y="87411"/>
                  </a:cubicBezTo>
                  <a:cubicBezTo>
                    <a:pt x="366199" y="105691"/>
                    <a:pt x="224533" y="123589"/>
                    <a:pt x="85913" y="141488"/>
                  </a:cubicBezTo>
                  <a:close/>
                </a:path>
              </a:pathLst>
            </a:custGeom>
            <a:solidFill>
              <a:srgbClr val="004577"/>
            </a:solidFill>
            <a:ln w="3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3" name="Forma libre: forma 42">
              <a:extLst>
                <a:ext uri="{FF2B5EF4-FFF2-40B4-BE49-F238E27FC236}">
                  <a16:creationId xmlns:a16="http://schemas.microsoft.com/office/drawing/2014/main" id="{95BD86EF-F915-4986-A658-D280BAAB2D96}"/>
                </a:ext>
              </a:extLst>
            </p:cNvPr>
            <p:cNvSpPr/>
            <p:nvPr/>
          </p:nvSpPr>
          <p:spPr>
            <a:xfrm>
              <a:off x="10046712" y="5249330"/>
              <a:ext cx="564599" cy="145645"/>
            </a:xfrm>
            <a:custGeom>
              <a:avLst/>
              <a:gdLst>
                <a:gd name="connsiteX0" fmla="*/ 498125 w 564599"/>
                <a:gd name="connsiteY0" fmla="*/ 142931 h 145645"/>
                <a:gd name="connsiteX1" fmla="*/ 55227 w 564599"/>
                <a:gd name="connsiteY1" fmla="*/ 86189 h 145645"/>
                <a:gd name="connsiteX2" fmla="*/ 388 w 564599"/>
                <a:gd name="connsiteY2" fmla="*/ 37824 h 145645"/>
                <a:gd name="connsiteX3" fmla="*/ 62843 w 564599"/>
                <a:gd name="connsiteY3" fmla="*/ 1646 h 145645"/>
                <a:gd name="connsiteX4" fmla="*/ 496983 w 564599"/>
                <a:gd name="connsiteY4" fmla="*/ 58008 h 145645"/>
                <a:gd name="connsiteX5" fmla="*/ 563627 w 564599"/>
                <a:gd name="connsiteY5" fmla="*/ 112846 h 145645"/>
                <a:gd name="connsiteX6" fmla="*/ 498125 w 564599"/>
                <a:gd name="connsiteY6" fmla="*/ 143312 h 14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4599" h="145645">
                  <a:moveTo>
                    <a:pt x="498125" y="142931"/>
                  </a:moveTo>
                  <a:cubicBezTo>
                    <a:pt x="344653" y="123509"/>
                    <a:pt x="199940" y="105230"/>
                    <a:pt x="55227" y="86189"/>
                  </a:cubicBezTo>
                  <a:cubicBezTo>
                    <a:pt x="26665" y="82761"/>
                    <a:pt x="-3801" y="78191"/>
                    <a:pt x="388" y="37824"/>
                  </a:cubicBezTo>
                  <a:cubicBezTo>
                    <a:pt x="4197" y="-1401"/>
                    <a:pt x="32758" y="-2543"/>
                    <a:pt x="62843" y="1646"/>
                  </a:cubicBezTo>
                  <a:cubicBezTo>
                    <a:pt x="207556" y="20306"/>
                    <a:pt x="352270" y="38205"/>
                    <a:pt x="496983" y="58008"/>
                  </a:cubicBezTo>
                  <a:cubicBezTo>
                    <a:pt x="528591" y="62197"/>
                    <a:pt x="571624" y="62197"/>
                    <a:pt x="563627" y="112846"/>
                  </a:cubicBezTo>
                  <a:cubicBezTo>
                    <a:pt x="556391" y="159307"/>
                    <a:pt x="518309" y="142551"/>
                    <a:pt x="498125" y="143312"/>
                  </a:cubicBezTo>
                  <a:close/>
                </a:path>
              </a:pathLst>
            </a:custGeom>
            <a:solidFill>
              <a:srgbClr val="004577"/>
            </a:solidFill>
            <a:ln w="3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4" name="Forma libre: forma 43">
              <a:extLst>
                <a:ext uri="{FF2B5EF4-FFF2-40B4-BE49-F238E27FC236}">
                  <a16:creationId xmlns:a16="http://schemas.microsoft.com/office/drawing/2014/main" id="{F78C02CD-B784-4039-850C-60FEEC7C00C7}"/>
                </a:ext>
              </a:extLst>
            </p:cNvPr>
            <p:cNvSpPr/>
            <p:nvPr/>
          </p:nvSpPr>
          <p:spPr>
            <a:xfrm>
              <a:off x="10046430" y="5444548"/>
              <a:ext cx="565537" cy="142856"/>
            </a:xfrm>
            <a:custGeom>
              <a:avLst/>
              <a:gdLst>
                <a:gd name="connsiteX0" fmla="*/ 62364 w 565537"/>
                <a:gd name="connsiteY0" fmla="*/ 142695 h 142856"/>
                <a:gd name="connsiteX1" fmla="*/ 670 w 565537"/>
                <a:gd name="connsiteY1" fmla="*/ 106136 h 142856"/>
                <a:gd name="connsiteX2" fmla="*/ 45227 w 565537"/>
                <a:gd name="connsiteY2" fmla="*/ 57771 h 142856"/>
                <a:gd name="connsiteX3" fmla="*/ 504120 w 565537"/>
                <a:gd name="connsiteY3" fmla="*/ 1790 h 142856"/>
                <a:gd name="connsiteX4" fmla="*/ 564290 w 565537"/>
                <a:gd name="connsiteY4" fmla="*/ 30733 h 142856"/>
                <a:gd name="connsiteX5" fmla="*/ 514402 w 565537"/>
                <a:gd name="connsiteY5" fmla="*/ 82906 h 142856"/>
                <a:gd name="connsiteX6" fmla="*/ 62364 w 565537"/>
                <a:gd name="connsiteY6" fmla="*/ 142695 h 14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537" h="142856">
                  <a:moveTo>
                    <a:pt x="62364" y="142695"/>
                  </a:moveTo>
                  <a:cubicBezTo>
                    <a:pt x="28851" y="143837"/>
                    <a:pt x="5240" y="139648"/>
                    <a:pt x="670" y="106136"/>
                  </a:cubicBezTo>
                  <a:cubicBezTo>
                    <a:pt x="-4280" y="71481"/>
                    <a:pt x="18950" y="61199"/>
                    <a:pt x="45227" y="57771"/>
                  </a:cubicBezTo>
                  <a:cubicBezTo>
                    <a:pt x="197937" y="38349"/>
                    <a:pt x="351028" y="19689"/>
                    <a:pt x="504120" y="1790"/>
                  </a:cubicBezTo>
                  <a:cubicBezTo>
                    <a:pt x="528492" y="-1257"/>
                    <a:pt x="557435" y="-4684"/>
                    <a:pt x="564290" y="30733"/>
                  </a:cubicBezTo>
                  <a:cubicBezTo>
                    <a:pt x="571906" y="69957"/>
                    <a:pt x="543344" y="79097"/>
                    <a:pt x="514402" y="82906"/>
                  </a:cubicBezTo>
                  <a:cubicBezTo>
                    <a:pt x="361691" y="103851"/>
                    <a:pt x="208981" y="123654"/>
                    <a:pt x="62364" y="142695"/>
                  </a:cubicBezTo>
                  <a:close/>
                </a:path>
              </a:pathLst>
            </a:custGeom>
            <a:solidFill>
              <a:srgbClr val="004577"/>
            </a:solidFill>
            <a:ln w="3788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Imagen 24">
            <a:extLst>
              <a:ext uri="{FF2B5EF4-FFF2-40B4-BE49-F238E27FC236}">
                <a16:creationId xmlns:a16="http://schemas.microsoft.com/office/drawing/2014/main" id="{A7E6390D-0274-404B-A34F-461EE2FB53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" y="2482410"/>
            <a:ext cx="12192002" cy="4375590"/>
          </a:xfrm>
          <a:prstGeom prst="rect">
            <a:avLst/>
          </a:prstGeom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43CB89D-0D9C-4549-AD4E-9811C01F93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57253" y="1581228"/>
            <a:ext cx="4117715" cy="997585"/>
          </a:xfrm>
        </p:spPr>
        <p:txBody>
          <a:bodyPr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noProof="1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2000" noProof="1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0ACB435-CC94-4A79-91D6-FFCD67E9C8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76804" y="457420"/>
            <a:ext cx="4319196" cy="1121724"/>
          </a:xfrm>
        </p:spPr>
        <p:txBody>
          <a:bodyPr>
            <a:normAutofit/>
          </a:bodyPr>
          <a:lstStyle/>
          <a:p>
            <a:pPr algn="ctr" rtl="1"/>
            <a:r>
              <a:rPr lang="fa-IR" sz="4800" b="1" dirty="0">
                <a:solidFill>
                  <a:srgbClr val="0070D4"/>
                </a:solidFill>
                <a:latin typeface="Arial Black" panose="020B0A04020102020204" pitchFamily="34" charset="0"/>
                <a:cs typeface="B Nazanin" panose="00000700000000000000" pitchFamily="2" charset="-78"/>
              </a:rPr>
              <a:t>متشکرم!</a:t>
            </a:r>
            <a:endParaRPr lang="en-US" sz="4800" b="1" dirty="0">
              <a:solidFill>
                <a:srgbClr val="0070D4"/>
              </a:solidFill>
              <a:latin typeface="Arial Black" panose="020B0A040201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181AA7BE-E71E-4CBE-B4A1-858DC3836630}"/>
              </a:ext>
            </a:extLst>
          </p:cNvPr>
          <p:cNvGrpSpPr/>
          <p:nvPr/>
        </p:nvGrpSpPr>
        <p:grpSpPr>
          <a:xfrm>
            <a:off x="0" y="6003113"/>
            <a:ext cx="12213393" cy="451743"/>
            <a:chOff x="-21393" y="6406749"/>
            <a:chExt cx="12509009" cy="462677"/>
          </a:xfrm>
          <a:solidFill>
            <a:schemeClr val="bg1"/>
          </a:solidFill>
        </p:grpSpPr>
        <p:grpSp>
          <p:nvGrpSpPr>
            <p:cNvPr id="8" name="Grupo 7">
              <a:extLst>
                <a:ext uri="{FF2B5EF4-FFF2-40B4-BE49-F238E27FC236}">
                  <a16:creationId xmlns:a16="http://schemas.microsoft.com/office/drawing/2014/main" id="{37FC6319-7C3E-4C9A-AB01-7DF75C1D54D7}"/>
                </a:ext>
              </a:extLst>
            </p:cNvPr>
            <p:cNvGrpSpPr/>
            <p:nvPr/>
          </p:nvGrpSpPr>
          <p:grpSpPr>
            <a:xfrm>
              <a:off x="-21393" y="6407761"/>
              <a:ext cx="7505405" cy="461665"/>
              <a:chOff x="-21393" y="6390178"/>
              <a:chExt cx="6997329" cy="479248"/>
            </a:xfrm>
            <a:grpFill/>
          </p:grpSpPr>
          <p:sp>
            <p:nvSpPr>
              <p:cNvPr id="12" name="Forma libre: forma 11">
                <a:extLst>
                  <a:ext uri="{FF2B5EF4-FFF2-40B4-BE49-F238E27FC236}">
                    <a16:creationId xmlns:a16="http://schemas.microsoft.com/office/drawing/2014/main" id="{9EB1AED0-A97D-4ED0-809F-5933B1109A85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Forma libre: forma 12">
                <a:extLst>
                  <a:ext uri="{FF2B5EF4-FFF2-40B4-BE49-F238E27FC236}">
                    <a16:creationId xmlns:a16="http://schemas.microsoft.com/office/drawing/2014/main" id="{41E1FEFD-CFE6-4A7E-B09B-3513AC7765F5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orma libre: forma 13">
                <a:extLst>
                  <a:ext uri="{FF2B5EF4-FFF2-40B4-BE49-F238E27FC236}">
                    <a16:creationId xmlns:a16="http://schemas.microsoft.com/office/drawing/2014/main" id="{942C60B0-B9B2-4D33-A36C-4730B9C16106}"/>
                  </a:ext>
                </a:extLst>
              </p:cNvPr>
              <p:cNvSpPr/>
              <p:nvPr/>
            </p:nvSpPr>
            <p:spPr>
              <a:xfrm>
                <a:off x="4629425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11A2A3B6-A529-4828-91A6-49E3C545B9FE}"/>
                </a:ext>
              </a:extLst>
            </p:cNvPr>
            <p:cNvGrpSpPr/>
            <p:nvPr/>
          </p:nvGrpSpPr>
          <p:grpSpPr>
            <a:xfrm>
              <a:off x="7468923" y="6406749"/>
              <a:ext cx="5018693" cy="461665"/>
              <a:chOff x="-21393" y="6390178"/>
              <a:chExt cx="4678954" cy="479248"/>
            </a:xfrm>
            <a:grpFill/>
          </p:grpSpPr>
          <p:sp>
            <p:nvSpPr>
              <p:cNvPr id="10" name="Forma libre: forma 9">
                <a:extLst>
                  <a:ext uri="{FF2B5EF4-FFF2-40B4-BE49-F238E27FC236}">
                    <a16:creationId xmlns:a16="http://schemas.microsoft.com/office/drawing/2014/main" id="{A3DDDCE1-193D-4203-A461-260CF35A6E10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Forma libre: forma 10">
                <a:extLst>
                  <a:ext uri="{FF2B5EF4-FFF2-40B4-BE49-F238E27FC236}">
                    <a16:creationId xmlns:a16="http://schemas.microsoft.com/office/drawing/2014/main" id="{F3A039A7-C82E-4A27-B371-656A72203FD0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LID4096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" name="Grupo 3">
            <a:extLst>
              <a:ext uri="{FF2B5EF4-FFF2-40B4-BE49-F238E27FC236}">
                <a16:creationId xmlns:a16="http://schemas.microsoft.com/office/drawing/2014/main" id="{C9C6355A-23D0-FC6A-71FF-4F8C4F74D88F}"/>
              </a:ext>
            </a:extLst>
          </p:cNvPr>
          <p:cNvGrpSpPr/>
          <p:nvPr/>
        </p:nvGrpSpPr>
        <p:grpSpPr>
          <a:xfrm>
            <a:off x="203757" y="148567"/>
            <a:ext cx="1082483" cy="808861"/>
            <a:chOff x="203757" y="148567"/>
            <a:chExt cx="1082483" cy="808861"/>
          </a:xfrm>
        </p:grpSpPr>
        <p:sp>
          <p:nvSpPr>
            <p:cNvPr id="16" name="Forma libre: forma 15">
              <a:extLst>
                <a:ext uri="{FF2B5EF4-FFF2-40B4-BE49-F238E27FC236}">
                  <a16:creationId xmlns:a16="http://schemas.microsoft.com/office/drawing/2014/main" id="{8F809754-5F49-4F69-AC2F-329D7654974F}"/>
                </a:ext>
              </a:extLst>
            </p:cNvPr>
            <p:cNvSpPr/>
            <p:nvPr/>
          </p:nvSpPr>
          <p:spPr>
            <a:xfrm>
              <a:off x="248587" y="615398"/>
              <a:ext cx="633673" cy="342030"/>
            </a:xfrm>
            <a:custGeom>
              <a:avLst/>
              <a:gdLst>
                <a:gd name="connsiteX0" fmla="*/ 633673 w 633673"/>
                <a:gd name="connsiteY0" fmla="*/ 70927 h 342030"/>
                <a:gd name="connsiteX1" fmla="*/ 561514 w 633673"/>
                <a:gd name="connsiteY1" fmla="*/ 82738 h 342030"/>
                <a:gd name="connsiteX2" fmla="*/ 469826 w 633673"/>
                <a:gd name="connsiteY2" fmla="*/ 66680 h 342030"/>
                <a:gd name="connsiteX3" fmla="*/ 333382 w 633673"/>
                <a:gd name="connsiteY3" fmla="*/ 176653 h 342030"/>
                <a:gd name="connsiteX4" fmla="*/ 333175 w 633673"/>
                <a:gd name="connsiteY4" fmla="*/ 254252 h 342030"/>
                <a:gd name="connsiteX5" fmla="*/ 313179 w 633673"/>
                <a:gd name="connsiteY5" fmla="*/ 239695 h 342030"/>
                <a:gd name="connsiteX6" fmla="*/ 232111 w 633673"/>
                <a:gd name="connsiteY6" fmla="*/ 176187 h 342030"/>
                <a:gd name="connsiteX7" fmla="*/ 108306 w 633673"/>
                <a:gd name="connsiteY7" fmla="*/ 210894 h 342030"/>
                <a:gd name="connsiteX8" fmla="*/ 40653 w 633673"/>
                <a:gd name="connsiteY8" fmla="*/ 314859 h 342030"/>
                <a:gd name="connsiteX9" fmla="*/ 3564 w 633673"/>
                <a:gd name="connsiteY9" fmla="*/ 339982 h 342030"/>
                <a:gd name="connsiteX10" fmla="*/ 17136 w 633673"/>
                <a:gd name="connsiteY10" fmla="*/ 303255 h 342030"/>
                <a:gd name="connsiteX11" fmla="*/ 45212 w 633673"/>
                <a:gd name="connsiteY11" fmla="*/ 225502 h 342030"/>
                <a:gd name="connsiteX12" fmla="*/ 254592 w 633673"/>
                <a:gd name="connsiteY12" fmla="*/ 117134 h 342030"/>
                <a:gd name="connsiteX13" fmla="*/ 290076 w 633673"/>
                <a:gd name="connsiteY13" fmla="*/ 100454 h 342030"/>
                <a:gd name="connsiteX14" fmla="*/ 484434 w 633673"/>
                <a:gd name="connsiteY14" fmla="*/ 17520 h 342030"/>
                <a:gd name="connsiteX15" fmla="*/ 597878 w 633673"/>
                <a:gd name="connsiteY15" fmla="*/ 60360 h 342030"/>
                <a:gd name="connsiteX16" fmla="*/ 633673 w 633673"/>
                <a:gd name="connsiteY16" fmla="*/ 70927 h 34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673" h="342030">
                  <a:moveTo>
                    <a:pt x="633673" y="70927"/>
                  </a:moveTo>
                  <a:cubicBezTo>
                    <a:pt x="605752" y="87089"/>
                    <a:pt x="583530" y="86105"/>
                    <a:pt x="561514" y="82738"/>
                  </a:cubicBezTo>
                  <a:cubicBezTo>
                    <a:pt x="530848" y="78076"/>
                    <a:pt x="500440" y="71756"/>
                    <a:pt x="469826" y="66680"/>
                  </a:cubicBezTo>
                  <a:cubicBezTo>
                    <a:pt x="387773" y="53159"/>
                    <a:pt x="337992" y="93046"/>
                    <a:pt x="333382" y="176653"/>
                  </a:cubicBezTo>
                  <a:cubicBezTo>
                    <a:pt x="331983" y="202295"/>
                    <a:pt x="333175" y="228144"/>
                    <a:pt x="333175" y="254252"/>
                  </a:cubicBezTo>
                  <a:cubicBezTo>
                    <a:pt x="321727" y="255029"/>
                    <a:pt x="318567" y="245342"/>
                    <a:pt x="313179" y="239695"/>
                  </a:cubicBezTo>
                  <a:cubicBezTo>
                    <a:pt x="289247" y="214468"/>
                    <a:pt x="263347" y="191935"/>
                    <a:pt x="232111" y="176187"/>
                  </a:cubicBezTo>
                  <a:cubicBezTo>
                    <a:pt x="180154" y="149976"/>
                    <a:pt x="138817" y="161320"/>
                    <a:pt x="108306" y="210894"/>
                  </a:cubicBezTo>
                  <a:cubicBezTo>
                    <a:pt x="86601" y="246119"/>
                    <a:pt x="67538" y="283105"/>
                    <a:pt x="40653" y="314859"/>
                  </a:cubicBezTo>
                  <a:cubicBezTo>
                    <a:pt x="30552" y="326825"/>
                    <a:pt x="18275" y="348841"/>
                    <a:pt x="3564" y="339982"/>
                  </a:cubicBezTo>
                  <a:cubicBezTo>
                    <a:pt x="-7936" y="333041"/>
                    <a:pt x="11593" y="315740"/>
                    <a:pt x="17136" y="303255"/>
                  </a:cubicBezTo>
                  <a:cubicBezTo>
                    <a:pt x="28428" y="277925"/>
                    <a:pt x="37183" y="251869"/>
                    <a:pt x="45212" y="225502"/>
                  </a:cubicBezTo>
                  <a:cubicBezTo>
                    <a:pt x="77380" y="119879"/>
                    <a:pt x="150317" y="81495"/>
                    <a:pt x="254592" y="117134"/>
                  </a:cubicBezTo>
                  <a:cubicBezTo>
                    <a:pt x="274795" y="124023"/>
                    <a:pt x="283290" y="124490"/>
                    <a:pt x="290076" y="100454"/>
                  </a:cubicBezTo>
                  <a:cubicBezTo>
                    <a:pt x="313283" y="18142"/>
                    <a:pt x="412586" y="-27080"/>
                    <a:pt x="484434" y="17520"/>
                  </a:cubicBezTo>
                  <a:cubicBezTo>
                    <a:pt x="518726" y="38811"/>
                    <a:pt x="558717" y="49482"/>
                    <a:pt x="597878" y="60360"/>
                  </a:cubicBezTo>
                  <a:cubicBezTo>
                    <a:pt x="607565" y="63054"/>
                    <a:pt x="617200" y="66058"/>
                    <a:pt x="633673" y="70927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8" name="Forma libre: forma 17">
              <a:extLst>
                <a:ext uri="{FF2B5EF4-FFF2-40B4-BE49-F238E27FC236}">
                  <a16:creationId xmlns:a16="http://schemas.microsoft.com/office/drawing/2014/main" id="{701D1E68-FA81-44C8-9725-E82DC22E98E3}"/>
                </a:ext>
              </a:extLst>
            </p:cNvPr>
            <p:cNvSpPr/>
            <p:nvPr/>
          </p:nvSpPr>
          <p:spPr>
            <a:xfrm>
              <a:off x="719611" y="298418"/>
              <a:ext cx="566629" cy="262393"/>
            </a:xfrm>
            <a:custGeom>
              <a:avLst/>
              <a:gdLst>
                <a:gd name="connsiteX0" fmla="*/ 565973 w 566629"/>
                <a:gd name="connsiteY0" fmla="*/ 262393 h 262393"/>
                <a:gd name="connsiteX1" fmla="*/ 513032 w 566629"/>
                <a:gd name="connsiteY1" fmla="*/ 224475 h 262393"/>
                <a:gd name="connsiteX2" fmla="*/ 467291 w 566629"/>
                <a:gd name="connsiteY2" fmla="*/ 168374 h 262393"/>
                <a:gd name="connsiteX3" fmla="*/ 312251 w 566629"/>
                <a:gd name="connsiteY3" fmla="*/ 161536 h 262393"/>
                <a:gd name="connsiteX4" fmla="*/ 264801 w 566629"/>
                <a:gd name="connsiteY4" fmla="*/ 217274 h 262393"/>
                <a:gd name="connsiteX5" fmla="*/ 258222 w 566629"/>
                <a:gd name="connsiteY5" fmla="*/ 161174 h 262393"/>
                <a:gd name="connsiteX6" fmla="*/ 247033 w 566629"/>
                <a:gd name="connsiteY6" fmla="*/ 110875 h 262393"/>
                <a:gd name="connsiteX7" fmla="*/ 141359 w 566629"/>
                <a:gd name="connsiteY7" fmla="*/ 57830 h 262393"/>
                <a:gd name="connsiteX8" fmla="*/ 37290 w 566629"/>
                <a:gd name="connsiteY8" fmla="*/ 88290 h 262393"/>
                <a:gd name="connsiteX9" fmla="*/ 408 w 566629"/>
                <a:gd name="connsiteY9" fmla="*/ 83058 h 262393"/>
                <a:gd name="connsiteX10" fmla="*/ 28018 w 566629"/>
                <a:gd name="connsiteY10" fmla="*/ 66429 h 262393"/>
                <a:gd name="connsiteX11" fmla="*/ 97535 w 566629"/>
                <a:gd name="connsiteY11" fmla="*/ 26698 h 262393"/>
                <a:gd name="connsiteX12" fmla="*/ 289562 w 566629"/>
                <a:gd name="connsiteY12" fmla="*/ 71610 h 262393"/>
                <a:gd name="connsiteX13" fmla="*/ 332090 w 566629"/>
                <a:gd name="connsiteY13" fmla="*/ 82902 h 262393"/>
                <a:gd name="connsiteX14" fmla="*/ 501946 w 566629"/>
                <a:gd name="connsiteY14" fmla="*/ 139573 h 262393"/>
                <a:gd name="connsiteX15" fmla="*/ 557115 w 566629"/>
                <a:gd name="connsiteY15" fmla="*/ 238875 h 262393"/>
                <a:gd name="connsiteX16" fmla="*/ 566076 w 566629"/>
                <a:gd name="connsiteY16" fmla="*/ 262341 h 26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6629" h="262393">
                  <a:moveTo>
                    <a:pt x="565973" y="262393"/>
                  </a:moveTo>
                  <a:cubicBezTo>
                    <a:pt x="542558" y="255555"/>
                    <a:pt x="526966" y="240948"/>
                    <a:pt x="513032" y="224475"/>
                  </a:cubicBezTo>
                  <a:cubicBezTo>
                    <a:pt x="497440" y="206085"/>
                    <a:pt x="483091" y="186608"/>
                    <a:pt x="467291" y="168374"/>
                  </a:cubicBezTo>
                  <a:cubicBezTo>
                    <a:pt x="417510" y="110927"/>
                    <a:pt x="366745" y="108440"/>
                    <a:pt x="312251" y="161536"/>
                  </a:cubicBezTo>
                  <a:cubicBezTo>
                    <a:pt x="295881" y="177491"/>
                    <a:pt x="282413" y="196399"/>
                    <a:pt x="264801" y="217274"/>
                  </a:cubicBezTo>
                  <a:cubicBezTo>
                    <a:pt x="262418" y="196140"/>
                    <a:pt x="261071" y="178527"/>
                    <a:pt x="258222" y="161174"/>
                  </a:cubicBezTo>
                  <a:cubicBezTo>
                    <a:pt x="255425" y="144235"/>
                    <a:pt x="252627" y="126985"/>
                    <a:pt x="247033" y="110875"/>
                  </a:cubicBezTo>
                  <a:cubicBezTo>
                    <a:pt x="229058" y="59384"/>
                    <a:pt x="193678" y="41668"/>
                    <a:pt x="141359" y="57830"/>
                  </a:cubicBezTo>
                  <a:cubicBezTo>
                    <a:pt x="106807" y="68501"/>
                    <a:pt x="73033" y="81866"/>
                    <a:pt x="37290" y="88290"/>
                  </a:cubicBezTo>
                  <a:cubicBezTo>
                    <a:pt x="24288" y="90621"/>
                    <a:pt x="4811" y="97562"/>
                    <a:pt x="408" y="83058"/>
                  </a:cubicBezTo>
                  <a:cubicBezTo>
                    <a:pt x="-3218" y="71143"/>
                    <a:pt x="18279" y="72179"/>
                    <a:pt x="28018" y="66429"/>
                  </a:cubicBezTo>
                  <a:cubicBezTo>
                    <a:pt x="51017" y="52961"/>
                    <a:pt x="74587" y="40373"/>
                    <a:pt x="97535" y="26698"/>
                  </a:cubicBezTo>
                  <a:cubicBezTo>
                    <a:pt x="175651" y="-19975"/>
                    <a:pt x="240661" y="-5730"/>
                    <a:pt x="289562" y="71610"/>
                  </a:cubicBezTo>
                  <a:cubicBezTo>
                    <a:pt x="302097" y="91398"/>
                    <a:pt x="309505" y="96733"/>
                    <a:pt x="332090" y="82902"/>
                  </a:cubicBezTo>
                  <a:cubicBezTo>
                    <a:pt x="395029" y="44414"/>
                    <a:pt x="473300" y="71610"/>
                    <a:pt x="501946" y="139573"/>
                  </a:cubicBezTo>
                  <a:cubicBezTo>
                    <a:pt x="516761" y="174746"/>
                    <a:pt x="536860" y="206759"/>
                    <a:pt x="557115" y="238875"/>
                  </a:cubicBezTo>
                  <a:cubicBezTo>
                    <a:pt x="561259" y="245454"/>
                    <a:pt x="568718" y="251204"/>
                    <a:pt x="566076" y="262341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1" name="Forma libre: forma 20">
              <a:extLst>
                <a:ext uri="{FF2B5EF4-FFF2-40B4-BE49-F238E27FC236}">
                  <a16:creationId xmlns:a16="http://schemas.microsoft.com/office/drawing/2014/main" id="{A6760A82-64D1-417D-8AB3-F5C5C934555B}"/>
                </a:ext>
              </a:extLst>
            </p:cNvPr>
            <p:cNvSpPr/>
            <p:nvPr/>
          </p:nvSpPr>
          <p:spPr>
            <a:xfrm>
              <a:off x="203757" y="148567"/>
              <a:ext cx="533098" cy="192143"/>
            </a:xfrm>
            <a:custGeom>
              <a:avLst/>
              <a:gdLst>
                <a:gd name="connsiteX0" fmla="*/ 274558 w 533098"/>
                <a:gd name="connsiteY0" fmla="*/ 184060 h 192143"/>
                <a:gd name="connsiteX1" fmla="*/ 252646 w 533098"/>
                <a:gd name="connsiteY1" fmla="*/ 157486 h 192143"/>
                <a:gd name="connsiteX2" fmla="*/ 226694 w 533098"/>
                <a:gd name="connsiteY2" fmla="*/ 122106 h 192143"/>
                <a:gd name="connsiteX3" fmla="*/ 99263 w 533098"/>
                <a:gd name="connsiteY3" fmla="*/ 116615 h 192143"/>
                <a:gd name="connsiteX4" fmla="*/ 22390 w 533098"/>
                <a:gd name="connsiteY4" fmla="*/ 185511 h 192143"/>
                <a:gd name="connsiteX5" fmla="*/ 1669 w 533098"/>
                <a:gd name="connsiteY5" fmla="*/ 188774 h 192143"/>
                <a:gd name="connsiteX6" fmla="*/ 9802 w 533098"/>
                <a:gd name="connsiteY6" fmla="*/ 172146 h 192143"/>
                <a:gd name="connsiteX7" fmla="*/ 59583 w 533098"/>
                <a:gd name="connsiteY7" fmla="*/ 99832 h 192143"/>
                <a:gd name="connsiteX8" fmla="*/ 232444 w 533098"/>
                <a:gd name="connsiteY8" fmla="*/ 58961 h 192143"/>
                <a:gd name="connsiteX9" fmla="*/ 272590 w 533098"/>
                <a:gd name="connsiteY9" fmla="*/ 51242 h 192143"/>
                <a:gd name="connsiteX10" fmla="*/ 436333 w 533098"/>
                <a:gd name="connsiteY10" fmla="*/ 28605 h 192143"/>
                <a:gd name="connsiteX11" fmla="*/ 519526 w 533098"/>
                <a:gd name="connsiteY11" fmla="*/ 85224 h 192143"/>
                <a:gd name="connsiteX12" fmla="*/ 532683 w 533098"/>
                <a:gd name="connsiteY12" fmla="*/ 98485 h 192143"/>
                <a:gd name="connsiteX13" fmla="*/ 512273 w 533098"/>
                <a:gd name="connsiteY13" fmla="*/ 102629 h 192143"/>
                <a:gd name="connsiteX14" fmla="*/ 453945 w 533098"/>
                <a:gd name="connsiteY14" fmla="*/ 82116 h 192143"/>
                <a:gd name="connsiteX15" fmla="*/ 393856 w 533098"/>
                <a:gd name="connsiteY15" fmla="*/ 58753 h 192143"/>
                <a:gd name="connsiteX16" fmla="*/ 295589 w 533098"/>
                <a:gd name="connsiteY16" fmla="*/ 107136 h 192143"/>
                <a:gd name="connsiteX17" fmla="*/ 274558 w 533098"/>
                <a:gd name="connsiteY17" fmla="*/ 184112 h 19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3098" h="192143">
                  <a:moveTo>
                    <a:pt x="274558" y="184060"/>
                  </a:moveTo>
                  <a:cubicBezTo>
                    <a:pt x="260779" y="178362"/>
                    <a:pt x="259121" y="165930"/>
                    <a:pt x="252646" y="157486"/>
                  </a:cubicBezTo>
                  <a:cubicBezTo>
                    <a:pt x="243736" y="145883"/>
                    <a:pt x="236070" y="133295"/>
                    <a:pt x="226694" y="122106"/>
                  </a:cubicBezTo>
                  <a:cubicBezTo>
                    <a:pt x="186237" y="73931"/>
                    <a:pt x="143087" y="72274"/>
                    <a:pt x="99263" y="116615"/>
                  </a:cubicBezTo>
                  <a:cubicBezTo>
                    <a:pt x="75072" y="141169"/>
                    <a:pt x="51968" y="166966"/>
                    <a:pt x="22390" y="185511"/>
                  </a:cubicBezTo>
                  <a:cubicBezTo>
                    <a:pt x="16122" y="189448"/>
                    <a:pt x="7730" y="196286"/>
                    <a:pt x="1669" y="188774"/>
                  </a:cubicBezTo>
                  <a:cubicBezTo>
                    <a:pt x="-3770" y="182040"/>
                    <a:pt x="5451" y="176756"/>
                    <a:pt x="9802" y="172146"/>
                  </a:cubicBezTo>
                  <a:cubicBezTo>
                    <a:pt x="30160" y="150597"/>
                    <a:pt x="43577" y="124334"/>
                    <a:pt x="59583" y="99832"/>
                  </a:cubicBezTo>
                  <a:cubicBezTo>
                    <a:pt x="103977" y="31817"/>
                    <a:pt x="162512" y="17261"/>
                    <a:pt x="232444" y="58961"/>
                  </a:cubicBezTo>
                  <a:cubicBezTo>
                    <a:pt x="250626" y="69787"/>
                    <a:pt x="259277" y="71445"/>
                    <a:pt x="272590" y="51242"/>
                  </a:cubicBezTo>
                  <a:cubicBezTo>
                    <a:pt x="311751" y="-8225"/>
                    <a:pt x="391888" y="-16151"/>
                    <a:pt x="436333" y="28605"/>
                  </a:cubicBezTo>
                  <a:cubicBezTo>
                    <a:pt x="459954" y="52382"/>
                    <a:pt x="490154" y="68699"/>
                    <a:pt x="519526" y="85224"/>
                  </a:cubicBezTo>
                  <a:cubicBezTo>
                    <a:pt x="525120" y="88384"/>
                    <a:pt x="535273" y="90663"/>
                    <a:pt x="532683" y="98485"/>
                  </a:cubicBezTo>
                  <a:cubicBezTo>
                    <a:pt x="529575" y="107913"/>
                    <a:pt x="519577" y="103665"/>
                    <a:pt x="512273" y="102629"/>
                  </a:cubicBezTo>
                  <a:cubicBezTo>
                    <a:pt x="491501" y="99625"/>
                    <a:pt x="472697" y="90974"/>
                    <a:pt x="453945" y="82116"/>
                  </a:cubicBezTo>
                  <a:cubicBezTo>
                    <a:pt x="434468" y="72895"/>
                    <a:pt x="415094" y="63519"/>
                    <a:pt x="393856" y="58753"/>
                  </a:cubicBezTo>
                  <a:cubicBezTo>
                    <a:pt x="345629" y="47979"/>
                    <a:pt x="316879" y="62431"/>
                    <a:pt x="295589" y="107136"/>
                  </a:cubicBezTo>
                  <a:cubicBezTo>
                    <a:pt x="284089" y="131223"/>
                    <a:pt x="282121" y="158004"/>
                    <a:pt x="274558" y="184112"/>
                  </a:cubicBezTo>
                  <a:close/>
                </a:path>
              </a:pathLst>
            </a:custGeom>
            <a:solidFill>
              <a:srgbClr val="FFC000"/>
            </a:solidFill>
            <a:ln w="515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upo 25">
            <a:extLst>
              <a:ext uri="{FF2B5EF4-FFF2-40B4-BE49-F238E27FC236}">
                <a16:creationId xmlns:a16="http://schemas.microsoft.com/office/drawing/2014/main" id="{56206620-6380-4120-8B54-D7BB8D90A4C4}"/>
              </a:ext>
            </a:extLst>
          </p:cNvPr>
          <p:cNvGrpSpPr/>
          <p:nvPr/>
        </p:nvGrpSpPr>
        <p:grpSpPr>
          <a:xfrm>
            <a:off x="10952364" y="148567"/>
            <a:ext cx="1064134" cy="795151"/>
            <a:chOff x="10952364" y="148567"/>
            <a:chExt cx="1064134" cy="795151"/>
          </a:xfrm>
        </p:grpSpPr>
        <p:sp>
          <p:nvSpPr>
            <p:cNvPr id="22" name="Forma libre: forma 21">
              <a:extLst>
                <a:ext uri="{FF2B5EF4-FFF2-40B4-BE49-F238E27FC236}">
                  <a16:creationId xmlns:a16="http://schemas.microsoft.com/office/drawing/2014/main" id="{D13DDD22-C1FC-4AC7-9603-BD16D2FA2043}"/>
                </a:ext>
              </a:extLst>
            </p:cNvPr>
            <p:cNvSpPr/>
            <p:nvPr/>
          </p:nvSpPr>
          <p:spPr>
            <a:xfrm flipH="1">
              <a:off x="11349497" y="607485"/>
              <a:ext cx="622931" cy="336233"/>
            </a:xfrm>
            <a:custGeom>
              <a:avLst/>
              <a:gdLst>
                <a:gd name="connsiteX0" fmla="*/ 622932 w 622931"/>
                <a:gd name="connsiteY0" fmla="*/ 69725 h 336233"/>
                <a:gd name="connsiteX1" fmla="*/ 551996 w 622931"/>
                <a:gd name="connsiteY1" fmla="*/ 81335 h 336233"/>
                <a:gd name="connsiteX2" fmla="*/ 461862 w 622931"/>
                <a:gd name="connsiteY2" fmla="*/ 65549 h 336233"/>
                <a:gd name="connsiteX3" fmla="*/ 327731 w 622931"/>
                <a:gd name="connsiteY3" fmla="*/ 173659 h 336233"/>
                <a:gd name="connsiteX4" fmla="*/ 327527 w 622931"/>
                <a:gd name="connsiteY4" fmla="*/ 249942 h 336233"/>
                <a:gd name="connsiteX5" fmla="*/ 307871 w 622931"/>
                <a:gd name="connsiteY5" fmla="*/ 235632 h 336233"/>
                <a:gd name="connsiteX6" fmla="*/ 228176 w 622931"/>
                <a:gd name="connsiteY6" fmla="*/ 173201 h 336233"/>
                <a:gd name="connsiteX7" fmla="*/ 106470 w 622931"/>
                <a:gd name="connsiteY7" fmla="*/ 207319 h 336233"/>
                <a:gd name="connsiteX8" fmla="*/ 39964 w 622931"/>
                <a:gd name="connsiteY8" fmla="*/ 309522 h 336233"/>
                <a:gd name="connsiteX9" fmla="*/ 3503 w 622931"/>
                <a:gd name="connsiteY9" fmla="*/ 334219 h 336233"/>
                <a:gd name="connsiteX10" fmla="*/ 16845 w 622931"/>
                <a:gd name="connsiteY10" fmla="*/ 298115 h 336233"/>
                <a:gd name="connsiteX11" fmla="*/ 44446 w 622931"/>
                <a:gd name="connsiteY11" fmla="*/ 221679 h 336233"/>
                <a:gd name="connsiteX12" fmla="*/ 250277 w 622931"/>
                <a:gd name="connsiteY12" fmla="*/ 115148 h 336233"/>
                <a:gd name="connsiteX13" fmla="*/ 285159 w 622931"/>
                <a:gd name="connsiteY13" fmla="*/ 98751 h 336233"/>
                <a:gd name="connsiteX14" fmla="*/ 476222 w 622931"/>
                <a:gd name="connsiteY14" fmla="*/ 17223 h 336233"/>
                <a:gd name="connsiteX15" fmla="*/ 587744 w 622931"/>
                <a:gd name="connsiteY15" fmla="*/ 59337 h 336233"/>
                <a:gd name="connsiteX16" fmla="*/ 622932 w 622931"/>
                <a:gd name="connsiteY16" fmla="*/ 69725 h 33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2931" h="336233">
                  <a:moveTo>
                    <a:pt x="622932" y="69725"/>
                  </a:moveTo>
                  <a:cubicBezTo>
                    <a:pt x="595484" y="85613"/>
                    <a:pt x="573638" y="84645"/>
                    <a:pt x="551996" y="81335"/>
                  </a:cubicBezTo>
                  <a:cubicBezTo>
                    <a:pt x="521849" y="76752"/>
                    <a:pt x="491957" y="70540"/>
                    <a:pt x="461862" y="65549"/>
                  </a:cubicBezTo>
                  <a:cubicBezTo>
                    <a:pt x="381200" y="52258"/>
                    <a:pt x="332263" y="91469"/>
                    <a:pt x="327731" y="173659"/>
                  </a:cubicBezTo>
                  <a:cubicBezTo>
                    <a:pt x="326356" y="198866"/>
                    <a:pt x="327527" y="224277"/>
                    <a:pt x="327527" y="249942"/>
                  </a:cubicBezTo>
                  <a:cubicBezTo>
                    <a:pt x="316273" y="250706"/>
                    <a:pt x="313167" y="241183"/>
                    <a:pt x="307871" y="235632"/>
                  </a:cubicBezTo>
                  <a:cubicBezTo>
                    <a:pt x="284344" y="210833"/>
                    <a:pt x="258883" y="188681"/>
                    <a:pt x="228176" y="173201"/>
                  </a:cubicBezTo>
                  <a:cubicBezTo>
                    <a:pt x="177100" y="147434"/>
                    <a:pt x="136464" y="158586"/>
                    <a:pt x="106470" y="207319"/>
                  </a:cubicBezTo>
                  <a:cubicBezTo>
                    <a:pt x="85133" y="241947"/>
                    <a:pt x="66393" y="278306"/>
                    <a:pt x="39964" y="309522"/>
                  </a:cubicBezTo>
                  <a:cubicBezTo>
                    <a:pt x="30034" y="321285"/>
                    <a:pt x="17966" y="342927"/>
                    <a:pt x="3503" y="334219"/>
                  </a:cubicBezTo>
                  <a:cubicBezTo>
                    <a:pt x="-7801" y="327396"/>
                    <a:pt x="11397" y="310388"/>
                    <a:pt x="16845" y="298115"/>
                  </a:cubicBezTo>
                  <a:cubicBezTo>
                    <a:pt x="27947" y="273214"/>
                    <a:pt x="36553" y="247599"/>
                    <a:pt x="44446" y="221679"/>
                  </a:cubicBezTo>
                  <a:cubicBezTo>
                    <a:pt x="76069" y="117847"/>
                    <a:pt x="147768" y="80113"/>
                    <a:pt x="250277" y="115148"/>
                  </a:cubicBezTo>
                  <a:cubicBezTo>
                    <a:pt x="270137" y="121921"/>
                    <a:pt x="278488" y="122379"/>
                    <a:pt x="285159" y="98751"/>
                  </a:cubicBezTo>
                  <a:cubicBezTo>
                    <a:pt x="307972" y="17834"/>
                    <a:pt x="405592" y="-26621"/>
                    <a:pt x="476222" y="17223"/>
                  </a:cubicBezTo>
                  <a:cubicBezTo>
                    <a:pt x="509933" y="38153"/>
                    <a:pt x="549246" y="48643"/>
                    <a:pt x="587744" y="59337"/>
                  </a:cubicBezTo>
                  <a:cubicBezTo>
                    <a:pt x="597266" y="61985"/>
                    <a:pt x="606738" y="64938"/>
                    <a:pt x="622932" y="69725"/>
                  </a:cubicBezTo>
                  <a:close/>
                </a:path>
              </a:pathLst>
            </a:custGeom>
            <a:solidFill>
              <a:schemeClr val="bg1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3" name="Forma libre: forma 22">
              <a:extLst>
                <a:ext uri="{FF2B5EF4-FFF2-40B4-BE49-F238E27FC236}">
                  <a16:creationId xmlns:a16="http://schemas.microsoft.com/office/drawing/2014/main" id="{F221C78D-E017-495A-9973-DEF02F3886E6}"/>
                </a:ext>
              </a:extLst>
            </p:cNvPr>
            <p:cNvSpPr/>
            <p:nvPr/>
          </p:nvSpPr>
          <p:spPr>
            <a:xfrm flipH="1">
              <a:off x="10952364" y="295878"/>
              <a:ext cx="557024" cy="257945"/>
            </a:xfrm>
            <a:custGeom>
              <a:avLst/>
              <a:gdLst>
                <a:gd name="connsiteX0" fmla="*/ 556379 w 557024"/>
                <a:gd name="connsiteY0" fmla="*/ 257945 h 257945"/>
                <a:gd name="connsiteX1" fmla="*/ 504335 w 557024"/>
                <a:gd name="connsiteY1" fmla="*/ 220670 h 257945"/>
                <a:gd name="connsiteX2" fmla="*/ 459370 w 557024"/>
                <a:gd name="connsiteY2" fmla="*/ 165520 h 257945"/>
                <a:gd name="connsiteX3" fmla="*/ 306958 w 557024"/>
                <a:gd name="connsiteY3" fmla="*/ 158798 h 257945"/>
                <a:gd name="connsiteX4" fmla="*/ 260312 w 557024"/>
                <a:gd name="connsiteY4" fmla="*/ 213591 h 257945"/>
                <a:gd name="connsiteX5" fmla="*/ 253845 w 557024"/>
                <a:gd name="connsiteY5" fmla="*/ 158442 h 257945"/>
                <a:gd name="connsiteX6" fmla="*/ 242845 w 557024"/>
                <a:gd name="connsiteY6" fmla="*/ 108995 h 257945"/>
                <a:gd name="connsiteX7" fmla="*/ 138962 w 557024"/>
                <a:gd name="connsiteY7" fmla="*/ 56850 h 257945"/>
                <a:gd name="connsiteX8" fmla="*/ 36658 w 557024"/>
                <a:gd name="connsiteY8" fmla="*/ 86793 h 257945"/>
                <a:gd name="connsiteX9" fmla="*/ 401 w 557024"/>
                <a:gd name="connsiteY9" fmla="*/ 81650 h 257945"/>
                <a:gd name="connsiteX10" fmla="*/ 27543 w 557024"/>
                <a:gd name="connsiteY10" fmla="*/ 65303 h 257945"/>
                <a:gd name="connsiteX11" fmla="*/ 95881 w 557024"/>
                <a:gd name="connsiteY11" fmla="*/ 26245 h 257945"/>
                <a:gd name="connsiteX12" fmla="*/ 284653 w 557024"/>
                <a:gd name="connsiteY12" fmla="*/ 70396 h 257945"/>
                <a:gd name="connsiteX13" fmla="*/ 326461 w 557024"/>
                <a:gd name="connsiteY13" fmla="*/ 81497 h 257945"/>
                <a:gd name="connsiteX14" fmla="*/ 493438 w 557024"/>
                <a:gd name="connsiteY14" fmla="*/ 137207 h 257945"/>
                <a:gd name="connsiteX15" fmla="*/ 547671 w 557024"/>
                <a:gd name="connsiteY15" fmla="*/ 234826 h 257945"/>
                <a:gd name="connsiteX16" fmla="*/ 556481 w 557024"/>
                <a:gd name="connsiteY16" fmla="*/ 257894 h 25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7024" h="257945">
                  <a:moveTo>
                    <a:pt x="556379" y="257945"/>
                  </a:moveTo>
                  <a:cubicBezTo>
                    <a:pt x="533362" y="251224"/>
                    <a:pt x="518034" y="236863"/>
                    <a:pt x="504335" y="220670"/>
                  </a:cubicBezTo>
                  <a:cubicBezTo>
                    <a:pt x="489007" y="202592"/>
                    <a:pt x="474902" y="183445"/>
                    <a:pt x="459370" y="165520"/>
                  </a:cubicBezTo>
                  <a:cubicBezTo>
                    <a:pt x="410433" y="109046"/>
                    <a:pt x="360529" y="106602"/>
                    <a:pt x="306958" y="158798"/>
                  </a:cubicBezTo>
                  <a:cubicBezTo>
                    <a:pt x="290866" y="174482"/>
                    <a:pt x="277626" y="193069"/>
                    <a:pt x="260312" y="213591"/>
                  </a:cubicBezTo>
                  <a:cubicBezTo>
                    <a:pt x="257970" y="192815"/>
                    <a:pt x="256646" y="175501"/>
                    <a:pt x="253845" y="158442"/>
                  </a:cubicBezTo>
                  <a:cubicBezTo>
                    <a:pt x="251095" y="141790"/>
                    <a:pt x="248345" y="124832"/>
                    <a:pt x="242845" y="108995"/>
                  </a:cubicBezTo>
                  <a:cubicBezTo>
                    <a:pt x="225175" y="58378"/>
                    <a:pt x="190395" y="40962"/>
                    <a:pt x="138962" y="56850"/>
                  </a:cubicBezTo>
                  <a:cubicBezTo>
                    <a:pt x="104997" y="67340"/>
                    <a:pt x="71795" y="80478"/>
                    <a:pt x="36658" y="86793"/>
                  </a:cubicBezTo>
                  <a:cubicBezTo>
                    <a:pt x="23876" y="89084"/>
                    <a:pt x="4729" y="95908"/>
                    <a:pt x="401" y="81650"/>
                  </a:cubicBezTo>
                  <a:cubicBezTo>
                    <a:pt x="-3164" y="69937"/>
                    <a:pt x="17969" y="70956"/>
                    <a:pt x="27543" y="65303"/>
                  </a:cubicBezTo>
                  <a:cubicBezTo>
                    <a:pt x="50153" y="52063"/>
                    <a:pt x="73323" y="39689"/>
                    <a:pt x="95881" y="26245"/>
                  </a:cubicBezTo>
                  <a:cubicBezTo>
                    <a:pt x="172673" y="-19636"/>
                    <a:pt x="236582" y="-5632"/>
                    <a:pt x="284653" y="70396"/>
                  </a:cubicBezTo>
                  <a:cubicBezTo>
                    <a:pt x="296977" y="89848"/>
                    <a:pt x="304259" y="95093"/>
                    <a:pt x="326461" y="81497"/>
                  </a:cubicBezTo>
                  <a:cubicBezTo>
                    <a:pt x="388333" y="43661"/>
                    <a:pt x="465277" y="70396"/>
                    <a:pt x="493438" y="137207"/>
                  </a:cubicBezTo>
                  <a:cubicBezTo>
                    <a:pt x="508002" y="171784"/>
                    <a:pt x="527760" y="203254"/>
                    <a:pt x="547671" y="234826"/>
                  </a:cubicBezTo>
                  <a:cubicBezTo>
                    <a:pt x="551745" y="241294"/>
                    <a:pt x="559078" y="246946"/>
                    <a:pt x="556481" y="257894"/>
                  </a:cubicBezTo>
                  <a:close/>
                </a:path>
              </a:pathLst>
            </a:custGeom>
            <a:solidFill>
              <a:schemeClr val="bg1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4" name="Forma libre: forma 23">
              <a:extLst>
                <a:ext uri="{FF2B5EF4-FFF2-40B4-BE49-F238E27FC236}">
                  <a16:creationId xmlns:a16="http://schemas.microsoft.com/office/drawing/2014/main" id="{763C3BEA-96FA-482F-85AF-CC6AE21D65A9}"/>
                </a:ext>
              </a:extLst>
            </p:cNvPr>
            <p:cNvSpPr/>
            <p:nvPr/>
          </p:nvSpPr>
          <p:spPr>
            <a:xfrm flipH="1">
              <a:off x="11492437" y="148567"/>
              <a:ext cx="524061" cy="188886"/>
            </a:xfrm>
            <a:custGeom>
              <a:avLst/>
              <a:gdLst>
                <a:gd name="connsiteX0" fmla="*/ 269904 w 524061"/>
                <a:gd name="connsiteY0" fmla="*/ 180940 h 188886"/>
                <a:gd name="connsiteX1" fmla="*/ 248363 w 524061"/>
                <a:gd name="connsiteY1" fmla="*/ 154817 h 188886"/>
                <a:gd name="connsiteX2" fmla="*/ 222851 w 524061"/>
                <a:gd name="connsiteY2" fmla="*/ 120036 h 188886"/>
                <a:gd name="connsiteX3" fmla="*/ 97580 w 524061"/>
                <a:gd name="connsiteY3" fmla="*/ 114639 h 188886"/>
                <a:gd name="connsiteX4" fmla="*/ 22010 w 524061"/>
                <a:gd name="connsiteY4" fmla="*/ 182366 h 188886"/>
                <a:gd name="connsiteX5" fmla="*/ 1641 w 524061"/>
                <a:gd name="connsiteY5" fmla="*/ 185574 h 188886"/>
                <a:gd name="connsiteX6" fmla="*/ 9636 w 524061"/>
                <a:gd name="connsiteY6" fmla="*/ 169228 h 188886"/>
                <a:gd name="connsiteX7" fmla="*/ 58573 w 524061"/>
                <a:gd name="connsiteY7" fmla="*/ 98140 h 188886"/>
                <a:gd name="connsiteX8" fmla="*/ 228503 w 524061"/>
                <a:gd name="connsiteY8" fmla="*/ 57961 h 188886"/>
                <a:gd name="connsiteX9" fmla="*/ 267969 w 524061"/>
                <a:gd name="connsiteY9" fmla="*/ 50374 h 188886"/>
                <a:gd name="connsiteX10" fmla="*/ 428937 w 524061"/>
                <a:gd name="connsiteY10" fmla="*/ 28120 h 188886"/>
                <a:gd name="connsiteX11" fmla="*/ 510719 w 524061"/>
                <a:gd name="connsiteY11" fmla="*/ 83779 h 188886"/>
                <a:gd name="connsiteX12" fmla="*/ 523654 w 524061"/>
                <a:gd name="connsiteY12" fmla="*/ 96816 h 188886"/>
                <a:gd name="connsiteX13" fmla="*/ 503590 w 524061"/>
                <a:gd name="connsiteY13" fmla="*/ 100889 h 188886"/>
                <a:gd name="connsiteX14" fmla="*/ 446250 w 524061"/>
                <a:gd name="connsiteY14" fmla="*/ 80724 h 188886"/>
                <a:gd name="connsiteX15" fmla="*/ 387180 w 524061"/>
                <a:gd name="connsiteY15" fmla="*/ 57758 h 188886"/>
                <a:gd name="connsiteX16" fmla="*/ 290579 w 524061"/>
                <a:gd name="connsiteY16" fmla="*/ 105320 h 188886"/>
                <a:gd name="connsiteX17" fmla="*/ 269904 w 524061"/>
                <a:gd name="connsiteY17" fmla="*/ 180991 h 18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4061" h="188886">
                  <a:moveTo>
                    <a:pt x="269904" y="180940"/>
                  </a:moveTo>
                  <a:cubicBezTo>
                    <a:pt x="256358" y="175339"/>
                    <a:pt x="254729" y="163117"/>
                    <a:pt x="248363" y="154817"/>
                  </a:cubicBezTo>
                  <a:cubicBezTo>
                    <a:pt x="239605" y="143410"/>
                    <a:pt x="232068" y="131036"/>
                    <a:pt x="222851" y="120036"/>
                  </a:cubicBezTo>
                  <a:cubicBezTo>
                    <a:pt x="183080" y="72678"/>
                    <a:pt x="140661" y="71048"/>
                    <a:pt x="97580" y="114639"/>
                  </a:cubicBezTo>
                  <a:cubicBezTo>
                    <a:pt x="73799" y="138776"/>
                    <a:pt x="51087" y="164136"/>
                    <a:pt x="22010" y="182366"/>
                  </a:cubicBezTo>
                  <a:cubicBezTo>
                    <a:pt x="15849" y="186236"/>
                    <a:pt x="7599" y="192958"/>
                    <a:pt x="1641" y="185574"/>
                  </a:cubicBezTo>
                  <a:cubicBezTo>
                    <a:pt x="-3706" y="178954"/>
                    <a:pt x="5359" y="173760"/>
                    <a:pt x="9636" y="169228"/>
                  </a:cubicBezTo>
                  <a:cubicBezTo>
                    <a:pt x="29649" y="148044"/>
                    <a:pt x="42838" y="122226"/>
                    <a:pt x="58573" y="98140"/>
                  </a:cubicBezTo>
                  <a:cubicBezTo>
                    <a:pt x="102214" y="31278"/>
                    <a:pt x="159757" y="16968"/>
                    <a:pt x="228503" y="57961"/>
                  </a:cubicBezTo>
                  <a:cubicBezTo>
                    <a:pt x="246377" y="68604"/>
                    <a:pt x="254882" y="70234"/>
                    <a:pt x="267969" y="50374"/>
                  </a:cubicBezTo>
                  <a:cubicBezTo>
                    <a:pt x="306467" y="-8086"/>
                    <a:pt x="385245" y="-15877"/>
                    <a:pt x="428937" y="28120"/>
                  </a:cubicBezTo>
                  <a:cubicBezTo>
                    <a:pt x="452158" y="51494"/>
                    <a:pt x="481846" y="67535"/>
                    <a:pt x="510719" y="83779"/>
                  </a:cubicBezTo>
                  <a:cubicBezTo>
                    <a:pt x="516219" y="86886"/>
                    <a:pt x="526200" y="89126"/>
                    <a:pt x="523654" y="96816"/>
                  </a:cubicBezTo>
                  <a:cubicBezTo>
                    <a:pt x="520598" y="106084"/>
                    <a:pt x="510770" y="101908"/>
                    <a:pt x="503590" y="100889"/>
                  </a:cubicBezTo>
                  <a:cubicBezTo>
                    <a:pt x="483170" y="97936"/>
                    <a:pt x="464685" y="89432"/>
                    <a:pt x="446250" y="80724"/>
                  </a:cubicBezTo>
                  <a:cubicBezTo>
                    <a:pt x="427103" y="71660"/>
                    <a:pt x="408058" y="62442"/>
                    <a:pt x="387180" y="57758"/>
                  </a:cubicBezTo>
                  <a:cubicBezTo>
                    <a:pt x="339770" y="47166"/>
                    <a:pt x="311508" y="61373"/>
                    <a:pt x="290579" y="105320"/>
                  </a:cubicBezTo>
                  <a:cubicBezTo>
                    <a:pt x="279274" y="128999"/>
                    <a:pt x="277339" y="155326"/>
                    <a:pt x="269904" y="180991"/>
                  </a:cubicBezTo>
                  <a:close/>
                </a:path>
              </a:pathLst>
            </a:custGeom>
            <a:solidFill>
              <a:schemeClr val="bg1"/>
            </a:solidFill>
            <a:ln w="50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29" name="Gráfico 27">
            <a:extLst>
              <a:ext uri="{FF2B5EF4-FFF2-40B4-BE49-F238E27FC236}">
                <a16:creationId xmlns:a16="http://schemas.microsoft.com/office/drawing/2014/main" id="{FA4F7493-829A-4151-BC3E-7DC984A9044B}"/>
              </a:ext>
            </a:extLst>
          </p:cNvPr>
          <p:cNvSpPr/>
          <p:nvPr/>
        </p:nvSpPr>
        <p:spPr>
          <a:xfrm>
            <a:off x="6479259" y="1180521"/>
            <a:ext cx="3105928" cy="2887449"/>
          </a:xfrm>
          <a:custGeom>
            <a:avLst/>
            <a:gdLst>
              <a:gd name="connsiteX0" fmla="*/ 559392 w 2680458"/>
              <a:gd name="connsiteY0" fmla="*/ 1369935 h 2491908"/>
              <a:gd name="connsiteX1" fmla="*/ 637811 w 2680458"/>
              <a:gd name="connsiteY1" fmla="*/ 1369935 h 2491908"/>
              <a:gd name="connsiteX2" fmla="*/ 886729 w 2680458"/>
              <a:gd name="connsiteY2" fmla="*/ 1216638 h 2491908"/>
              <a:gd name="connsiteX3" fmla="*/ 925686 w 2680458"/>
              <a:gd name="connsiteY3" fmla="*/ 1149855 h 2491908"/>
              <a:gd name="connsiteX4" fmla="*/ 938334 w 2680458"/>
              <a:gd name="connsiteY4" fmla="*/ 859957 h 2491908"/>
              <a:gd name="connsiteX5" fmla="*/ 826523 w 2680458"/>
              <a:gd name="connsiteY5" fmla="*/ 678327 h 2491908"/>
              <a:gd name="connsiteX6" fmla="*/ 898366 w 2680458"/>
              <a:gd name="connsiteY6" fmla="*/ 173408 h 2491908"/>
              <a:gd name="connsiteX7" fmla="*/ 1797911 w 2680458"/>
              <a:gd name="connsiteY7" fmla="*/ 173408 h 2491908"/>
              <a:gd name="connsiteX8" fmla="*/ 1880884 w 2680458"/>
              <a:gd name="connsiteY8" fmla="*/ 651513 h 2491908"/>
              <a:gd name="connsiteX9" fmla="*/ 1706844 w 2680458"/>
              <a:gd name="connsiteY9" fmla="*/ 952036 h 2491908"/>
              <a:gd name="connsiteX10" fmla="*/ 1722527 w 2680458"/>
              <a:gd name="connsiteY10" fmla="*/ 1109381 h 2491908"/>
              <a:gd name="connsiteX11" fmla="*/ 1816631 w 2680458"/>
              <a:gd name="connsiteY11" fmla="*/ 1272797 h 2491908"/>
              <a:gd name="connsiteX12" fmla="*/ 1969928 w 2680458"/>
              <a:gd name="connsiteY12" fmla="*/ 1384101 h 2491908"/>
              <a:gd name="connsiteX13" fmla="*/ 2284111 w 2680458"/>
              <a:gd name="connsiteY13" fmla="*/ 1381066 h 2491908"/>
              <a:gd name="connsiteX14" fmla="*/ 2663559 w 2680458"/>
              <a:gd name="connsiteY14" fmla="*/ 1682601 h 2491908"/>
              <a:gd name="connsiteX15" fmla="*/ 2222893 w 2680458"/>
              <a:gd name="connsiteY15" fmla="*/ 2467806 h 2491908"/>
              <a:gd name="connsiteX16" fmla="*/ 1744282 w 2680458"/>
              <a:gd name="connsiteY16" fmla="*/ 2284659 h 2491908"/>
              <a:gd name="connsiteX17" fmla="*/ 1602622 w 2680458"/>
              <a:gd name="connsiteY17" fmla="*/ 2029670 h 2491908"/>
              <a:gd name="connsiteX18" fmla="*/ 1573278 w 2680458"/>
              <a:gd name="connsiteY18" fmla="*/ 1982112 h 2491908"/>
              <a:gd name="connsiteX19" fmla="*/ 1104280 w 2680458"/>
              <a:gd name="connsiteY19" fmla="*/ 1981606 h 2491908"/>
              <a:gd name="connsiteX20" fmla="*/ 937322 w 2680458"/>
              <a:gd name="connsiteY20" fmla="*/ 2273528 h 2491908"/>
              <a:gd name="connsiteX21" fmla="*/ 461747 w 2680458"/>
              <a:gd name="connsiteY21" fmla="*/ 2460217 h 2491908"/>
              <a:gd name="connsiteX22" fmla="*/ 9950 w 2680458"/>
              <a:gd name="connsiteY22" fmla="*/ 1711945 h 2491908"/>
              <a:gd name="connsiteX23" fmla="*/ 425320 w 2680458"/>
              <a:gd name="connsiteY23" fmla="*/ 1366900 h 2491908"/>
              <a:gd name="connsiteX24" fmla="*/ 559898 w 2680458"/>
              <a:gd name="connsiteY24" fmla="*/ 1366900 h 2491908"/>
              <a:gd name="connsiteX25" fmla="*/ 559898 w 2680458"/>
              <a:gd name="connsiteY25" fmla="*/ 1369935 h 2491908"/>
              <a:gd name="connsiteX26" fmla="*/ 1341561 w 2680458"/>
              <a:gd name="connsiteY26" fmla="*/ 1145808 h 2491908"/>
              <a:gd name="connsiteX27" fmla="*/ 1048121 w 2680458"/>
              <a:gd name="connsiteY27" fmla="*/ 1440766 h 2491908"/>
              <a:gd name="connsiteX28" fmla="*/ 1344597 w 2680458"/>
              <a:gd name="connsiteY28" fmla="*/ 1737241 h 2491908"/>
              <a:gd name="connsiteX29" fmla="*/ 1632472 w 2680458"/>
              <a:gd name="connsiteY29" fmla="*/ 1443295 h 2491908"/>
              <a:gd name="connsiteX30" fmla="*/ 1341561 w 2680458"/>
              <a:gd name="connsiteY30" fmla="*/ 1145302 h 249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680458" h="2491908">
                <a:moveTo>
                  <a:pt x="559392" y="1369935"/>
                </a:moveTo>
                <a:cubicBezTo>
                  <a:pt x="585700" y="1369935"/>
                  <a:pt x="612009" y="1367912"/>
                  <a:pt x="637811" y="1369935"/>
                </a:cubicBezTo>
                <a:cubicBezTo>
                  <a:pt x="759740" y="1381572"/>
                  <a:pt x="860927" y="1363358"/>
                  <a:pt x="886729" y="1216638"/>
                </a:cubicBezTo>
                <a:cubicBezTo>
                  <a:pt x="890777" y="1192353"/>
                  <a:pt x="906460" y="1164527"/>
                  <a:pt x="925686" y="1149855"/>
                </a:cubicBezTo>
                <a:cubicBezTo>
                  <a:pt x="1045592" y="1056764"/>
                  <a:pt x="1003093" y="960131"/>
                  <a:pt x="938334" y="859957"/>
                </a:cubicBezTo>
                <a:cubicBezTo>
                  <a:pt x="899883" y="800257"/>
                  <a:pt x="862950" y="739545"/>
                  <a:pt x="826523" y="678327"/>
                </a:cubicBezTo>
                <a:cubicBezTo>
                  <a:pt x="715219" y="492145"/>
                  <a:pt x="740009" y="319622"/>
                  <a:pt x="898366" y="173408"/>
                </a:cubicBezTo>
                <a:cubicBezTo>
                  <a:pt x="1148801" y="-57803"/>
                  <a:pt x="1543934" y="-57803"/>
                  <a:pt x="1797911" y="173408"/>
                </a:cubicBezTo>
                <a:cubicBezTo>
                  <a:pt x="1939572" y="302420"/>
                  <a:pt x="1972457" y="483038"/>
                  <a:pt x="1880884" y="651513"/>
                </a:cubicBezTo>
                <a:cubicBezTo>
                  <a:pt x="1825737" y="753205"/>
                  <a:pt x="1766543" y="852874"/>
                  <a:pt x="1706844" y="952036"/>
                </a:cubicBezTo>
                <a:cubicBezTo>
                  <a:pt x="1671428" y="1010218"/>
                  <a:pt x="1664851" y="1058282"/>
                  <a:pt x="1722527" y="1109381"/>
                </a:cubicBezTo>
                <a:cubicBezTo>
                  <a:pt x="1770591" y="1151879"/>
                  <a:pt x="1801453" y="1211073"/>
                  <a:pt x="1816631" y="1272797"/>
                </a:cubicBezTo>
                <a:cubicBezTo>
                  <a:pt x="1836868" y="1356781"/>
                  <a:pt x="1885437" y="1388149"/>
                  <a:pt x="1969928" y="1384101"/>
                </a:cubicBezTo>
                <a:cubicBezTo>
                  <a:pt x="2074655" y="1379548"/>
                  <a:pt x="2179383" y="1381066"/>
                  <a:pt x="2284111" y="1381066"/>
                </a:cubicBezTo>
                <a:cubicBezTo>
                  <a:pt x="2476365" y="1381066"/>
                  <a:pt x="2620555" y="1496418"/>
                  <a:pt x="2663559" y="1682601"/>
                </a:cubicBezTo>
                <a:cubicBezTo>
                  <a:pt x="2740461" y="2017021"/>
                  <a:pt x="2548207" y="2360549"/>
                  <a:pt x="2222893" y="2467806"/>
                </a:cubicBezTo>
                <a:cubicBezTo>
                  <a:pt x="2026592" y="2532565"/>
                  <a:pt x="1849010" y="2465276"/>
                  <a:pt x="1744282" y="2284659"/>
                </a:cubicBezTo>
                <a:cubicBezTo>
                  <a:pt x="1695713" y="2200674"/>
                  <a:pt x="1650179" y="2114666"/>
                  <a:pt x="1602622" y="2029670"/>
                </a:cubicBezTo>
                <a:cubicBezTo>
                  <a:pt x="1593515" y="2013480"/>
                  <a:pt x="1583902" y="1997290"/>
                  <a:pt x="1573278" y="1982112"/>
                </a:cubicBezTo>
                <a:cubicBezTo>
                  <a:pt x="1526226" y="1913811"/>
                  <a:pt x="1147790" y="1910776"/>
                  <a:pt x="1104280" y="1981606"/>
                </a:cubicBezTo>
                <a:cubicBezTo>
                  <a:pt x="1045592" y="2077227"/>
                  <a:pt x="991963" y="2175378"/>
                  <a:pt x="937322" y="2273528"/>
                </a:cubicBezTo>
                <a:cubicBezTo>
                  <a:pt x="837148" y="2454652"/>
                  <a:pt x="658048" y="2524976"/>
                  <a:pt x="461747" y="2460217"/>
                </a:cubicBezTo>
                <a:cubicBezTo>
                  <a:pt x="147058" y="2356501"/>
                  <a:pt x="-47220" y="2033717"/>
                  <a:pt x="9950" y="1711945"/>
                </a:cubicBezTo>
                <a:cubicBezTo>
                  <a:pt x="48907" y="1490853"/>
                  <a:pt x="198663" y="1366900"/>
                  <a:pt x="425320" y="1366900"/>
                </a:cubicBezTo>
                <a:cubicBezTo>
                  <a:pt x="470348" y="1366900"/>
                  <a:pt x="514870" y="1366900"/>
                  <a:pt x="559898" y="1366900"/>
                </a:cubicBezTo>
                <a:lnTo>
                  <a:pt x="559898" y="1369935"/>
                </a:lnTo>
                <a:close/>
                <a:moveTo>
                  <a:pt x="1341561" y="1145808"/>
                </a:moveTo>
                <a:cubicBezTo>
                  <a:pt x="1168027" y="1144796"/>
                  <a:pt x="1047615" y="1265714"/>
                  <a:pt x="1048121" y="1440766"/>
                </a:cubicBezTo>
                <a:cubicBezTo>
                  <a:pt x="1048627" y="1612782"/>
                  <a:pt x="1176122" y="1740277"/>
                  <a:pt x="1344597" y="1737241"/>
                </a:cubicBezTo>
                <a:cubicBezTo>
                  <a:pt x="1510036" y="1734206"/>
                  <a:pt x="1630448" y="1611770"/>
                  <a:pt x="1632472" y="1443295"/>
                </a:cubicBezTo>
                <a:cubicBezTo>
                  <a:pt x="1635001" y="1268243"/>
                  <a:pt x="1515602" y="1146314"/>
                  <a:pt x="1341561" y="1145302"/>
                </a:cubicBezTo>
                <a:close/>
              </a:path>
            </a:pathLst>
          </a:custGeom>
          <a:solidFill>
            <a:srgbClr val="FFC000"/>
          </a:solidFill>
          <a:ln w="505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887563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Elipse 32">
            <a:extLst>
              <a:ext uri="{FF2B5EF4-FFF2-40B4-BE49-F238E27FC236}">
                <a16:creationId xmlns:a16="http://schemas.microsoft.com/office/drawing/2014/main" id="{24C3DA5C-22C1-41CB-A92B-5E6D538426DF}"/>
              </a:ext>
            </a:extLst>
          </p:cNvPr>
          <p:cNvSpPr/>
          <p:nvPr/>
        </p:nvSpPr>
        <p:spPr>
          <a:xfrm>
            <a:off x="4766642" y="5251768"/>
            <a:ext cx="6065559" cy="1230509"/>
          </a:xfrm>
          <a:prstGeom prst="ellipse">
            <a:avLst/>
          </a:pr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" name="Google Shape;263;p42"/>
          <p:cNvSpPr txBox="1"/>
          <p:nvPr userDrawn="1"/>
        </p:nvSpPr>
        <p:spPr>
          <a:xfrm>
            <a:off x="0" y="923742"/>
            <a:ext cx="5423929" cy="10313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R="0" lvl="0" algn="ctr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r>
              <a:rPr lang="es-PE" sz="6000">
                <a:solidFill>
                  <a:srgbClr val="4472C4"/>
                </a:solidFill>
                <a:latin typeface="Arial (Títulos)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12" name="Google Shape;270;p42"/>
          <p:cNvSpPr txBox="1"/>
          <p:nvPr userDrawn="1"/>
        </p:nvSpPr>
        <p:spPr>
          <a:xfrm>
            <a:off x="1170327" y="1991149"/>
            <a:ext cx="5543071" cy="5653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/>
          <a:p>
            <a:r>
              <a:rPr lang="es-PE" sz="2133" dirty="0">
                <a:solidFill>
                  <a:srgbClr val="2F5597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rPr>
              <a:t>ELABORADO POR  </a:t>
            </a:r>
            <a:r>
              <a:rPr lang="es-PE" sz="2133" dirty="0">
                <a:solidFill>
                  <a:srgbClr val="2F5597"/>
                </a:solidFill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: </a:t>
            </a:r>
            <a:r>
              <a:rPr lang="es-PE" sz="2133" dirty="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slidesppt.net</a:t>
            </a:r>
          </a:p>
          <a:p>
            <a:pPr lvl="0"/>
            <a:endParaRPr sz="2133" b="1" dirty="0">
              <a:solidFill>
                <a:srgbClr val="02FFB3"/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1170327" y="2996905"/>
            <a:ext cx="3985230" cy="2125887"/>
            <a:chOff x="877424" y="2601843"/>
            <a:chExt cx="2989182" cy="1594553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9" tIns="121889" rIns="121889" bIns="121889" anchor="t" anchorCtr="0">
              <a:noAutofit/>
            </a:bodyPr>
            <a:lstStyle/>
            <a:p>
              <a:pPr lvl="0"/>
              <a:r>
                <a:rPr lang="fa-IR" sz="2133" dirty="0">
                  <a:solidFill>
                    <a:srgbClr val="2F5597"/>
                  </a:solidFill>
                  <a:latin typeface="Source Sans Pro" panose="020B0503030403020204" pitchFamily="34" charset="0"/>
                  <a:ea typeface="Rubik"/>
                  <a:cs typeface="B Nazanin" panose="00000700000000000000" pitchFamily="2" charset="-78"/>
                  <a:sym typeface="Rubik"/>
                </a:rPr>
                <a:t>تصاویر:</a:t>
              </a:r>
              <a:endParaRPr sz="2133" dirty="0">
                <a:solidFill>
                  <a:srgbClr val="2F5597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9" tIns="121889" rIns="121889" bIns="121889" anchor="t" anchorCtr="0">
              <a:noAutofit/>
            </a:bodyPr>
            <a:lstStyle/>
            <a:p>
              <a:pPr marL="380956" indent="-380956">
                <a:buFont typeface="Arial" panose="020B0604020202020204" pitchFamily="34" charset="0"/>
                <a:buChar char="•"/>
              </a:pPr>
              <a:r>
                <a:rPr lang="es-PE" sz="2000"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unsplash.com</a:t>
              </a:r>
            </a:p>
            <a:p>
              <a:pPr marL="380956" indent="-380956">
                <a:buFont typeface="Arial" panose="020B0604020202020204" pitchFamily="34" charset="0"/>
                <a:buChar char="•"/>
              </a:pPr>
              <a:r>
                <a:rPr lang="es-PE" sz="2000"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pexels.com</a:t>
              </a:r>
            </a:p>
            <a:p>
              <a:pPr marL="380956" indent="-380956">
                <a:buFont typeface="Arial" panose="020B0604020202020204" pitchFamily="34" charset="0"/>
                <a:buChar char="•"/>
              </a:pPr>
              <a:r>
                <a:rPr lang="es-PE" sz="2000"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pngwing.com</a:t>
              </a:r>
            </a:p>
          </p:txBody>
        </p:sp>
      </p:grpSp>
      <p:sp>
        <p:nvSpPr>
          <p:cNvPr id="16" name="Google Shape;274;p42"/>
          <p:cNvSpPr txBox="1"/>
          <p:nvPr userDrawn="1"/>
        </p:nvSpPr>
        <p:spPr>
          <a:xfrm>
            <a:off x="1170327" y="4483485"/>
            <a:ext cx="2822555" cy="411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/>
          <a:p>
            <a:r>
              <a:rPr lang="fa-IR" sz="2133" dirty="0">
                <a:solidFill>
                  <a:srgbClr val="2F5597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rPr>
              <a:t>فونت ها:</a:t>
            </a:r>
            <a:endParaRPr sz="2133" dirty="0">
              <a:solidFill>
                <a:srgbClr val="2F5597"/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sp>
        <p:nvSpPr>
          <p:cNvPr id="17" name="Google Shape;275;p42"/>
          <p:cNvSpPr txBox="1"/>
          <p:nvPr userDrawn="1"/>
        </p:nvSpPr>
        <p:spPr>
          <a:xfrm>
            <a:off x="1170327" y="4894950"/>
            <a:ext cx="3526862" cy="912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/>
          <a:p>
            <a:pPr marL="380956" indent="-380956">
              <a:buFont typeface="Arial" panose="020B0604020202020204" pitchFamily="34" charset="0"/>
              <a:buChar char="•"/>
            </a:pPr>
            <a:r>
              <a:rPr lang="es-PE" sz="200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TT Norms Bold</a:t>
            </a:r>
          </a:p>
          <a:p>
            <a:pPr marL="380956" indent="-380956">
              <a:buFont typeface="Arial" panose="020B0604020202020204" pitchFamily="34" charset="0"/>
              <a:buChar char="•"/>
            </a:pPr>
            <a:r>
              <a:rPr lang="es-PE" sz="200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Calisto MT</a:t>
            </a:r>
          </a:p>
          <a:p>
            <a:pPr marL="380956" indent="-380956">
              <a:buFont typeface="Arial" panose="020B0604020202020204" pitchFamily="34" charset="0"/>
              <a:buChar char="•"/>
            </a:pPr>
            <a:r>
              <a:rPr lang="es-PE" sz="200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Calibri Light (Títulos)</a:t>
            </a:r>
          </a:p>
          <a:p>
            <a:pPr marL="380956" indent="-380956">
              <a:buFont typeface="Arial" panose="020B0604020202020204" pitchFamily="34" charset="0"/>
              <a:buChar char="•"/>
            </a:pPr>
            <a:endParaRPr lang="es-PE" sz="2000">
              <a:latin typeface="Source Sans Pro" panose="020B0503030403020204" pitchFamily="34" charset="0"/>
              <a:ea typeface="Montserrat"/>
              <a:cs typeface="B Nazanin" panose="00000700000000000000" pitchFamily="2" charset="-78"/>
              <a:sym typeface="Montserrat"/>
            </a:endParaRPr>
          </a:p>
        </p:txBody>
      </p:sp>
      <p:sp>
        <p:nvSpPr>
          <p:cNvPr id="18" name="TextBox 59">
            <a:extLst>
              <a:ext uri="{FF2B5EF4-FFF2-40B4-BE49-F238E27FC236}">
                <a16:creationId xmlns:a16="http://schemas.microsoft.com/office/drawing/2014/main" id="{6E6EB432-42F1-4645-91AE-46F9C6679D9A}"/>
              </a:ext>
            </a:extLst>
          </p:cNvPr>
          <p:cNvSpPr txBox="1"/>
          <p:nvPr userDrawn="1"/>
        </p:nvSpPr>
        <p:spPr>
          <a:xfrm>
            <a:off x="9879946" y="6409304"/>
            <a:ext cx="223180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rgbClr val="4472C4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slidesppt.net</a:t>
            </a:r>
            <a:endParaRPr lang="ko-KR" altLang="en-US" sz="1400" dirty="0">
              <a:solidFill>
                <a:srgbClr val="4472C4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24" name="Gráfico 10">
            <a:extLst>
              <a:ext uri="{FF2B5EF4-FFF2-40B4-BE49-F238E27FC236}">
                <a16:creationId xmlns:a16="http://schemas.microsoft.com/office/drawing/2014/main" id="{0B92C103-B335-482C-91C3-ABCDF9BE6FCF}"/>
              </a:ext>
            </a:extLst>
          </p:cNvPr>
          <p:cNvGrpSpPr/>
          <p:nvPr userDrawn="1"/>
        </p:nvGrpSpPr>
        <p:grpSpPr>
          <a:xfrm>
            <a:off x="11453176" y="5854844"/>
            <a:ext cx="539891" cy="539891"/>
            <a:chOff x="627235" y="5458033"/>
            <a:chExt cx="849367" cy="849367"/>
          </a:xfrm>
          <a:solidFill>
            <a:srgbClr val="00BFF3"/>
          </a:solidFill>
        </p:grpSpPr>
        <p:sp>
          <p:nvSpPr>
            <p:cNvPr id="25" name="Forma libre: forma 30">
              <a:extLst>
                <a:ext uri="{FF2B5EF4-FFF2-40B4-BE49-F238E27FC236}">
                  <a16:creationId xmlns:a16="http://schemas.microsoft.com/office/drawing/2014/main" id="{ED8218C5-7565-472F-9A30-B07F56E15EE8}"/>
                </a:ext>
              </a:extLst>
            </p:cNvPr>
            <p:cNvSpPr/>
            <p:nvPr userDrawn="1"/>
          </p:nvSpPr>
          <p:spPr>
            <a:xfrm>
              <a:off x="627235" y="5458033"/>
              <a:ext cx="849367" cy="849367"/>
            </a:xfrm>
            <a:custGeom>
              <a:avLst/>
              <a:gdLst>
                <a:gd name="connsiteX0" fmla="*/ 849367 w 849367"/>
                <a:gd name="connsiteY0" fmla="*/ 424684 h 849367"/>
                <a:gd name="connsiteX1" fmla="*/ 424684 w 849367"/>
                <a:gd name="connsiteY1" fmla="*/ 849367 h 849367"/>
                <a:gd name="connsiteX2" fmla="*/ 0 w 849367"/>
                <a:gd name="connsiteY2" fmla="*/ 424684 h 849367"/>
                <a:gd name="connsiteX3" fmla="*/ 424684 w 849367"/>
                <a:gd name="connsiteY3" fmla="*/ 0 h 849367"/>
                <a:gd name="connsiteX4" fmla="*/ 849367 w 849367"/>
                <a:gd name="connsiteY4" fmla="*/ 424684 h 84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67" h="849367">
                  <a:moveTo>
                    <a:pt x="849367" y="424684"/>
                  </a:moveTo>
                  <a:cubicBezTo>
                    <a:pt x="849367" y="659230"/>
                    <a:pt x="659230" y="849367"/>
                    <a:pt x="424684" y="849367"/>
                  </a:cubicBezTo>
                  <a:cubicBezTo>
                    <a:pt x="190137" y="849367"/>
                    <a:pt x="0" y="659230"/>
                    <a:pt x="0" y="424684"/>
                  </a:cubicBezTo>
                  <a:cubicBezTo>
                    <a:pt x="0" y="190137"/>
                    <a:pt x="190137" y="0"/>
                    <a:pt x="424684" y="0"/>
                  </a:cubicBezTo>
                  <a:cubicBezTo>
                    <a:pt x="659230" y="0"/>
                    <a:pt x="849367" y="190137"/>
                    <a:pt x="849367" y="424684"/>
                  </a:cubicBezTo>
                  <a:close/>
                </a:path>
              </a:pathLst>
            </a:custGeom>
            <a:solidFill>
              <a:srgbClr val="2B559E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6" name="Forma libre: forma 31">
              <a:extLst>
                <a:ext uri="{FF2B5EF4-FFF2-40B4-BE49-F238E27FC236}">
                  <a16:creationId xmlns:a16="http://schemas.microsoft.com/office/drawing/2014/main" id="{8572C50D-C910-41E4-92BA-57286595EB7A}"/>
                </a:ext>
              </a:extLst>
            </p:cNvPr>
            <p:cNvSpPr/>
            <p:nvPr/>
          </p:nvSpPr>
          <p:spPr>
            <a:xfrm>
              <a:off x="736500" y="5562370"/>
              <a:ext cx="662009" cy="640647"/>
            </a:xfrm>
            <a:custGeom>
              <a:avLst/>
              <a:gdLst>
                <a:gd name="connsiteX0" fmla="*/ 398577 w 662009"/>
                <a:gd name="connsiteY0" fmla="*/ 121941 h 640647"/>
                <a:gd name="connsiteX1" fmla="*/ 398577 w 662009"/>
                <a:gd name="connsiteY1" fmla="*/ 121941 h 640647"/>
                <a:gd name="connsiteX2" fmla="*/ 383196 w 662009"/>
                <a:gd name="connsiteY2" fmla="*/ 121941 h 640647"/>
                <a:gd name="connsiteX3" fmla="*/ 383219 w 662009"/>
                <a:gd name="connsiteY3" fmla="*/ 0 h 640647"/>
                <a:gd name="connsiteX4" fmla="*/ 0 w 662009"/>
                <a:gd name="connsiteY4" fmla="*/ 64133 h 640647"/>
                <a:gd name="connsiteX5" fmla="*/ 0 w 662009"/>
                <a:gd name="connsiteY5" fmla="*/ 576124 h 640647"/>
                <a:gd name="connsiteX6" fmla="*/ 383128 w 662009"/>
                <a:gd name="connsiteY6" fmla="*/ 640647 h 640647"/>
                <a:gd name="connsiteX7" fmla="*/ 383219 w 662009"/>
                <a:gd name="connsiteY7" fmla="*/ 122514 h 640647"/>
                <a:gd name="connsiteX8" fmla="*/ 398072 w 662009"/>
                <a:gd name="connsiteY8" fmla="*/ 122514 h 640647"/>
                <a:gd name="connsiteX9" fmla="*/ 398049 w 662009"/>
                <a:gd name="connsiteY9" fmla="*/ 152655 h 640647"/>
                <a:gd name="connsiteX10" fmla="*/ 630608 w 662009"/>
                <a:gd name="connsiteY10" fmla="*/ 152655 h 640647"/>
                <a:gd name="connsiteX11" fmla="*/ 630608 w 662009"/>
                <a:gd name="connsiteY11" fmla="*/ 440087 h 640647"/>
                <a:gd name="connsiteX12" fmla="*/ 614907 w 662009"/>
                <a:gd name="connsiteY12" fmla="*/ 440087 h 640647"/>
                <a:gd name="connsiteX13" fmla="*/ 614907 w 662009"/>
                <a:gd name="connsiteY13" fmla="*/ 168264 h 640647"/>
                <a:gd name="connsiteX14" fmla="*/ 397958 w 662009"/>
                <a:gd name="connsiteY14" fmla="*/ 168242 h 640647"/>
                <a:gd name="connsiteX15" fmla="*/ 397958 w 662009"/>
                <a:gd name="connsiteY15" fmla="*/ 208010 h 640647"/>
                <a:gd name="connsiteX16" fmla="*/ 413177 w 662009"/>
                <a:gd name="connsiteY16" fmla="*/ 206337 h 640647"/>
                <a:gd name="connsiteX17" fmla="*/ 427457 w 662009"/>
                <a:gd name="connsiteY17" fmla="*/ 205236 h 640647"/>
                <a:gd name="connsiteX18" fmla="*/ 427457 w 662009"/>
                <a:gd name="connsiteY18" fmla="*/ 287340 h 640647"/>
                <a:gd name="connsiteX19" fmla="*/ 511509 w 662009"/>
                <a:gd name="connsiteY19" fmla="*/ 287340 h 640647"/>
                <a:gd name="connsiteX20" fmla="*/ 497298 w 662009"/>
                <a:gd name="connsiteY20" fmla="*/ 333435 h 640647"/>
                <a:gd name="connsiteX21" fmla="*/ 455879 w 662009"/>
                <a:gd name="connsiteY21" fmla="*/ 363003 h 640647"/>
                <a:gd name="connsiteX22" fmla="*/ 421933 w 662009"/>
                <a:gd name="connsiteY22" fmla="*/ 366624 h 640647"/>
                <a:gd name="connsiteX23" fmla="*/ 397958 w 662009"/>
                <a:gd name="connsiteY23" fmla="*/ 363988 h 640647"/>
                <a:gd name="connsiteX24" fmla="*/ 397958 w 662009"/>
                <a:gd name="connsiteY24" fmla="*/ 394428 h 640647"/>
                <a:gd name="connsiteX25" fmla="*/ 548412 w 662009"/>
                <a:gd name="connsiteY25" fmla="*/ 394428 h 640647"/>
                <a:gd name="connsiteX26" fmla="*/ 548412 w 662009"/>
                <a:gd name="connsiteY26" fmla="*/ 423079 h 640647"/>
                <a:gd name="connsiteX27" fmla="*/ 397935 w 662009"/>
                <a:gd name="connsiteY27" fmla="*/ 423079 h 640647"/>
                <a:gd name="connsiteX28" fmla="*/ 397935 w 662009"/>
                <a:gd name="connsiteY28" fmla="*/ 449851 h 640647"/>
                <a:gd name="connsiteX29" fmla="*/ 547518 w 662009"/>
                <a:gd name="connsiteY29" fmla="*/ 449851 h 640647"/>
                <a:gd name="connsiteX30" fmla="*/ 547518 w 662009"/>
                <a:gd name="connsiteY30" fmla="*/ 480313 h 640647"/>
                <a:gd name="connsiteX31" fmla="*/ 397912 w 662009"/>
                <a:gd name="connsiteY31" fmla="*/ 480313 h 640647"/>
                <a:gd name="connsiteX32" fmla="*/ 397912 w 662009"/>
                <a:gd name="connsiteY32" fmla="*/ 515406 h 640647"/>
                <a:gd name="connsiteX33" fmla="*/ 614907 w 662009"/>
                <a:gd name="connsiteY33" fmla="*/ 515406 h 640647"/>
                <a:gd name="connsiteX34" fmla="*/ 614907 w 662009"/>
                <a:gd name="connsiteY34" fmla="*/ 440591 h 640647"/>
                <a:gd name="connsiteX35" fmla="*/ 630608 w 662009"/>
                <a:gd name="connsiteY35" fmla="*/ 440591 h 640647"/>
                <a:gd name="connsiteX36" fmla="*/ 630608 w 662009"/>
                <a:gd name="connsiteY36" fmla="*/ 440591 h 640647"/>
                <a:gd name="connsiteX37" fmla="*/ 662010 w 662009"/>
                <a:gd name="connsiteY37" fmla="*/ 440591 h 640647"/>
                <a:gd name="connsiteX38" fmla="*/ 662010 w 662009"/>
                <a:gd name="connsiteY38" fmla="*/ 122101 h 640647"/>
                <a:gd name="connsiteX39" fmla="*/ 398577 w 662009"/>
                <a:gd name="connsiteY39" fmla="*/ 121941 h 640647"/>
                <a:gd name="connsiteX40" fmla="*/ 267834 w 662009"/>
                <a:gd name="connsiteY40" fmla="*/ 452946 h 640647"/>
                <a:gd name="connsiteX41" fmla="*/ 177387 w 662009"/>
                <a:gd name="connsiteY41" fmla="*/ 482743 h 640647"/>
                <a:gd name="connsiteX42" fmla="*/ 90470 w 662009"/>
                <a:gd name="connsiteY42" fmla="*/ 460808 h 640647"/>
                <a:gd name="connsiteX43" fmla="*/ 86230 w 662009"/>
                <a:gd name="connsiteY43" fmla="*/ 457988 h 640647"/>
                <a:gd name="connsiteX44" fmla="*/ 100899 w 662009"/>
                <a:gd name="connsiteY44" fmla="*/ 409281 h 640647"/>
                <a:gd name="connsiteX45" fmla="*/ 108509 w 662009"/>
                <a:gd name="connsiteY45" fmla="*/ 413957 h 640647"/>
                <a:gd name="connsiteX46" fmla="*/ 180275 w 662009"/>
                <a:gd name="connsiteY46" fmla="*/ 434196 h 640647"/>
                <a:gd name="connsiteX47" fmla="*/ 241521 w 662009"/>
                <a:gd name="connsiteY47" fmla="*/ 385511 h 640647"/>
                <a:gd name="connsiteX48" fmla="*/ 184561 w 662009"/>
                <a:gd name="connsiteY48" fmla="*/ 327177 h 640647"/>
                <a:gd name="connsiteX49" fmla="*/ 94160 w 662009"/>
                <a:gd name="connsiteY49" fmla="*/ 228478 h 640647"/>
                <a:gd name="connsiteX50" fmla="*/ 206359 w 662009"/>
                <a:gd name="connsiteY50" fmla="*/ 133195 h 640647"/>
                <a:gd name="connsiteX51" fmla="*/ 281747 w 662009"/>
                <a:gd name="connsiteY51" fmla="*/ 150042 h 640647"/>
                <a:gd name="connsiteX52" fmla="*/ 286698 w 662009"/>
                <a:gd name="connsiteY52" fmla="*/ 152838 h 640647"/>
                <a:gd name="connsiteX53" fmla="*/ 270653 w 662009"/>
                <a:gd name="connsiteY53" fmla="*/ 200285 h 640647"/>
                <a:gd name="connsiteX54" fmla="*/ 263479 w 662009"/>
                <a:gd name="connsiteY54" fmla="*/ 196366 h 640647"/>
                <a:gd name="connsiteX55" fmla="*/ 204938 w 662009"/>
                <a:gd name="connsiteY55" fmla="*/ 181742 h 640647"/>
                <a:gd name="connsiteX56" fmla="*/ 150455 w 662009"/>
                <a:gd name="connsiteY56" fmla="*/ 223665 h 640647"/>
                <a:gd name="connsiteX57" fmla="*/ 210806 w 662009"/>
                <a:gd name="connsiteY57" fmla="*/ 280051 h 640647"/>
                <a:gd name="connsiteX58" fmla="*/ 298296 w 662009"/>
                <a:gd name="connsiteY58" fmla="*/ 382119 h 640647"/>
                <a:gd name="connsiteX59" fmla="*/ 267834 w 662009"/>
                <a:gd name="connsiteY59" fmla="*/ 452946 h 64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62009" h="640647">
                  <a:moveTo>
                    <a:pt x="398577" y="121941"/>
                  </a:moveTo>
                  <a:lnTo>
                    <a:pt x="398577" y="121941"/>
                  </a:lnTo>
                  <a:lnTo>
                    <a:pt x="383196" y="121941"/>
                  </a:lnTo>
                  <a:cubicBezTo>
                    <a:pt x="383196" y="81301"/>
                    <a:pt x="383219" y="40662"/>
                    <a:pt x="383219" y="0"/>
                  </a:cubicBezTo>
                  <a:cubicBezTo>
                    <a:pt x="255480" y="21385"/>
                    <a:pt x="127740" y="42748"/>
                    <a:pt x="0" y="64133"/>
                  </a:cubicBezTo>
                  <a:cubicBezTo>
                    <a:pt x="0" y="234805"/>
                    <a:pt x="0" y="405476"/>
                    <a:pt x="0" y="576124"/>
                  </a:cubicBezTo>
                  <a:cubicBezTo>
                    <a:pt x="127717" y="597624"/>
                    <a:pt x="255411" y="619147"/>
                    <a:pt x="383128" y="640647"/>
                  </a:cubicBezTo>
                  <a:cubicBezTo>
                    <a:pt x="383151" y="467982"/>
                    <a:pt x="383196" y="295179"/>
                    <a:pt x="383219" y="122514"/>
                  </a:cubicBezTo>
                  <a:lnTo>
                    <a:pt x="398072" y="122514"/>
                  </a:lnTo>
                  <a:cubicBezTo>
                    <a:pt x="398072" y="132530"/>
                    <a:pt x="398049" y="142639"/>
                    <a:pt x="398049" y="152655"/>
                  </a:cubicBezTo>
                  <a:cubicBezTo>
                    <a:pt x="475569" y="152655"/>
                    <a:pt x="553088" y="152655"/>
                    <a:pt x="630608" y="152655"/>
                  </a:cubicBezTo>
                  <a:cubicBezTo>
                    <a:pt x="630608" y="248397"/>
                    <a:pt x="630608" y="344322"/>
                    <a:pt x="630608" y="440087"/>
                  </a:cubicBezTo>
                  <a:lnTo>
                    <a:pt x="614907" y="440087"/>
                  </a:lnTo>
                  <a:cubicBezTo>
                    <a:pt x="614907" y="349548"/>
                    <a:pt x="614907" y="258803"/>
                    <a:pt x="614907" y="168264"/>
                  </a:cubicBezTo>
                  <a:cubicBezTo>
                    <a:pt x="542590" y="168264"/>
                    <a:pt x="470274" y="168242"/>
                    <a:pt x="397958" y="168242"/>
                  </a:cubicBezTo>
                  <a:cubicBezTo>
                    <a:pt x="397958" y="181490"/>
                    <a:pt x="397958" y="194761"/>
                    <a:pt x="397958" y="208010"/>
                  </a:cubicBezTo>
                  <a:cubicBezTo>
                    <a:pt x="400296" y="207781"/>
                    <a:pt x="407149" y="206910"/>
                    <a:pt x="413177" y="206337"/>
                  </a:cubicBezTo>
                  <a:cubicBezTo>
                    <a:pt x="419435" y="205741"/>
                    <a:pt x="424890" y="205488"/>
                    <a:pt x="427457" y="205236"/>
                  </a:cubicBezTo>
                  <a:cubicBezTo>
                    <a:pt x="427457" y="232604"/>
                    <a:pt x="427457" y="259972"/>
                    <a:pt x="427457" y="287340"/>
                  </a:cubicBezTo>
                  <a:cubicBezTo>
                    <a:pt x="455467" y="287340"/>
                    <a:pt x="483499" y="287340"/>
                    <a:pt x="511509" y="287340"/>
                  </a:cubicBezTo>
                  <a:cubicBezTo>
                    <a:pt x="511601" y="294491"/>
                    <a:pt x="510867" y="314272"/>
                    <a:pt x="497298" y="333435"/>
                  </a:cubicBezTo>
                  <a:cubicBezTo>
                    <a:pt x="495648" y="335772"/>
                    <a:pt x="481551" y="355118"/>
                    <a:pt x="455879" y="363003"/>
                  </a:cubicBezTo>
                  <a:cubicBezTo>
                    <a:pt x="442677" y="367060"/>
                    <a:pt x="430597" y="366808"/>
                    <a:pt x="421933" y="366624"/>
                  </a:cubicBezTo>
                  <a:cubicBezTo>
                    <a:pt x="412100" y="366418"/>
                    <a:pt x="403894" y="365180"/>
                    <a:pt x="397958" y="363988"/>
                  </a:cubicBezTo>
                  <a:cubicBezTo>
                    <a:pt x="397958" y="374143"/>
                    <a:pt x="397958" y="384274"/>
                    <a:pt x="397958" y="394428"/>
                  </a:cubicBezTo>
                  <a:cubicBezTo>
                    <a:pt x="448109" y="394428"/>
                    <a:pt x="498261" y="394428"/>
                    <a:pt x="548412" y="394428"/>
                  </a:cubicBezTo>
                  <a:cubicBezTo>
                    <a:pt x="548412" y="403986"/>
                    <a:pt x="548412" y="413521"/>
                    <a:pt x="548412" y="423079"/>
                  </a:cubicBezTo>
                  <a:cubicBezTo>
                    <a:pt x="498261" y="423079"/>
                    <a:pt x="448086" y="423079"/>
                    <a:pt x="397935" y="423079"/>
                  </a:cubicBezTo>
                  <a:cubicBezTo>
                    <a:pt x="397935" y="431996"/>
                    <a:pt x="397935" y="440935"/>
                    <a:pt x="397935" y="449851"/>
                  </a:cubicBezTo>
                  <a:cubicBezTo>
                    <a:pt x="447788" y="449851"/>
                    <a:pt x="497665" y="449851"/>
                    <a:pt x="547518" y="449851"/>
                  </a:cubicBezTo>
                  <a:cubicBezTo>
                    <a:pt x="547518" y="460005"/>
                    <a:pt x="547518" y="470159"/>
                    <a:pt x="547518" y="480313"/>
                  </a:cubicBezTo>
                  <a:cubicBezTo>
                    <a:pt x="497642" y="480313"/>
                    <a:pt x="447765" y="480313"/>
                    <a:pt x="397912" y="480313"/>
                  </a:cubicBezTo>
                  <a:cubicBezTo>
                    <a:pt x="397912" y="492003"/>
                    <a:pt x="397912" y="503693"/>
                    <a:pt x="397912" y="515406"/>
                  </a:cubicBezTo>
                  <a:cubicBezTo>
                    <a:pt x="470251" y="515406"/>
                    <a:pt x="542567" y="515406"/>
                    <a:pt x="614907" y="515406"/>
                  </a:cubicBezTo>
                  <a:cubicBezTo>
                    <a:pt x="614907" y="490468"/>
                    <a:pt x="614907" y="465529"/>
                    <a:pt x="614907" y="440591"/>
                  </a:cubicBezTo>
                  <a:lnTo>
                    <a:pt x="630608" y="440591"/>
                  </a:lnTo>
                  <a:cubicBezTo>
                    <a:pt x="630608" y="440591"/>
                    <a:pt x="630608" y="440591"/>
                    <a:pt x="630608" y="440591"/>
                  </a:cubicBezTo>
                  <a:cubicBezTo>
                    <a:pt x="641083" y="440591"/>
                    <a:pt x="651535" y="440591"/>
                    <a:pt x="662010" y="440591"/>
                  </a:cubicBezTo>
                  <a:cubicBezTo>
                    <a:pt x="662010" y="334420"/>
                    <a:pt x="662010" y="228249"/>
                    <a:pt x="662010" y="122101"/>
                  </a:cubicBezTo>
                  <a:cubicBezTo>
                    <a:pt x="574199" y="122032"/>
                    <a:pt x="486388" y="121987"/>
                    <a:pt x="398577" y="121941"/>
                  </a:cubicBezTo>
                  <a:close/>
                  <a:moveTo>
                    <a:pt x="267834" y="452946"/>
                  </a:moveTo>
                  <a:cubicBezTo>
                    <a:pt x="246334" y="472451"/>
                    <a:pt x="215070" y="482743"/>
                    <a:pt x="177387" y="482743"/>
                  </a:cubicBezTo>
                  <a:cubicBezTo>
                    <a:pt x="145572" y="482743"/>
                    <a:pt x="109838" y="473735"/>
                    <a:pt x="90470" y="460808"/>
                  </a:cubicBezTo>
                  <a:lnTo>
                    <a:pt x="86230" y="457988"/>
                  </a:lnTo>
                  <a:lnTo>
                    <a:pt x="100899" y="409281"/>
                  </a:lnTo>
                  <a:lnTo>
                    <a:pt x="108509" y="413957"/>
                  </a:lnTo>
                  <a:cubicBezTo>
                    <a:pt x="129092" y="426632"/>
                    <a:pt x="155933" y="434196"/>
                    <a:pt x="180275" y="434196"/>
                  </a:cubicBezTo>
                  <a:cubicBezTo>
                    <a:pt x="218049" y="434196"/>
                    <a:pt x="241521" y="415538"/>
                    <a:pt x="241521" y="385511"/>
                  </a:cubicBezTo>
                  <a:cubicBezTo>
                    <a:pt x="241521" y="358625"/>
                    <a:pt x="226622" y="343359"/>
                    <a:pt x="184561" y="327177"/>
                  </a:cubicBezTo>
                  <a:cubicBezTo>
                    <a:pt x="122926" y="305333"/>
                    <a:pt x="94160" y="273954"/>
                    <a:pt x="94160" y="228478"/>
                  </a:cubicBezTo>
                  <a:cubicBezTo>
                    <a:pt x="94160" y="172367"/>
                    <a:pt x="140301" y="133195"/>
                    <a:pt x="206359" y="133195"/>
                  </a:cubicBezTo>
                  <a:cubicBezTo>
                    <a:pt x="246082" y="133195"/>
                    <a:pt x="270630" y="143739"/>
                    <a:pt x="281747" y="150042"/>
                  </a:cubicBezTo>
                  <a:lnTo>
                    <a:pt x="286698" y="152838"/>
                  </a:lnTo>
                  <a:lnTo>
                    <a:pt x="270653" y="200285"/>
                  </a:lnTo>
                  <a:lnTo>
                    <a:pt x="263479" y="196366"/>
                  </a:lnTo>
                  <a:cubicBezTo>
                    <a:pt x="251262" y="189696"/>
                    <a:pt x="231160" y="181742"/>
                    <a:pt x="204938" y="181742"/>
                  </a:cubicBezTo>
                  <a:cubicBezTo>
                    <a:pt x="167302" y="181742"/>
                    <a:pt x="150455" y="202807"/>
                    <a:pt x="150455" y="223665"/>
                  </a:cubicBezTo>
                  <a:cubicBezTo>
                    <a:pt x="150455" y="248672"/>
                    <a:pt x="165124" y="262379"/>
                    <a:pt x="210806" y="280051"/>
                  </a:cubicBezTo>
                  <a:cubicBezTo>
                    <a:pt x="272143" y="303729"/>
                    <a:pt x="298296" y="334260"/>
                    <a:pt x="298296" y="382119"/>
                  </a:cubicBezTo>
                  <a:cubicBezTo>
                    <a:pt x="298296" y="409968"/>
                    <a:pt x="287478" y="435113"/>
                    <a:pt x="267834" y="452946"/>
                  </a:cubicBezTo>
                  <a:close/>
                </a:path>
              </a:pathLst>
            </a:custGeom>
            <a:solidFill>
              <a:srgbClr val="FFFFFF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400">
                <a:cs typeface="B Nazanin" panose="00000700000000000000" pitchFamily="2" charset="-78"/>
              </a:endParaRPr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0C12D231-12DD-4D05-AF22-E466087A10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63752" y="2556500"/>
            <a:ext cx="7345110" cy="4929097"/>
          </a:xfrm>
          <a:prstGeom prst="rect">
            <a:avLst/>
          </a:prstGeom>
        </p:spPr>
      </p:pic>
      <p:sp>
        <p:nvSpPr>
          <p:cNvPr id="22" name="Rectángulo 21">
            <a:extLst>
              <a:ext uri="{FF2B5EF4-FFF2-40B4-BE49-F238E27FC236}">
                <a16:creationId xmlns:a16="http://schemas.microsoft.com/office/drawing/2014/main" id="{33983ED2-7A50-40FD-92A9-2322950EE324}"/>
              </a:ext>
            </a:extLst>
          </p:cNvPr>
          <p:cNvSpPr/>
          <p:nvPr/>
        </p:nvSpPr>
        <p:spPr>
          <a:xfrm>
            <a:off x="0" y="6773118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540983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270;p42"/>
          <p:cNvSpPr txBox="1"/>
          <p:nvPr userDrawn="1"/>
        </p:nvSpPr>
        <p:spPr>
          <a:xfrm>
            <a:off x="320095" y="130265"/>
            <a:ext cx="5543071" cy="5653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/>
          <a:p>
            <a:r>
              <a:rPr lang="fa-IR" sz="3200" b="1" dirty="0">
                <a:solidFill>
                  <a:srgbClr val="2F5597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rPr>
              <a:t>منابع</a:t>
            </a:r>
            <a:endParaRPr sz="3200" b="1" dirty="0">
              <a:solidFill>
                <a:srgbClr val="2F5597"/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pic>
        <p:nvPicPr>
          <p:cNvPr id="3" name="Gráfico 2">
            <a:extLst>
              <a:ext uri="{FF2B5EF4-FFF2-40B4-BE49-F238E27FC236}">
                <a16:creationId xmlns:a16="http://schemas.microsoft.com/office/drawing/2014/main" id="{BF33DA29-EBE4-4D19-810F-6D647CD8D5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63166" y="695616"/>
            <a:ext cx="5711190" cy="5665863"/>
          </a:xfrm>
          <a:prstGeom prst="rect">
            <a:avLst/>
          </a:prstGeom>
        </p:spPr>
      </p:pic>
      <p:pic>
        <p:nvPicPr>
          <p:cNvPr id="5" name="Gráfico 4">
            <a:extLst>
              <a:ext uri="{FF2B5EF4-FFF2-40B4-BE49-F238E27FC236}">
                <a16:creationId xmlns:a16="http://schemas.microsoft.com/office/drawing/2014/main" id="{EEC49CC0-E5DD-445D-B311-B0C64878EAA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659232" y="3455765"/>
            <a:ext cx="2863649" cy="2934067"/>
          </a:xfrm>
          <a:prstGeom prst="rect">
            <a:avLst/>
          </a:prstGeom>
        </p:spPr>
      </p:pic>
      <p:pic>
        <p:nvPicPr>
          <p:cNvPr id="10" name="Gráfico 9">
            <a:extLst>
              <a:ext uri="{FF2B5EF4-FFF2-40B4-BE49-F238E27FC236}">
                <a16:creationId xmlns:a16="http://schemas.microsoft.com/office/drawing/2014/main" id="{19D0CEE4-0868-45A6-A8F0-3CE2ED2E510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035064" y="1083724"/>
            <a:ext cx="2657960" cy="1983932"/>
          </a:xfrm>
          <a:prstGeom prst="rect">
            <a:avLst/>
          </a:prstGeom>
        </p:spPr>
      </p:pic>
      <p:sp>
        <p:nvSpPr>
          <p:cNvPr id="17" name="Forma libre: forma 16">
            <a:extLst>
              <a:ext uri="{FF2B5EF4-FFF2-40B4-BE49-F238E27FC236}">
                <a16:creationId xmlns:a16="http://schemas.microsoft.com/office/drawing/2014/main" id="{282EA3A3-5210-4BDB-8816-9DD9E8DAC727}"/>
              </a:ext>
            </a:extLst>
          </p:cNvPr>
          <p:cNvSpPr/>
          <p:nvPr/>
        </p:nvSpPr>
        <p:spPr>
          <a:xfrm>
            <a:off x="596376" y="4700728"/>
            <a:ext cx="1938735" cy="654953"/>
          </a:xfrm>
          <a:custGeom>
            <a:avLst/>
            <a:gdLst>
              <a:gd name="connsiteX0" fmla="*/ 803069 w 1938735"/>
              <a:gd name="connsiteY0" fmla="*/ 126016 h 654953"/>
              <a:gd name="connsiteX1" fmla="*/ 803069 w 1938735"/>
              <a:gd name="connsiteY1" fmla="*/ 0 h 654953"/>
              <a:gd name="connsiteX2" fmla="*/ 847075 w 1938735"/>
              <a:gd name="connsiteY2" fmla="*/ 160687 h 654953"/>
              <a:gd name="connsiteX3" fmla="*/ 855171 w 1938735"/>
              <a:gd name="connsiteY3" fmla="*/ 127635 h 654953"/>
              <a:gd name="connsiteX4" fmla="*/ 884984 w 1938735"/>
              <a:gd name="connsiteY4" fmla="*/ 108013 h 654953"/>
              <a:gd name="connsiteX5" fmla="*/ 900320 w 1938735"/>
              <a:gd name="connsiteY5" fmla="*/ 134779 h 654953"/>
              <a:gd name="connsiteX6" fmla="*/ 927752 w 1938735"/>
              <a:gd name="connsiteY6" fmla="*/ 180975 h 654953"/>
              <a:gd name="connsiteX7" fmla="*/ 891461 w 1938735"/>
              <a:gd name="connsiteY7" fmla="*/ 250603 h 654953"/>
              <a:gd name="connsiteX8" fmla="*/ 913940 w 1938735"/>
              <a:gd name="connsiteY8" fmla="*/ 203644 h 654953"/>
              <a:gd name="connsiteX9" fmla="*/ 960613 w 1938735"/>
              <a:gd name="connsiteY9" fmla="*/ 250698 h 654953"/>
              <a:gd name="connsiteX10" fmla="*/ 968138 w 1938735"/>
              <a:gd name="connsiteY10" fmla="*/ 266224 h 654953"/>
              <a:gd name="connsiteX11" fmla="*/ 1013000 w 1938735"/>
              <a:gd name="connsiteY11" fmla="*/ 361474 h 654953"/>
              <a:gd name="connsiteX12" fmla="*/ 1025478 w 1938735"/>
              <a:gd name="connsiteY12" fmla="*/ 365379 h 654953"/>
              <a:gd name="connsiteX13" fmla="*/ 1063864 w 1938735"/>
              <a:gd name="connsiteY13" fmla="*/ 413671 h 654953"/>
              <a:gd name="connsiteX14" fmla="*/ 1099868 w 1938735"/>
              <a:gd name="connsiteY14" fmla="*/ 451294 h 654953"/>
              <a:gd name="connsiteX15" fmla="*/ 1171116 w 1938735"/>
              <a:gd name="connsiteY15" fmla="*/ 450723 h 654953"/>
              <a:gd name="connsiteX16" fmla="*/ 1199691 w 1938735"/>
              <a:gd name="connsiteY16" fmla="*/ 471773 h 654953"/>
              <a:gd name="connsiteX17" fmla="*/ 1331993 w 1938735"/>
              <a:gd name="connsiteY17" fmla="*/ 500634 h 654953"/>
              <a:gd name="connsiteX18" fmla="*/ 1326183 w 1938735"/>
              <a:gd name="connsiteY18" fmla="*/ 466535 h 654953"/>
              <a:gd name="connsiteX19" fmla="*/ 1333707 w 1938735"/>
              <a:gd name="connsiteY19" fmla="*/ 427673 h 654953"/>
              <a:gd name="connsiteX20" fmla="*/ 1478583 w 1938735"/>
              <a:gd name="connsiteY20" fmla="*/ 432816 h 654953"/>
              <a:gd name="connsiteX21" fmla="*/ 1486393 w 1938735"/>
              <a:gd name="connsiteY21" fmla="*/ 457486 h 654953"/>
              <a:gd name="connsiteX22" fmla="*/ 1531637 w 1938735"/>
              <a:gd name="connsiteY22" fmla="*/ 506540 h 654953"/>
              <a:gd name="connsiteX23" fmla="*/ 1637364 w 1938735"/>
              <a:gd name="connsiteY23" fmla="*/ 505587 h 654953"/>
              <a:gd name="connsiteX24" fmla="*/ 1624410 w 1938735"/>
              <a:gd name="connsiteY24" fmla="*/ 471678 h 654953"/>
              <a:gd name="connsiteX25" fmla="*/ 1657652 w 1938735"/>
              <a:gd name="connsiteY25" fmla="*/ 462153 h 654953"/>
              <a:gd name="connsiteX26" fmla="*/ 1714707 w 1938735"/>
              <a:gd name="connsiteY26" fmla="*/ 462153 h 654953"/>
              <a:gd name="connsiteX27" fmla="*/ 1736901 w 1938735"/>
              <a:gd name="connsiteY27" fmla="*/ 467296 h 654953"/>
              <a:gd name="connsiteX28" fmla="*/ 1860154 w 1938735"/>
              <a:gd name="connsiteY28" fmla="*/ 504635 h 654953"/>
              <a:gd name="connsiteX29" fmla="*/ 1938735 w 1938735"/>
              <a:gd name="connsiteY29" fmla="*/ 505778 h 654953"/>
              <a:gd name="connsiteX30" fmla="*/ 1861678 w 1938735"/>
              <a:gd name="connsiteY30" fmla="*/ 639032 h 654953"/>
              <a:gd name="connsiteX31" fmla="*/ 1810719 w 1938735"/>
              <a:gd name="connsiteY31" fmla="*/ 653606 h 654953"/>
              <a:gd name="connsiteX32" fmla="*/ 1101964 w 1938735"/>
              <a:gd name="connsiteY32" fmla="*/ 653986 h 654953"/>
              <a:gd name="connsiteX33" fmla="*/ 60215 w 1938735"/>
              <a:gd name="connsiteY33" fmla="*/ 654939 h 654953"/>
              <a:gd name="connsiteX34" fmla="*/ 4589 w 1938735"/>
              <a:gd name="connsiteY34" fmla="*/ 605981 h 654953"/>
              <a:gd name="connsiteX35" fmla="*/ 2684 w 1938735"/>
              <a:gd name="connsiteY35" fmla="*/ 591883 h 654953"/>
              <a:gd name="connsiteX36" fmla="*/ 69930 w 1938735"/>
              <a:gd name="connsiteY36" fmla="*/ 505396 h 654953"/>
              <a:gd name="connsiteX37" fmla="*/ 98886 w 1938735"/>
              <a:gd name="connsiteY37" fmla="*/ 496253 h 654953"/>
              <a:gd name="connsiteX38" fmla="*/ 85932 w 1938735"/>
              <a:gd name="connsiteY38" fmla="*/ 462724 h 654953"/>
              <a:gd name="connsiteX39" fmla="*/ 190898 w 1938735"/>
              <a:gd name="connsiteY39" fmla="*/ 456152 h 654953"/>
              <a:gd name="connsiteX40" fmla="*/ 206995 w 1938735"/>
              <a:gd name="connsiteY40" fmla="*/ 482727 h 654953"/>
              <a:gd name="connsiteX41" fmla="*/ 224426 w 1938735"/>
              <a:gd name="connsiteY41" fmla="*/ 505301 h 654953"/>
              <a:gd name="connsiteX42" fmla="*/ 305388 w 1938735"/>
              <a:gd name="connsiteY42" fmla="*/ 493109 h 654953"/>
              <a:gd name="connsiteX43" fmla="*/ 356156 w 1938735"/>
              <a:gd name="connsiteY43" fmla="*/ 489966 h 654953"/>
              <a:gd name="connsiteX44" fmla="*/ 391685 w 1938735"/>
              <a:gd name="connsiteY44" fmla="*/ 445103 h 654953"/>
              <a:gd name="connsiteX45" fmla="*/ 393113 w 1938735"/>
              <a:gd name="connsiteY45" fmla="*/ 213931 h 654953"/>
              <a:gd name="connsiteX46" fmla="*/ 402257 w 1938735"/>
              <a:gd name="connsiteY46" fmla="*/ 279654 h 654953"/>
              <a:gd name="connsiteX47" fmla="*/ 403877 w 1938735"/>
              <a:gd name="connsiteY47" fmla="*/ 417481 h 654953"/>
              <a:gd name="connsiteX48" fmla="*/ 431499 w 1938735"/>
              <a:gd name="connsiteY48" fmla="*/ 451866 h 654953"/>
              <a:gd name="connsiteX49" fmla="*/ 467885 w 1938735"/>
              <a:gd name="connsiteY49" fmla="*/ 419195 h 654953"/>
              <a:gd name="connsiteX50" fmla="*/ 467885 w 1938735"/>
              <a:gd name="connsiteY50" fmla="*/ 395478 h 654953"/>
              <a:gd name="connsiteX51" fmla="*/ 537893 w 1938735"/>
              <a:gd name="connsiteY51" fmla="*/ 325660 h 654953"/>
              <a:gd name="connsiteX52" fmla="*/ 585042 w 1938735"/>
              <a:gd name="connsiteY52" fmla="*/ 370999 h 654953"/>
              <a:gd name="connsiteX53" fmla="*/ 639716 w 1938735"/>
              <a:gd name="connsiteY53" fmla="*/ 435483 h 654953"/>
              <a:gd name="connsiteX54" fmla="*/ 754968 w 1938735"/>
              <a:gd name="connsiteY54" fmla="*/ 451485 h 654953"/>
              <a:gd name="connsiteX55" fmla="*/ 785924 w 1938735"/>
              <a:gd name="connsiteY55" fmla="*/ 419100 h 654953"/>
              <a:gd name="connsiteX56" fmla="*/ 785924 w 1938735"/>
              <a:gd name="connsiteY56" fmla="*/ 319278 h 654953"/>
              <a:gd name="connsiteX57" fmla="*/ 802403 w 1938735"/>
              <a:gd name="connsiteY57" fmla="*/ 241268 h 654953"/>
              <a:gd name="connsiteX58" fmla="*/ 802403 w 1938735"/>
              <a:gd name="connsiteY58" fmla="*/ 200882 h 654953"/>
              <a:gd name="connsiteX59" fmla="*/ 796307 w 1938735"/>
              <a:gd name="connsiteY59" fmla="*/ 137731 h 654953"/>
              <a:gd name="connsiteX60" fmla="*/ 802879 w 1938735"/>
              <a:gd name="connsiteY60" fmla="*/ 126111 h 654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938734" h="654953">
                <a:moveTo>
                  <a:pt x="803069" y="126016"/>
                </a:moveTo>
                <a:lnTo>
                  <a:pt x="803069" y="0"/>
                </a:lnTo>
                <a:cubicBezTo>
                  <a:pt x="826406" y="51911"/>
                  <a:pt x="786305" y="117443"/>
                  <a:pt x="847075" y="160687"/>
                </a:cubicBezTo>
                <a:cubicBezTo>
                  <a:pt x="850123" y="148780"/>
                  <a:pt x="854885" y="138303"/>
                  <a:pt x="855171" y="127635"/>
                </a:cubicBezTo>
                <a:cubicBezTo>
                  <a:pt x="855647" y="105061"/>
                  <a:pt x="870983" y="108204"/>
                  <a:pt x="884984" y="108013"/>
                </a:cubicBezTo>
                <a:cubicBezTo>
                  <a:pt x="905939" y="107728"/>
                  <a:pt x="903463" y="124396"/>
                  <a:pt x="900320" y="134779"/>
                </a:cubicBezTo>
                <a:cubicBezTo>
                  <a:pt x="893557" y="157258"/>
                  <a:pt x="894319" y="174307"/>
                  <a:pt x="927752" y="180975"/>
                </a:cubicBezTo>
                <a:cubicBezTo>
                  <a:pt x="885270" y="192719"/>
                  <a:pt x="873173" y="215932"/>
                  <a:pt x="891461" y="250603"/>
                </a:cubicBezTo>
                <a:cubicBezTo>
                  <a:pt x="914798" y="242316"/>
                  <a:pt x="882413" y="205930"/>
                  <a:pt x="913940" y="203644"/>
                </a:cubicBezTo>
                <a:cubicBezTo>
                  <a:pt x="945659" y="201359"/>
                  <a:pt x="944230" y="235648"/>
                  <a:pt x="960613" y="250698"/>
                </a:cubicBezTo>
                <a:cubicBezTo>
                  <a:pt x="964709" y="254413"/>
                  <a:pt x="969662" y="262604"/>
                  <a:pt x="968138" y="266224"/>
                </a:cubicBezTo>
                <a:cubicBezTo>
                  <a:pt x="947849" y="314706"/>
                  <a:pt x="1005476" y="326422"/>
                  <a:pt x="1013000" y="361474"/>
                </a:cubicBezTo>
                <a:cubicBezTo>
                  <a:pt x="1013477" y="363665"/>
                  <a:pt x="1021573" y="366141"/>
                  <a:pt x="1025478" y="365379"/>
                </a:cubicBezTo>
                <a:cubicBezTo>
                  <a:pt x="1069103" y="357092"/>
                  <a:pt x="1066722" y="386620"/>
                  <a:pt x="1063864" y="413671"/>
                </a:cubicBezTo>
                <a:cubicBezTo>
                  <a:pt x="1060816" y="442150"/>
                  <a:pt x="1069103" y="454723"/>
                  <a:pt x="1099868" y="451294"/>
                </a:cubicBezTo>
                <a:cubicBezTo>
                  <a:pt x="1123395" y="448723"/>
                  <a:pt x="1147398" y="451294"/>
                  <a:pt x="1171116" y="450723"/>
                </a:cubicBezTo>
                <a:cubicBezTo>
                  <a:pt x="1186641" y="450342"/>
                  <a:pt x="1195500" y="451485"/>
                  <a:pt x="1199691" y="471773"/>
                </a:cubicBezTo>
                <a:cubicBezTo>
                  <a:pt x="1205596" y="500444"/>
                  <a:pt x="1312276" y="523113"/>
                  <a:pt x="1331993" y="500634"/>
                </a:cubicBezTo>
                <a:cubicBezTo>
                  <a:pt x="1339327" y="492252"/>
                  <a:pt x="1344566" y="478631"/>
                  <a:pt x="1326183" y="466535"/>
                </a:cubicBezTo>
                <a:cubicBezTo>
                  <a:pt x="1299417" y="448818"/>
                  <a:pt x="1302465" y="436245"/>
                  <a:pt x="1333707" y="427673"/>
                </a:cubicBezTo>
                <a:cubicBezTo>
                  <a:pt x="1382189" y="414337"/>
                  <a:pt x="1430576" y="421672"/>
                  <a:pt x="1478583" y="432816"/>
                </a:cubicBezTo>
                <a:cubicBezTo>
                  <a:pt x="1497156" y="437102"/>
                  <a:pt x="1487155" y="447008"/>
                  <a:pt x="1486393" y="457486"/>
                </a:cubicBezTo>
                <a:cubicBezTo>
                  <a:pt x="1484107" y="488442"/>
                  <a:pt x="1489251" y="511873"/>
                  <a:pt x="1531637" y="506540"/>
                </a:cubicBezTo>
                <a:cubicBezTo>
                  <a:pt x="1566879" y="502063"/>
                  <a:pt x="1603169" y="505587"/>
                  <a:pt x="1637364" y="505587"/>
                </a:cubicBezTo>
                <a:cubicBezTo>
                  <a:pt x="1644508" y="485394"/>
                  <a:pt x="1616409" y="488061"/>
                  <a:pt x="1624410" y="471678"/>
                </a:cubicBezTo>
                <a:cubicBezTo>
                  <a:pt x="1632126" y="455676"/>
                  <a:pt x="1646318" y="462915"/>
                  <a:pt x="1657652" y="462153"/>
                </a:cubicBezTo>
                <a:cubicBezTo>
                  <a:pt x="1676607" y="460915"/>
                  <a:pt x="1695657" y="461391"/>
                  <a:pt x="1714707" y="462153"/>
                </a:cubicBezTo>
                <a:cubicBezTo>
                  <a:pt x="1722422" y="462439"/>
                  <a:pt x="1735853" y="463677"/>
                  <a:pt x="1736901" y="467296"/>
                </a:cubicBezTo>
                <a:cubicBezTo>
                  <a:pt x="1758617" y="543020"/>
                  <a:pt x="1819292" y="492347"/>
                  <a:pt x="1860154" y="504635"/>
                </a:cubicBezTo>
                <a:cubicBezTo>
                  <a:pt x="1881871" y="511207"/>
                  <a:pt x="1907303" y="505778"/>
                  <a:pt x="1938735" y="505778"/>
                </a:cubicBezTo>
                <a:cubicBezTo>
                  <a:pt x="1911303" y="553117"/>
                  <a:pt x="1885967" y="595789"/>
                  <a:pt x="1861678" y="639032"/>
                </a:cubicBezTo>
                <a:cubicBezTo>
                  <a:pt x="1849105" y="661511"/>
                  <a:pt x="1828341" y="653606"/>
                  <a:pt x="1810719" y="653606"/>
                </a:cubicBezTo>
                <a:cubicBezTo>
                  <a:pt x="1574499" y="654082"/>
                  <a:pt x="1338184" y="653986"/>
                  <a:pt x="1101964" y="653986"/>
                </a:cubicBezTo>
                <a:cubicBezTo>
                  <a:pt x="754682" y="653986"/>
                  <a:pt x="407496" y="653320"/>
                  <a:pt x="60215" y="654939"/>
                </a:cubicBezTo>
                <a:cubicBezTo>
                  <a:pt x="21448" y="655129"/>
                  <a:pt x="5446" y="642652"/>
                  <a:pt x="4589" y="605981"/>
                </a:cubicBezTo>
                <a:cubicBezTo>
                  <a:pt x="4493" y="601218"/>
                  <a:pt x="3636" y="596551"/>
                  <a:pt x="2684" y="591883"/>
                </a:cubicBezTo>
                <a:cubicBezTo>
                  <a:pt x="-8238" y="537277"/>
                  <a:pt x="14177" y="508444"/>
                  <a:pt x="69930" y="505396"/>
                </a:cubicBezTo>
                <a:cubicBezTo>
                  <a:pt x="80027" y="504825"/>
                  <a:pt x="92504" y="510254"/>
                  <a:pt x="98886" y="496253"/>
                </a:cubicBezTo>
                <a:cubicBezTo>
                  <a:pt x="106030" y="480727"/>
                  <a:pt x="94886" y="472059"/>
                  <a:pt x="85932" y="462724"/>
                </a:cubicBezTo>
                <a:cubicBezTo>
                  <a:pt x="121175" y="454438"/>
                  <a:pt x="156131" y="455581"/>
                  <a:pt x="190898" y="456152"/>
                </a:cubicBezTo>
                <a:cubicBezTo>
                  <a:pt x="215186" y="456628"/>
                  <a:pt x="214805" y="457295"/>
                  <a:pt x="206995" y="482727"/>
                </a:cubicBezTo>
                <a:cubicBezTo>
                  <a:pt x="202423" y="497681"/>
                  <a:pt x="205947" y="508254"/>
                  <a:pt x="224426" y="505301"/>
                </a:cubicBezTo>
                <a:cubicBezTo>
                  <a:pt x="251096" y="500920"/>
                  <a:pt x="279004" y="514826"/>
                  <a:pt x="305388" y="493109"/>
                </a:cubicBezTo>
                <a:cubicBezTo>
                  <a:pt x="316056" y="484251"/>
                  <a:pt x="339297" y="487490"/>
                  <a:pt x="356156" y="489966"/>
                </a:cubicBezTo>
                <a:cubicBezTo>
                  <a:pt x="396257" y="495967"/>
                  <a:pt x="399400" y="471011"/>
                  <a:pt x="391685" y="445103"/>
                </a:cubicBezTo>
                <a:cubicBezTo>
                  <a:pt x="368634" y="367474"/>
                  <a:pt x="396066" y="291179"/>
                  <a:pt x="393113" y="213931"/>
                </a:cubicBezTo>
                <a:cubicBezTo>
                  <a:pt x="407115" y="234696"/>
                  <a:pt x="405401" y="258413"/>
                  <a:pt x="402257" y="279654"/>
                </a:cubicBezTo>
                <a:cubicBezTo>
                  <a:pt x="395495" y="325850"/>
                  <a:pt x="419879" y="370808"/>
                  <a:pt x="403877" y="417481"/>
                </a:cubicBezTo>
                <a:cubicBezTo>
                  <a:pt x="397400" y="436340"/>
                  <a:pt x="401305" y="454152"/>
                  <a:pt x="431499" y="451866"/>
                </a:cubicBezTo>
                <a:cubicBezTo>
                  <a:pt x="454835" y="450056"/>
                  <a:pt x="472742" y="449675"/>
                  <a:pt x="467885" y="419195"/>
                </a:cubicBezTo>
                <a:cubicBezTo>
                  <a:pt x="466646" y="411480"/>
                  <a:pt x="467885" y="403384"/>
                  <a:pt x="467885" y="395478"/>
                </a:cubicBezTo>
                <a:cubicBezTo>
                  <a:pt x="467789" y="326231"/>
                  <a:pt x="467885" y="327946"/>
                  <a:pt x="537893" y="325660"/>
                </a:cubicBezTo>
                <a:cubicBezTo>
                  <a:pt x="572850" y="324517"/>
                  <a:pt x="591900" y="330994"/>
                  <a:pt x="585042" y="370999"/>
                </a:cubicBezTo>
                <a:cubicBezTo>
                  <a:pt x="577708" y="413671"/>
                  <a:pt x="588471" y="430054"/>
                  <a:pt x="639716" y="435483"/>
                </a:cubicBezTo>
                <a:cubicBezTo>
                  <a:pt x="676958" y="439388"/>
                  <a:pt x="715820" y="448818"/>
                  <a:pt x="754968" y="451485"/>
                </a:cubicBezTo>
                <a:cubicBezTo>
                  <a:pt x="781162" y="453295"/>
                  <a:pt x="787353" y="443294"/>
                  <a:pt x="785924" y="419100"/>
                </a:cubicBezTo>
                <a:cubicBezTo>
                  <a:pt x="784019" y="385953"/>
                  <a:pt x="783924" y="352425"/>
                  <a:pt x="785924" y="319278"/>
                </a:cubicBezTo>
                <a:cubicBezTo>
                  <a:pt x="787448" y="293084"/>
                  <a:pt x="775161" y="264319"/>
                  <a:pt x="802403" y="241268"/>
                </a:cubicBezTo>
                <a:cubicBezTo>
                  <a:pt x="809451" y="235363"/>
                  <a:pt x="809451" y="208216"/>
                  <a:pt x="802403" y="200882"/>
                </a:cubicBezTo>
                <a:cubicBezTo>
                  <a:pt x="781543" y="179546"/>
                  <a:pt x="795640" y="158782"/>
                  <a:pt x="796307" y="137731"/>
                </a:cubicBezTo>
                <a:cubicBezTo>
                  <a:pt x="801831" y="135731"/>
                  <a:pt x="806498" y="133255"/>
                  <a:pt x="802879" y="126111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8" name="Forma libre: forma 17">
            <a:extLst>
              <a:ext uri="{FF2B5EF4-FFF2-40B4-BE49-F238E27FC236}">
                <a16:creationId xmlns:a16="http://schemas.microsoft.com/office/drawing/2014/main" id="{4B50547E-ABD7-4D94-BB91-05341DFF3191}"/>
              </a:ext>
            </a:extLst>
          </p:cNvPr>
          <p:cNvSpPr/>
          <p:nvPr/>
        </p:nvSpPr>
        <p:spPr>
          <a:xfrm>
            <a:off x="664281" y="2840956"/>
            <a:ext cx="1598132" cy="453400"/>
          </a:xfrm>
          <a:custGeom>
            <a:avLst/>
            <a:gdLst>
              <a:gd name="connsiteX0" fmla="*/ 810830 w 1598132"/>
              <a:gd name="connsiteY0" fmla="*/ 64493 h 453400"/>
              <a:gd name="connsiteX1" fmla="*/ 787684 w 1598132"/>
              <a:gd name="connsiteY1" fmla="*/ 119738 h 453400"/>
              <a:gd name="connsiteX2" fmla="*/ 811973 w 1598132"/>
              <a:gd name="connsiteY2" fmla="*/ 81542 h 453400"/>
              <a:gd name="connsiteX3" fmla="*/ 851407 w 1598132"/>
              <a:gd name="connsiteY3" fmla="*/ 135454 h 453400"/>
              <a:gd name="connsiteX4" fmla="*/ 918844 w 1598132"/>
              <a:gd name="connsiteY4" fmla="*/ 215178 h 453400"/>
              <a:gd name="connsiteX5" fmla="*/ 929321 w 1598132"/>
              <a:gd name="connsiteY5" fmla="*/ 246420 h 453400"/>
              <a:gd name="connsiteX6" fmla="*/ 965421 w 1598132"/>
              <a:gd name="connsiteY6" fmla="*/ 284139 h 453400"/>
              <a:gd name="connsiteX7" fmla="*/ 1054289 w 1598132"/>
              <a:gd name="connsiteY7" fmla="*/ 316524 h 453400"/>
              <a:gd name="connsiteX8" fmla="*/ 1143539 w 1598132"/>
              <a:gd name="connsiteY8" fmla="*/ 325763 h 453400"/>
              <a:gd name="connsiteX9" fmla="*/ 1146206 w 1598132"/>
              <a:gd name="connsiteY9" fmla="*/ 295760 h 453400"/>
              <a:gd name="connsiteX10" fmla="*/ 1156874 w 1598132"/>
              <a:gd name="connsiteY10" fmla="*/ 261279 h 453400"/>
              <a:gd name="connsiteX11" fmla="*/ 1269364 w 1598132"/>
              <a:gd name="connsiteY11" fmla="*/ 268518 h 453400"/>
              <a:gd name="connsiteX12" fmla="*/ 1279937 w 1598132"/>
              <a:gd name="connsiteY12" fmla="*/ 280805 h 453400"/>
              <a:gd name="connsiteX13" fmla="*/ 1336039 w 1598132"/>
              <a:gd name="connsiteY13" fmla="*/ 328526 h 453400"/>
              <a:gd name="connsiteX14" fmla="*/ 1383568 w 1598132"/>
              <a:gd name="connsiteY14" fmla="*/ 328335 h 453400"/>
              <a:gd name="connsiteX15" fmla="*/ 1393475 w 1598132"/>
              <a:gd name="connsiteY15" fmla="*/ 310714 h 453400"/>
              <a:gd name="connsiteX16" fmla="*/ 1395189 w 1598132"/>
              <a:gd name="connsiteY16" fmla="*/ 294998 h 453400"/>
              <a:gd name="connsiteX17" fmla="*/ 1495583 w 1598132"/>
              <a:gd name="connsiteY17" fmla="*/ 318239 h 453400"/>
              <a:gd name="connsiteX18" fmla="*/ 1550161 w 1598132"/>
              <a:gd name="connsiteY18" fmla="*/ 327668 h 453400"/>
              <a:gd name="connsiteX19" fmla="*/ 1594547 w 1598132"/>
              <a:gd name="connsiteY19" fmla="*/ 378722 h 453400"/>
              <a:gd name="connsiteX20" fmla="*/ 1501774 w 1598132"/>
              <a:gd name="connsiteY20" fmla="*/ 452160 h 453400"/>
              <a:gd name="connsiteX21" fmla="*/ 45687 w 1598132"/>
              <a:gd name="connsiteY21" fmla="*/ 453398 h 453400"/>
              <a:gd name="connsiteX22" fmla="*/ 5492 w 1598132"/>
              <a:gd name="connsiteY22" fmla="*/ 399582 h 453400"/>
              <a:gd name="connsiteX23" fmla="*/ 95408 w 1598132"/>
              <a:gd name="connsiteY23" fmla="*/ 328049 h 453400"/>
              <a:gd name="connsiteX24" fmla="*/ 130841 w 1598132"/>
              <a:gd name="connsiteY24" fmla="*/ 296807 h 453400"/>
              <a:gd name="connsiteX25" fmla="*/ 194182 w 1598132"/>
              <a:gd name="connsiteY25" fmla="*/ 287378 h 453400"/>
              <a:gd name="connsiteX26" fmla="*/ 221138 w 1598132"/>
              <a:gd name="connsiteY26" fmla="*/ 315000 h 453400"/>
              <a:gd name="connsiteX27" fmla="*/ 234282 w 1598132"/>
              <a:gd name="connsiteY27" fmla="*/ 328240 h 453400"/>
              <a:gd name="connsiteX28" fmla="*/ 367823 w 1598132"/>
              <a:gd name="connsiteY28" fmla="*/ 313000 h 453400"/>
              <a:gd name="connsiteX29" fmla="*/ 427259 w 1598132"/>
              <a:gd name="connsiteY29" fmla="*/ 281377 h 453400"/>
              <a:gd name="connsiteX30" fmla="*/ 435545 w 1598132"/>
              <a:gd name="connsiteY30" fmla="*/ 234133 h 453400"/>
              <a:gd name="connsiteX31" fmla="*/ 521366 w 1598132"/>
              <a:gd name="connsiteY31" fmla="*/ 180031 h 453400"/>
              <a:gd name="connsiteX32" fmla="*/ 532129 w 1598132"/>
              <a:gd name="connsiteY32" fmla="*/ 217083 h 453400"/>
              <a:gd name="connsiteX33" fmla="*/ 576230 w 1598132"/>
              <a:gd name="connsiteY33" fmla="*/ 268042 h 453400"/>
              <a:gd name="connsiteX34" fmla="*/ 673861 w 1598132"/>
              <a:gd name="connsiteY34" fmla="*/ 284234 h 453400"/>
              <a:gd name="connsiteX35" fmla="*/ 700721 w 1598132"/>
              <a:gd name="connsiteY35" fmla="*/ 256231 h 453400"/>
              <a:gd name="connsiteX36" fmla="*/ 713294 w 1598132"/>
              <a:gd name="connsiteY36" fmla="*/ 98306 h 453400"/>
              <a:gd name="connsiteX37" fmla="*/ 703388 w 1598132"/>
              <a:gd name="connsiteY37" fmla="*/ 58968 h 453400"/>
              <a:gd name="connsiteX38" fmla="*/ 715104 w 1598132"/>
              <a:gd name="connsiteY38" fmla="*/ 26583 h 453400"/>
              <a:gd name="connsiteX39" fmla="*/ 741869 w 1598132"/>
              <a:gd name="connsiteY39" fmla="*/ 41633 h 453400"/>
              <a:gd name="connsiteX40" fmla="*/ 755014 w 1598132"/>
              <a:gd name="connsiteY40" fmla="*/ 51824 h 453400"/>
              <a:gd name="connsiteX41" fmla="*/ 760062 w 1598132"/>
              <a:gd name="connsiteY41" fmla="*/ 33632 h 453400"/>
              <a:gd name="connsiteX42" fmla="*/ 776445 w 1598132"/>
              <a:gd name="connsiteY42" fmla="*/ 8 h 453400"/>
              <a:gd name="connsiteX43" fmla="*/ 792257 w 1598132"/>
              <a:gd name="connsiteY43" fmla="*/ 33536 h 453400"/>
              <a:gd name="connsiteX44" fmla="*/ 810545 w 1598132"/>
              <a:gd name="connsiteY44" fmla="*/ 64588 h 4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98132" h="453399">
                <a:moveTo>
                  <a:pt x="810830" y="64493"/>
                </a:moveTo>
                <a:cubicBezTo>
                  <a:pt x="755966" y="62969"/>
                  <a:pt x="767015" y="88496"/>
                  <a:pt x="787684" y="119738"/>
                </a:cubicBezTo>
                <a:cubicBezTo>
                  <a:pt x="808830" y="112308"/>
                  <a:pt x="786351" y="76018"/>
                  <a:pt x="811973" y="81542"/>
                </a:cubicBezTo>
                <a:cubicBezTo>
                  <a:pt x="835309" y="86591"/>
                  <a:pt x="847311" y="113642"/>
                  <a:pt x="851407" y="135454"/>
                </a:cubicBezTo>
                <a:cubicBezTo>
                  <a:pt x="859027" y="176602"/>
                  <a:pt x="872838" y="207653"/>
                  <a:pt x="918844" y="215178"/>
                </a:cubicBezTo>
                <a:cubicBezTo>
                  <a:pt x="937799" y="218226"/>
                  <a:pt x="930369" y="236038"/>
                  <a:pt x="929321" y="246420"/>
                </a:cubicBezTo>
                <a:cubicBezTo>
                  <a:pt x="926368" y="274805"/>
                  <a:pt x="934655" y="285949"/>
                  <a:pt x="965421" y="284139"/>
                </a:cubicBezTo>
                <a:cubicBezTo>
                  <a:pt x="997806" y="282234"/>
                  <a:pt x="1030382" y="273185"/>
                  <a:pt x="1054289" y="316524"/>
                </a:cubicBezTo>
                <a:cubicBezTo>
                  <a:pt x="1067815" y="341003"/>
                  <a:pt x="1112964" y="331193"/>
                  <a:pt x="1143539" y="325763"/>
                </a:cubicBezTo>
                <a:cubicBezTo>
                  <a:pt x="1157826" y="323192"/>
                  <a:pt x="1155540" y="307856"/>
                  <a:pt x="1146206" y="295760"/>
                </a:cubicBezTo>
                <a:cubicBezTo>
                  <a:pt x="1126203" y="269852"/>
                  <a:pt x="1126203" y="267375"/>
                  <a:pt x="1156874" y="261279"/>
                </a:cubicBezTo>
                <a:cubicBezTo>
                  <a:pt x="1194497" y="253850"/>
                  <a:pt x="1232597" y="255945"/>
                  <a:pt x="1269364" y="268518"/>
                </a:cubicBezTo>
                <a:cubicBezTo>
                  <a:pt x="1274507" y="270328"/>
                  <a:pt x="1282604" y="271852"/>
                  <a:pt x="1279937" y="280805"/>
                </a:cubicBezTo>
                <a:cubicBezTo>
                  <a:pt x="1262792" y="338908"/>
                  <a:pt x="1304606" y="327859"/>
                  <a:pt x="1336039" y="328526"/>
                </a:cubicBezTo>
                <a:cubicBezTo>
                  <a:pt x="1351850" y="328907"/>
                  <a:pt x="1367757" y="328907"/>
                  <a:pt x="1383568" y="328335"/>
                </a:cubicBezTo>
                <a:cubicBezTo>
                  <a:pt x="1396523" y="327764"/>
                  <a:pt x="1397285" y="327097"/>
                  <a:pt x="1393475" y="310714"/>
                </a:cubicBezTo>
                <a:cubicBezTo>
                  <a:pt x="1392046" y="304523"/>
                  <a:pt x="1388712" y="299951"/>
                  <a:pt x="1395189" y="294998"/>
                </a:cubicBezTo>
                <a:cubicBezTo>
                  <a:pt x="1412810" y="281567"/>
                  <a:pt x="1481867" y="297665"/>
                  <a:pt x="1495583" y="318239"/>
                </a:cubicBezTo>
                <a:cubicBezTo>
                  <a:pt x="1510156" y="340051"/>
                  <a:pt x="1532921" y="329478"/>
                  <a:pt x="1550161" y="327668"/>
                </a:cubicBezTo>
                <a:cubicBezTo>
                  <a:pt x="1593214" y="323096"/>
                  <a:pt x="1605025" y="335669"/>
                  <a:pt x="1594547" y="378722"/>
                </a:cubicBezTo>
                <a:cubicBezTo>
                  <a:pt x="1576926" y="451684"/>
                  <a:pt x="1578926" y="452160"/>
                  <a:pt x="1501774" y="452160"/>
                </a:cubicBezTo>
                <a:cubicBezTo>
                  <a:pt x="1016380" y="452160"/>
                  <a:pt x="531081" y="451398"/>
                  <a:pt x="45687" y="453398"/>
                </a:cubicBezTo>
                <a:cubicBezTo>
                  <a:pt x="-3081" y="453589"/>
                  <a:pt x="-5748" y="438539"/>
                  <a:pt x="5492" y="399582"/>
                </a:cubicBezTo>
                <a:cubicBezTo>
                  <a:pt x="23303" y="337765"/>
                  <a:pt x="31876" y="330050"/>
                  <a:pt x="95408" y="328049"/>
                </a:cubicBezTo>
                <a:cubicBezTo>
                  <a:pt x="112267" y="327478"/>
                  <a:pt x="144652" y="342337"/>
                  <a:pt x="130841" y="296807"/>
                </a:cubicBezTo>
                <a:cubicBezTo>
                  <a:pt x="128174" y="288044"/>
                  <a:pt x="171893" y="285377"/>
                  <a:pt x="194182" y="287378"/>
                </a:cubicBezTo>
                <a:cubicBezTo>
                  <a:pt x="206564" y="288521"/>
                  <a:pt x="248665" y="269947"/>
                  <a:pt x="221138" y="315000"/>
                </a:cubicBezTo>
                <a:cubicBezTo>
                  <a:pt x="215137" y="324716"/>
                  <a:pt x="226853" y="326906"/>
                  <a:pt x="234282" y="328240"/>
                </a:cubicBezTo>
                <a:cubicBezTo>
                  <a:pt x="280288" y="336241"/>
                  <a:pt x="322007" y="306713"/>
                  <a:pt x="367823" y="313000"/>
                </a:cubicBezTo>
                <a:cubicBezTo>
                  <a:pt x="374204" y="275948"/>
                  <a:pt x="405065" y="289092"/>
                  <a:pt x="427259" y="281377"/>
                </a:cubicBezTo>
                <a:cubicBezTo>
                  <a:pt x="446404" y="274709"/>
                  <a:pt x="435069" y="250325"/>
                  <a:pt x="435545" y="234133"/>
                </a:cubicBezTo>
                <a:cubicBezTo>
                  <a:pt x="437165" y="185270"/>
                  <a:pt x="475646" y="160314"/>
                  <a:pt x="521366" y="180031"/>
                </a:cubicBezTo>
                <a:cubicBezTo>
                  <a:pt x="540035" y="188032"/>
                  <a:pt x="532891" y="204701"/>
                  <a:pt x="532129" y="217083"/>
                </a:cubicBezTo>
                <a:cubicBezTo>
                  <a:pt x="529938" y="249944"/>
                  <a:pt x="534320" y="266518"/>
                  <a:pt x="576230" y="268042"/>
                </a:cubicBezTo>
                <a:cubicBezTo>
                  <a:pt x="607662" y="269280"/>
                  <a:pt x="639190" y="286425"/>
                  <a:pt x="673861" y="284234"/>
                </a:cubicBezTo>
                <a:cubicBezTo>
                  <a:pt x="694721" y="282901"/>
                  <a:pt x="700150" y="276519"/>
                  <a:pt x="700721" y="256231"/>
                </a:cubicBezTo>
                <a:cubicBezTo>
                  <a:pt x="702341" y="203462"/>
                  <a:pt x="691196" y="149741"/>
                  <a:pt x="713294" y="98306"/>
                </a:cubicBezTo>
                <a:cubicBezTo>
                  <a:pt x="719390" y="84209"/>
                  <a:pt x="704436" y="71636"/>
                  <a:pt x="703388" y="58968"/>
                </a:cubicBezTo>
                <a:cubicBezTo>
                  <a:pt x="702722" y="49919"/>
                  <a:pt x="698721" y="32298"/>
                  <a:pt x="715104" y="26583"/>
                </a:cubicBezTo>
                <a:cubicBezTo>
                  <a:pt x="729487" y="21535"/>
                  <a:pt x="739869" y="23916"/>
                  <a:pt x="741869" y="41633"/>
                </a:cubicBezTo>
                <a:cubicBezTo>
                  <a:pt x="742727" y="48967"/>
                  <a:pt x="748251" y="53348"/>
                  <a:pt x="755014" y="51824"/>
                </a:cubicBezTo>
                <a:cubicBezTo>
                  <a:pt x="766825" y="49253"/>
                  <a:pt x="761015" y="41252"/>
                  <a:pt x="760062" y="33632"/>
                </a:cubicBezTo>
                <a:cubicBezTo>
                  <a:pt x="758348" y="19535"/>
                  <a:pt x="748727" y="-468"/>
                  <a:pt x="776445" y="8"/>
                </a:cubicBezTo>
                <a:cubicBezTo>
                  <a:pt x="802829" y="389"/>
                  <a:pt x="799400" y="20582"/>
                  <a:pt x="792257" y="33536"/>
                </a:cubicBezTo>
                <a:cubicBezTo>
                  <a:pt x="778541" y="58206"/>
                  <a:pt x="810259" y="49253"/>
                  <a:pt x="810545" y="64588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" name="Forma libre: forma 18">
            <a:extLst>
              <a:ext uri="{FF2B5EF4-FFF2-40B4-BE49-F238E27FC236}">
                <a16:creationId xmlns:a16="http://schemas.microsoft.com/office/drawing/2014/main" id="{6B6E54A3-6B84-49F6-8BC0-607C91C9DEE5}"/>
              </a:ext>
            </a:extLst>
          </p:cNvPr>
          <p:cNvSpPr/>
          <p:nvPr/>
        </p:nvSpPr>
        <p:spPr>
          <a:xfrm>
            <a:off x="527474" y="1356970"/>
            <a:ext cx="1511802" cy="390276"/>
          </a:xfrm>
          <a:custGeom>
            <a:avLst/>
            <a:gdLst>
              <a:gd name="connsiteX0" fmla="*/ 154586 w 1511802"/>
              <a:gd name="connsiteY0" fmla="*/ 270986 h 390276"/>
              <a:gd name="connsiteX1" fmla="*/ 125630 w 1511802"/>
              <a:gd name="connsiteY1" fmla="*/ 236601 h 390276"/>
              <a:gd name="connsiteX2" fmla="*/ 161063 w 1511802"/>
              <a:gd name="connsiteY2" fmla="*/ 224600 h 390276"/>
              <a:gd name="connsiteX3" fmla="*/ 784474 w 1511802"/>
              <a:gd name="connsiteY3" fmla="*/ 224600 h 390276"/>
              <a:gd name="connsiteX4" fmla="*/ 829622 w 1511802"/>
              <a:gd name="connsiteY4" fmla="*/ 182594 h 390276"/>
              <a:gd name="connsiteX5" fmla="*/ 860293 w 1511802"/>
              <a:gd name="connsiteY5" fmla="*/ 149543 h 390276"/>
              <a:gd name="connsiteX6" fmla="*/ 893535 w 1511802"/>
              <a:gd name="connsiteY6" fmla="*/ 149733 h 390276"/>
              <a:gd name="connsiteX7" fmla="*/ 965544 w 1511802"/>
              <a:gd name="connsiteY7" fmla="*/ 76486 h 390276"/>
              <a:gd name="connsiteX8" fmla="*/ 989262 w 1511802"/>
              <a:gd name="connsiteY8" fmla="*/ 53054 h 390276"/>
              <a:gd name="connsiteX9" fmla="*/ 1038029 w 1511802"/>
              <a:gd name="connsiteY9" fmla="*/ 71533 h 390276"/>
              <a:gd name="connsiteX10" fmla="*/ 1043745 w 1511802"/>
              <a:gd name="connsiteY10" fmla="*/ 107061 h 390276"/>
              <a:gd name="connsiteX11" fmla="*/ 1093655 w 1511802"/>
              <a:gd name="connsiteY11" fmla="*/ 120777 h 390276"/>
              <a:gd name="connsiteX12" fmla="*/ 1104895 w 1511802"/>
              <a:gd name="connsiteY12" fmla="*/ 80582 h 390276"/>
              <a:gd name="connsiteX13" fmla="*/ 1080797 w 1511802"/>
              <a:gd name="connsiteY13" fmla="*/ 60389 h 390276"/>
              <a:gd name="connsiteX14" fmla="*/ 1077463 w 1511802"/>
              <a:gd name="connsiteY14" fmla="*/ 32671 h 390276"/>
              <a:gd name="connsiteX15" fmla="*/ 1107657 w 1511802"/>
              <a:gd name="connsiteY15" fmla="*/ 0 h 390276"/>
              <a:gd name="connsiteX16" fmla="*/ 1121183 w 1511802"/>
              <a:gd name="connsiteY16" fmla="*/ 79820 h 390276"/>
              <a:gd name="connsiteX17" fmla="*/ 1160140 w 1511802"/>
              <a:gd name="connsiteY17" fmla="*/ 92869 h 390276"/>
              <a:gd name="connsiteX18" fmla="*/ 1222529 w 1511802"/>
              <a:gd name="connsiteY18" fmla="*/ 120301 h 390276"/>
              <a:gd name="connsiteX19" fmla="*/ 1237864 w 1511802"/>
              <a:gd name="connsiteY19" fmla="*/ 201835 h 390276"/>
              <a:gd name="connsiteX20" fmla="*/ 1269011 w 1511802"/>
              <a:gd name="connsiteY20" fmla="*/ 224028 h 390276"/>
              <a:gd name="connsiteX21" fmla="*/ 1511803 w 1511802"/>
              <a:gd name="connsiteY21" fmla="*/ 224028 h 390276"/>
              <a:gd name="connsiteX22" fmla="*/ 1452177 w 1511802"/>
              <a:gd name="connsiteY22" fmla="*/ 373666 h 390276"/>
              <a:gd name="connsiteX23" fmla="*/ 1408076 w 1511802"/>
              <a:gd name="connsiteY23" fmla="*/ 387763 h 390276"/>
              <a:gd name="connsiteX24" fmla="*/ 651410 w 1511802"/>
              <a:gd name="connsiteY24" fmla="*/ 388334 h 390276"/>
              <a:gd name="connsiteX25" fmla="*/ 118486 w 1511802"/>
              <a:gd name="connsiteY25" fmla="*/ 388144 h 390276"/>
              <a:gd name="connsiteX26" fmla="*/ 6091 w 1511802"/>
              <a:gd name="connsiteY26" fmla="*/ 312039 h 390276"/>
              <a:gd name="connsiteX27" fmla="*/ 33713 w 1511802"/>
              <a:gd name="connsiteY27" fmla="*/ 270320 h 390276"/>
              <a:gd name="connsiteX28" fmla="*/ 154776 w 1511802"/>
              <a:gd name="connsiteY28" fmla="*/ 270891 h 39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511802" h="390276">
                <a:moveTo>
                  <a:pt x="154586" y="270986"/>
                </a:moveTo>
                <a:cubicBezTo>
                  <a:pt x="148109" y="248126"/>
                  <a:pt x="120105" y="258985"/>
                  <a:pt x="125630" y="236601"/>
                </a:cubicBezTo>
                <a:cubicBezTo>
                  <a:pt x="130868" y="215265"/>
                  <a:pt x="148966" y="224695"/>
                  <a:pt x="161063" y="224600"/>
                </a:cubicBezTo>
                <a:cubicBezTo>
                  <a:pt x="368898" y="223933"/>
                  <a:pt x="576638" y="223456"/>
                  <a:pt x="784474" y="224600"/>
                </a:cubicBezTo>
                <a:cubicBezTo>
                  <a:pt x="816764" y="224790"/>
                  <a:pt x="837052" y="221742"/>
                  <a:pt x="829622" y="182594"/>
                </a:cubicBezTo>
                <a:cubicBezTo>
                  <a:pt x="825146" y="159163"/>
                  <a:pt x="834004" y="146304"/>
                  <a:pt x="860293" y="149543"/>
                </a:cubicBezTo>
                <a:cubicBezTo>
                  <a:pt x="871247" y="150876"/>
                  <a:pt x="882486" y="149733"/>
                  <a:pt x="893535" y="149733"/>
                </a:cubicBezTo>
                <a:cubicBezTo>
                  <a:pt x="954210" y="149733"/>
                  <a:pt x="964878" y="140018"/>
                  <a:pt x="965544" y="76486"/>
                </a:cubicBezTo>
                <a:cubicBezTo>
                  <a:pt x="965735" y="56960"/>
                  <a:pt x="971736" y="48959"/>
                  <a:pt x="989262" y="53054"/>
                </a:cubicBezTo>
                <a:cubicBezTo>
                  <a:pt x="1006121" y="56960"/>
                  <a:pt x="1032886" y="36767"/>
                  <a:pt x="1038029" y="71533"/>
                </a:cubicBezTo>
                <a:cubicBezTo>
                  <a:pt x="1039839" y="83630"/>
                  <a:pt x="1036791" y="100298"/>
                  <a:pt x="1043745" y="107061"/>
                </a:cubicBezTo>
                <a:cubicBezTo>
                  <a:pt x="1056127" y="119253"/>
                  <a:pt x="1072986" y="128302"/>
                  <a:pt x="1093655" y="120777"/>
                </a:cubicBezTo>
                <a:cubicBezTo>
                  <a:pt x="1117182" y="112205"/>
                  <a:pt x="1103085" y="94012"/>
                  <a:pt x="1104895" y="80582"/>
                </a:cubicBezTo>
                <a:cubicBezTo>
                  <a:pt x="1106895" y="65532"/>
                  <a:pt x="1110896" y="47339"/>
                  <a:pt x="1080797" y="60389"/>
                </a:cubicBezTo>
                <a:cubicBezTo>
                  <a:pt x="1068510" y="65723"/>
                  <a:pt x="1074891" y="41148"/>
                  <a:pt x="1077463" y="32671"/>
                </a:cubicBezTo>
                <a:cubicBezTo>
                  <a:pt x="1082511" y="15812"/>
                  <a:pt x="1105752" y="10001"/>
                  <a:pt x="1107657" y="0"/>
                </a:cubicBezTo>
                <a:cubicBezTo>
                  <a:pt x="1134994" y="16288"/>
                  <a:pt x="1116801" y="49720"/>
                  <a:pt x="1121183" y="79820"/>
                </a:cubicBezTo>
                <a:cubicBezTo>
                  <a:pt x="1125088" y="106394"/>
                  <a:pt x="1142614" y="100584"/>
                  <a:pt x="1160140" y="92869"/>
                </a:cubicBezTo>
                <a:cubicBezTo>
                  <a:pt x="1190144" y="79724"/>
                  <a:pt x="1217004" y="64580"/>
                  <a:pt x="1222529" y="120301"/>
                </a:cubicBezTo>
                <a:cubicBezTo>
                  <a:pt x="1225100" y="146590"/>
                  <a:pt x="1240531" y="172974"/>
                  <a:pt x="1237864" y="201835"/>
                </a:cubicBezTo>
                <a:cubicBezTo>
                  <a:pt x="1235483" y="227648"/>
                  <a:pt x="1253390" y="224028"/>
                  <a:pt x="1269011" y="224028"/>
                </a:cubicBezTo>
                <a:cubicBezTo>
                  <a:pt x="1348259" y="224028"/>
                  <a:pt x="1427507" y="224028"/>
                  <a:pt x="1511803" y="224028"/>
                </a:cubicBezTo>
                <a:cubicBezTo>
                  <a:pt x="1489705" y="275368"/>
                  <a:pt x="1462082" y="320993"/>
                  <a:pt x="1452177" y="373666"/>
                </a:cubicBezTo>
                <a:cubicBezTo>
                  <a:pt x="1447414" y="399193"/>
                  <a:pt x="1423316" y="387668"/>
                  <a:pt x="1408076" y="387763"/>
                </a:cubicBezTo>
                <a:cubicBezTo>
                  <a:pt x="1155854" y="388525"/>
                  <a:pt x="903632" y="388334"/>
                  <a:pt x="651410" y="388334"/>
                </a:cubicBezTo>
                <a:cubicBezTo>
                  <a:pt x="473768" y="388334"/>
                  <a:pt x="296127" y="388525"/>
                  <a:pt x="118486" y="388144"/>
                </a:cubicBezTo>
                <a:cubicBezTo>
                  <a:pt x="58288" y="388049"/>
                  <a:pt x="26284" y="364808"/>
                  <a:pt x="6091" y="312039"/>
                </a:cubicBezTo>
                <a:cubicBezTo>
                  <a:pt x="-4958" y="283178"/>
                  <a:pt x="-3815" y="267843"/>
                  <a:pt x="33713" y="270320"/>
                </a:cubicBezTo>
                <a:cubicBezTo>
                  <a:pt x="72575" y="272891"/>
                  <a:pt x="111723" y="270891"/>
                  <a:pt x="154776" y="270891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0" name="Forma libre: forma 19">
            <a:extLst>
              <a:ext uri="{FF2B5EF4-FFF2-40B4-BE49-F238E27FC236}">
                <a16:creationId xmlns:a16="http://schemas.microsoft.com/office/drawing/2014/main" id="{253556E7-0BE5-42CF-B237-7D98E762E2C2}"/>
              </a:ext>
            </a:extLst>
          </p:cNvPr>
          <p:cNvSpPr/>
          <p:nvPr/>
        </p:nvSpPr>
        <p:spPr>
          <a:xfrm>
            <a:off x="527474" y="5762484"/>
            <a:ext cx="1527862" cy="429429"/>
          </a:xfrm>
          <a:custGeom>
            <a:avLst/>
            <a:gdLst>
              <a:gd name="connsiteX0" fmla="*/ 406770 w 1527862"/>
              <a:gd name="connsiteY0" fmla="*/ 264601 h 429429"/>
              <a:gd name="connsiteX1" fmla="*/ 432297 w 1527862"/>
              <a:gd name="connsiteY1" fmla="*/ 224881 h 429429"/>
              <a:gd name="connsiteX2" fmla="*/ 443061 w 1527862"/>
              <a:gd name="connsiteY2" fmla="*/ 214690 h 429429"/>
              <a:gd name="connsiteX3" fmla="*/ 460015 w 1527862"/>
              <a:gd name="connsiteY3" fmla="*/ 224215 h 429429"/>
              <a:gd name="connsiteX4" fmla="*/ 483256 w 1527862"/>
              <a:gd name="connsiteY4" fmla="*/ 245265 h 429429"/>
              <a:gd name="connsiteX5" fmla="*/ 501354 w 1527862"/>
              <a:gd name="connsiteY5" fmla="*/ 212690 h 429429"/>
              <a:gd name="connsiteX6" fmla="*/ 507735 w 1527862"/>
              <a:gd name="connsiteY6" fmla="*/ 141728 h 429429"/>
              <a:gd name="connsiteX7" fmla="*/ 546597 w 1527862"/>
              <a:gd name="connsiteY7" fmla="*/ 101723 h 429429"/>
              <a:gd name="connsiteX8" fmla="*/ 587269 w 1527862"/>
              <a:gd name="connsiteY8" fmla="*/ 134775 h 429429"/>
              <a:gd name="connsiteX9" fmla="*/ 622797 w 1527862"/>
              <a:gd name="connsiteY9" fmla="*/ 236311 h 429429"/>
              <a:gd name="connsiteX10" fmla="*/ 627750 w 1527862"/>
              <a:gd name="connsiteY10" fmla="*/ 55527 h 429429"/>
              <a:gd name="connsiteX11" fmla="*/ 682519 w 1527862"/>
              <a:gd name="connsiteY11" fmla="*/ 47621 h 429429"/>
              <a:gd name="connsiteX12" fmla="*/ 680900 w 1527862"/>
              <a:gd name="connsiteY12" fmla="*/ 15141 h 429429"/>
              <a:gd name="connsiteX13" fmla="*/ 699950 w 1527862"/>
              <a:gd name="connsiteY13" fmla="*/ 92 h 429429"/>
              <a:gd name="connsiteX14" fmla="*/ 713856 w 1527862"/>
              <a:gd name="connsiteY14" fmla="*/ 15427 h 429429"/>
              <a:gd name="connsiteX15" fmla="*/ 735288 w 1527862"/>
              <a:gd name="connsiteY15" fmla="*/ 56098 h 429429"/>
              <a:gd name="connsiteX16" fmla="*/ 710046 w 1527862"/>
              <a:gd name="connsiteY16" fmla="*/ 111724 h 429429"/>
              <a:gd name="connsiteX17" fmla="*/ 727477 w 1527862"/>
              <a:gd name="connsiteY17" fmla="*/ 74386 h 429429"/>
              <a:gd name="connsiteX18" fmla="*/ 768530 w 1527862"/>
              <a:gd name="connsiteY18" fmla="*/ 139633 h 429429"/>
              <a:gd name="connsiteX19" fmla="*/ 823489 w 1527862"/>
              <a:gd name="connsiteY19" fmla="*/ 201450 h 429429"/>
              <a:gd name="connsiteX20" fmla="*/ 843873 w 1527862"/>
              <a:gd name="connsiteY20" fmla="*/ 230977 h 429429"/>
              <a:gd name="connsiteX21" fmla="*/ 887878 w 1527862"/>
              <a:gd name="connsiteY21" fmla="*/ 270221 h 429429"/>
              <a:gd name="connsiteX22" fmla="*/ 951410 w 1527862"/>
              <a:gd name="connsiteY22" fmla="*/ 304987 h 429429"/>
              <a:gd name="connsiteX23" fmla="*/ 975889 w 1527862"/>
              <a:gd name="connsiteY23" fmla="*/ 311654 h 429429"/>
              <a:gd name="connsiteX24" fmla="*/ 1080855 w 1527862"/>
              <a:gd name="connsiteY24" fmla="*/ 311845 h 429429"/>
              <a:gd name="connsiteX25" fmla="*/ 1027896 w 1527862"/>
              <a:gd name="connsiteY25" fmla="*/ 265268 h 429429"/>
              <a:gd name="connsiteX26" fmla="*/ 1071996 w 1527862"/>
              <a:gd name="connsiteY26" fmla="*/ 239264 h 429429"/>
              <a:gd name="connsiteX27" fmla="*/ 1125051 w 1527862"/>
              <a:gd name="connsiteY27" fmla="*/ 239550 h 429429"/>
              <a:gd name="connsiteX28" fmla="*/ 1126765 w 1527862"/>
              <a:gd name="connsiteY28" fmla="*/ 309273 h 429429"/>
              <a:gd name="connsiteX29" fmla="*/ 1349079 w 1527862"/>
              <a:gd name="connsiteY29" fmla="*/ 309273 h 429429"/>
              <a:gd name="connsiteX30" fmla="*/ 1304025 w 1527862"/>
              <a:gd name="connsiteY30" fmla="*/ 272221 h 429429"/>
              <a:gd name="connsiteX31" fmla="*/ 1344316 w 1527862"/>
              <a:gd name="connsiteY31" fmla="*/ 263934 h 429429"/>
              <a:gd name="connsiteX32" fmla="*/ 1350126 w 1527862"/>
              <a:gd name="connsiteY32" fmla="*/ 238217 h 429429"/>
              <a:gd name="connsiteX33" fmla="*/ 1378035 w 1527862"/>
              <a:gd name="connsiteY33" fmla="*/ 238693 h 429429"/>
              <a:gd name="connsiteX34" fmla="*/ 1378987 w 1527862"/>
              <a:gd name="connsiteY34" fmla="*/ 246313 h 429429"/>
              <a:gd name="connsiteX35" fmla="*/ 1401085 w 1527862"/>
              <a:gd name="connsiteY35" fmla="*/ 311464 h 429429"/>
              <a:gd name="connsiteX36" fmla="*/ 1527863 w 1527862"/>
              <a:gd name="connsiteY36" fmla="*/ 311464 h 429429"/>
              <a:gd name="connsiteX37" fmla="*/ 1470427 w 1527862"/>
              <a:gd name="connsiteY37" fmla="*/ 413477 h 429429"/>
              <a:gd name="connsiteX38" fmla="*/ 1419754 w 1527862"/>
              <a:gd name="connsiteY38" fmla="*/ 428145 h 429429"/>
              <a:gd name="connsiteX39" fmla="*/ 178742 w 1527862"/>
              <a:gd name="connsiteY39" fmla="*/ 428240 h 429429"/>
              <a:gd name="connsiteX40" fmla="*/ 107400 w 1527862"/>
              <a:gd name="connsiteY40" fmla="*/ 428240 h 429429"/>
              <a:gd name="connsiteX41" fmla="*/ 1005 w 1527862"/>
              <a:gd name="connsiteY41" fmla="*/ 338229 h 429429"/>
              <a:gd name="connsiteX42" fmla="*/ 24342 w 1527862"/>
              <a:gd name="connsiteY42" fmla="*/ 311559 h 429429"/>
              <a:gd name="connsiteX43" fmla="*/ 95684 w 1527862"/>
              <a:gd name="connsiteY43" fmla="*/ 311845 h 429429"/>
              <a:gd name="connsiteX44" fmla="*/ 134355 w 1527862"/>
              <a:gd name="connsiteY44" fmla="*/ 286699 h 429429"/>
              <a:gd name="connsiteX45" fmla="*/ 206555 w 1527862"/>
              <a:gd name="connsiteY45" fmla="*/ 270316 h 429429"/>
              <a:gd name="connsiteX46" fmla="*/ 213603 w 1527862"/>
              <a:gd name="connsiteY46" fmla="*/ 297652 h 429429"/>
              <a:gd name="connsiteX47" fmla="*/ 228653 w 1527862"/>
              <a:gd name="connsiteY47" fmla="*/ 311083 h 429429"/>
              <a:gd name="connsiteX48" fmla="*/ 313902 w 1527862"/>
              <a:gd name="connsiteY48" fmla="*/ 294509 h 429429"/>
              <a:gd name="connsiteX49" fmla="*/ 355050 w 1527862"/>
              <a:gd name="connsiteY49" fmla="*/ 273649 h 429429"/>
              <a:gd name="connsiteX50" fmla="*/ 407056 w 1527862"/>
              <a:gd name="connsiteY50" fmla="*/ 264601 h 429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27862" h="429429">
                <a:moveTo>
                  <a:pt x="406770" y="264601"/>
                </a:moveTo>
                <a:cubicBezTo>
                  <a:pt x="412771" y="249932"/>
                  <a:pt x="448966" y="255076"/>
                  <a:pt x="432297" y="224881"/>
                </a:cubicBezTo>
                <a:cubicBezTo>
                  <a:pt x="427344" y="216023"/>
                  <a:pt x="438679" y="216976"/>
                  <a:pt x="443061" y="214690"/>
                </a:cubicBezTo>
                <a:cubicBezTo>
                  <a:pt x="452776" y="209546"/>
                  <a:pt x="459444" y="216309"/>
                  <a:pt x="460015" y="224215"/>
                </a:cubicBezTo>
                <a:cubicBezTo>
                  <a:pt x="461063" y="240026"/>
                  <a:pt x="466778" y="247170"/>
                  <a:pt x="483256" y="245265"/>
                </a:cubicBezTo>
                <a:cubicBezTo>
                  <a:pt x="504973" y="242789"/>
                  <a:pt x="499830" y="225739"/>
                  <a:pt x="501354" y="212690"/>
                </a:cubicBezTo>
                <a:cubicBezTo>
                  <a:pt x="504021" y="189068"/>
                  <a:pt x="507354" y="165446"/>
                  <a:pt x="507735" y="141728"/>
                </a:cubicBezTo>
                <a:cubicBezTo>
                  <a:pt x="508116" y="114677"/>
                  <a:pt x="517737" y="103819"/>
                  <a:pt x="546597" y="101723"/>
                </a:cubicBezTo>
                <a:cubicBezTo>
                  <a:pt x="574791" y="99723"/>
                  <a:pt x="581554" y="113153"/>
                  <a:pt x="587269" y="134775"/>
                </a:cubicBezTo>
                <a:cubicBezTo>
                  <a:pt x="596413" y="169065"/>
                  <a:pt x="606986" y="202974"/>
                  <a:pt x="622797" y="236311"/>
                </a:cubicBezTo>
                <a:cubicBezTo>
                  <a:pt x="608891" y="175161"/>
                  <a:pt x="645753" y="116773"/>
                  <a:pt x="627750" y="55527"/>
                </a:cubicBezTo>
                <a:cubicBezTo>
                  <a:pt x="621845" y="35429"/>
                  <a:pt x="643943" y="31143"/>
                  <a:pt x="682519" y="47621"/>
                </a:cubicBezTo>
                <a:cubicBezTo>
                  <a:pt x="681852" y="36096"/>
                  <a:pt x="680709" y="25619"/>
                  <a:pt x="680900" y="15141"/>
                </a:cubicBezTo>
                <a:cubicBezTo>
                  <a:pt x="681186" y="3235"/>
                  <a:pt x="688615" y="-670"/>
                  <a:pt x="699950" y="92"/>
                </a:cubicBezTo>
                <a:cubicBezTo>
                  <a:pt x="710046" y="758"/>
                  <a:pt x="714428" y="6949"/>
                  <a:pt x="713856" y="15427"/>
                </a:cubicBezTo>
                <a:cubicBezTo>
                  <a:pt x="712618" y="32191"/>
                  <a:pt x="706236" y="50098"/>
                  <a:pt x="735288" y="56098"/>
                </a:cubicBezTo>
                <a:cubicBezTo>
                  <a:pt x="702839" y="65814"/>
                  <a:pt x="694425" y="84359"/>
                  <a:pt x="710046" y="111724"/>
                </a:cubicBezTo>
                <a:cubicBezTo>
                  <a:pt x="728620" y="105248"/>
                  <a:pt x="712332" y="84483"/>
                  <a:pt x="727477" y="74386"/>
                </a:cubicBezTo>
                <a:cubicBezTo>
                  <a:pt x="751480" y="88769"/>
                  <a:pt x="768625" y="109248"/>
                  <a:pt x="768530" y="139633"/>
                </a:cubicBezTo>
                <a:cubicBezTo>
                  <a:pt x="768339" y="177542"/>
                  <a:pt x="796438" y="192020"/>
                  <a:pt x="823489" y="201450"/>
                </a:cubicBezTo>
                <a:cubicBezTo>
                  <a:pt x="841872" y="207927"/>
                  <a:pt x="846540" y="215738"/>
                  <a:pt x="843873" y="230977"/>
                </a:cubicBezTo>
                <a:cubicBezTo>
                  <a:pt x="837396" y="268792"/>
                  <a:pt x="858636" y="270030"/>
                  <a:pt x="887878" y="270221"/>
                </a:cubicBezTo>
                <a:cubicBezTo>
                  <a:pt x="912834" y="270411"/>
                  <a:pt x="952172" y="251647"/>
                  <a:pt x="951410" y="304987"/>
                </a:cubicBezTo>
                <a:cubicBezTo>
                  <a:pt x="951219" y="314988"/>
                  <a:pt x="967126" y="311559"/>
                  <a:pt x="975889" y="311654"/>
                </a:cubicBezTo>
                <a:cubicBezTo>
                  <a:pt x="1010560" y="312131"/>
                  <a:pt x="1045231" y="311845"/>
                  <a:pt x="1080855" y="311845"/>
                </a:cubicBezTo>
                <a:cubicBezTo>
                  <a:pt x="1081521" y="272126"/>
                  <a:pt x="1046374" y="278507"/>
                  <a:pt x="1027896" y="265268"/>
                </a:cubicBezTo>
                <a:cubicBezTo>
                  <a:pt x="1039135" y="251647"/>
                  <a:pt x="1058852" y="254599"/>
                  <a:pt x="1071996" y="239264"/>
                </a:cubicBezTo>
                <a:cubicBezTo>
                  <a:pt x="1080474" y="229358"/>
                  <a:pt x="1107048" y="231073"/>
                  <a:pt x="1125051" y="239550"/>
                </a:cubicBezTo>
                <a:cubicBezTo>
                  <a:pt x="1104096" y="265839"/>
                  <a:pt x="1201917" y="273078"/>
                  <a:pt x="1126765" y="309273"/>
                </a:cubicBezTo>
                <a:lnTo>
                  <a:pt x="1349079" y="309273"/>
                </a:lnTo>
                <a:cubicBezTo>
                  <a:pt x="1343078" y="284413"/>
                  <a:pt x="1329076" y="272030"/>
                  <a:pt x="1304025" y="272221"/>
                </a:cubicBezTo>
                <a:cubicBezTo>
                  <a:pt x="1315455" y="259552"/>
                  <a:pt x="1330886" y="266696"/>
                  <a:pt x="1344316" y="263934"/>
                </a:cubicBezTo>
                <a:cubicBezTo>
                  <a:pt x="1364700" y="259743"/>
                  <a:pt x="1359175" y="249265"/>
                  <a:pt x="1350126" y="238217"/>
                </a:cubicBezTo>
                <a:cubicBezTo>
                  <a:pt x="1359461" y="234121"/>
                  <a:pt x="1368795" y="234121"/>
                  <a:pt x="1378035" y="238693"/>
                </a:cubicBezTo>
                <a:cubicBezTo>
                  <a:pt x="1376320" y="241455"/>
                  <a:pt x="1376606" y="244027"/>
                  <a:pt x="1378987" y="246313"/>
                </a:cubicBezTo>
                <a:cubicBezTo>
                  <a:pt x="1411753" y="267011"/>
                  <a:pt x="1419116" y="288728"/>
                  <a:pt x="1401085" y="311464"/>
                </a:cubicBezTo>
                <a:lnTo>
                  <a:pt x="1527863" y="311464"/>
                </a:lnTo>
                <a:cubicBezTo>
                  <a:pt x="1506813" y="348802"/>
                  <a:pt x="1488239" y="380901"/>
                  <a:pt x="1470427" y="413477"/>
                </a:cubicBezTo>
                <a:cubicBezTo>
                  <a:pt x="1458235" y="435860"/>
                  <a:pt x="1437375" y="428145"/>
                  <a:pt x="1419754" y="428145"/>
                </a:cubicBezTo>
                <a:cubicBezTo>
                  <a:pt x="1006083" y="428431"/>
                  <a:pt x="592413" y="428336"/>
                  <a:pt x="178742" y="428240"/>
                </a:cubicBezTo>
                <a:cubicBezTo>
                  <a:pt x="154929" y="428240"/>
                  <a:pt x="131212" y="428240"/>
                  <a:pt x="107400" y="428240"/>
                </a:cubicBezTo>
                <a:cubicBezTo>
                  <a:pt x="14817" y="428336"/>
                  <a:pt x="15769" y="428240"/>
                  <a:pt x="1005" y="338229"/>
                </a:cubicBezTo>
                <a:cubicBezTo>
                  <a:pt x="-2805" y="315178"/>
                  <a:pt x="4053" y="310607"/>
                  <a:pt x="24342" y="311559"/>
                </a:cubicBezTo>
                <a:cubicBezTo>
                  <a:pt x="48059" y="312607"/>
                  <a:pt x="71871" y="311654"/>
                  <a:pt x="95684" y="311845"/>
                </a:cubicBezTo>
                <a:cubicBezTo>
                  <a:pt x="114067" y="311940"/>
                  <a:pt x="126354" y="314798"/>
                  <a:pt x="134355" y="286699"/>
                </a:cubicBezTo>
                <a:cubicBezTo>
                  <a:pt x="142737" y="256981"/>
                  <a:pt x="181028" y="269077"/>
                  <a:pt x="206555" y="270316"/>
                </a:cubicBezTo>
                <a:cubicBezTo>
                  <a:pt x="225605" y="271268"/>
                  <a:pt x="227986" y="280889"/>
                  <a:pt x="213603" y="297652"/>
                </a:cubicBezTo>
                <a:cubicBezTo>
                  <a:pt x="204650" y="308130"/>
                  <a:pt x="222557" y="315369"/>
                  <a:pt x="228653" y="311083"/>
                </a:cubicBezTo>
                <a:cubicBezTo>
                  <a:pt x="255132" y="292319"/>
                  <a:pt x="287613" y="309940"/>
                  <a:pt x="313902" y="294509"/>
                </a:cubicBezTo>
                <a:cubicBezTo>
                  <a:pt x="322188" y="276793"/>
                  <a:pt x="336571" y="273745"/>
                  <a:pt x="355050" y="273649"/>
                </a:cubicBezTo>
                <a:cubicBezTo>
                  <a:pt x="372385" y="273649"/>
                  <a:pt x="392578" y="282794"/>
                  <a:pt x="407056" y="264601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1" name="Forma libre: forma 20">
            <a:extLst>
              <a:ext uri="{FF2B5EF4-FFF2-40B4-BE49-F238E27FC236}">
                <a16:creationId xmlns:a16="http://schemas.microsoft.com/office/drawing/2014/main" id="{3490DC80-BCBE-4DD9-AE8B-00471C02BF1A}"/>
              </a:ext>
            </a:extLst>
          </p:cNvPr>
          <p:cNvSpPr/>
          <p:nvPr/>
        </p:nvSpPr>
        <p:spPr>
          <a:xfrm>
            <a:off x="686632" y="1950647"/>
            <a:ext cx="1499044" cy="289203"/>
          </a:xfrm>
          <a:custGeom>
            <a:avLst/>
            <a:gdLst>
              <a:gd name="connsiteX0" fmla="*/ 336709 w 1499044"/>
              <a:gd name="connsiteY0" fmla="*/ 145176 h 289203"/>
              <a:gd name="connsiteX1" fmla="*/ 370618 w 1499044"/>
              <a:gd name="connsiteY1" fmla="*/ 164322 h 289203"/>
              <a:gd name="connsiteX2" fmla="*/ 404622 w 1499044"/>
              <a:gd name="connsiteY2" fmla="*/ 183276 h 289203"/>
              <a:gd name="connsiteX3" fmla="*/ 440627 w 1499044"/>
              <a:gd name="connsiteY3" fmla="*/ 192801 h 289203"/>
              <a:gd name="connsiteX4" fmla="*/ 453295 w 1499044"/>
              <a:gd name="connsiteY4" fmla="*/ 168894 h 289203"/>
              <a:gd name="connsiteX5" fmla="*/ 521208 w 1499044"/>
              <a:gd name="connsiteY5" fmla="*/ 106695 h 289203"/>
              <a:gd name="connsiteX6" fmla="*/ 562737 w 1499044"/>
              <a:gd name="connsiteY6" fmla="*/ 87836 h 289203"/>
              <a:gd name="connsiteX7" fmla="*/ 641223 w 1499044"/>
              <a:gd name="connsiteY7" fmla="*/ 120507 h 289203"/>
              <a:gd name="connsiteX8" fmla="*/ 664083 w 1499044"/>
              <a:gd name="connsiteY8" fmla="*/ 146224 h 289203"/>
              <a:gd name="connsiteX9" fmla="*/ 675513 w 1499044"/>
              <a:gd name="connsiteY9" fmla="*/ 94599 h 289203"/>
              <a:gd name="connsiteX10" fmla="*/ 671322 w 1499044"/>
              <a:gd name="connsiteY10" fmla="*/ 37925 h 289203"/>
              <a:gd name="connsiteX11" fmla="*/ 695611 w 1499044"/>
              <a:gd name="connsiteY11" fmla="*/ 1063 h 289203"/>
              <a:gd name="connsiteX12" fmla="*/ 752094 w 1499044"/>
              <a:gd name="connsiteY12" fmla="*/ 32781 h 289203"/>
              <a:gd name="connsiteX13" fmla="*/ 775621 w 1499044"/>
              <a:gd name="connsiteY13" fmla="*/ 72977 h 289203"/>
              <a:gd name="connsiteX14" fmla="*/ 802767 w 1499044"/>
              <a:gd name="connsiteY14" fmla="*/ 137366 h 289203"/>
              <a:gd name="connsiteX15" fmla="*/ 810482 w 1499044"/>
              <a:gd name="connsiteY15" fmla="*/ 146415 h 289203"/>
              <a:gd name="connsiteX16" fmla="*/ 812197 w 1499044"/>
              <a:gd name="connsiteY16" fmla="*/ 142605 h 289203"/>
              <a:gd name="connsiteX17" fmla="*/ 823151 w 1499044"/>
              <a:gd name="connsiteY17" fmla="*/ 20304 h 289203"/>
              <a:gd name="connsiteX18" fmla="*/ 885158 w 1499044"/>
              <a:gd name="connsiteY18" fmla="*/ 39925 h 289203"/>
              <a:gd name="connsiteX19" fmla="*/ 934784 w 1499044"/>
              <a:gd name="connsiteY19" fmla="*/ 69167 h 289203"/>
              <a:gd name="connsiteX20" fmla="*/ 982885 w 1499044"/>
              <a:gd name="connsiteY20" fmla="*/ 114125 h 289203"/>
              <a:gd name="connsiteX21" fmla="*/ 1024700 w 1499044"/>
              <a:gd name="connsiteY21" fmla="*/ 154797 h 289203"/>
              <a:gd name="connsiteX22" fmla="*/ 1100900 w 1499044"/>
              <a:gd name="connsiteY22" fmla="*/ 109267 h 289203"/>
              <a:gd name="connsiteX23" fmla="*/ 1114235 w 1499044"/>
              <a:gd name="connsiteY23" fmla="*/ 94599 h 289203"/>
              <a:gd name="connsiteX24" fmla="*/ 1153382 w 1499044"/>
              <a:gd name="connsiteY24" fmla="*/ 124602 h 289203"/>
              <a:gd name="connsiteX25" fmla="*/ 1196816 w 1499044"/>
              <a:gd name="connsiteY25" fmla="*/ 154130 h 289203"/>
              <a:gd name="connsiteX26" fmla="*/ 1499044 w 1499044"/>
              <a:gd name="connsiteY26" fmla="*/ 154130 h 289203"/>
              <a:gd name="connsiteX27" fmla="*/ 1448848 w 1499044"/>
              <a:gd name="connsiteY27" fmla="*/ 275288 h 289203"/>
              <a:gd name="connsiteX28" fmla="*/ 1401890 w 1499044"/>
              <a:gd name="connsiteY28" fmla="*/ 287194 h 289203"/>
              <a:gd name="connsiteX29" fmla="*/ 383762 w 1499044"/>
              <a:gd name="connsiteY29" fmla="*/ 287575 h 289203"/>
              <a:gd name="connsiteX30" fmla="*/ 65056 w 1499044"/>
              <a:gd name="connsiteY30" fmla="*/ 288528 h 289203"/>
              <a:gd name="connsiteX31" fmla="*/ 0 w 1499044"/>
              <a:gd name="connsiteY31" fmla="*/ 234521 h 289203"/>
              <a:gd name="connsiteX32" fmla="*/ 101632 w 1499044"/>
              <a:gd name="connsiteY32" fmla="*/ 183753 h 289203"/>
              <a:gd name="connsiteX33" fmla="*/ 187547 w 1499044"/>
              <a:gd name="connsiteY33" fmla="*/ 230806 h 289203"/>
              <a:gd name="connsiteX34" fmla="*/ 225552 w 1499044"/>
              <a:gd name="connsiteY34" fmla="*/ 213566 h 289203"/>
              <a:gd name="connsiteX35" fmla="*/ 266986 w 1499044"/>
              <a:gd name="connsiteY35" fmla="*/ 211756 h 289203"/>
              <a:gd name="connsiteX36" fmla="*/ 312801 w 1499044"/>
              <a:gd name="connsiteY36" fmla="*/ 197659 h 289203"/>
              <a:gd name="connsiteX37" fmla="*/ 320135 w 1499044"/>
              <a:gd name="connsiteY37" fmla="*/ 166036 h 289203"/>
              <a:gd name="connsiteX38" fmla="*/ 336613 w 1499044"/>
              <a:gd name="connsiteY38" fmla="*/ 145272 h 289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99044" h="289203">
                <a:moveTo>
                  <a:pt x="336709" y="145176"/>
                </a:moveTo>
                <a:cubicBezTo>
                  <a:pt x="346710" y="153749"/>
                  <a:pt x="352806" y="166608"/>
                  <a:pt x="370618" y="164322"/>
                </a:cubicBezTo>
                <a:cubicBezTo>
                  <a:pt x="384238" y="162512"/>
                  <a:pt x="401288" y="156892"/>
                  <a:pt x="404622" y="183276"/>
                </a:cubicBezTo>
                <a:cubicBezTo>
                  <a:pt x="407099" y="203088"/>
                  <a:pt x="428149" y="191754"/>
                  <a:pt x="440627" y="192801"/>
                </a:cubicBezTo>
                <a:cubicBezTo>
                  <a:pt x="459200" y="194325"/>
                  <a:pt x="452628" y="178133"/>
                  <a:pt x="453295" y="168894"/>
                </a:cubicBezTo>
                <a:cubicBezTo>
                  <a:pt x="456438" y="126507"/>
                  <a:pt x="482060" y="109362"/>
                  <a:pt x="521208" y="106695"/>
                </a:cubicBezTo>
                <a:cubicBezTo>
                  <a:pt x="537305" y="105648"/>
                  <a:pt x="551117" y="110124"/>
                  <a:pt x="562737" y="87836"/>
                </a:cubicBezTo>
                <a:cubicBezTo>
                  <a:pt x="574453" y="65357"/>
                  <a:pt x="616934" y="82788"/>
                  <a:pt x="641223" y="120507"/>
                </a:cubicBezTo>
                <a:cubicBezTo>
                  <a:pt x="647319" y="129936"/>
                  <a:pt x="653415" y="138128"/>
                  <a:pt x="664083" y="146224"/>
                </a:cubicBezTo>
                <a:cubicBezTo>
                  <a:pt x="677990" y="130794"/>
                  <a:pt x="676656" y="112601"/>
                  <a:pt x="675513" y="94599"/>
                </a:cubicBezTo>
                <a:cubicBezTo>
                  <a:pt x="674275" y="75644"/>
                  <a:pt x="671703" y="56784"/>
                  <a:pt x="671322" y="37925"/>
                </a:cubicBezTo>
                <a:cubicBezTo>
                  <a:pt x="670941" y="20780"/>
                  <a:pt x="662083" y="-3795"/>
                  <a:pt x="695611" y="1063"/>
                </a:cubicBezTo>
                <a:cubicBezTo>
                  <a:pt x="718471" y="4397"/>
                  <a:pt x="754666" y="-14653"/>
                  <a:pt x="752094" y="32781"/>
                </a:cubicBezTo>
                <a:cubicBezTo>
                  <a:pt x="751046" y="52212"/>
                  <a:pt x="757714" y="65166"/>
                  <a:pt x="775621" y="72977"/>
                </a:cubicBezTo>
                <a:cubicBezTo>
                  <a:pt x="804863" y="85740"/>
                  <a:pt x="776764" y="123078"/>
                  <a:pt x="802767" y="137366"/>
                </a:cubicBezTo>
                <a:cubicBezTo>
                  <a:pt x="804577" y="141081"/>
                  <a:pt x="799433" y="150796"/>
                  <a:pt x="810482" y="146415"/>
                </a:cubicBezTo>
                <a:cubicBezTo>
                  <a:pt x="811435" y="146034"/>
                  <a:pt x="811911" y="143938"/>
                  <a:pt x="812197" y="142605"/>
                </a:cubicBezTo>
                <a:cubicBezTo>
                  <a:pt x="819245" y="102123"/>
                  <a:pt x="802672" y="59547"/>
                  <a:pt x="823151" y="20304"/>
                </a:cubicBezTo>
                <a:cubicBezTo>
                  <a:pt x="852964" y="-461"/>
                  <a:pt x="884587" y="29448"/>
                  <a:pt x="885158" y="39925"/>
                </a:cubicBezTo>
                <a:cubicBezTo>
                  <a:pt x="887540" y="81264"/>
                  <a:pt x="914400" y="70405"/>
                  <a:pt x="934784" y="69167"/>
                </a:cubicBezTo>
                <a:cubicBezTo>
                  <a:pt x="968693" y="67071"/>
                  <a:pt x="990981" y="72786"/>
                  <a:pt x="982885" y="114125"/>
                </a:cubicBezTo>
                <a:cubicBezTo>
                  <a:pt x="976122" y="148510"/>
                  <a:pt x="992219" y="158226"/>
                  <a:pt x="1024700" y="154797"/>
                </a:cubicBezTo>
                <a:cubicBezTo>
                  <a:pt x="1057942" y="151272"/>
                  <a:pt x="1102328" y="169751"/>
                  <a:pt x="1100900" y="109267"/>
                </a:cubicBezTo>
                <a:cubicBezTo>
                  <a:pt x="1100709" y="99742"/>
                  <a:pt x="1109948" y="91455"/>
                  <a:pt x="1114235" y="94599"/>
                </a:cubicBezTo>
                <a:cubicBezTo>
                  <a:pt x="1127665" y="104505"/>
                  <a:pt x="1153573" y="107076"/>
                  <a:pt x="1153382" y="124602"/>
                </a:cubicBezTo>
                <a:cubicBezTo>
                  <a:pt x="1152906" y="161369"/>
                  <a:pt x="1175957" y="154130"/>
                  <a:pt x="1196816" y="154130"/>
                </a:cubicBezTo>
                <a:cubicBezTo>
                  <a:pt x="1296448" y="154130"/>
                  <a:pt x="1395984" y="154130"/>
                  <a:pt x="1499044" y="154130"/>
                </a:cubicBezTo>
                <a:cubicBezTo>
                  <a:pt x="1488662" y="200517"/>
                  <a:pt x="1465421" y="236616"/>
                  <a:pt x="1448848" y="275288"/>
                </a:cubicBezTo>
                <a:cubicBezTo>
                  <a:pt x="1439799" y="296433"/>
                  <a:pt x="1418082" y="287194"/>
                  <a:pt x="1401890" y="287194"/>
                </a:cubicBezTo>
                <a:cubicBezTo>
                  <a:pt x="1062514" y="287670"/>
                  <a:pt x="723138" y="287575"/>
                  <a:pt x="383762" y="287575"/>
                </a:cubicBezTo>
                <a:cubicBezTo>
                  <a:pt x="277559" y="287575"/>
                  <a:pt x="171164" y="285384"/>
                  <a:pt x="65056" y="288528"/>
                </a:cubicBezTo>
                <a:cubicBezTo>
                  <a:pt x="22574" y="289766"/>
                  <a:pt x="4000" y="273859"/>
                  <a:pt x="0" y="234521"/>
                </a:cubicBezTo>
                <a:cubicBezTo>
                  <a:pt x="33338" y="216900"/>
                  <a:pt x="94774" y="260524"/>
                  <a:pt x="101632" y="183753"/>
                </a:cubicBezTo>
                <a:cubicBezTo>
                  <a:pt x="130016" y="203088"/>
                  <a:pt x="147447" y="238712"/>
                  <a:pt x="187547" y="230806"/>
                </a:cubicBezTo>
                <a:cubicBezTo>
                  <a:pt x="201549" y="228044"/>
                  <a:pt x="216599" y="236045"/>
                  <a:pt x="225552" y="213566"/>
                </a:cubicBezTo>
                <a:cubicBezTo>
                  <a:pt x="231077" y="199659"/>
                  <a:pt x="258032" y="200326"/>
                  <a:pt x="266986" y="211756"/>
                </a:cubicBezTo>
                <a:cubicBezTo>
                  <a:pt x="298418" y="251952"/>
                  <a:pt x="303943" y="228330"/>
                  <a:pt x="312801" y="197659"/>
                </a:cubicBezTo>
                <a:cubicBezTo>
                  <a:pt x="315849" y="187086"/>
                  <a:pt x="318325" y="176704"/>
                  <a:pt x="320135" y="166036"/>
                </a:cubicBezTo>
                <a:cubicBezTo>
                  <a:pt x="325660" y="159083"/>
                  <a:pt x="331184" y="152130"/>
                  <a:pt x="336613" y="145272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2" name="Forma libre: forma 21">
            <a:extLst>
              <a:ext uri="{FF2B5EF4-FFF2-40B4-BE49-F238E27FC236}">
                <a16:creationId xmlns:a16="http://schemas.microsoft.com/office/drawing/2014/main" id="{50831BEF-5B06-421B-8C0A-21784082B09C}"/>
              </a:ext>
            </a:extLst>
          </p:cNvPr>
          <p:cNvSpPr/>
          <p:nvPr/>
        </p:nvSpPr>
        <p:spPr>
          <a:xfrm>
            <a:off x="514478" y="4071678"/>
            <a:ext cx="1508569" cy="289865"/>
          </a:xfrm>
          <a:custGeom>
            <a:avLst/>
            <a:gdLst>
              <a:gd name="connsiteX0" fmla="*/ 344329 w 1508569"/>
              <a:gd name="connsiteY0" fmla="*/ 146419 h 289865"/>
              <a:gd name="connsiteX1" fmla="*/ 383953 w 1508569"/>
              <a:gd name="connsiteY1" fmla="*/ 165373 h 289865"/>
              <a:gd name="connsiteX2" fmla="*/ 413195 w 1508569"/>
              <a:gd name="connsiteY2" fmla="*/ 184614 h 289865"/>
              <a:gd name="connsiteX3" fmla="*/ 449580 w 1508569"/>
              <a:gd name="connsiteY3" fmla="*/ 194329 h 289865"/>
              <a:gd name="connsiteX4" fmla="*/ 464344 w 1508569"/>
              <a:gd name="connsiteY4" fmla="*/ 170136 h 289865"/>
              <a:gd name="connsiteX5" fmla="*/ 535210 w 1508569"/>
              <a:gd name="connsiteY5" fmla="*/ 108033 h 289865"/>
              <a:gd name="connsiteX6" fmla="*/ 553879 w 1508569"/>
              <a:gd name="connsiteY6" fmla="*/ 107652 h 289865"/>
              <a:gd name="connsiteX7" fmla="*/ 670084 w 1508569"/>
              <a:gd name="connsiteY7" fmla="*/ 148228 h 289865"/>
              <a:gd name="connsiteX8" fmla="*/ 674656 w 1508569"/>
              <a:gd name="connsiteY8" fmla="*/ 150895 h 289865"/>
              <a:gd name="connsiteX9" fmla="*/ 679609 w 1508569"/>
              <a:gd name="connsiteY9" fmla="*/ 29642 h 289865"/>
              <a:gd name="connsiteX10" fmla="*/ 695516 w 1508569"/>
              <a:gd name="connsiteY10" fmla="*/ 3067 h 289865"/>
              <a:gd name="connsiteX11" fmla="*/ 757904 w 1508569"/>
              <a:gd name="connsiteY11" fmla="*/ 15926 h 289865"/>
              <a:gd name="connsiteX12" fmla="*/ 795147 w 1508569"/>
              <a:gd name="connsiteY12" fmla="*/ 84887 h 289865"/>
              <a:gd name="connsiteX13" fmla="*/ 802767 w 1508569"/>
              <a:gd name="connsiteY13" fmla="*/ 126892 h 289865"/>
              <a:gd name="connsiteX14" fmla="*/ 817626 w 1508569"/>
              <a:gd name="connsiteY14" fmla="*/ 60408 h 289865"/>
              <a:gd name="connsiteX15" fmla="*/ 851059 w 1508569"/>
              <a:gd name="connsiteY15" fmla="*/ 9259 h 289865"/>
              <a:gd name="connsiteX16" fmla="*/ 894588 w 1508569"/>
              <a:gd name="connsiteY16" fmla="*/ 41644 h 289865"/>
              <a:gd name="connsiteX17" fmla="*/ 944404 w 1508569"/>
              <a:gd name="connsiteY17" fmla="*/ 70504 h 289865"/>
              <a:gd name="connsiteX18" fmla="*/ 991457 w 1508569"/>
              <a:gd name="connsiteY18" fmla="*/ 115939 h 289865"/>
              <a:gd name="connsiteX19" fmla="*/ 1033653 w 1508569"/>
              <a:gd name="connsiteY19" fmla="*/ 156039 h 289865"/>
              <a:gd name="connsiteX20" fmla="*/ 1081183 w 1508569"/>
              <a:gd name="connsiteY20" fmla="*/ 155467 h 289865"/>
              <a:gd name="connsiteX21" fmla="*/ 1104900 w 1508569"/>
              <a:gd name="connsiteY21" fmla="*/ 129845 h 289865"/>
              <a:gd name="connsiteX22" fmla="*/ 1122902 w 1508569"/>
              <a:gd name="connsiteY22" fmla="*/ 97841 h 289865"/>
              <a:gd name="connsiteX23" fmla="*/ 1162622 w 1508569"/>
              <a:gd name="connsiteY23" fmla="*/ 130702 h 289865"/>
              <a:gd name="connsiteX24" fmla="*/ 1195769 w 1508569"/>
              <a:gd name="connsiteY24" fmla="*/ 155467 h 289865"/>
              <a:gd name="connsiteX25" fmla="*/ 1508570 w 1508569"/>
              <a:gd name="connsiteY25" fmla="*/ 155467 h 289865"/>
              <a:gd name="connsiteX26" fmla="*/ 1459706 w 1508569"/>
              <a:gd name="connsiteY26" fmla="*/ 274054 h 289865"/>
              <a:gd name="connsiteX27" fmla="*/ 1424083 w 1508569"/>
              <a:gd name="connsiteY27" fmla="*/ 288817 h 289865"/>
              <a:gd name="connsiteX28" fmla="*/ 58103 w 1508569"/>
              <a:gd name="connsiteY28" fmla="*/ 289865 h 289865"/>
              <a:gd name="connsiteX29" fmla="*/ 0 w 1508569"/>
              <a:gd name="connsiteY29" fmla="*/ 231763 h 289865"/>
              <a:gd name="connsiteX30" fmla="*/ 71723 w 1508569"/>
              <a:gd name="connsiteY30" fmla="*/ 231953 h 289865"/>
              <a:gd name="connsiteX31" fmla="*/ 102013 w 1508569"/>
              <a:gd name="connsiteY31" fmla="*/ 216523 h 289865"/>
              <a:gd name="connsiteX32" fmla="*/ 142780 w 1508569"/>
              <a:gd name="connsiteY32" fmla="*/ 212713 h 289865"/>
              <a:gd name="connsiteX33" fmla="*/ 233744 w 1508569"/>
              <a:gd name="connsiteY33" fmla="*/ 214522 h 289865"/>
              <a:gd name="connsiteX34" fmla="*/ 279464 w 1508569"/>
              <a:gd name="connsiteY34" fmla="*/ 217570 h 289865"/>
              <a:gd name="connsiteX35" fmla="*/ 319088 w 1508569"/>
              <a:gd name="connsiteY35" fmla="*/ 206426 h 289865"/>
              <a:gd name="connsiteX36" fmla="*/ 335471 w 1508569"/>
              <a:gd name="connsiteY36" fmla="*/ 147657 h 289865"/>
              <a:gd name="connsiteX37" fmla="*/ 344424 w 1508569"/>
              <a:gd name="connsiteY37" fmla="*/ 146323 h 289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08569" h="289865">
                <a:moveTo>
                  <a:pt x="344329" y="146419"/>
                </a:moveTo>
                <a:cubicBezTo>
                  <a:pt x="355473" y="156991"/>
                  <a:pt x="365189" y="168612"/>
                  <a:pt x="383953" y="165373"/>
                </a:cubicBezTo>
                <a:cubicBezTo>
                  <a:pt x="397669" y="162992"/>
                  <a:pt x="410051" y="162611"/>
                  <a:pt x="413195" y="184614"/>
                </a:cubicBezTo>
                <a:cubicBezTo>
                  <a:pt x="415957" y="203759"/>
                  <a:pt x="436912" y="193663"/>
                  <a:pt x="449580" y="194329"/>
                </a:cubicBezTo>
                <a:cubicBezTo>
                  <a:pt x="466058" y="195187"/>
                  <a:pt x="463582" y="180709"/>
                  <a:pt x="464344" y="170136"/>
                </a:cubicBezTo>
                <a:cubicBezTo>
                  <a:pt x="467582" y="126130"/>
                  <a:pt x="493681" y="108414"/>
                  <a:pt x="535210" y="108033"/>
                </a:cubicBezTo>
                <a:cubicBezTo>
                  <a:pt x="541592" y="108033"/>
                  <a:pt x="550736" y="110890"/>
                  <a:pt x="553879" y="107652"/>
                </a:cubicBezTo>
                <a:cubicBezTo>
                  <a:pt x="621411" y="39739"/>
                  <a:pt x="637223" y="118320"/>
                  <a:pt x="670084" y="148228"/>
                </a:cubicBezTo>
                <a:cubicBezTo>
                  <a:pt x="671227" y="149276"/>
                  <a:pt x="672751" y="149752"/>
                  <a:pt x="674656" y="150895"/>
                </a:cubicBezTo>
                <a:cubicBezTo>
                  <a:pt x="695801" y="111176"/>
                  <a:pt x="680085" y="70028"/>
                  <a:pt x="679609" y="29642"/>
                </a:cubicBezTo>
                <a:cubicBezTo>
                  <a:pt x="679418" y="16974"/>
                  <a:pt x="675989" y="781"/>
                  <a:pt x="695516" y="3067"/>
                </a:cubicBezTo>
                <a:cubicBezTo>
                  <a:pt x="717137" y="5544"/>
                  <a:pt x="750951" y="-11696"/>
                  <a:pt x="757904" y="15926"/>
                </a:cubicBezTo>
                <a:cubicBezTo>
                  <a:pt x="765048" y="44025"/>
                  <a:pt x="769430" y="67171"/>
                  <a:pt x="795147" y="84887"/>
                </a:cubicBezTo>
                <a:cubicBezTo>
                  <a:pt x="802958" y="90221"/>
                  <a:pt x="800291" y="110890"/>
                  <a:pt x="802767" y="126892"/>
                </a:cubicBezTo>
                <a:cubicBezTo>
                  <a:pt x="822865" y="106033"/>
                  <a:pt x="823627" y="80791"/>
                  <a:pt x="817626" y="60408"/>
                </a:cubicBezTo>
                <a:cubicBezTo>
                  <a:pt x="807434" y="26118"/>
                  <a:pt x="844201" y="28594"/>
                  <a:pt x="851059" y="9259"/>
                </a:cubicBezTo>
                <a:cubicBezTo>
                  <a:pt x="866299" y="20022"/>
                  <a:pt x="894302" y="30595"/>
                  <a:pt x="894588" y="41644"/>
                </a:cubicBezTo>
                <a:cubicBezTo>
                  <a:pt x="895445" y="84316"/>
                  <a:pt x="924687" y="71743"/>
                  <a:pt x="944404" y="70504"/>
                </a:cubicBezTo>
                <a:cubicBezTo>
                  <a:pt x="979265" y="68314"/>
                  <a:pt x="999458" y="75838"/>
                  <a:pt x="991457" y="115939"/>
                </a:cubicBezTo>
                <a:cubicBezTo>
                  <a:pt x="984409" y="151086"/>
                  <a:pt x="1002030" y="160039"/>
                  <a:pt x="1033653" y="156039"/>
                </a:cubicBezTo>
                <a:cubicBezTo>
                  <a:pt x="1049274" y="154039"/>
                  <a:pt x="1065371" y="156420"/>
                  <a:pt x="1081183" y="155467"/>
                </a:cubicBezTo>
                <a:cubicBezTo>
                  <a:pt x="1096137" y="154610"/>
                  <a:pt x="1114139" y="157372"/>
                  <a:pt x="1104900" y="129845"/>
                </a:cubicBezTo>
                <a:cubicBezTo>
                  <a:pt x="1102995" y="124130"/>
                  <a:pt x="1107377" y="94698"/>
                  <a:pt x="1122902" y="97841"/>
                </a:cubicBezTo>
                <a:cubicBezTo>
                  <a:pt x="1137952" y="100889"/>
                  <a:pt x="1163765" y="107842"/>
                  <a:pt x="1162622" y="130702"/>
                </a:cubicBezTo>
                <a:cubicBezTo>
                  <a:pt x="1161098" y="160039"/>
                  <a:pt x="1178814" y="155467"/>
                  <a:pt x="1195769" y="155467"/>
                </a:cubicBezTo>
                <a:cubicBezTo>
                  <a:pt x="1298829" y="155467"/>
                  <a:pt x="1401794" y="155467"/>
                  <a:pt x="1508570" y="155467"/>
                </a:cubicBezTo>
                <a:cubicBezTo>
                  <a:pt x="1497806" y="199473"/>
                  <a:pt x="1474851" y="235192"/>
                  <a:pt x="1459706" y="274054"/>
                </a:cubicBezTo>
                <a:cubicBezTo>
                  <a:pt x="1452372" y="292913"/>
                  <a:pt x="1437513" y="288817"/>
                  <a:pt x="1424083" y="288817"/>
                </a:cubicBezTo>
                <a:cubicBezTo>
                  <a:pt x="968788" y="289008"/>
                  <a:pt x="513493" y="288436"/>
                  <a:pt x="58103" y="289865"/>
                </a:cubicBezTo>
                <a:cubicBezTo>
                  <a:pt x="17621" y="289960"/>
                  <a:pt x="20765" y="259861"/>
                  <a:pt x="0" y="231763"/>
                </a:cubicBezTo>
                <a:cubicBezTo>
                  <a:pt x="29623" y="231763"/>
                  <a:pt x="50768" y="231191"/>
                  <a:pt x="71723" y="231953"/>
                </a:cubicBezTo>
                <a:cubicBezTo>
                  <a:pt x="85249" y="232429"/>
                  <a:pt x="100108" y="231667"/>
                  <a:pt x="102013" y="216523"/>
                </a:cubicBezTo>
                <a:cubicBezTo>
                  <a:pt x="109919" y="153943"/>
                  <a:pt x="133445" y="205378"/>
                  <a:pt x="142780" y="212713"/>
                </a:cubicBezTo>
                <a:cubicBezTo>
                  <a:pt x="173927" y="237192"/>
                  <a:pt x="201168" y="246526"/>
                  <a:pt x="233744" y="214522"/>
                </a:cubicBezTo>
                <a:cubicBezTo>
                  <a:pt x="246126" y="202330"/>
                  <a:pt x="265271" y="201378"/>
                  <a:pt x="279464" y="217570"/>
                </a:cubicBezTo>
                <a:cubicBezTo>
                  <a:pt x="300419" y="241383"/>
                  <a:pt x="313754" y="242431"/>
                  <a:pt x="319088" y="206426"/>
                </a:cubicBezTo>
                <a:cubicBezTo>
                  <a:pt x="322040" y="186424"/>
                  <a:pt x="329851" y="167183"/>
                  <a:pt x="335471" y="147657"/>
                </a:cubicBezTo>
                <a:cubicBezTo>
                  <a:pt x="338614" y="148038"/>
                  <a:pt x="341567" y="147657"/>
                  <a:pt x="344424" y="146323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3" name="Forma libre: forma 22">
            <a:extLst>
              <a:ext uri="{FF2B5EF4-FFF2-40B4-BE49-F238E27FC236}">
                <a16:creationId xmlns:a16="http://schemas.microsoft.com/office/drawing/2014/main" id="{A826BE81-C612-499E-B007-C8BB042E7A50}"/>
              </a:ext>
            </a:extLst>
          </p:cNvPr>
          <p:cNvSpPr/>
          <p:nvPr/>
        </p:nvSpPr>
        <p:spPr>
          <a:xfrm>
            <a:off x="1381530" y="5476441"/>
            <a:ext cx="635820" cy="274126"/>
          </a:xfrm>
          <a:custGeom>
            <a:avLst/>
            <a:gdLst>
              <a:gd name="connsiteX0" fmla="*/ 322811 w 635820"/>
              <a:gd name="connsiteY0" fmla="*/ 272799 h 274126"/>
              <a:gd name="connsiteX1" fmla="*/ 33156 w 635820"/>
              <a:gd name="connsiteY1" fmla="*/ 272799 h 274126"/>
              <a:gd name="connsiteX2" fmla="*/ 11725 w 635820"/>
              <a:gd name="connsiteY2" fmla="*/ 242224 h 274126"/>
              <a:gd name="connsiteX3" fmla="*/ 11058 w 635820"/>
              <a:gd name="connsiteY3" fmla="*/ 216125 h 274126"/>
              <a:gd name="connsiteX4" fmla="*/ 12106 w 635820"/>
              <a:gd name="connsiteY4" fmla="*/ 172596 h 274126"/>
              <a:gd name="connsiteX5" fmla="*/ 118595 w 635820"/>
              <a:gd name="connsiteY5" fmla="*/ 106588 h 274126"/>
              <a:gd name="connsiteX6" fmla="*/ 164601 w 635820"/>
              <a:gd name="connsiteY6" fmla="*/ 70202 h 274126"/>
              <a:gd name="connsiteX7" fmla="*/ 190985 w 635820"/>
              <a:gd name="connsiteY7" fmla="*/ 47437 h 274126"/>
              <a:gd name="connsiteX8" fmla="*/ 216512 w 635820"/>
              <a:gd name="connsiteY8" fmla="*/ 67059 h 274126"/>
              <a:gd name="connsiteX9" fmla="*/ 305190 w 635820"/>
              <a:gd name="connsiteY9" fmla="*/ 80489 h 274126"/>
              <a:gd name="connsiteX10" fmla="*/ 306809 w 635820"/>
              <a:gd name="connsiteY10" fmla="*/ 41341 h 274126"/>
              <a:gd name="connsiteX11" fmla="*/ 324621 w 635820"/>
              <a:gd name="connsiteY11" fmla="*/ 21529 h 274126"/>
              <a:gd name="connsiteX12" fmla="*/ 354244 w 635820"/>
              <a:gd name="connsiteY12" fmla="*/ 3813 h 274126"/>
              <a:gd name="connsiteX13" fmla="*/ 368055 w 635820"/>
              <a:gd name="connsiteY13" fmla="*/ 3051 h 274126"/>
              <a:gd name="connsiteX14" fmla="*/ 380533 w 635820"/>
              <a:gd name="connsiteY14" fmla="*/ 43532 h 274126"/>
              <a:gd name="connsiteX15" fmla="*/ 374151 w 635820"/>
              <a:gd name="connsiteY15" fmla="*/ 71536 h 274126"/>
              <a:gd name="connsiteX16" fmla="*/ 391772 w 635820"/>
              <a:gd name="connsiteY16" fmla="*/ 74203 h 274126"/>
              <a:gd name="connsiteX17" fmla="*/ 401583 w 635820"/>
              <a:gd name="connsiteY17" fmla="*/ 47437 h 274126"/>
              <a:gd name="connsiteX18" fmla="*/ 442921 w 635820"/>
              <a:gd name="connsiteY18" fmla="*/ 9719 h 274126"/>
              <a:gd name="connsiteX19" fmla="*/ 490356 w 635820"/>
              <a:gd name="connsiteY19" fmla="*/ 10099 h 274126"/>
              <a:gd name="connsiteX20" fmla="*/ 535314 w 635820"/>
              <a:gd name="connsiteY20" fmla="*/ 14767 h 274126"/>
              <a:gd name="connsiteX21" fmla="*/ 560746 w 635820"/>
              <a:gd name="connsiteY21" fmla="*/ 78108 h 274126"/>
              <a:gd name="connsiteX22" fmla="*/ 558936 w 635820"/>
              <a:gd name="connsiteY22" fmla="*/ 81823 h 274126"/>
              <a:gd name="connsiteX23" fmla="*/ 555507 w 635820"/>
              <a:gd name="connsiteY23" fmla="*/ 185645 h 274126"/>
              <a:gd name="connsiteX24" fmla="*/ 611038 w 635820"/>
              <a:gd name="connsiteY24" fmla="*/ 236604 h 274126"/>
              <a:gd name="connsiteX25" fmla="*/ 635803 w 635820"/>
              <a:gd name="connsiteY25" fmla="*/ 259464 h 274126"/>
              <a:gd name="connsiteX26" fmla="*/ 607704 w 635820"/>
              <a:gd name="connsiteY26" fmla="*/ 272418 h 274126"/>
              <a:gd name="connsiteX27" fmla="*/ 322811 w 635820"/>
              <a:gd name="connsiteY27" fmla="*/ 272799 h 274126"/>
              <a:gd name="connsiteX28" fmla="*/ 294808 w 635820"/>
              <a:gd name="connsiteY28" fmla="*/ 150022 h 274126"/>
              <a:gd name="connsiteX29" fmla="*/ 191842 w 635820"/>
              <a:gd name="connsiteY29" fmla="*/ 149545 h 274126"/>
              <a:gd name="connsiteX30" fmla="*/ 294808 w 635820"/>
              <a:gd name="connsiteY30" fmla="*/ 150022 h 274126"/>
              <a:gd name="connsiteX31" fmla="*/ 407012 w 635820"/>
              <a:gd name="connsiteY31" fmla="*/ 145926 h 274126"/>
              <a:gd name="connsiteX32" fmla="*/ 321858 w 635820"/>
              <a:gd name="connsiteY32" fmla="*/ 145926 h 274126"/>
              <a:gd name="connsiteX33" fmla="*/ 407012 w 635820"/>
              <a:gd name="connsiteY33" fmla="*/ 145926 h 27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35820" h="274126">
                <a:moveTo>
                  <a:pt x="322811" y="272799"/>
                </a:moveTo>
                <a:cubicBezTo>
                  <a:pt x="226228" y="272799"/>
                  <a:pt x="129739" y="272799"/>
                  <a:pt x="33156" y="272799"/>
                </a:cubicBezTo>
                <a:cubicBezTo>
                  <a:pt x="10867" y="272799"/>
                  <a:pt x="-15803" y="273656"/>
                  <a:pt x="11725" y="242224"/>
                </a:cubicBezTo>
                <a:cubicBezTo>
                  <a:pt x="22869" y="229556"/>
                  <a:pt x="15916" y="224888"/>
                  <a:pt x="11058" y="216125"/>
                </a:cubicBezTo>
                <a:cubicBezTo>
                  <a:pt x="2676" y="201266"/>
                  <a:pt x="-1420" y="180216"/>
                  <a:pt x="12106" y="172596"/>
                </a:cubicBezTo>
                <a:cubicBezTo>
                  <a:pt x="48777" y="151927"/>
                  <a:pt x="76876" y="115446"/>
                  <a:pt x="118595" y="106588"/>
                </a:cubicBezTo>
                <a:cubicBezTo>
                  <a:pt x="143074" y="101349"/>
                  <a:pt x="166030" y="105826"/>
                  <a:pt x="164601" y="70202"/>
                </a:cubicBezTo>
                <a:cubicBezTo>
                  <a:pt x="163934" y="55058"/>
                  <a:pt x="179079" y="50486"/>
                  <a:pt x="190985" y="47437"/>
                </a:cubicBezTo>
                <a:cubicBezTo>
                  <a:pt x="206892" y="43342"/>
                  <a:pt x="209464" y="55439"/>
                  <a:pt x="216512" y="67059"/>
                </a:cubicBezTo>
                <a:cubicBezTo>
                  <a:pt x="238801" y="103540"/>
                  <a:pt x="276139" y="81347"/>
                  <a:pt x="305190" y="80489"/>
                </a:cubicBezTo>
                <a:cubicBezTo>
                  <a:pt x="324430" y="79823"/>
                  <a:pt x="320620" y="58582"/>
                  <a:pt x="306809" y="41341"/>
                </a:cubicBezTo>
                <a:cubicBezTo>
                  <a:pt x="296141" y="28102"/>
                  <a:pt x="316239" y="26006"/>
                  <a:pt x="324621" y="21529"/>
                </a:cubicBezTo>
                <a:cubicBezTo>
                  <a:pt x="334717" y="16291"/>
                  <a:pt x="357863" y="34103"/>
                  <a:pt x="354244" y="3813"/>
                </a:cubicBezTo>
                <a:cubicBezTo>
                  <a:pt x="353863" y="574"/>
                  <a:pt x="369674" y="-2473"/>
                  <a:pt x="368055" y="3051"/>
                </a:cubicBezTo>
                <a:cubicBezTo>
                  <a:pt x="362911" y="21244"/>
                  <a:pt x="396344" y="28292"/>
                  <a:pt x="380533" y="43532"/>
                </a:cubicBezTo>
                <a:cubicBezTo>
                  <a:pt x="370055" y="53724"/>
                  <a:pt x="369960" y="61820"/>
                  <a:pt x="374151" y="71536"/>
                </a:cubicBezTo>
                <a:cubicBezTo>
                  <a:pt x="375389" y="74489"/>
                  <a:pt x="386057" y="75441"/>
                  <a:pt x="391772" y="74203"/>
                </a:cubicBezTo>
                <a:cubicBezTo>
                  <a:pt x="407774" y="70774"/>
                  <a:pt x="402916" y="56677"/>
                  <a:pt x="401583" y="47437"/>
                </a:cubicBezTo>
                <a:cubicBezTo>
                  <a:pt x="396725" y="13433"/>
                  <a:pt x="413965" y="6670"/>
                  <a:pt x="442921" y="9719"/>
                </a:cubicBezTo>
                <a:cubicBezTo>
                  <a:pt x="458542" y="11433"/>
                  <a:pt x="474544" y="9528"/>
                  <a:pt x="490356" y="10099"/>
                </a:cubicBezTo>
                <a:cubicBezTo>
                  <a:pt x="505977" y="10671"/>
                  <a:pt x="529599" y="6575"/>
                  <a:pt x="535314" y="14767"/>
                </a:cubicBezTo>
                <a:cubicBezTo>
                  <a:pt x="547982" y="32674"/>
                  <a:pt x="537124" y="62297"/>
                  <a:pt x="560746" y="78108"/>
                </a:cubicBezTo>
                <a:cubicBezTo>
                  <a:pt x="560936" y="78203"/>
                  <a:pt x="559984" y="81061"/>
                  <a:pt x="558936" y="81823"/>
                </a:cubicBezTo>
                <a:cubicBezTo>
                  <a:pt x="513597" y="114589"/>
                  <a:pt x="549030" y="151832"/>
                  <a:pt x="555507" y="185645"/>
                </a:cubicBezTo>
                <a:cubicBezTo>
                  <a:pt x="560555" y="212411"/>
                  <a:pt x="571223" y="242224"/>
                  <a:pt x="611038" y="236604"/>
                </a:cubicBezTo>
                <a:cubicBezTo>
                  <a:pt x="626373" y="234413"/>
                  <a:pt x="635421" y="246129"/>
                  <a:pt x="635803" y="259464"/>
                </a:cubicBezTo>
                <a:cubicBezTo>
                  <a:pt x="636469" y="281181"/>
                  <a:pt x="617896" y="272323"/>
                  <a:pt x="607704" y="272418"/>
                </a:cubicBezTo>
                <a:cubicBezTo>
                  <a:pt x="512740" y="273180"/>
                  <a:pt x="417775" y="272799"/>
                  <a:pt x="322811" y="272799"/>
                </a:cubicBezTo>
                <a:close/>
                <a:moveTo>
                  <a:pt x="294808" y="150022"/>
                </a:moveTo>
                <a:cubicBezTo>
                  <a:pt x="260613" y="138687"/>
                  <a:pt x="226228" y="137163"/>
                  <a:pt x="191842" y="149545"/>
                </a:cubicBezTo>
                <a:cubicBezTo>
                  <a:pt x="225751" y="164024"/>
                  <a:pt x="260137" y="160690"/>
                  <a:pt x="294808" y="150022"/>
                </a:cubicBezTo>
                <a:close/>
                <a:moveTo>
                  <a:pt x="407012" y="145926"/>
                </a:moveTo>
                <a:lnTo>
                  <a:pt x="321858" y="145926"/>
                </a:lnTo>
                <a:cubicBezTo>
                  <a:pt x="350624" y="161642"/>
                  <a:pt x="378818" y="161737"/>
                  <a:pt x="407012" y="145926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4" name="Forma libre: forma 23">
            <a:extLst>
              <a:ext uri="{FF2B5EF4-FFF2-40B4-BE49-F238E27FC236}">
                <a16:creationId xmlns:a16="http://schemas.microsoft.com/office/drawing/2014/main" id="{9EDA4204-C12E-47FF-BEDB-5CA74ED621F7}"/>
              </a:ext>
            </a:extLst>
          </p:cNvPr>
          <p:cNvSpPr/>
          <p:nvPr/>
        </p:nvSpPr>
        <p:spPr>
          <a:xfrm>
            <a:off x="945962" y="3544513"/>
            <a:ext cx="1177420" cy="190086"/>
          </a:xfrm>
          <a:custGeom>
            <a:avLst/>
            <a:gdLst>
              <a:gd name="connsiteX0" fmla="*/ 1177325 w 1177420"/>
              <a:gd name="connsiteY0" fmla="*/ 189610 h 190086"/>
              <a:gd name="connsiteX1" fmla="*/ 28420 w 1177420"/>
              <a:gd name="connsiteY1" fmla="*/ 190086 h 190086"/>
              <a:gd name="connsiteX2" fmla="*/ 10227 w 1177420"/>
              <a:gd name="connsiteY2" fmla="*/ 154082 h 190086"/>
              <a:gd name="connsiteX3" fmla="*/ 71187 w 1177420"/>
              <a:gd name="connsiteY3" fmla="*/ 112267 h 190086"/>
              <a:gd name="connsiteX4" fmla="*/ 253591 w 1177420"/>
              <a:gd name="connsiteY4" fmla="*/ 100075 h 190086"/>
              <a:gd name="connsiteX5" fmla="*/ 426184 w 1177420"/>
              <a:gd name="connsiteY5" fmla="*/ 105505 h 190086"/>
              <a:gd name="connsiteX6" fmla="*/ 455807 w 1177420"/>
              <a:gd name="connsiteY6" fmla="*/ 62356 h 190086"/>
              <a:gd name="connsiteX7" fmla="*/ 481905 w 1177420"/>
              <a:gd name="connsiteY7" fmla="*/ 730 h 190086"/>
              <a:gd name="connsiteX8" fmla="*/ 577441 w 1177420"/>
              <a:gd name="connsiteY8" fmla="*/ 40639 h 190086"/>
              <a:gd name="connsiteX9" fmla="*/ 704123 w 1177420"/>
              <a:gd name="connsiteY9" fmla="*/ 112458 h 190086"/>
              <a:gd name="connsiteX10" fmla="*/ 836807 w 1177420"/>
              <a:gd name="connsiteY10" fmla="*/ 119602 h 190086"/>
              <a:gd name="connsiteX11" fmla="*/ 879383 w 1177420"/>
              <a:gd name="connsiteY11" fmla="*/ 110172 h 190086"/>
              <a:gd name="connsiteX12" fmla="*/ 935200 w 1177420"/>
              <a:gd name="connsiteY12" fmla="*/ 118840 h 190086"/>
              <a:gd name="connsiteX13" fmla="*/ 1003970 w 1177420"/>
              <a:gd name="connsiteY13" fmla="*/ 103981 h 190086"/>
              <a:gd name="connsiteX14" fmla="*/ 1011781 w 1177420"/>
              <a:gd name="connsiteY14" fmla="*/ 76644 h 190086"/>
              <a:gd name="connsiteX15" fmla="*/ 1106364 w 1177420"/>
              <a:gd name="connsiteY15" fmla="*/ 26923 h 190086"/>
              <a:gd name="connsiteX16" fmla="*/ 1118556 w 1177420"/>
              <a:gd name="connsiteY16" fmla="*/ 67500 h 190086"/>
              <a:gd name="connsiteX17" fmla="*/ 1149131 w 1177420"/>
              <a:gd name="connsiteY17" fmla="*/ 114553 h 190086"/>
              <a:gd name="connsiteX18" fmla="*/ 1160561 w 1177420"/>
              <a:gd name="connsiteY18" fmla="*/ 154273 h 190086"/>
              <a:gd name="connsiteX19" fmla="*/ 1177421 w 1177420"/>
              <a:gd name="connsiteY19" fmla="*/ 189801 h 19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77420" h="190086">
                <a:moveTo>
                  <a:pt x="1177325" y="189610"/>
                </a:moveTo>
                <a:cubicBezTo>
                  <a:pt x="782990" y="189610"/>
                  <a:pt x="405705" y="189324"/>
                  <a:pt x="28420" y="190086"/>
                </a:cubicBezTo>
                <a:cubicBezTo>
                  <a:pt x="-7489" y="190086"/>
                  <a:pt x="-4251" y="176180"/>
                  <a:pt x="10227" y="154082"/>
                </a:cubicBezTo>
                <a:cubicBezTo>
                  <a:pt x="24705" y="131794"/>
                  <a:pt x="45374" y="117601"/>
                  <a:pt x="71187" y="112267"/>
                </a:cubicBezTo>
                <a:cubicBezTo>
                  <a:pt x="131480" y="99790"/>
                  <a:pt x="192059" y="100170"/>
                  <a:pt x="253591" y="100075"/>
                </a:cubicBezTo>
                <a:cubicBezTo>
                  <a:pt x="311217" y="99885"/>
                  <a:pt x="368367" y="108362"/>
                  <a:pt x="426184" y="105505"/>
                </a:cubicBezTo>
                <a:cubicBezTo>
                  <a:pt x="460950" y="103790"/>
                  <a:pt x="449806" y="78835"/>
                  <a:pt x="455807" y="62356"/>
                </a:cubicBezTo>
                <a:cubicBezTo>
                  <a:pt x="463712" y="40735"/>
                  <a:pt x="447139" y="1492"/>
                  <a:pt x="481905" y="730"/>
                </a:cubicBezTo>
                <a:cubicBezTo>
                  <a:pt x="515433" y="-32"/>
                  <a:pt x="559534" y="-6605"/>
                  <a:pt x="577441" y="40639"/>
                </a:cubicBezTo>
                <a:cubicBezTo>
                  <a:pt x="599539" y="99218"/>
                  <a:pt x="642973" y="117220"/>
                  <a:pt x="704123" y="112458"/>
                </a:cubicBezTo>
                <a:cubicBezTo>
                  <a:pt x="747843" y="109029"/>
                  <a:pt x="792515" y="117601"/>
                  <a:pt x="836807" y="119602"/>
                </a:cubicBezTo>
                <a:cubicBezTo>
                  <a:pt x="850999" y="120268"/>
                  <a:pt x="864048" y="125317"/>
                  <a:pt x="879383" y="110172"/>
                </a:cubicBezTo>
                <a:cubicBezTo>
                  <a:pt x="891194" y="98551"/>
                  <a:pt x="916817" y="95122"/>
                  <a:pt x="935200" y="118840"/>
                </a:cubicBezTo>
                <a:cubicBezTo>
                  <a:pt x="956250" y="145890"/>
                  <a:pt x="993874" y="135985"/>
                  <a:pt x="1003970" y="103981"/>
                </a:cubicBezTo>
                <a:cubicBezTo>
                  <a:pt x="1006828" y="94932"/>
                  <a:pt x="1009209" y="85788"/>
                  <a:pt x="1011781" y="76644"/>
                </a:cubicBezTo>
                <a:cubicBezTo>
                  <a:pt x="1024544" y="30924"/>
                  <a:pt x="1062644" y="11017"/>
                  <a:pt x="1106364" y="26923"/>
                </a:cubicBezTo>
                <a:cubicBezTo>
                  <a:pt x="1128653" y="35019"/>
                  <a:pt x="1117985" y="53784"/>
                  <a:pt x="1118556" y="67500"/>
                </a:cubicBezTo>
                <a:cubicBezTo>
                  <a:pt x="1119604" y="90360"/>
                  <a:pt x="1117223" y="112648"/>
                  <a:pt x="1149131" y="114553"/>
                </a:cubicBezTo>
                <a:cubicBezTo>
                  <a:pt x="1189898" y="117030"/>
                  <a:pt x="1133701" y="147605"/>
                  <a:pt x="1160561" y="154273"/>
                </a:cubicBezTo>
                <a:cubicBezTo>
                  <a:pt x="1138178" y="166465"/>
                  <a:pt x="1155418" y="175227"/>
                  <a:pt x="1177421" y="189801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5" name="Forma libre: forma 24">
            <a:extLst>
              <a:ext uri="{FF2B5EF4-FFF2-40B4-BE49-F238E27FC236}">
                <a16:creationId xmlns:a16="http://schemas.microsoft.com/office/drawing/2014/main" id="{062641CD-6192-4D64-B9CC-1B525B21DBF6}"/>
              </a:ext>
            </a:extLst>
          </p:cNvPr>
          <p:cNvSpPr/>
          <p:nvPr/>
        </p:nvSpPr>
        <p:spPr>
          <a:xfrm>
            <a:off x="876288" y="2389575"/>
            <a:ext cx="1047234" cy="190993"/>
          </a:xfrm>
          <a:custGeom>
            <a:avLst/>
            <a:gdLst>
              <a:gd name="connsiteX0" fmla="*/ 453281 w 1047234"/>
              <a:gd name="connsiteY0" fmla="*/ 110204 h 190993"/>
              <a:gd name="connsiteX1" fmla="*/ 546817 w 1047234"/>
              <a:gd name="connsiteY1" fmla="*/ 108871 h 190993"/>
              <a:gd name="connsiteX2" fmla="*/ 569010 w 1047234"/>
              <a:gd name="connsiteY2" fmla="*/ 109823 h 190993"/>
              <a:gd name="connsiteX3" fmla="*/ 549103 w 1047234"/>
              <a:gd name="connsiteY3" fmla="*/ 95155 h 190993"/>
              <a:gd name="connsiteX4" fmla="*/ 555103 w 1047234"/>
              <a:gd name="connsiteY4" fmla="*/ 56293 h 190993"/>
              <a:gd name="connsiteX5" fmla="*/ 629875 w 1047234"/>
              <a:gd name="connsiteY5" fmla="*/ 0 h 190993"/>
              <a:gd name="connsiteX6" fmla="*/ 710171 w 1047234"/>
              <a:gd name="connsiteY6" fmla="*/ 27241 h 190993"/>
              <a:gd name="connsiteX7" fmla="*/ 774559 w 1047234"/>
              <a:gd name="connsiteY7" fmla="*/ 74009 h 190993"/>
              <a:gd name="connsiteX8" fmla="*/ 792181 w 1047234"/>
              <a:gd name="connsiteY8" fmla="*/ 86963 h 190993"/>
              <a:gd name="connsiteX9" fmla="*/ 845235 w 1047234"/>
              <a:gd name="connsiteY9" fmla="*/ 91249 h 190993"/>
              <a:gd name="connsiteX10" fmla="*/ 892384 w 1047234"/>
              <a:gd name="connsiteY10" fmla="*/ 83344 h 190993"/>
              <a:gd name="connsiteX11" fmla="*/ 903528 w 1047234"/>
              <a:gd name="connsiteY11" fmla="*/ 83344 h 190993"/>
              <a:gd name="connsiteX12" fmla="*/ 990682 w 1047234"/>
              <a:gd name="connsiteY12" fmla="*/ 112776 h 190993"/>
              <a:gd name="connsiteX13" fmla="*/ 1035735 w 1047234"/>
              <a:gd name="connsiteY13" fmla="*/ 145161 h 190993"/>
              <a:gd name="connsiteX14" fmla="*/ 1045831 w 1047234"/>
              <a:gd name="connsiteY14" fmla="*/ 180118 h 190993"/>
              <a:gd name="connsiteX15" fmla="*/ 1011827 w 1047234"/>
              <a:gd name="connsiteY15" fmla="*/ 188690 h 190993"/>
              <a:gd name="connsiteX16" fmla="*/ 37705 w 1047234"/>
              <a:gd name="connsiteY16" fmla="*/ 188404 h 190993"/>
              <a:gd name="connsiteX17" fmla="*/ 82 w 1047234"/>
              <a:gd name="connsiteY17" fmla="*/ 170021 h 190993"/>
              <a:gd name="connsiteX18" fmla="*/ 40658 w 1047234"/>
              <a:gd name="connsiteY18" fmla="*/ 142018 h 190993"/>
              <a:gd name="connsiteX19" fmla="*/ 45421 w 1047234"/>
              <a:gd name="connsiteY19" fmla="*/ 142113 h 190993"/>
              <a:gd name="connsiteX20" fmla="*/ 412895 w 1047234"/>
              <a:gd name="connsiteY20" fmla="*/ 114776 h 190993"/>
              <a:gd name="connsiteX21" fmla="*/ 453376 w 1047234"/>
              <a:gd name="connsiteY21" fmla="*/ 109918 h 19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47234" h="190993">
                <a:moveTo>
                  <a:pt x="453281" y="110204"/>
                </a:moveTo>
                <a:cubicBezTo>
                  <a:pt x="484428" y="109728"/>
                  <a:pt x="515670" y="109252"/>
                  <a:pt x="546817" y="108871"/>
                </a:cubicBezTo>
                <a:cubicBezTo>
                  <a:pt x="554151" y="116300"/>
                  <a:pt x="565867" y="119348"/>
                  <a:pt x="569010" y="109823"/>
                </a:cubicBezTo>
                <a:cubicBezTo>
                  <a:pt x="574630" y="92773"/>
                  <a:pt x="557389" y="98298"/>
                  <a:pt x="549103" y="95155"/>
                </a:cubicBezTo>
                <a:cubicBezTo>
                  <a:pt x="549103" y="82677"/>
                  <a:pt x="526147" y="75057"/>
                  <a:pt x="555103" y="56293"/>
                </a:cubicBezTo>
                <a:cubicBezTo>
                  <a:pt x="582059" y="38862"/>
                  <a:pt x="638542" y="32956"/>
                  <a:pt x="629875" y="0"/>
                </a:cubicBezTo>
                <a:cubicBezTo>
                  <a:pt x="626541" y="39243"/>
                  <a:pt x="671499" y="28384"/>
                  <a:pt x="710171" y="27241"/>
                </a:cubicBezTo>
                <a:cubicBezTo>
                  <a:pt x="743794" y="26289"/>
                  <a:pt x="763987" y="44863"/>
                  <a:pt x="774559" y="74009"/>
                </a:cubicBezTo>
                <a:cubicBezTo>
                  <a:pt x="778369" y="84582"/>
                  <a:pt x="782465" y="94488"/>
                  <a:pt x="792181" y="86963"/>
                </a:cubicBezTo>
                <a:cubicBezTo>
                  <a:pt x="812088" y="71533"/>
                  <a:pt x="827518" y="90868"/>
                  <a:pt x="845235" y="91249"/>
                </a:cubicBezTo>
                <a:cubicBezTo>
                  <a:pt x="862189" y="91630"/>
                  <a:pt x="882764" y="131159"/>
                  <a:pt x="892384" y="83344"/>
                </a:cubicBezTo>
                <a:cubicBezTo>
                  <a:pt x="892574" y="82582"/>
                  <a:pt x="902671" y="81724"/>
                  <a:pt x="903528" y="83344"/>
                </a:cubicBezTo>
                <a:cubicBezTo>
                  <a:pt x="923340" y="120586"/>
                  <a:pt x="961249" y="104394"/>
                  <a:pt x="990682" y="112776"/>
                </a:cubicBezTo>
                <a:cubicBezTo>
                  <a:pt x="1010113" y="118300"/>
                  <a:pt x="1024972" y="128778"/>
                  <a:pt x="1035735" y="145161"/>
                </a:cubicBezTo>
                <a:cubicBezTo>
                  <a:pt x="1042593" y="155734"/>
                  <a:pt x="1050499" y="168211"/>
                  <a:pt x="1045831" y="180118"/>
                </a:cubicBezTo>
                <a:cubicBezTo>
                  <a:pt x="1039831" y="195167"/>
                  <a:pt x="1023543" y="188595"/>
                  <a:pt x="1011827" y="188690"/>
                </a:cubicBezTo>
                <a:cubicBezTo>
                  <a:pt x="687120" y="189071"/>
                  <a:pt x="362413" y="189167"/>
                  <a:pt x="37705" y="188404"/>
                </a:cubicBezTo>
                <a:cubicBezTo>
                  <a:pt x="24085" y="188404"/>
                  <a:pt x="-1633" y="201168"/>
                  <a:pt x="82" y="170021"/>
                </a:cubicBezTo>
                <a:cubicBezTo>
                  <a:pt x="1415" y="146113"/>
                  <a:pt x="18655" y="139160"/>
                  <a:pt x="40658" y="142018"/>
                </a:cubicBezTo>
                <a:cubicBezTo>
                  <a:pt x="42182" y="142208"/>
                  <a:pt x="43801" y="142113"/>
                  <a:pt x="45421" y="142113"/>
                </a:cubicBezTo>
                <a:cubicBezTo>
                  <a:pt x="168674" y="142970"/>
                  <a:pt x="292213" y="148399"/>
                  <a:pt x="412895" y="114776"/>
                </a:cubicBezTo>
                <a:cubicBezTo>
                  <a:pt x="426897" y="117634"/>
                  <a:pt x="440708" y="118586"/>
                  <a:pt x="453376" y="109918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6" name="Forma libre: forma 25">
            <a:extLst>
              <a:ext uri="{FF2B5EF4-FFF2-40B4-BE49-F238E27FC236}">
                <a16:creationId xmlns:a16="http://schemas.microsoft.com/office/drawing/2014/main" id="{319A21C6-6D0B-4D8A-A06F-8A6B10AC2B9F}"/>
              </a:ext>
            </a:extLst>
          </p:cNvPr>
          <p:cNvSpPr/>
          <p:nvPr/>
        </p:nvSpPr>
        <p:spPr>
          <a:xfrm>
            <a:off x="1577831" y="4560191"/>
            <a:ext cx="680268" cy="226642"/>
          </a:xfrm>
          <a:custGeom>
            <a:avLst/>
            <a:gdLst>
              <a:gd name="connsiteX0" fmla="*/ 376446 w 680268"/>
              <a:gd name="connsiteY0" fmla="*/ 119011 h 226642"/>
              <a:gd name="connsiteX1" fmla="*/ 407021 w 680268"/>
              <a:gd name="connsiteY1" fmla="*/ 59098 h 226642"/>
              <a:gd name="connsiteX2" fmla="*/ 429786 w 680268"/>
              <a:gd name="connsiteY2" fmla="*/ 43192 h 226642"/>
              <a:gd name="connsiteX3" fmla="*/ 451693 w 680268"/>
              <a:gd name="connsiteY3" fmla="*/ 63003 h 226642"/>
              <a:gd name="connsiteX4" fmla="*/ 495794 w 680268"/>
              <a:gd name="connsiteY4" fmla="*/ 119296 h 226642"/>
              <a:gd name="connsiteX5" fmla="*/ 513035 w 680268"/>
              <a:gd name="connsiteY5" fmla="*/ 142918 h 226642"/>
              <a:gd name="connsiteX6" fmla="*/ 519321 w 680268"/>
              <a:gd name="connsiteY6" fmla="*/ 171207 h 226642"/>
              <a:gd name="connsiteX7" fmla="*/ 566756 w 680268"/>
              <a:gd name="connsiteY7" fmla="*/ 155682 h 226642"/>
              <a:gd name="connsiteX8" fmla="*/ 589330 w 680268"/>
              <a:gd name="connsiteY8" fmla="*/ 145966 h 226642"/>
              <a:gd name="connsiteX9" fmla="*/ 673055 w 680268"/>
              <a:gd name="connsiteY9" fmla="*/ 169779 h 226642"/>
              <a:gd name="connsiteX10" fmla="*/ 679722 w 680268"/>
              <a:gd name="connsiteY10" fmla="*/ 184066 h 226642"/>
              <a:gd name="connsiteX11" fmla="*/ 643432 w 680268"/>
              <a:gd name="connsiteY11" fmla="*/ 225214 h 226642"/>
              <a:gd name="connsiteX12" fmla="*/ 614952 w 680268"/>
              <a:gd name="connsiteY12" fmla="*/ 226071 h 226642"/>
              <a:gd name="connsiteX13" fmla="*/ 68312 w 680268"/>
              <a:gd name="connsiteY13" fmla="*/ 226643 h 226642"/>
              <a:gd name="connsiteX14" fmla="*/ 685 w 680268"/>
              <a:gd name="connsiteY14" fmla="*/ 147776 h 226642"/>
              <a:gd name="connsiteX15" fmla="*/ 27545 w 680268"/>
              <a:gd name="connsiteY15" fmla="*/ 138061 h 226642"/>
              <a:gd name="connsiteX16" fmla="*/ 82123 w 680268"/>
              <a:gd name="connsiteY16" fmla="*/ 119106 h 226642"/>
              <a:gd name="connsiteX17" fmla="*/ 126605 w 680268"/>
              <a:gd name="connsiteY17" fmla="*/ 127297 h 226642"/>
              <a:gd name="connsiteX18" fmla="*/ 172897 w 680268"/>
              <a:gd name="connsiteY18" fmla="*/ 142347 h 226642"/>
              <a:gd name="connsiteX19" fmla="*/ 182136 w 680268"/>
              <a:gd name="connsiteY19" fmla="*/ 116534 h 226642"/>
              <a:gd name="connsiteX20" fmla="*/ 231856 w 680268"/>
              <a:gd name="connsiteY20" fmla="*/ 49669 h 226642"/>
              <a:gd name="connsiteX21" fmla="*/ 264813 w 680268"/>
              <a:gd name="connsiteY21" fmla="*/ 22808 h 226642"/>
              <a:gd name="connsiteX22" fmla="*/ 289578 w 680268"/>
              <a:gd name="connsiteY22" fmla="*/ 710 h 226642"/>
              <a:gd name="connsiteX23" fmla="*/ 302246 w 680268"/>
              <a:gd name="connsiteY23" fmla="*/ 27666 h 226642"/>
              <a:gd name="connsiteX24" fmla="*/ 343204 w 680268"/>
              <a:gd name="connsiteY24" fmla="*/ 68623 h 226642"/>
              <a:gd name="connsiteX25" fmla="*/ 376541 w 680268"/>
              <a:gd name="connsiteY25" fmla="*/ 119106 h 22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80268" h="226641">
                <a:moveTo>
                  <a:pt x="376446" y="119011"/>
                </a:moveTo>
                <a:cubicBezTo>
                  <a:pt x="386638" y="99008"/>
                  <a:pt x="397020" y="79101"/>
                  <a:pt x="407021" y="59098"/>
                </a:cubicBezTo>
                <a:cubicBezTo>
                  <a:pt x="411784" y="49573"/>
                  <a:pt x="413593" y="36905"/>
                  <a:pt x="429786" y="43192"/>
                </a:cubicBezTo>
                <a:cubicBezTo>
                  <a:pt x="439882" y="47097"/>
                  <a:pt x="452836" y="47573"/>
                  <a:pt x="451693" y="63003"/>
                </a:cubicBezTo>
                <a:cubicBezTo>
                  <a:pt x="449217" y="95293"/>
                  <a:pt x="474172" y="106723"/>
                  <a:pt x="495794" y="119296"/>
                </a:cubicBezTo>
                <a:cubicBezTo>
                  <a:pt x="506081" y="125297"/>
                  <a:pt x="516082" y="132250"/>
                  <a:pt x="513035" y="142918"/>
                </a:cubicBezTo>
                <a:cubicBezTo>
                  <a:pt x="509415" y="155491"/>
                  <a:pt x="503033" y="171112"/>
                  <a:pt x="519321" y="171207"/>
                </a:cubicBezTo>
                <a:cubicBezTo>
                  <a:pt x="534370" y="171207"/>
                  <a:pt x="560374" y="188829"/>
                  <a:pt x="566756" y="155682"/>
                </a:cubicBezTo>
                <a:cubicBezTo>
                  <a:pt x="569232" y="142918"/>
                  <a:pt x="584662" y="142252"/>
                  <a:pt x="589330" y="145966"/>
                </a:cubicBezTo>
                <a:cubicBezTo>
                  <a:pt x="614381" y="165873"/>
                  <a:pt x="641241" y="174255"/>
                  <a:pt x="673055" y="169779"/>
                </a:cubicBezTo>
                <a:cubicBezTo>
                  <a:pt x="679436" y="168921"/>
                  <a:pt x="681341" y="183876"/>
                  <a:pt x="679722" y="184066"/>
                </a:cubicBezTo>
                <a:cubicBezTo>
                  <a:pt x="655243" y="187400"/>
                  <a:pt x="668578" y="223595"/>
                  <a:pt x="643432" y="225214"/>
                </a:cubicBezTo>
                <a:cubicBezTo>
                  <a:pt x="633907" y="225786"/>
                  <a:pt x="624477" y="226071"/>
                  <a:pt x="614952" y="226071"/>
                </a:cubicBezTo>
                <a:cubicBezTo>
                  <a:pt x="432739" y="226357"/>
                  <a:pt x="250526" y="226643"/>
                  <a:pt x="68312" y="226643"/>
                </a:cubicBezTo>
                <a:cubicBezTo>
                  <a:pt x="34975" y="226643"/>
                  <a:pt x="-5792" y="178637"/>
                  <a:pt x="685" y="147776"/>
                </a:cubicBezTo>
                <a:cubicBezTo>
                  <a:pt x="4304" y="130345"/>
                  <a:pt x="17925" y="138061"/>
                  <a:pt x="27545" y="138061"/>
                </a:cubicBezTo>
                <a:cubicBezTo>
                  <a:pt x="47929" y="138061"/>
                  <a:pt x="67645" y="147395"/>
                  <a:pt x="82123" y="119106"/>
                </a:cubicBezTo>
                <a:cubicBezTo>
                  <a:pt x="89553" y="104532"/>
                  <a:pt x="118223" y="91483"/>
                  <a:pt x="126605" y="127297"/>
                </a:cubicBezTo>
                <a:cubicBezTo>
                  <a:pt x="133844" y="158158"/>
                  <a:pt x="157466" y="141680"/>
                  <a:pt x="172897" y="142347"/>
                </a:cubicBezTo>
                <a:cubicBezTo>
                  <a:pt x="189756" y="143013"/>
                  <a:pt x="185089" y="123678"/>
                  <a:pt x="182136" y="116534"/>
                </a:cubicBezTo>
                <a:cubicBezTo>
                  <a:pt x="160419" y="64909"/>
                  <a:pt x="193661" y="52621"/>
                  <a:pt x="231856" y="49669"/>
                </a:cubicBezTo>
                <a:cubicBezTo>
                  <a:pt x="252907" y="48049"/>
                  <a:pt x="261289" y="43573"/>
                  <a:pt x="264813" y="22808"/>
                </a:cubicBezTo>
                <a:cubicBezTo>
                  <a:pt x="266527" y="12521"/>
                  <a:pt x="271290" y="-3576"/>
                  <a:pt x="289578" y="710"/>
                </a:cubicBezTo>
                <a:cubicBezTo>
                  <a:pt x="304627" y="4234"/>
                  <a:pt x="302246" y="17379"/>
                  <a:pt x="302246" y="27666"/>
                </a:cubicBezTo>
                <a:cubicBezTo>
                  <a:pt x="302246" y="55574"/>
                  <a:pt x="309104" y="72814"/>
                  <a:pt x="343204" y="68623"/>
                </a:cubicBezTo>
                <a:cubicBezTo>
                  <a:pt x="383971" y="63670"/>
                  <a:pt x="350062" y="110152"/>
                  <a:pt x="376541" y="119106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7" name="Forma libre: forma 26">
            <a:extLst>
              <a:ext uri="{FF2B5EF4-FFF2-40B4-BE49-F238E27FC236}">
                <a16:creationId xmlns:a16="http://schemas.microsoft.com/office/drawing/2014/main" id="{0225FD0E-8072-4B32-AB60-07560DBA548B}"/>
              </a:ext>
            </a:extLst>
          </p:cNvPr>
          <p:cNvSpPr/>
          <p:nvPr/>
        </p:nvSpPr>
        <p:spPr>
          <a:xfrm>
            <a:off x="688224" y="4618146"/>
            <a:ext cx="258848" cy="247650"/>
          </a:xfrm>
          <a:custGeom>
            <a:avLst/>
            <a:gdLst>
              <a:gd name="connsiteX0" fmla="*/ 55711 w 258848"/>
              <a:gd name="connsiteY0" fmla="*/ 73724 h 247650"/>
              <a:gd name="connsiteX1" fmla="*/ 30089 w 258848"/>
              <a:gd name="connsiteY1" fmla="*/ 70295 h 247650"/>
              <a:gd name="connsiteX2" fmla="*/ 12277 w 258848"/>
              <a:gd name="connsiteY2" fmla="*/ 54674 h 247650"/>
              <a:gd name="connsiteX3" fmla="*/ 30946 w 258848"/>
              <a:gd name="connsiteY3" fmla="*/ 44101 h 247650"/>
              <a:gd name="connsiteX4" fmla="*/ 101717 w 258848"/>
              <a:gd name="connsiteY4" fmla="*/ 8763 h 247650"/>
              <a:gd name="connsiteX5" fmla="*/ 164392 w 258848"/>
              <a:gd name="connsiteY5" fmla="*/ 17526 h 247650"/>
              <a:gd name="connsiteX6" fmla="*/ 215350 w 258848"/>
              <a:gd name="connsiteY6" fmla="*/ 44101 h 247650"/>
              <a:gd name="connsiteX7" fmla="*/ 239163 w 258848"/>
              <a:gd name="connsiteY7" fmla="*/ 76581 h 247650"/>
              <a:gd name="connsiteX8" fmla="*/ 248212 w 258848"/>
              <a:gd name="connsiteY8" fmla="*/ 146209 h 247650"/>
              <a:gd name="connsiteX9" fmla="*/ 244687 w 258848"/>
              <a:gd name="connsiteY9" fmla="*/ 231934 h 247650"/>
              <a:gd name="connsiteX10" fmla="*/ 195062 w 258848"/>
              <a:gd name="connsiteY10" fmla="*/ 245078 h 247650"/>
              <a:gd name="connsiteX11" fmla="*/ 71523 w 258848"/>
              <a:gd name="connsiteY11" fmla="*/ 245650 h 247650"/>
              <a:gd name="connsiteX12" fmla="*/ 5705 w 258848"/>
              <a:gd name="connsiteY12" fmla="*/ 161544 h 247650"/>
              <a:gd name="connsiteX13" fmla="*/ 27994 w 258848"/>
              <a:gd name="connsiteY13" fmla="*/ 93726 h 247650"/>
              <a:gd name="connsiteX14" fmla="*/ 55711 w 258848"/>
              <a:gd name="connsiteY14" fmla="*/ 73819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8848" h="247650">
                <a:moveTo>
                  <a:pt x="55711" y="73724"/>
                </a:moveTo>
                <a:cubicBezTo>
                  <a:pt x="45139" y="72295"/>
                  <a:pt x="37614" y="70961"/>
                  <a:pt x="30089" y="70295"/>
                </a:cubicBezTo>
                <a:cubicBezTo>
                  <a:pt x="20088" y="69437"/>
                  <a:pt x="9896" y="67818"/>
                  <a:pt x="12277" y="54674"/>
                </a:cubicBezTo>
                <a:cubicBezTo>
                  <a:pt x="13897" y="45530"/>
                  <a:pt x="22850" y="44863"/>
                  <a:pt x="30946" y="44101"/>
                </a:cubicBezTo>
                <a:cubicBezTo>
                  <a:pt x="58378" y="41624"/>
                  <a:pt x="93430" y="58769"/>
                  <a:pt x="101717" y="8763"/>
                </a:cubicBezTo>
                <a:cubicBezTo>
                  <a:pt x="103146" y="-95"/>
                  <a:pt x="155343" y="-8668"/>
                  <a:pt x="164392" y="17526"/>
                </a:cubicBezTo>
                <a:cubicBezTo>
                  <a:pt x="175536" y="49530"/>
                  <a:pt x="194681" y="42767"/>
                  <a:pt x="215350" y="44101"/>
                </a:cubicBezTo>
                <a:cubicBezTo>
                  <a:pt x="235543" y="45434"/>
                  <a:pt x="259642" y="38672"/>
                  <a:pt x="239163" y="76581"/>
                </a:cubicBezTo>
                <a:cubicBezTo>
                  <a:pt x="230114" y="93250"/>
                  <a:pt x="227923" y="122396"/>
                  <a:pt x="248212" y="146209"/>
                </a:cubicBezTo>
                <a:cubicBezTo>
                  <a:pt x="270214" y="172022"/>
                  <a:pt x="252498" y="204216"/>
                  <a:pt x="244687" y="231934"/>
                </a:cubicBezTo>
                <a:cubicBezTo>
                  <a:pt x="237544" y="257080"/>
                  <a:pt x="212112" y="244316"/>
                  <a:pt x="195062" y="245078"/>
                </a:cubicBezTo>
                <a:cubicBezTo>
                  <a:pt x="153914" y="246888"/>
                  <a:pt x="112766" y="245745"/>
                  <a:pt x="71523" y="245650"/>
                </a:cubicBezTo>
                <a:cubicBezTo>
                  <a:pt x="15897" y="245650"/>
                  <a:pt x="-13059" y="213265"/>
                  <a:pt x="5705" y="161544"/>
                </a:cubicBezTo>
                <a:cubicBezTo>
                  <a:pt x="13801" y="139160"/>
                  <a:pt x="26755" y="119158"/>
                  <a:pt x="27994" y="93726"/>
                </a:cubicBezTo>
                <a:cubicBezTo>
                  <a:pt x="28565" y="81439"/>
                  <a:pt x="49425" y="92964"/>
                  <a:pt x="55711" y="73819"/>
                </a:cubicBezTo>
                <a:close/>
              </a:path>
            </a:pathLst>
          </a:custGeom>
          <a:solidFill>
            <a:srgbClr val="00457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189546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Paralelogramo 115">
            <a:extLst>
              <a:ext uri="{FF2B5EF4-FFF2-40B4-BE49-F238E27FC236}">
                <a16:creationId xmlns:a16="http://schemas.microsoft.com/office/drawing/2014/main" id="{C4989D8C-09A4-4A0B-8C13-2F84A56741AC}"/>
              </a:ext>
            </a:extLst>
          </p:cNvPr>
          <p:cNvSpPr/>
          <p:nvPr/>
        </p:nvSpPr>
        <p:spPr>
          <a:xfrm>
            <a:off x="5306318" y="0"/>
            <a:ext cx="6836899" cy="6849718"/>
          </a:xfrm>
          <a:prstGeom prst="parallelogram">
            <a:avLst/>
          </a:prstGeom>
          <a:solidFill>
            <a:srgbClr val="F6BD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grpSp>
        <p:nvGrpSpPr>
          <p:cNvPr id="62" name="Grupo 61">
            <a:extLst>
              <a:ext uri="{FF2B5EF4-FFF2-40B4-BE49-F238E27FC236}">
                <a16:creationId xmlns:a16="http://schemas.microsoft.com/office/drawing/2014/main" id="{7E74BDD8-DCA3-43FC-AF62-8E50BF2A461A}"/>
              </a:ext>
            </a:extLst>
          </p:cNvPr>
          <p:cNvGrpSpPr/>
          <p:nvPr/>
        </p:nvGrpSpPr>
        <p:grpSpPr>
          <a:xfrm>
            <a:off x="6707616" y="1306669"/>
            <a:ext cx="3954145" cy="4035159"/>
            <a:chOff x="6489070" y="1255567"/>
            <a:chExt cx="4495236" cy="4587336"/>
          </a:xfrm>
          <a:solidFill>
            <a:srgbClr val="FFFFFF"/>
          </a:solidFill>
        </p:grpSpPr>
        <p:sp>
          <p:nvSpPr>
            <p:cNvPr id="56" name="Forma libre: forma 55">
              <a:extLst>
                <a:ext uri="{FF2B5EF4-FFF2-40B4-BE49-F238E27FC236}">
                  <a16:creationId xmlns:a16="http://schemas.microsoft.com/office/drawing/2014/main" id="{DF63356F-0F91-41B4-AC8E-9BED8CDEC304}"/>
                </a:ext>
              </a:extLst>
            </p:cNvPr>
            <p:cNvSpPr/>
            <p:nvPr/>
          </p:nvSpPr>
          <p:spPr>
            <a:xfrm>
              <a:off x="6489070" y="2240658"/>
              <a:ext cx="2386529" cy="3602245"/>
            </a:xfrm>
            <a:custGeom>
              <a:avLst/>
              <a:gdLst>
                <a:gd name="connsiteX0" fmla="*/ 834671 w 2386529"/>
                <a:gd name="connsiteY0" fmla="*/ 3602245 h 3602245"/>
                <a:gd name="connsiteX1" fmla="*/ 661438 w 2386529"/>
                <a:gd name="connsiteY1" fmla="*/ 3356923 h 3602245"/>
                <a:gd name="connsiteX2" fmla="*/ 661806 w 2386529"/>
                <a:gd name="connsiteY2" fmla="*/ 1731985 h 3602245"/>
                <a:gd name="connsiteX3" fmla="*/ 622819 w 2386529"/>
                <a:gd name="connsiteY3" fmla="*/ 1657321 h 3602245"/>
                <a:gd name="connsiteX4" fmla="*/ 582361 w 2386529"/>
                <a:gd name="connsiteY4" fmla="*/ 1563900 h 3602245"/>
                <a:gd name="connsiteX5" fmla="*/ 582361 w 2386529"/>
                <a:gd name="connsiteY5" fmla="*/ 1308648 h 3602245"/>
                <a:gd name="connsiteX6" fmla="*/ 574637 w 2386529"/>
                <a:gd name="connsiteY6" fmla="*/ 1263776 h 3602245"/>
                <a:gd name="connsiteX7" fmla="*/ 515421 w 2386529"/>
                <a:gd name="connsiteY7" fmla="*/ 1391402 h 3602245"/>
                <a:gd name="connsiteX8" fmla="*/ 365359 w 2386529"/>
                <a:gd name="connsiteY8" fmla="*/ 1716169 h 3602245"/>
                <a:gd name="connsiteX9" fmla="*/ 157553 w 2386529"/>
                <a:gd name="connsiteY9" fmla="*/ 1821360 h 3602245"/>
                <a:gd name="connsiteX10" fmla="*/ 1973 w 2386529"/>
                <a:gd name="connsiteY10" fmla="*/ 1656586 h 3602245"/>
                <a:gd name="connsiteX11" fmla="*/ 26248 w 2386529"/>
                <a:gd name="connsiteY11" fmla="*/ 1535580 h 3602245"/>
                <a:gd name="connsiteX12" fmla="*/ 266421 w 2386529"/>
                <a:gd name="connsiteY12" fmla="*/ 1010730 h 3602245"/>
                <a:gd name="connsiteX13" fmla="*/ 262375 w 2386529"/>
                <a:gd name="connsiteY13" fmla="*/ 939377 h 3602245"/>
                <a:gd name="connsiteX14" fmla="*/ 256858 w 2386529"/>
                <a:gd name="connsiteY14" fmla="*/ 850737 h 3602245"/>
                <a:gd name="connsiteX15" fmla="*/ 572798 w 2386529"/>
                <a:gd name="connsiteY15" fmla="*/ 158906 h 3602245"/>
                <a:gd name="connsiteX16" fmla="*/ 827683 w 2386529"/>
                <a:gd name="connsiteY16" fmla="*/ 1120 h 3602245"/>
                <a:gd name="connsiteX17" fmla="*/ 1561811 w 2386529"/>
                <a:gd name="connsiteY17" fmla="*/ 1120 h 3602245"/>
                <a:gd name="connsiteX18" fmla="*/ 1821110 w 2386529"/>
                <a:gd name="connsiteY18" fmla="*/ 166998 h 3602245"/>
                <a:gd name="connsiteX19" fmla="*/ 2126016 w 2386529"/>
                <a:gd name="connsiteY19" fmla="*/ 834186 h 3602245"/>
                <a:gd name="connsiteX20" fmla="*/ 2117924 w 2386529"/>
                <a:gd name="connsiteY20" fmla="*/ 954089 h 3602245"/>
                <a:gd name="connsiteX21" fmla="*/ 2122705 w 2386529"/>
                <a:gd name="connsiteY21" fmla="*/ 1007420 h 3602245"/>
                <a:gd name="connsiteX22" fmla="*/ 2363982 w 2386529"/>
                <a:gd name="connsiteY22" fmla="*/ 1536683 h 3602245"/>
                <a:gd name="connsiteX23" fmla="*/ 2321685 w 2386529"/>
                <a:gd name="connsiteY23" fmla="*/ 1777592 h 3602245"/>
                <a:gd name="connsiteX24" fmla="*/ 2016411 w 2386529"/>
                <a:gd name="connsiteY24" fmla="*/ 1702193 h 3602245"/>
                <a:gd name="connsiteX25" fmla="*/ 1878854 w 2386529"/>
                <a:gd name="connsiteY25" fmla="*/ 1400965 h 3602245"/>
                <a:gd name="connsiteX26" fmla="*/ 1804191 w 2386529"/>
                <a:gd name="connsiteY26" fmla="*/ 1255317 h 3602245"/>
                <a:gd name="connsiteX27" fmla="*/ 1804191 w 2386529"/>
                <a:gd name="connsiteY27" fmla="*/ 1323727 h 3602245"/>
                <a:gd name="connsiteX28" fmla="*/ 1804191 w 2386529"/>
                <a:gd name="connsiteY28" fmla="*/ 1578980 h 3602245"/>
                <a:gd name="connsiteX29" fmla="*/ 1772192 w 2386529"/>
                <a:gd name="connsiteY29" fmla="*/ 1652908 h 3602245"/>
                <a:gd name="connsiteX30" fmla="*/ 1731367 w 2386529"/>
                <a:gd name="connsiteY30" fmla="*/ 1736766 h 3602245"/>
                <a:gd name="connsiteX31" fmla="*/ 1732470 w 2386529"/>
                <a:gd name="connsiteY31" fmla="*/ 3339269 h 3602245"/>
                <a:gd name="connsiteX32" fmla="*/ 1559237 w 2386529"/>
                <a:gd name="connsiteY32" fmla="*/ 3601878 h 3602245"/>
                <a:gd name="connsiteX33" fmla="*/ 1443012 w 2386529"/>
                <a:gd name="connsiteY33" fmla="*/ 3601878 h 3602245"/>
                <a:gd name="connsiteX34" fmla="*/ 1270146 w 2386529"/>
                <a:gd name="connsiteY34" fmla="*/ 3340372 h 3602245"/>
                <a:gd name="connsiteX35" fmla="*/ 1270146 w 2386529"/>
                <a:gd name="connsiteY35" fmla="*/ 2132886 h 3602245"/>
                <a:gd name="connsiteX36" fmla="*/ 1184817 w 2386529"/>
                <a:gd name="connsiteY36" fmla="*/ 2046821 h 3602245"/>
                <a:gd name="connsiteX37" fmla="*/ 1120819 w 2386529"/>
                <a:gd name="connsiteY37" fmla="*/ 2111186 h 3602245"/>
                <a:gd name="connsiteX38" fmla="*/ 1121187 w 2386529"/>
                <a:gd name="connsiteY38" fmla="*/ 3332280 h 3602245"/>
                <a:gd name="connsiteX39" fmla="*/ 950528 w 2386529"/>
                <a:gd name="connsiteY39" fmla="*/ 3602245 h 3602245"/>
                <a:gd name="connsiteX40" fmla="*/ 834304 w 2386529"/>
                <a:gd name="connsiteY40" fmla="*/ 3602245 h 3602245"/>
                <a:gd name="connsiteX41" fmla="*/ 1195851 w 2386529"/>
                <a:gd name="connsiteY41" fmla="*/ 1513144 h 3602245"/>
                <a:gd name="connsiteX42" fmla="*/ 1598591 w 2386529"/>
                <a:gd name="connsiteY42" fmla="*/ 1513880 h 3602245"/>
                <a:gd name="connsiteX43" fmla="*/ 1647141 w 2386529"/>
                <a:gd name="connsiteY43" fmla="*/ 1465330 h 3602245"/>
                <a:gd name="connsiteX44" fmla="*/ 1646037 w 2386529"/>
                <a:gd name="connsiteY44" fmla="*/ 1067003 h 3602245"/>
                <a:gd name="connsiteX45" fmla="*/ 1707827 w 2386529"/>
                <a:gd name="connsiteY45" fmla="*/ 968801 h 3602245"/>
                <a:gd name="connsiteX46" fmla="*/ 1915634 w 2386529"/>
                <a:gd name="connsiteY46" fmla="*/ 875012 h 3602245"/>
                <a:gd name="connsiteX47" fmla="*/ 1939541 w 2386529"/>
                <a:gd name="connsiteY47" fmla="*/ 809911 h 3602245"/>
                <a:gd name="connsiteX48" fmla="*/ 1797571 w 2386529"/>
                <a:gd name="connsiteY48" fmla="*/ 500960 h 3602245"/>
                <a:gd name="connsiteX49" fmla="*/ 1667370 w 2386529"/>
                <a:gd name="connsiteY49" fmla="*/ 221064 h 3602245"/>
                <a:gd name="connsiteX50" fmla="*/ 1494136 w 2386529"/>
                <a:gd name="connsiteY50" fmla="*/ 209662 h 3602245"/>
                <a:gd name="connsiteX51" fmla="*/ 1443748 w 2386529"/>
                <a:gd name="connsiteY51" fmla="*/ 229524 h 3602245"/>
                <a:gd name="connsiteX52" fmla="*/ 946850 w 2386529"/>
                <a:gd name="connsiteY52" fmla="*/ 230259 h 3602245"/>
                <a:gd name="connsiteX53" fmla="*/ 888370 w 2386529"/>
                <a:gd name="connsiteY53" fmla="*/ 193479 h 3602245"/>
                <a:gd name="connsiteX54" fmla="*/ 856739 w 2386529"/>
                <a:gd name="connsiteY54" fmla="*/ 165894 h 3602245"/>
                <a:gd name="connsiteX55" fmla="*/ 716608 w 2386529"/>
                <a:gd name="connsiteY55" fmla="*/ 232466 h 3602245"/>
                <a:gd name="connsiteX56" fmla="*/ 447746 w 2386529"/>
                <a:gd name="connsiteY56" fmla="*/ 817635 h 3602245"/>
                <a:gd name="connsiteX57" fmla="*/ 469447 w 2386529"/>
                <a:gd name="connsiteY57" fmla="*/ 870966 h 3602245"/>
                <a:gd name="connsiteX58" fmla="*/ 669529 w 2386529"/>
                <a:gd name="connsiteY58" fmla="*/ 960709 h 3602245"/>
                <a:gd name="connsiteX59" fmla="*/ 748239 w 2386529"/>
                <a:gd name="connsiteY59" fmla="*/ 1081715 h 3602245"/>
                <a:gd name="connsiteX60" fmla="*/ 747135 w 2386529"/>
                <a:gd name="connsiteY60" fmla="*/ 1466434 h 3602245"/>
                <a:gd name="connsiteX61" fmla="*/ 793478 w 2386529"/>
                <a:gd name="connsiteY61" fmla="*/ 1512776 h 3602245"/>
                <a:gd name="connsiteX62" fmla="*/ 1196218 w 2386529"/>
                <a:gd name="connsiteY62" fmla="*/ 1512041 h 360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386529" h="3602245">
                  <a:moveTo>
                    <a:pt x="834671" y="3602245"/>
                  </a:moveTo>
                  <a:cubicBezTo>
                    <a:pt x="712194" y="3558109"/>
                    <a:pt x="661438" y="3486388"/>
                    <a:pt x="661438" y="3356923"/>
                  </a:cubicBezTo>
                  <a:cubicBezTo>
                    <a:pt x="661438" y="2815154"/>
                    <a:pt x="661438" y="2273753"/>
                    <a:pt x="661806" y="1731985"/>
                  </a:cubicBezTo>
                  <a:cubicBezTo>
                    <a:pt x="661806" y="1698515"/>
                    <a:pt x="658863" y="1674240"/>
                    <a:pt x="622819" y="1657321"/>
                  </a:cubicBezTo>
                  <a:cubicBezTo>
                    <a:pt x="586407" y="1640403"/>
                    <a:pt x="582729" y="1600680"/>
                    <a:pt x="582361" y="1563900"/>
                  </a:cubicBezTo>
                  <a:cubicBezTo>
                    <a:pt x="581993" y="1478939"/>
                    <a:pt x="582361" y="1393977"/>
                    <a:pt x="582361" y="1308648"/>
                  </a:cubicBezTo>
                  <a:cubicBezTo>
                    <a:pt x="582361" y="1294303"/>
                    <a:pt x="582361" y="1279959"/>
                    <a:pt x="574637" y="1263776"/>
                  </a:cubicBezTo>
                  <a:cubicBezTo>
                    <a:pt x="554776" y="1306441"/>
                    <a:pt x="535283" y="1349105"/>
                    <a:pt x="515421" y="1391402"/>
                  </a:cubicBezTo>
                  <a:cubicBezTo>
                    <a:pt x="465401" y="1499903"/>
                    <a:pt x="417587" y="1609140"/>
                    <a:pt x="365359" y="1716169"/>
                  </a:cubicBezTo>
                  <a:cubicBezTo>
                    <a:pt x="325637" y="1798189"/>
                    <a:pt x="243618" y="1837176"/>
                    <a:pt x="157553" y="1821360"/>
                  </a:cubicBezTo>
                  <a:cubicBezTo>
                    <a:pt x="78108" y="1807016"/>
                    <a:pt x="16317" y="1741547"/>
                    <a:pt x="1973" y="1656586"/>
                  </a:cubicBezTo>
                  <a:cubicBezTo>
                    <a:pt x="-5383" y="1613185"/>
                    <a:pt x="8962" y="1573831"/>
                    <a:pt x="26248" y="1535580"/>
                  </a:cubicBezTo>
                  <a:cubicBezTo>
                    <a:pt x="105693" y="1360507"/>
                    <a:pt x="185505" y="1185435"/>
                    <a:pt x="266421" y="1010730"/>
                  </a:cubicBezTo>
                  <a:cubicBezTo>
                    <a:pt x="278191" y="984984"/>
                    <a:pt x="287018" y="965123"/>
                    <a:pt x="262375" y="939377"/>
                  </a:cubicBezTo>
                  <a:cubicBezTo>
                    <a:pt x="238836" y="914734"/>
                    <a:pt x="242882" y="880897"/>
                    <a:pt x="256858" y="850737"/>
                  </a:cubicBezTo>
                  <a:cubicBezTo>
                    <a:pt x="361681" y="620127"/>
                    <a:pt x="465768" y="388781"/>
                    <a:pt x="572798" y="158906"/>
                  </a:cubicBezTo>
                  <a:cubicBezTo>
                    <a:pt x="622451" y="52244"/>
                    <a:pt x="711826" y="1856"/>
                    <a:pt x="827683" y="1120"/>
                  </a:cubicBezTo>
                  <a:cubicBezTo>
                    <a:pt x="1072270" y="17"/>
                    <a:pt x="1317224" y="-719"/>
                    <a:pt x="1561811" y="1120"/>
                  </a:cubicBezTo>
                  <a:cubicBezTo>
                    <a:pt x="1681346" y="1856"/>
                    <a:pt x="1770721" y="56658"/>
                    <a:pt x="1821110" y="166998"/>
                  </a:cubicBezTo>
                  <a:cubicBezTo>
                    <a:pt x="1923358" y="389149"/>
                    <a:pt x="2023767" y="612035"/>
                    <a:pt x="2126016" y="834186"/>
                  </a:cubicBezTo>
                  <a:cubicBezTo>
                    <a:pt x="2145509" y="876851"/>
                    <a:pt x="2153233" y="916205"/>
                    <a:pt x="2117924" y="954089"/>
                  </a:cubicBezTo>
                  <a:cubicBezTo>
                    <a:pt x="2100270" y="973214"/>
                    <a:pt x="2114982" y="990501"/>
                    <a:pt x="2122705" y="1007420"/>
                  </a:cubicBezTo>
                  <a:cubicBezTo>
                    <a:pt x="2202886" y="1183963"/>
                    <a:pt x="2283802" y="1360139"/>
                    <a:pt x="2363982" y="1536683"/>
                  </a:cubicBezTo>
                  <a:cubicBezTo>
                    <a:pt x="2405543" y="1628265"/>
                    <a:pt x="2388624" y="1720951"/>
                    <a:pt x="2321685" y="1777592"/>
                  </a:cubicBezTo>
                  <a:cubicBezTo>
                    <a:pt x="2220172" y="1863657"/>
                    <a:pt x="2076363" y="1828716"/>
                    <a:pt x="2016411" y="1702193"/>
                  </a:cubicBezTo>
                  <a:cubicBezTo>
                    <a:pt x="1969333" y="1602519"/>
                    <a:pt x="1924829" y="1501374"/>
                    <a:pt x="1878854" y="1400965"/>
                  </a:cubicBezTo>
                  <a:cubicBezTo>
                    <a:pt x="1856786" y="1352416"/>
                    <a:pt x="1834351" y="1303498"/>
                    <a:pt x="1804191" y="1255317"/>
                  </a:cubicBezTo>
                  <a:cubicBezTo>
                    <a:pt x="1804191" y="1278120"/>
                    <a:pt x="1804191" y="1300924"/>
                    <a:pt x="1804191" y="1323727"/>
                  </a:cubicBezTo>
                  <a:cubicBezTo>
                    <a:pt x="1804191" y="1408689"/>
                    <a:pt x="1804191" y="1493651"/>
                    <a:pt x="1804191" y="1578980"/>
                  </a:cubicBezTo>
                  <a:cubicBezTo>
                    <a:pt x="1804191" y="1608772"/>
                    <a:pt x="1799410" y="1640035"/>
                    <a:pt x="1772192" y="1652908"/>
                  </a:cubicBezTo>
                  <a:cubicBezTo>
                    <a:pt x="1732470" y="1671298"/>
                    <a:pt x="1731367" y="1700722"/>
                    <a:pt x="1731367" y="1736766"/>
                  </a:cubicBezTo>
                  <a:cubicBezTo>
                    <a:pt x="1732102" y="2270811"/>
                    <a:pt x="1731367" y="2805224"/>
                    <a:pt x="1732470" y="3339269"/>
                  </a:cubicBezTo>
                  <a:cubicBezTo>
                    <a:pt x="1732470" y="3467631"/>
                    <a:pt x="1682082" y="3557006"/>
                    <a:pt x="1559237" y="3601878"/>
                  </a:cubicBezTo>
                  <a:lnTo>
                    <a:pt x="1443012" y="3601878"/>
                  </a:lnTo>
                  <a:cubicBezTo>
                    <a:pt x="1315018" y="3547811"/>
                    <a:pt x="1270146" y="3480504"/>
                    <a:pt x="1270146" y="3340372"/>
                  </a:cubicBezTo>
                  <a:cubicBezTo>
                    <a:pt x="1270146" y="2938000"/>
                    <a:pt x="1270146" y="2535259"/>
                    <a:pt x="1270146" y="2132886"/>
                  </a:cubicBezTo>
                  <a:cubicBezTo>
                    <a:pt x="1270146" y="2036155"/>
                    <a:pt x="1281916" y="2047189"/>
                    <a:pt x="1184817" y="2046821"/>
                  </a:cubicBezTo>
                  <a:cubicBezTo>
                    <a:pt x="1121187" y="2046453"/>
                    <a:pt x="1120819" y="2046821"/>
                    <a:pt x="1120819" y="2111186"/>
                  </a:cubicBezTo>
                  <a:cubicBezTo>
                    <a:pt x="1120819" y="2518340"/>
                    <a:pt x="1120084" y="2925126"/>
                    <a:pt x="1121187" y="3332280"/>
                  </a:cubicBezTo>
                  <a:cubicBezTo>
                    <a:pt x="1121555" y="3460275"/>
                    <a:pt x="1074477" y="3554431"/>
                    <a:pt x="950528" y="3602245"/>
                  </a:cubicBezTo>
                  <a:lnTo>
                    <a:pt x="834304" y="3602245"/>
                  </a:lnTo>
                  <a:close/>
                  <a:moveTo>
                    <a:pt x="1195851" y="1513144"/>
                  </a:moveTo>
                  <a:cubicBezTo>
                    <a:pt x="1330097" y="1513144"/>
                    <a:pt x="1464344" y="1512041"/>
                    <a:pt x="1598591" y="1513880"/>
                  </a:cubicBezTo>
                  <a:cubicBezTo>
                    <a:pt x="1635739" y="1514247"/>
                    <a:pt x="1647876" y="1502846"/>
                    <a:pt x="1647141" y="1465330"/>
                  </a:cubicBezTo>
                  <a:cubicBezTo>
                    <a:pt x="1645302" y="1332554"/>
                    <a:pt x="1647508" y="1199779"/>
                    <a:pt x="1646037" y="1067003"/>
                  </a:cubicBezTo>
                  <a:cubicBezTo>
                    <a:pt x="1645302" y="1018821"/>
                    <a:pt x="1664795" y="987926"/>
                    <a:pt x="1707827" y="968801"/>
                  </a:cubicBezTo>
                  <a:cubicBezTo>
                    <a:pt x="1777342" y="937905"/>
                    <a:pt x="1845752" y="904804"/>
                    <a:pt x="1915634" y="875012"/>
                  </a:cubicBezTo>
                  <a:cubicBezTo>
                    <a:pt x="1949840" y="860668"/>
                    <a:pt x="1955357" y="843749"/>
                    <a:pt x="1939541" y="809911"/>
                  </a:cubicBezTo>
                  <a:cubicBezTo>
                    <a:pt x="1890624" y="707663"/>
                    <a:pt x="1845017" y="603944"/>
                    <a:pt x="1797571" y="500960"/>
                  </a:cubicBezTo>
                  <a:cubicBezTo>
                    <a:pt x="1754538" y="407539"/>
                    <a:pt x="1712977" y="313382"/>
                    <a:pt x="1667370" y="221064"/>
                  </a:cubicBezTo>
                  <a:cubicBezTo>
                    <a:pt x="1631693" y="148608"/>
                    <a:pt x="1537168" y="143091"/>
                    <a:pt x="1494136" y="209662"/>
                  </a:cubicBezTo>
                  <a:cubicBezTo>
                    <a:pt x="1480527" y="230627"/>
                    <a:pt x="1462873" y="229524"/>
                    <a:pt x="1443748" y="229524"/>
                  </a:cubicBezTo>
                  <a:cubicBezTo>
                    <a:pt x="1278238" y="229524"/>
                    <a:pt x="1112728" y="229156"/>
                    <a:pt x="946850" y="230259"/>
                  </a:cubicBezTo>
                  <a:cubicBezTo>
                    <a:pt x="917426" y="230259"/>
                    <a:pt x="898669" y="221432"/>
                    <a:pt x="888370" y="193479"/>
                  </a:cubicBezTo>
                  <a:cubicBezTo>
                    <a:pt x="883221" y="179135"/>
                    <a:pt x="874394" y="166630"/>
                    <a:pt x="856739" y="165894"/>
                  </a:cubicBezTo>
                  <a:cubicBezTo>
                    <a:pt x="783915" y="163320"/>
                    <a:pt x="748239" y="163320"/>
                    <a:pt x="716608" y="232466"/>
                  </a:cubicBezTo>
                  <a:cubicBezTo>
                    <a:pt x="626865" y="427768"/>
                    <a:pt x="538225" y="623069"/>
                    <a:pt x="447746" y="817635"/>
                  </a:cubicBezTo>
                  <a:cubicBezTo>
                    <a:pt x="434138" y="846691"/>
                    <a:pt x="441494" y="859196"/>
                    <a:pt x="469447" y="870966"/>
                  </a:cubicBezTo>
                  <a:cubicBezTo>
                    <a:pt x="536754" y="899287"/>
                    <a:pt x="601854" y="933124"/>
                    <a:pt x="669529" y="960709"/>
                  </a:cubicBezTo>
                  <a:cubicBezTo>
                    <a:pt x="725435" y="983513"/>
                    <a:pt x="748974" y="1021764"/>
                    <a:pt x="748239" y="1081715"/>
                  </a:cubicBezTo>
                  <a:cubicBezTo>
                    <a:pt x="746400" y="1210077"/>
                    <a:pt x="748239" y="1338439"/>
                    <a:pt x="747135" y="1466434"/>
                  </a:cubicBezTo>
                  <a:cubicBezTo>
                    <a:pt x="746767" y="1501374"/>
                    <a:pt x="758169" y="1513144"/>
                    <a:pt x="793478" y="1512776"/>
                  </a:cubicBezTo>
                  <a:cubicBezTo>
                    <a:pt x="927725" y="1511305"/>
                    <a:pt x="1061972" y="1512041"/>
                    <a:pt x="1196218" y="1512041"/>
                  </a:cubicBezTo>
                  <a:close/>
                </a:path>
              </a:pathLst>
            </a:custGeom>
            <a:grpFill/>
            <a:ln w="367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57" name="Forma libre: forma 56">
              <a:extLst>
                <a:ext uri="{FF2B5EF4-FFF2-40B4-BE49-F238E27FC236}">
                  <a16:creationId xmlns:a16="http://schemas.microsoft.com/office/drawing/2014/main" id="{7A92053F-9801-4DA6-BEEB-CF29EADF0F65}"/>
                </a:ext>
              </a:extLst>
            </p:cNvPr>
            <p:cNvSpPr/>
            <p:nvPr/>
          </p:nvSpPr>
          <p:spPr>
            <a:xfrm>
              <a:off x="8358355" y="1293933"/>
              <a:ext cx="2625951" cy="4515003"/>
            </a:xfrm>
            <a:custGeom>
              <a:avLst/>
              <a:gdLst>
                <a:gd name="connsiteX0" fmla="*/ 1969941 w 2625951"/>
                <a:gd name="connsiteY0" fmla="*/ 3135517 h 4515003"/>
                <a:gd name="connsiteX1" fmla="*/ 1755146 w 2625951"/>
                <a:gd name="connsiteY1" fmla="*/ 3149493 h 4515003"/>
                <a:gd name="connsiteX2" fmla="*/ 1623474 w 2625951"/>
                <a:gd name="connsiteY2" fmla="*/ 3082553 h 4515003"/>
                <a:gd name="connsiteX3" fmla="*/ 1679748 w 2625951"/>
                <a:gd name="connsiteY3" fmla="*/ 2951617 h 4515003"/>
                <a:gd name="connsiteX4" fmla="*/ 2315673 w 2625951"/>
                <a:gd name="connsiteY4" fmla="*/ 2568002 h 4515003"/>
                <a:gd name="connsiteX5" fmla="*/ 2485964 w 2625951"/>
                <a:gd name="connsiteY5" fmla="*/ 2646343 h 4515003"/>
                <a:gd name="connsiteX6" fmla="*/ 2623153 w 2625951"/>
                <a:gd name="connsiteY6" fmla="*/ 3374954 h 4515003"/>
                <a:gd name="connsiteX7" fmla="*/ 2569454 w 2625951"/>
                <a:gd name="connsiteY7" fmla="*/ 3500006 h 4515003"/>
                <a:gd name="connsiteX8" fmla="*/ 2435575 w 2625951"/>
                <a:gd name="connsiteY8" fmla="*/ 3462122 h 4515003"/>
                <a:gd name="connsiteX9" fmla="*/ 2320454 w 2625951"/>
                <a:gd name="connsiteY9" fmla="*/ 3313531 h 4515003"/>
                <a:gd name="connsiteX10" fmla="*/ 2268227 w 2625951"/>
                <a:gd name="connsiteY10" fmla="*/ 3315738 h 4515003"/>
                <a:gd name="connsiteX11" fmla="*/ 1904841 w 2625951"/>
                <a:gd name="connsiteY11" fmla="*/ 3762615 h 4515003"/>
                <a:gd name="connsiteX12" fmla="*/ 1087223 w 2625951"/>
                <a:gd name="connsiteY12" fmla="*/ 4248478 h 4515003"/>
                <a:gd name="connsiteX13" fmla="*/ 871324 w 2625951"/>
                <a:gd name="connsiteY13" fmla="*/ 4377576 h 4515003"/>
                <a:gd name="connsiteX14" fmla="*/ 776800 w 2625951"/>
                <a:gd name="connsiteY14" fmla="*/ 4472836 h 4515003"/>
                <a:gd name="connsiteX15" fmla="*/ 607612 w 2625951"/>
                <a:gd name="connsiteY15" fmla="*/ 4474675 h 4515003"/>
                <a:gd name="connsiteX16" fmla="*/ 446148 w 2625951"/>
                <a:gd name="connsiteY16" fmla="*/ 4313578 h 4515003"/>
                <a:gd name="connsiteX17" fmla="*/ 362290 w 2625951"/>
                <a:gd name="connsiteY17" fmla="*/ 4266500 h 4515003"/>
                <a:gd name="connsiteX18" fmla="*/ 41201 w 2625951"/>
                <a:gd name="connsiteY18" fmla="*/ 4156896 h 4515003"/>
                <a:gd name="connsiteX19" fmla="*/ 7 w 2625951"/>
                <a:gd name="connsiteY19" fmla="*/ 4096577 h 4515003"/>
                <a:gd name="connsiteX20" fmla="*/ 7 w 2625951"/>
                <a:gd name="connsiteY20" fmla="*/ 3590852 h 4515003"/>
                <a:gd name="connsiteX21" fmla="*/ 50396 w 2625951"/>
                <a:gd name="connsiteY21" fmla="*/ 3554072 h 4515003"/>
                <a:gd name="connsiteX22" fmla="*/ 400908 w 2625951"/>
                <a:gd name="connsiteY22" fmla="*/ 3621748 h 4515003"/>
                <a:gd name="connsiteX23" fmla="*/ 439895 w 2625951"/>
                <a:gd name="connsiteY23" fmla="*/ 3580554 h 4515003"/>
                <a:gd name="connsiteX24" fmla="*/ 438792 w 2625951"/>
                <a:gd name="connsiteY24" fmla="*/ 2949410 h 4515003"/>
                <a:gd name="connsiteX25" fmla="*/ 487341 w 2625951"/>
                <a:gd name="connsiteY25" fmla="*/ 2865919 h 4515003"/>
                <a:gd name="connsiteX26" fmla="*/ 631151 w 2625951"/>
                <a:gd name="connsiteY26" fmla="*/ 2454352 h 4515003"/>
                <a:gd name="connsiteX27" fmla="*/ 456446 w 2625951"/>
                <a:gd name="connsiteY27" fmla="*/ 2067059 h 4515003"/>
                <a:gd name="connsiteX28" fmla="*/ 439160 w 2625951"/>
                <a:gd name="connsiteY28" fmla="*/ 1985039 h 4515003"/>
                <a:gd name="connsiteX29" fmla="*/ 440263 w 2625951"/>
                <a:gd name="connsiteY29" fmla="*/ 1510578 h 4515003"/>
                <a:gd name="connsiteX30" fmla="*/ 391713 w 2625951"/>
                <a:gd name="connsiteY30" fmla="*/ 1463132 h 4515003"/>
                <a:gd name="connsiteX31" fmla="*/ 206710 w 2625951"/>
                <a:gd name="connsiteY31" fmla="*/ 1343229 h 4515003"/>
                <a:gd name="connsiteX32" fmla="*/ 111818 w 2625951"/>
                <a:gd name="connsiteY32" fmla="*/ 1131009 h 4515003"/>
                <a:gd name="connsiteX33" fmla="*/ 104830 w 2625951"/>
                <a:gd name="connsiteY33" fmla="*/ 1086505 h 4515003"/>
                <a:gd name="connsiteX34" fmla="*/ 151540 w 2625951"/>
                <a:gd name="connsiteY34" fmla="*/ 1085770 h 4515003"/>
                <a:gd name="connsiteX35" fmla="*/ 391713 w 2625951"/>
                <a:gd name="connsiteY35" fmla="*/ 1119239 h 4515003"/>
                <a:gd name="connsiteX36" fmla="*/ 440263 w 2625951"/>
                <a:gd name="connsiteY36" fmla="*/ 1069954 h 4515003"/>
                <a:gd name="connsiteX37" fmla="*/ 440263 w 2625951"/>
                <a:gd name="connsiteY37" fmla="*/ 868768 h 4515003"/>
                <a:gd name="connsiteX38" fmla="*/ 413046 w 2625951"/>
                <a:gd name="connsiteY38" fmla="*/ 811391 h 4515003"/>
                <a:gd name="connsiteX39" fmla="*/ 488077 w 2625951"/>
                <a:gd name="connsiteY39" fmla="*/ 50046 h 4515003"/>
                <a:gd name="connsiteX40" fmla="*/ 1119957 w 2625951"/>
                <a:gd name="connsiteY40" fmla="*/ 305667 h 4515003"/>
                <a:gd name="connsiteX41" fmla="*/ 977618 w 2625951"/>
                <a:gd name="connsiteY41" fmla="*/ 805506 h 4515003"/>
                <a:gd name="connsiteX42" fmla="*/ 945987 w 2625951"/>
                <a:gd name="connsiteY42" fmla="*/ 874285 h 4515003"/>
                <a:gd name="connsiteX43" fmla="*/ 945987 w 2625951"/>
                <a:gd name="connsiteY43" fmla="*/ 1066644 h 4515003"/>
                <a:gd name="connsiteX44" fmla="*/ 1000422 w 2625951"/>
                <a:gd name="connsiteY44" fmla="*/ 1119239 h 4515003"/>
                <a:gd name="connsiteX45" fmla="*/ 1219262 w 2625951"/>
                <a:gd name="connsiteY45" fmla="*/ 1090551 h 4515003"/>
                <a:gd name="connsiteX46" fmla="*/ 1452815 w 2625951"/>
                <a:gd name="connsiteY46" fmla="*/ 1176616 h 4515003"/>
                <a:gd name="connsiteX47" fmla="*/ 1437368 w 2625951"/>
                <a:gd name="connsiteY47" fmla="*/ 1427088 h 4515003"/>
                <a:gd name="connsiteX48" fmla="*/ 1194620 w 2625951"/>
                <a:gd name="connsiteY48" fmla="*/ 1484464 h 4515003"/>
                <a:gd name="connsiteX49" fmla="*/ 970998 w 2625951"/>
                <a:gd name="connsiteY49" fmla="*/ 1462764 h 4515003"/>
                <a:gd name="connsiteX50" fmla="*/ 947459 w 2625951"/>
                <a:gd name="connsiteY50" fmla="*/ 1488878 h 4515003"/>
                <a:gd name="connsiteX51" fmla="*/ 947091 w 2625951"/>
                <a:gd name="connsiteY51" fmla="*/ 1533750 h 4515003"/>
                <a:gd name="connsiteX52" fmla="*/ 947091 w 2625951"/>
                <a:gd name="connsiteY52" fmla="*/ 3547820 h 4515003"/>
                <a:gd name="connsiteX53" fmla="*/ 1020651 w 2625951"/>
                <a:gd name="connsiteY53" fmla="*/ 3614024 h 4515003"/>
                <a:gd name="connsiteX54" fmla="*/ 1705126 w 2625951"/>
                <a:gd name="connsiteY54" fmla="*/ 3385620 h 4515003"/>
                <a:gd name="connsiteX55" fmla="*/ 1971045 w 2625951"/>
                <a:gd name="connsiteY55" fmla="*/ 3134413 h 4515003"/>
                <a:gd name="connsiteX56" fmla="*/ 689263 w 2625951"/>
                <a:gd name="connsiteY56" fmla="*/ 564598 h 4515003"/>
                <a:gd name="connsiteX57" fmla="*/ 805488 w 2625951"/>
                <a:gd name="connsiteY57" fmla="*/ 453890 h 4515003"/>
                <a:gd name="connsiteX58" fmla="*/ 696987 w 2625951"/>
                <a:gd name="connsiteY58" fmla="*/ 343918 h 4515003"/>
                <a:gd name="connsiteX59" fmla="*/ 579659 w 2625951"/>
                <a:gd name="connsiteY59" fmla="*/ 452787 h 4515003"/>
                <a:gd name="connsiteX60" fmla="*/ 688896 w 2625951"/>
                <a:gd name="connsiteY60" fmla="*/ 564598 h 45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25951" h="4515003">
                  <a:moveTo>
                    <a:pt x="1969941" y="3135517"/>
                  </a:moveTo>
                  <a:cubicBezTo>
                    <a:pt x="1890497" y="3140666"/>
                    <a:pt x="1822822" y="3143240"/>
                    <a:pt x="1755146" y="3149493"/>
                  </a:cubicBezTo>
                  <a:cubicBezTo>
                    <a:pt x="1690046" y="3155745"/>
                    <a:pt x="1641496" y="3132942"/>
                    <a:pt x="1623474" y="3082553"/>
                  </a:cubicBezTo>
                  <a:cubicBezTo>
                    <a:pt x="1605084" y="3030694"/>
                    <a:pt x="1622371" y="2986558"/>
                    <a:pt x="1679748" y="2951617"/>
                  </a:cubicBezTo>
                  <a:cubicBezTo>
                    <a:pt x="1891232" y="2822887"/>
                    <a:pt x="2103085" y="2694893"/>
                    <a:pt x="2315673" y="2568002"/>
                  </a:cubicBezTo>
                  <a:cubicBezTo>
                    <a:pt x="2395118" y="2520556"/>
                    <a:pt x="2469045" y="2555864"/>
                    <a:pt x="2485964" y="2646343"/>
                  </a:cubicBezTo>
                  <a:cubicBezTo>
                    <a:pt x="2531939" y="2889091"/>
                    <a:pt x="2577546" y="3132206"/>
                    <a:pt x="2623153" y="3374954"/>
                  </a:cubicBezTo>
                  <a:cubicBezTo>
                    <a:pt x="2633819" y="3432331"/>
                    <a:pt x="2613591" y="3479041"/>
                    <a:pt x="2569454" y="3500006"/>
                  </a:cubicBezTo>
                  <a:cubicBezTo>
                    <a:pt x="2520169" y="3523545"/>
                    <a:pt x="2475666" y="3511775"/>
                    <a:pt x="2435575" y="3462122"/>
                  </a:cubicBezTo>
                  <a:cubicBezTo>
                    <a:pt x="2396221" y="3413573"/>
                    <a:pt x="2356499" y="3364655"/>
                    <a:pt x="2320454" y="3313531"/>
                  </a:cubicBezTo>
                  <a:cubicBezTo>
                    <a:pt x="2298754" y="3282636"/>
                    <a:pt x="2287720" y="3285211"/>
                    <a:pt x="2268227" y="3315738"/>
                  </a:cubicBezTo>
                  <a:cubicBezTo>
                    <a:pt x="2165243" y="3479409"/>
                    <a:pt x="2043869" y="3628368"/>
                    <a:pt x="1904841" y="3762615"/>
                  </a:cubicBezTo>
                  <a:cubicBezTo>
                    <a:pt x="1670553" y="3988444"/>
                    <a:pt x="1405369" y="4165723"/>
                    <a:pt x="1087223" y="4248478"/>
                  </a:cubicBezTo>
                  <a:cubicBezTo>
                    <a:pt x="998951" y="4271281"/>
                    <a:pt x="928701" y="4309165"/>
                    <a:pt x="871324" y="4377576"/>
                  </a:cubicBezTo>
                  <a:cubicBezTo>
                    <a:pt x="842636" y="4411781"/>
                    <a:pt x="809166" y="4441940"/>
                    <a:pt x="776800" y="4472836"/>
                  </a:cubicBezTo>
                  <a:cubicBezTo>
                    <a:pt x="719423" y="4528006"/>
                    <a:pt x="665724" y="4529477"/>
                    <a:pt x="607612" y="4474675"/>
                  </a:cubicBezTo>
                  <a:cubicBezTo>
                    <a:pt x="552442" y="4422447"/>
                    <a:pt x="498743" y="4368381"/>
                    <a:pt x="446148" y="4313578"/>
                  </a:cubicBezTo>
                  <a:cubicBezTo>
                    <a:pt x="422241" y="4288568"/>
                    <a:pt x="396127" y="4273121"/>
                    <a:pt x="362290" y="4266500"/>
                  </a:cubicBezTo>
                  <a:cubicBezTo>
                    <a:pt x="250478" y="4244432"/>
                    <a:pt x="145288" y="4202503"/>
                    <a:pt x="41201" y="4156896"/>
                  </a:cubicBezTo>
                  <a:cubicBezTo>
                    <a:pt x="13616" y="4144759"/>
                    <a:pt x="-361" y="4129311"/>
                    <a:pt x="7" y="4096577"/>
                  </a:cubicBezTo>
                  <a:cubicBezTo>
                    <a:pt x="1478" y="3928124"/>
                    <a:pt x="1478" y="3759304"/>
                    <a:pt x="7" y="3590852"/>
                  </a:cubicBezTo>
                  <a:cubicBezTo>
                    <a:pt x="-361" y="3549291"/>
                    <a:pt x="13983" y="3542671"/>
                    <a:pt x="50396" y="3554072"/>
                  </a:cubicBezTo>
                  <a:cubicBezTo>
                    <a:pt x="164413" y="3589749"/>
                    <a:pt x="282477" y="3606300"/>
                    <a:pt x="400908" y="3621748"/>
                  </a:cubicBezTo>
                  <a:cubicBezTo>
                    <a:pt x="437688" y="3626529"/>
                    <a:pt x="439895" y="3608139"/>
                    <a:pt x="439895" y="3580554"/>
                  </a:cubicBezTo>
                  <a:cubicBezTo>
                    <a:pt x="439527" y="3370173"/>
                    <a:pt x="440631" y="3159791"/>
                    <a:pt x="438792" y="2949410"/>
                  </a:cubicBezTo>
                  <a:cubicBezTo>
                    <a:pt x="438792" y="2908952"/>
                    <a:pt x="449826" y="2886149"/>
                    <a:pt x="487341" y="2865919"/>
                  </a:cubicBezTo>
                  <a:cubicBezTo>
                    <a:pt x="635197" y="2785739"/>
                    <a:pt x="696619" y="2612506"/>
                    <a:pt x="631151" y="2454352"/>
                  </a:cubicBezTo>
                  <a:cubicBezTo>
                    <a:pt x="577084" y="2323415"/>
                    <a:pt x="515662" y="2195789"/>
                    <a:pt x="456446" y="2067059"/>
                  </a:cubicBezTo>
                  <a:cubicBezTo>
                    <a:pt x="444309" y="2040577"/>
                    <a:pt x="439160" y="2014096"/>
                    <a:pt x="439160" y="1985039"/>
                  </a:cubicBezTo>
                  <a:cubicBezTo>
                    <a:pt x="439895" y="1826886"/>
                    <a:pt x="438424" y="1668732"/>
                    <a:pt x="440263" y="1510578"/>
                  </a:cubicBezTo>
                  <a:cubicBezTo>
                    <a:pt x="440631" y="1473430"/>
                    <a:pt x="428126" y="1455408"/>
                    <a:pt x="391713" y="1463132"/>
                  </a:cubicBezTo>
                  <a:cubicBezTo>
                    <a:pt x="289097" y="1484832"/>
                    <a:pt x="237606" y="1437386"/>
                    <a:pt x="206710" y="1343229"/>
                  </a:cubicBezTo>
                  <a:cubicBezTo>
                    <a:pt x="182803" y="1270037"/>
                    <a:pt x="143449" y="1201994"/>
                    <a:pt x="111818" y="1131009"/>
                  </a:cubicBezTo>
                  <a:cubicBezTo>
                    <a:pt x="105566" y="1117033"/>
                    <a:pt x="89750" y="1100849"/>
                    <a:pt x="104830" y="1086505"/>
                  </a:cubicBezTo>
                  <a:cubicBezTo>
                    <a:pt x="116967" y="1074736"/>
                    <a:pt x="137932" y="1078046"/>
                    <a:pt x="151540" y="1085770"/>
                  </a:cubicBezTo>
                  <a:cubicBezTo>
                    <a:pt x="227675" y="1126963"/>
                    <a:pt x="310062" y="1117033"/>
                    <a:pt x="391713" y="1119239"/>
                  </a:cubicBezTo>
                  <a:cubicBezTo>
                    <a:pt x="428861" y="1120343"/>
                    <a:pt x="441367" y="1106734"/>
                    <a:pt x="440263" y="1069954"/>
                  </a:cubicBezTo>
                  <a:cubicBezTo>
                    <a:pt x="438056" y="1003015"/>
                    <a:pt x="438792" y="935707"/>
                    <a:pt x="440263" y="868768"/>
                  </a:cubicBezTo>
                  <a:cubicBezTo>
                    <a:pt x="440631" y="844125"/>
                    <a:pt x="431804" y="827574"/>
                    <a:pt x="413046" y="811391"/>
                  </a:cubicBezTo>
                  <a:cubicBezTo>
                    <a:pt x="150069" y="591079"/>
                    <a:pt x="187585" y="214820"/>
                    <a:pt x="488077" y="50046"/>
                  </a:cubicBezTo>
                  <a:cubicBezTo>
                    <a:pt x="721262" y="-77948"/>
                    <a:pt x="1040880" y="51150"/>
                    <a:pt x="1119957" y="305667"/>
                  </a:cubicBezTo>
                  <a:cubicBezTo>
                    <a:pt x="1181379" y="503175"/>
                    <a:pt x="1132462" y="670156"/>
                    <a:pt x="977618" y="805506"/>
                  </a:cubicBezTo>
                  <a:cubicBezTo>
                    <a:pt x="955182" y="825368"/>
                    <a:pt x="945252" y="844861"/>
                    <a:pt x="945987" y="874285"/>
                  </a:cubicBezTo>
                  <a:cubicBezTo>
                    <a:pt x="947826" y="938282"/>
                    <a:pt x="948930" y="1002647"/>
                    <a:pt x="945987" y="1066644"/>
                  </a:cubicBezTo>
                  <a:cubicBezTo>
                    <a:pt x="943781" y="1109309"/>
                    <a:pt x="960699" y="1120711"/>
                    <a:pt x="1000422" y="1119239"/>
                  </a:cubicBezTo>
                  <a:cubicBezTo>
                    <a:pt x="1074349" y="1116297"/>
                    <a:pt x="1146438" y="1120343"/>
                    <a:pt x="1219262" y="1090551"/>
                  </a:cubicBezTo>
                  <a:cubicBezTo>
                    <a:pt x="1304224" y="1055978"/>
                    <a:pt x="1401691" y="1098275"/>
                    <a:pt x="1452815" y="1176616"/>
                  </a:cubicBezTo>
                  <a:cubicBezTo>
                    <a:pt x="1502100" y="1252383"/>
                    <a:pt x="1495848" y="1355735"/>
                    <a:pt x="1437368" y="1427088"/>
                  </a:cubicBezTo>
                  <a:cubicBezTo>
                    <a:pt x="1380726" y="1496602"/>
                    <a:pt x="1276639" y="1525658"/>
                    <a:pt x="1194620" y="1484464"/>
                  </a:cubicBezTo>
                  <a:cubicBezTo>
                    <a:pt x="1120692" y="1447685"/>
                    <a:pt x="1045661" y="1468281"/>
                    <a:pt x="970998" y="1462764"/>
                  </a:cubicBezTo>
                  <a:cubicBezTo>
                    <a:pt x="954447" y="1461661"/>
                    <a:pt x="947459" y="1473063"/>
                    <a:pt x="947459" y="1488878"/>
                  </a:cubicBezTo>
                  <a:cubicBezTo>
                    <a:pt x="947459" y="1503958"/>
                    <a:pt x="947091" y="1518670"/>
                    <a:pt x="947091" y="1533750"/>
                  </a:cubicBezTo>
                  <a:cubicBezTo>
                    <a:pt x="947091" y="2204984"/>
                    <a:pt x="947091" y="2876586"/>
                    <a:pt x="947091" y="3547820"/>
                  </a:cubicBezTo>
                  <a:cubicBezTo>
                    <a:pt x="947091" y="3619173"/>
                    <a:pt x="947091" y="3621380"/>
                    <a:pt x="1020651" y="3614024"/>
                  </a:cubicBezTo>
                  <a:cubicBezTo>
                    <a:pt x="1265605" y="3589013"/>
                    <a:pt x="1497319" y="3522074"/>
                    <a:pt x="1705126" y="3385620"/>
                  </a:cubicBezTo>
                  <a:cubicBezTo>
                    <a:pt x="1804432" y="3320520"/>
                    <a:pt x="1889761" y="3239971"/>
                    <a:pt x="1971045" y="3134413"/>
                  </a:cubicBezTo>
                  <a:close/>
                  <a:moveTo>
                    <a:pt x="689263" y="564598"/>
                  </a:moveTo>
                  <a:cubicBezTo>
                    <a:pt x="751789" y="565701"/>
                    <a:pt x="805856" y="514209"/>
                    <a:pt x="805488" y="453890"/>
                  </a:cubicBezTo>
                  <a:cubicBezTo>
                    <a:pt x="805488" y="397985"/>
                    <a:pt x="753628" y="345389"/>
                    <a:pt x="696987" y="343918"/>
                  </a:cubicBezTo>
                  <a:cubicBezTo>
                    <a:pt x="633358" y="342079"/>
                    <a:pt x="580395" y="391364"/>
                    <a:pt x="579659" y="452787"/>
                  </a:cubicBezTo>
                  <a:cubicBezTo>
                    <a:pt x="578924" y="513106"/>
                    <a:pt x="628209" y="563494"/>
                    <a:pt x="688896" y="564598"/>
                  </a:cubicBezTo>
                  <a:close/>
                </a:path>
              </a:pathLst>
            </a:custGeom>
            <a:grpFill/>
            <a:ln w="367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58" name="Forma libre: forma 57">
              <a:extLst>
                <a:ext uri="{FF2B5EF4-FFF2-40B4-BE49-F238E27FC236}">
                  <a16:creationId xmlns:a16="http://schemas.microsoft.com/office/drawing/2014/main" id="{ADB338B5-C35B-4B55-BE89-8E1EBC266AC3}"/>
                </a:ext>
              </a:extLst>
            </p:cNvPr>
            <p:cNvSpPr/>
            <p:nvPr/>
          </p:nvSpPr>
          <p:spPr>
            <a:xfrm>
              <a:off x="7170908" y="1255567"/>
              <a:ext cx="1027601" cy="431530"/>
            </a:xfrm>
            <a:custGeom>
              <a:avLst/>
              <a:gdLst>
                <a:gd name="connsiteX0" fmla="*/ 514013 w 1027601"/>
                <a:gd name="connsiteY0" fmla="*/ 509 h 431530"/>
                <a:gd name="connsiteX1" fmla="*/ 991417 w 1027601"/>
                <a:gd name="connsiteY1" fmla="*/ 61196 h 431530"/>
                <a:gd name="connsiteX2" fmla="*/ 1023415 w 1027601"/>
                <a:gd name="connsiteY2" fmla="*/ 117469 h 431530"/>
                <a:gd name="connsiteX3" fmla="*/ 943603 w 1027601"/>
                <a:gd name="connsiteY3" fmla="*/ 392215 h 431530"/>
                <a:gd name="connsiteX4" fmla="*/ 884387 w 1027601"/>
                <a:gd name="connsiteY4" fmla="*/ 428260 h 431530"/>
                <a:gd name="connsiteX5" fmla="*/ 142168 w 1027601"/>
                <a:gd name="connsiteY5" fmla="*/ 427892 h 431530"/>
                <a:gd name="connsiteX6" fmla="*/ 85159 w 1027601"/>
                <a:gd name="connsiteY6" fmla="*/ 395525 h 431530"/>
                <a:gd name="connsiteX7" fmla="*/ 4243 w 1027601"/>
                <a:gd name="connsiteY7" fmla="*/ 116366 h 431530"/>
                <a:gd name="connsiteX8" fmla="*/ 37345 w 1027601"/>
                <a:gd name="connsiteY8" fmla="*/ 61196 h 431530"/>
                <a:gd name="connsiteX9" fmla="*/ 514013 w 1027601"/>
                <a:gd name="connsiteY9" fmla="*/ 509 h 43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7601" h="431530">
                  <a:moveTo>
                    <a:pt x="514013" y="509"/>
                  </a:moveTo>
                  <a:cubicBezTo>
                    <a:pt x="676213" y="-3905"/>
                    <a:pt x="834366" y="21473"/>
                    <a:pt x="991417" y="61196"/>
                  </a:cubicBezTo>
                  <a:cubicBezTo>
                    <a:pt x="1026726" y="70023"/>
                    <a:pt x="1033346" y="84367"/>
                    <a:pt x="1023415" y="117469"/>
                  </a:cubicBezTo>
                  <a:cubicBezTo>
                    <a:pt x="995463" y="208683"/>
                    <a:pt x="968981" y="300265"/>
                    <a:pt x="943603" y="392215"/>
                  </a:cubicBezTo>
                  <a:cubicBezTo>
                    <a:pt x="934408" y="425317"/>
                    <a:pt x="922271" y="438190"/>
                    <a:pt x="884387" y="428260"/>
                  </a:cubicBezTo>
                  <a:cubicBezTo>
                    <a:pt x="637226" y="363159"/>
                    <a:pt x="389329" y="363895"/>
                    <a:pt x="142168" y="427892"/>
                  </a:cubicBezTo>
                  <a:cubicBezTo>
                    <a:pt x="109066" y="436351"/>
                    <a:pt x="94354" y="430099"/>
                    <a:pt x="85159" y="395525"/>
                  </a:cubicBezTo>
                  <a:cubicBezTo>
                    <a:pt x="60516" y="301737"/>
                    <a:pt x="33299" y="208683"/>
                    <a:pt x="4243" y="116366"/>
                  </a:cubicBezTo>
                  <a:cubicBezTo>
                    <a:pt x="-6791" y="81057"/>
                    <a:pt x="3507" y="70023"/>
                    <a:pt x="37345" y="61196"/>
                  </a:cubicBezTo>
                  <a:cubicBezTo>
                    <a:pt x="193660" y="20738"/>
                    <a:pt x="351814" y="-3905"/>
                    <a:pt x="514013" y="509"/>
                  </a:cubicBezTo>
                  <a:close/>
                </a:path>
              </a:pathLst>
            </a:custGeom>
            <a:grpFill/>
            <a:ln w="367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59" name="Forma libre: forma 58">
              <a:extLst>
                <a:ext uri="{FF2B5EF4-FFF2-40B4-BE49-F238E27FC236}">
                  <a16:creationId xmlns:a16="http://schemas.microsoft.com/office/drawing/2014/main" id="{981DD5CD-5771-463C-BF31-6D4C2C674B1E}"/>
                </a:ext>
              </a:extLst>
            </p:cNvPr>
            <p:cNvSpPr/>
            <p:nvPr/>
          </p:nvSpPr>
          <p:spPr>
            <a:xfrm>
              <a:off x="7249656" y="1765791"/>
              <a:ext cx="867975" cy="473380"/>
            </a:xfrm>
            <a:custGeom>
              <a:avLst/>
              <a:gdLst>
                <a:gd name="connsiteX0" fmla="*/ 430852 w 867975"/>
                <a:gd name="connsiteY0" fmla="*/ 1158 h 473380"/>
                <a:gd name="connsiteX1" fmla="*/ 829914 w 867975"/>
                <a:gd name="connsiteY1" fmla="*/ 57432 h 473380"/>
                <a:gd name="connsiteX2" fmla="*/ 866326 w 867975"/>
                <a:gd name="connsiteY2" fmla="*/ 112969 h 473380"/>
                <a:gd name="connsiteX3" fmla="*/ 490068 w 867975"/>
                <a:gd name="connsiteY3" fmla="*/ 470470 h 473380"/>
                <a:gd name="connsiteX4" fmla="*/ 34732 w 867975"/>
                <a:gd name="connsiteY4" fmla="*/ 214850 h 473380"/>
                <a:gd name="connsiteX5" fmla="*/ 123371 w 867975"/>
                <a:gd name="connsiteY5" fmla="*/ 36099 h 473380"/>
                <a:gd name="connsiteX6" fmla="*/ 430484 w 867975"/>
                <a:gd name="connsiteY6" fmla="*/ 1158 h 47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7975" h="473380">
                  <a:moveTo>
                    <a:pt x="430852" y="1158"/>
                  </a:moveTo>
                  <a:cubicBezTo>
                    <a:pt x="569144" y="-5094"/>
                    <a:pt x="700081" y="22123"/>
                    <a:pt x="829914" y="57432"/>
                  </a:cubicBezTo>
                  <a:cubicBezTo>
                    <a:pt x="861177" y="65891"/>
                    <a:pt x="872579" y="76925"/>
                    <a:pt x="866326" y="112969"/>
                  </a:cubicBezTo>
                  <a:cubicBezTo>
                    <a:pt x="834696" y="295766"/>
                    <a:pt x="674703" y="449874"/>
                    <a:pt x="490068" y="470470"/>
                  </a:cubicBezTo>
                  <a:cubicBezTo>
                    <a:pt x="295134" y="492538"/>
                    <a:pt x="108292" y="387348"/>
                    <a:pt x="34732" y="214850"/>
                  </a:cubicBezTo>
                  <a:cubicBezTo>
                    <a:pt x="-23381" y="78764"/>
                    <a:pt x="-17864" y="68466"/>
                    <a:pt x="123371" y="36099"/>
                  </a:cubicBezTo>
                  <a:cubicBezTo>
                    <a:pt x="225252" y="12560"/>
                    <a:pt x="327868" y="-4727"/>
                    <a:pt x="430484" y="1158"/>
                  </a:cubicBezTo>
                  <a:close/>
                </a:path>
              </a:pathLst>
            </a:custGeom>
            <a:grpFill/>
            <a:ln w="367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60" name="Forma libre: forma 59">
              <a:extLst>
                <a:ext uri="{FF2B5EF4-FFF2-40B4-BE49-F238E27FC236}">
                  <a16:creationId xmlns:a16="http://schemas.microsoft.com/office/drawing/2014/main" id="{9FB88278-7B92-4412-9E81-FD0004A74549}"/>
                </a:ext>
              </a:extLst>
            </p:cNvPr>
            <p:cNvSpPr/>
            <p:nvPr/>
          </p:nvSpPr>
          <p:spPr>
            <a:xfrm>
              <a:off x="7469086" y="2609210"/>
              <a:ext cx="430502" cy="127994"/>
            </a:xfrm>
            <a:custGeom>
              <a:avLst/>
              <a:gdLst>
                <a:gd name="connsiteX0" fmla="*/ 221352 w 430502"/>
                <a:gd name="connsiteY0" fmla="*/ 0 h 127994"/>
                <a:gd name="connsiteX1" fmla="*/ 382448 w 430502"/>
                <a:gd name="connsiteY1" fmla="*/ 0 h 127994"/>
                <a:gd name="connsiteX2" fmla="*/ 415550 w 430502"/>
                <a:gd name="connsiteY2" fmla="*/ 55538 h 127994"/>
                <a:gd name="connsiteX3" fmla="*/ 398631 w 430502"/>
                <a:gd name="connsiteY3" fmla="*/ 91950 h 127994"/>
                <a:gd name="connsiteX4" fmla="*/ 343829 w 430502"/>
                <a:gd name="connsiteY4" fmla="*/ 127994 h 127994"/>
                <a:gd name="connsiteX5" fmla="*/ 88576 w 430502"/>
                <a:gd name="connsiteY5" fmla="*/ 127626 h 127994"/>
                <a:gd name="connsiteX6" fmla="*/ 672 w 430502"/>
                <a:gd name="connsiteY6" fmla="*/ 15815 h 127994"/>
                <a:gd name="connsiteX7" fmla="*/ 33406 w 430502"/>
                <a:gd name="connsiteY7" fmla="*/ 736 h 127994"/>
                <a:gd name="connsiteX8" fmla="*/ 221352 w 430502"/>
                <a:gd name="connsiteY8" fmla="*/ 736 h 127994"/>
                <a:gd name="connsiteX9" fmla="*/ 221352 w 430502"/>
                <a:gd name="connsiteY9" fmla="*/ 736 h 1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02" h="127993">
                  <a:moveTo>
                    <a:pt x="221352" y="0"/>
                  </a:moveTo>
                  <a:cubicBezTo>
                    <a:pt x="275051" y="0"/>
                    <a:pt x="328749" y="0"/>
                    <a:pt x="382448" y="0"/>
                  </a:cubicBezTo>
                  <a:cubicBezTo>
                    <a:pt x="438353" y="0"/>
                    <a:pt x="439825" y="3310"/>
                    <a:pt x="415550" y="55538"/>
                  </a:cubicBezTo>
                  <a:cubicBezTo>
                    <a:pt x="410033" y="67675"/>
                    <a:pt x="403045" y="79445"/>
                    <a:pt x="398631" y="91950"/>
                  </a:cubicBezTo>
                  <a:cubicBezTo>
                    <a:pt x="389068" y="118064"/>
                    <a:pt x="371046" y="127994"/>
                    <a:pt x="343829" y="127994"/>
                  </a:cubicBezTo>
                  <a:cubicBezTo>
                    <a:pt x="258867" y="127259"/>
                    <a:pt x="173906" y="127994"/>
                    <a:pt x="88576" y="127626"/>
                  </a:cubicBezTo>
                  <a:cubicBezTo>
                    <a:pt x="53635" y="127626"/>
                    <a:pt x="-7052" y="49285"/>
                    <a:pt x="672" y="15815"/>
                  </a:cubicBezTo>
                  <a:cubicBezTo>
                    <a:pt x="4718" y="-2207"/>
                    <a:pt x="20901" y="736"/>
                    <a:pt x="33406" y="736"/>
                  </a:cubicBezTo>
                  <a:cubicBezTo>
                    <a:pt x="95932" y="0"/>
                    <a:pt x="158826" y="736"/>
                    <a:pt x="221352" y="736"/>
                  </a:cubicBezTo>
                  <a:lnTo>
                    <a:pt x="221352" y="736"/>
                  </a:lnTo>
                  <a:close/>
                </a:path>
              </a:pathLst>
            </a:custGeom>
            <a:grpFill/>
            <a:ln w="367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61" name="Forma libre: forma 60">
              <a:extLst>
                <a:ext uri="{FF2B5EF4-FFF2-40B4-BE49-F238E27FC236}">
                  <a16:creationId xmlns:a16="http://schemas.microsoft.com/office/drawing/2014/main" id="{1357DA16-C660-4A9F-8B75-54BC8090D3FB}"/>
                </a:ext>
              </a:extLst>
            </p:cNvPr>
            <p:cNvSpPr/>
            <p:nvPr/>
          </p:nvSpPr>
          <p:spPr>
            <a:xfrm>
              <a:off x="7606880" y="2870715"/>
              <a:ext cx="152915" cy="145280"/>
            </a:xfrm>
            <a:custGeom>
              <a:avLst/>
              <a:gdLst>
                <a:gd name="connsiteX0" fmla="*/ 77673 w 152915"/>
                <a:gd name="connsiteY0" fmla="*/ 145281 h 145280"/>
                <a:gd name="connsiteX1" fmla="*/ 16986 w 152915"/>
                <a:gd name="connsiteY1" fmla="*/ 100042 h 145280"/>
                <a:gd name="connsiteX2" fmla="*/ 76201 w 152915"/>
                <a:gd name="connsiteY2" fmla="*/ 0 h 145280"/>
                <a:gd name="connsiteX3" fmla="*/ 136521 w 152915"/>
                <a:gd name="connsiteY3" fmla="*/ 102248 h 145280"/>
                <a:gd name="connsiteX4" fmla="*/ 77673 w 152915"/>
                <a:gd name="connsiteY4" fmla="*/ 144913 h 14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915" h="145280">
                  <a:moveTo>
                    <a:pt x="77673" y="145281"/>
                  </a:moveTo>
                  <a:cubicBezTo>
                    <a:pt x="48249" y="143442"/>
                    <a:pt x="30227" y="125420"/>
                    <a:pt x="16986" y="100042"/>
                  </a:cubicBezTo>
                  <a:cubicBezTo>
                    <a:pt x="-18323" y="33348"/>
                    <a:pt x="1417" y="0"/>
                    <a:pt x="76201" y="0"/>
                  </a:cubicBezTo>
                  <a:cubicBezTo>
                    <a:pt x="150986" y="0"/>
                    <a:pt x="171094" y="34084"/>
                    <a:pt x="136521" y="102248"/>
                  </a:cubicBezTo>
                  <a:cubicBezTo>
                    <a:pt x="124015" y="126155"/>
                    <a:pt x="107097" y="143074"/>
                    <a:pt x="77673" y="144913"/>
                  </a:cubicBezTo>
                  <a:close/>
                </a:path>
              </a:pathLst>
            </a:custGeom>
            <a:grpFill/>
            <a:ln w="367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upo 51">
            <a:extLst>
              <a:ext uri="{FF2B5EF4-FFF2-40B4-BE49-F238E27FC236}">
                <a16:creationId xmlns:a16="http://schemas.microsoft.com/office/drawing/2014/main" id="{BAA828F2-8C18-4A91-887C-C97E2DDB678F}"/>
              </a:ext>
            </a:extLst>
          </p:cNvPr>
          <p:cNvGrpSpPr/>
          <p:nvPr/>
        </p:nvGrpSpPr>
        <p:grpSpPr>
          <a:xfrm>
            <a:off x="-28136" y="6572326"/>
            <a:ext cx="9137163" cy="315898"/>
            <a:chOff x="-874702" y="6542085"/>
            <a:chExt cx="10011865" cy="346139"/>
          </a:xfrm>
        </p:grpSpPr>
        <p:sp>
          <p:nvSpPr>
            <p:cNvPr id="46" name="Gráfico 44">
              <a:extLst>
                <a:ext uri="{FF2B5EF4-FFF2-40B4-BE49-F238E27FC236}">
                  <a16:creationId xmlns:a16="http://schemas.microsoft.com/office/drawing/2014/main" id="{42C8C9E9-FFBE-43E4-A09C-A6E0226DD93E}"/>
                </a:ext>
              </a:extLst>
            </p:cNvPr>
            <p:cNvSpPr/>
            <p:nvPr/>
          </p:nvSpPr>
          <p:spPr>
            <a:xfrm>
              <a:off x="7442666" y="6542086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7" name="Gráfico 93">
              <a:extLst>
                <a:ext uri="{FF2B5EF4-FFF2-40B4-BE49-F238E27FC236}">
                  <a16:creationId xmlns:a16="http://schemas.microsoft.com/office/drawing/2014/main" id="{9EABCAEA-50A8-4903-9036-F95A9154F43C}"/>
                </a:ext>
              </a:extLst>
            </p:cNvPr>
            <p:cNvSpPr/>
            <p:nvPr/>
          </p:nvSpPr>
          <p:spPr>
            <a:xfrm>
              <a:off x="5747216" y="6542085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8" name="Gráfico 94">
              <a:extLst>
                <a:ext uri="{FF2B5EF4-FFF2-40B4-BE49-F238E27FC236}">
                  <a16:creationId xmlns:a16="http://schemas.microsoft.com/office/drawing/2014/main" id="{8DEE06EC-A560-46B7-A706-06209043DDDA}"/>
                </a:ext>
              </a:extLst>
            </p:cNvPr>
            <p:cNvSpPr/>
            <p:nvPr/>
          </p:nvSpPr>
          <p:spPr>
            <a:xfrm>
              <a:off x="4093970" y="6545780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9" name="Gráfico 95">
              <a:extLst>
                <a:ext uri="{FF2B5EF4-FFF2-40B4-BE49-F238E27FC236}">
                  <a16:creationId xmlns:a16="http://schemas.microsoft.com/office/drawing/2014/main" id="{C3297900-5485-442D-89C7-5E1D6C4BF152}"/>
                </a:ext>
              </a:extLst>
            </p:cNvPr>
            <p:cNvSpPr/>
            <p:nvPr/>
          </p:nvSpPr>
          <p:spPr>
            <a:xfrm>
              <a:off x="2398520" y="6544694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50" name="Gráfico 96">
              <a:extLst>
                <a:ext uri="{FF2B5EF4-FFF2-40B4-BE49-F238E27FC236}">
                  <a16:creationId xmlns:a16="http://schemas.microsoft.com/office/drawing/2014/main" id="{F2502DBC-F1A2-4597-918D-23B177E44EBE}"/>
                </a:ext>
              </a:extLst>
            </p:cNvPr>
            <p:cNvSpPr/>
            <p:nvPr/>
          </p:nvSpPr>
          <p:spPr>
            <a:xfrm>
              <a:off x="781522" y="6556153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51" name="Gráfico 97">
              <a:extLst>
                <a:ext uri="{FF2B5EF4-FFF2-40B4-BE49-F238E27FC236}">
                  <a16:creationId xmlns:a16="http://schemas.microsoft.com/office/drawing/2014/main" id="{4F12F365-6C88-44FD-A1A3-0383A553AB97}"/>
                </a:ext>
              </a:extLst>
            </p:cNvPr>
            <p:cNvSpPr/>
            <p:nvPr/>
          </p:nvSpPr>
          <p:spPr>
            <a:xfrm>
              <a:off x="-874702" y="6544693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117" name="Rectangle 116">
            <a:extLst>
              <a:ext uri="{FF2B5EF4-FFF2-40B4-BE49-F238E27FC236}">
                <a16:creationId xmlns:a16="http://schemas.microsoft.com/office/drawing/2014/main" id="{A9C254EA-56F1-4521-8F36-CF6D11A7A8E8}"/>
              </a:ext>
            </a:extLst>
          </p:cNvPr>
          <p:cNvSpPr/>
          <p:nvPr/>
        </p:nvSpPr>
        <p:spPr>
          <a:xfrm>
            <a:off x="2606713" y="5282812"/>
            <a:ext cx="2700000" cy="1008112"/>
          </a:xfrm>
          <a:prstGeom prst="rect">
            <a:avLst/>
          </a:prstGeom>
          <a:noFill/>
          <a:ln w="38100">
            <a:solidFill>
              <a:schemeClr val="accent3">
                <a:alpha val="7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8E9F72B9-BD30-4C8D-86A5-237BDFC24DD4}"/>
              </a:ext>
            </a:extLst>
          </p:cNvPr>
          <p:cNvSpPr/>
          <p:nvPr/>
        </p:nvSpPr>
        <p:spPr>
          <a:xfrm>
            <a:off x="1185220" y="3996051"/>
            <a:ext cx="2700000" cy="100811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B9031CAF-7CB5-466B-AB0F-F2BB70D10A5F}"/>
              </a:ext>
            </a:extLst>
          </p:cNvPr>
          <p:cNvSpPr/>
          <p:nvPr/>
        </p:nvSpPr>
        <p:spPr>
          <a:xfrm>
            <a:off x="807226" y="4123726"/>
            <a:ext cx="752762" cy="75276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AC4AD281-D5B1-4B55-813A-E5E8F69EB32F}"/>
              </a:ext>
            </a:extLst>
          </p:cNvPr>
          <p:cNvSpPr/>
          <p:nvPr/>
        </p:nvSpPr>
        <p:spPr>
          <a:xfrm>
            <a:off x="2229482" y="5410488"/>
            <a:ext cx="752762" cy="752762"/>
          </a:xfrm>
          <a:prstGeom prst="rect">
            <a:avLst/>
          </a:prstGeom>
          <a:gradFill>
            <a:gsLst>
              <a:gs pos="0">
                <a:schemeClr val="accent3">
                  <a:lumMod val="85000"/>
                  <a:lumOff val="15000"/>
                </a:schemeClr>
              </a:gs>
              <a:gs pos="100000">
                <a:schemeClr val="accent3">
                  <a:lumMod val="85000"/>
                  <a:lumOff val="1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14E3993-3BD5-41FA-8F94-A5EEF3B264C6}"/>
              </a:ext>
            </a:extLst>
          </p:cNvPr>
          <p:cNvGrpSpPr/>
          <p:nvPr/>
        </p:nvGrpSpPr>
        <p:grpSpPr>
          <a:xfrm>
            <a:off x="1668893" y="4062832"/>
            <a:ext cx="2098288" cy="692124"/>
            <a:chOff x="3131840" y="2220253"/>
            <a:chExt cx="3096344" cy="692124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8BCE9DA7-98C8-45CE-8495-264F81C74EE7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461F678E-0F78-4747-A5F3-D93C91C1027E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04428E6-B56B-473A-8E22-BB24FAB49EDF}"/>
              </a:ext>
            </a:extLst>
          </p:cNvPr>
          <p:cNvGrpSpPr/>
          <p:nvPr/>
        </p:nvGrpSpPr>
        <p:grpSpPr>
          <a:xfrm>
            <a:off x="3116213" y="5341828"/>
            <a:ext cx="2098288" cy="692124"/>
            <a:chOff x="3131840" y="2220253"/>
            <a:chExt cx="3096344" cy="692124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578D3CBE-1183-4F19-BD17-FBA50FA0BE66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8CB2A318-7FE3-4EF3-A2A5-4ADF2C4C2255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27" name="Donut 39">
            <a:extLst>
              <a:ext uri="{FF2B5EF4-FFF2-40B4-BE49-F238E27FC236}">
                <a16:creationId xmlns:a16="http://schemas.microsoft.com/office/drawing/2014/main" id="{74C71813-AF44-4079-A90A-14A8F9908A3F}"/>
              </a:ext>
            </a:extLst>
          </p:cNvPr>
          <p:cNvSpPr/>
          <p:nvPr/>
        </p:nvSpPr>
        <p:spPr>
          <a:xfrm>
            <a:off x="2426713" y="560595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8" name="Oval 21">
            <a:extLst>
              <a:ext uri="{FF2B5EF4-FFF2-40B4-BE49-F238E27FC236}">
                <a16:creationId xmlns:a16="http://schemas.microsoft.com/office/drawing/2014/main" id="{803213C8-47FA-44EA-95DB-82517FCA6FCE}"/>
              </a:ext>
            </a:extLst>
          </p:cNvPr>
          <p:cNvSpPr>
            <a:spLocks noChangeAspect="1"/>
          </p:cNvSpPr>
          <p:nvPr/>
        </p:nvSpPr>
        <p:spPr>
          <a:xfrm>
            <a:off x="1010033" y="4337178"/>
            <a:ext cx="336743" cy="33955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87124D55-FD0C-452F-A1DA-DE80079F529F}"/>
              </a:ext>
            </a:extLst>
          </p:cNvPr>
          <p:cNvSpPr txBox="1"/>
          <p:nvPr/>
        </p:nvSpPr>
        <p:spPr>
          <a:xfrm>
            <a:off x="621232" y="709944"/>
            <a:ext cx="366062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عالی اسلاید</a:t>
            </a:r>
            <a:endParaRPr lang="ko-KR" altLang="en-US" sz="40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2" name="그룹 93">
            <a:extLst>
              <a:ext uri="{FF2B5EF4-FFF2-40B4-BE49-F238E27FC236}">
                <a16:creationId xmlns:a16="http://schemas.microsoft.com/office/drawing/2014/main" id="{AB84BC91-AAB6-44C8-9457-EB4E539513A0}"/>
              </a:ext>
            </a:extLst>
          </p:cNvPr>
          <p:cNvGrpSpPr/>
          <p:nvPr/>
        </p:nvGrpSpPr>
        <p:grpSpPr>
          <a:xfrm>
            <a:off x="612530" y="1799270"/>
            <a:ext cx="4727028" cy="1570519"/>
            <a:chOff x="3944163" y="900937"/>
            <a:chExt cx="2236571" cy="1570519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E541A606-6AC0-4193-8F06-3D50FCBA79B6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88037B17-6200-4AAA-8BFB-77571754371B}"/>
                </a:ext>
              </a:extLst>
            </p:cNvPr>
            <p:cNvSpPr txBox="1"/>
            <p:nvPr/>
          </p:nvSpPr>
          <p:spPr>
            <a:xfrm>
              <a:off x="3944163" y="900937"/>
              <a:ext cx="223657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6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43" name="Imagen 42">
            <a:extLst>
              <a:ext uri="{FF2B5EF4-FFF2-40B4-BE49-F238E27FC236}">
                <a16:creationId xmlns:a16="http://schemas.microsoft.com/office/drawing/2014/main" id="{7B5F19EC-E177-4BC7-B740-25FBD240D0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327967" y="4876488"/>
            <a:ext cx="5558039" cy="2072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idx="1"/>
          </p:nvPr>
        </p:nvSpPr>
        <p:spPr>
          <a:xfrm>
            <a:off x="558802" y="394479"/>
            <a:ext cx="8303168" cy="997585"/>
          </a:xfrm>
        </p:spPr>
        <p:txBody>
          <a:bodyPr>
            <a:normAutofit fontScale="92500"/>
          </a:bodyPr>
          <a:lstStyle/>
          <a:p>
            <a:pPr rtl="1"/>
            <a:r>
              <a:rPr lang="fa-IR" sz="4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مجموعه</a:t>
            </a:r>
            <a:r>
              <a:rPr lang="fa-IR" sz="4800" dirty="0">
                <a:latin typeface="+mn-lt"/>
                <a:cs typeface="B Nazanin" panose="00000700000000000000" pitchFamily="2" charset="-78"/>
              </a:rPr>
              <a:t> آیکون های کاملا قابل ویرایش: </a:t>
            </a:r>
            <a:r>
              <a:rPr lang="en-US" sz="4800" dirty="0">
                <a:latin typeface="+mn-lt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2965916" y="1846590"/>
            <a:ext cx="523103" cy="524649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2127234" y="1917114"/>
            <a:ext cx="523101" cy="38359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2967999" y="4874377"/>
            <a:ext cx="313106" cy="707837"/>
          </a:xfrm>
          <a:custGeom>
            <a:avLst/>
            <a:gdLst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6439276" y="4008806"/>
            <a:ext cx="225645" cy="50268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2120945" y="4996070"/>
            <a:ext cx="464453" cy="46445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4599111" y="3996756"/>
            <a:ext cx="460739" cy="45334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7917114" y="3954821"/>
            <a:ext cx="464453" cy="46309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3804598" y="1873152"/>
            <a:ext cx="471526" cy="47152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4591387" y="1873147"/>
            <a:ext cx="472154" cy="471527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3663713" y="4973149"/>
            <a:ext cx="513139" cy="510299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5378992" y="1825052"/>
            <a:ext cx="567351" cy="567726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6262109" y="1778742"/>
            <a:ext cx="473260" cy="660338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4559454" y="4955124"/>
            <a:ext cx="385757" cy="546345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2991376" y="3988456"/>
            <a:ext cx="548633" cy="469947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1255169" y="3899507"/>
            <a:ext cx="527289" cy="493590"/>
          </a:xfrm>
          <a:custGeom>
            <a:avLst/>
            <a:gdLst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1230232" y="4967584"/>
            <a:ext cx="508109" cy="50810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2">
            <a:off x="6980188" y="1893781"/>
            <a:ext cx="551795" cy="546039"/>
          </a:xfrm>
          <a:custGeom>
            <a:avLst/>
            <a:gdLst/>
            <a:ahLst/>
            <a:cxnLst/>
            <a:rect l="l" t="t" r="r" b="b"/>
            <a:pathLst>
              <a:path w="1807240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7786249" y="1893848"/>
            <a:ext cx="544530" cy="547001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6217035" y="4932193"/>
            <a:ext cx="478107" cy="569275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5342067" y="4932193"/>
            <a:ext cx="478107" cy="569275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7091999" y="4932193"/>
            <a:ext cx="478107" cy="569275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7966967" y="4932193"/>
            <a:ext cx="478107" cy="569275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22" name="Google Shape;6000;p67"/>
          <p:cNvSpPr/>
          <p:nvPr/>
        </p:nvSpPr>
        <p:spPr>
          <a:xfrm>
            <a:off x="1205192" y="1833209"/>
            <a:ext cx="604193" cy="616425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151" name="Google Shape;6029;p67"/>
          <p:cNvGrpSpPr/>
          <p:nvPr/>
        </p:nvGrpSpPr>
        <p:grpSpPr>
          <a:xfrm>
            <a:off x="6221373" y="5773996"/>
            <a:ext cx="404112" cy="560193"/>
            <a:chOff x="-38860326" y="3221750"/>
            <a:chExt cx="228425" cy="316650"/>
          </a:xfrm>
          <a:solidFill>
            <a:srgbClr val="2B559E"/>
          </a:solidFill>
        </p:grpSpPr>
        <p:sp>
          <p:nvSpPr>
            <p:cNvPr id="152" name="Google Shape;6030;p67"/>
            <p:cNvSpPr/>
            <p:nvPr/>
          </p:nvSpPr>
          <p:spPr>
            <a:xfrm>
              <a:off x="-38735874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6031;p67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6032;p67"/>
            <p:cNvSpPr/>
            <p:nvPr/>
          </p:nvSpPr>
          <p:spPr>
            <a:xfrm>
              <a:off x="-38859551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6033;p67"/>
            <p:cNvSpPr/>
            <p:nvPr/>
          </p:nvSpPr>
          <p:spPr>
            <a:xfrm>
              <a:off x="-38860326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6066;p67"/>
          <p:cNvGrpSpPr/>
          <p:nvPr/>
        </p:nvGrpSpPr>
        <p:grpSpPr>
          <a:xfrm>
            <a:off x="1167801" y="2755253"/>
            <a:ext cx="644147" cy="640959"/>
            <a:chOff x="-38538975" y="3954250"/>
            <a:chExt cx="318225" cy="316650"/>
          </a:xfrm>
          <a:solidFill>
            <a:srgbClr val="2B559E"/>
          </a:solidFill>
        </p:grpSpPr>
        <p:sp>
          <p:nvSpPr>
            <p:cNvPr id="189" name="Google Shape;6067;p67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6068;p67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oogle Shape;5976;p67"/>
          <p:cNvGrpSpPr/>
          <p:nvPr/>
        </p:nvGrpSpPr>
        <p:grpSpPr>
          <a:xfrm>
            <a:off x="1253877" y="5973002"/>
            <a:ext cx="495352" cy="442029"/>
            <a:chOff x="-42996151" y="3612600"/>
            <a:chExt cx="323750" cy="288900"/>
          </a:xfrm>
          <a:solidFill>
            <a:srgbClr val="2B559E"/>
          </a:solidFill>
        </p:grpSpPr>
        <p:sp>
          <p:nvSpPr>
            <p:cNvPr id="99" name="Google Shape;5977;p67"/>
            <p:cNvSpPr/>
            <p:nvPr/>
          </p:nvSpPr>
          <p:spPr>
            <a:xfrm>
              <a:off x="-42914224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5978;p67"/>
            <p:cNvSpPr/>
            <p:nvPr/>
          </p:nvSpPr>
          <p:spPr>
            <a:xfrm>
              <a:off x="-42946526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" name="Google Shape;5979;p67"/>
            <p:cNvSpPr/>
            <p:nvPr/>
          </p:nvSpPr>
          <p:spPr>
            <a:xfrm>
              <a:off x="-42996151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989;p67"/>
          <p:cNvGrpSpPr/>
          <p:nvPr/>
        </p:nvGrpSpPr>
        <p:grpSpPr>
          <a:xfrm>
            <a:off x="5286346" y="5856049"/>
            <a:ext cx="496498" cy="485789"/>
            <a:chOff x="-41117651" y="3605525"/>
            <a:chExt cx="324500" cy="317500"/>
          </a:xfrm>
          <a:solidFill>
            <a:srgbClr val="2B559E"/>
          </a:solidFill>
        </p:grpSpPr>
        <p:sp>
          <p:nvSpPr>
            <p:cNvPr id="112" name="Google Shape;5990;p67"/>
            <p:cNvSpPr/>
            <p:nvPr/>
          </p:nvSpPr>
          <p:spPr>
            <a:xfrm>
              <a:off x="-41016851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991;p67"/>
            <p:cNvSpPr/>
            <p:nvPr/>
          </p:nvSpPr>
          <p:spPr>
            <a:xfrm>
              <a:off x="-40900276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992;p67"/>
            <p:cNvSpPr/>
            <p:nvPr/>
          </p:nvSpPr>
          <p:spPr>
            <a:xfrm>
              <a:off x="-41117651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" name="Google Shape;6007;p67"/>
          <p:cNvGrpSpPr/>
          <p:nvPr/>
        </p:nvGrpSpPr>
        <p:grpSpPr>
          <a:xfrm>
            <a:off x="2139468" y="5896805"/>
            <a:ext cx="469646" cy="475651"/>
            <a:chOff x="-42617299" y="3587775"/>
            <a:chExt cx="306950" cy="310875"/>
          </a:xfrm>
          <a:solidFill>
            <a:srgbClr val="2B559E"/>
          </a:solidFill>
        </p:grpSpPr>
        <p:sp>
          <p:nvSpPr>
            <p:cNvPr id="130" name="Google Shape;6008;p67"/>
            <p:cNvSpPr/>
            <p:nvPr/>
          </p:nvSpPr>
          <p:spPr>
            <a:xfrm>
              <a:off x="-42617299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6009;p67"/>
            <p:cNvSpPr/>
            <p:nvPr/>
          </p:nvSpPr>
          <p:spPr>
            <a:xfrm>
              <a:off x="-42500724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18;p67"/>
          <p:cNvGrpSpPr/>
          <p:nvPr/>
        </p:nvGrpSpPr>
        <p:grpSpPr>
          <a:xfrm>
            <a:off x="7074724" y="5918764"/>
            <a:ext cx="486897" cy="443521"/>
            <a:chOff x="-40745125" y="3632900"/>
            <a:chExt cx="318225" cy="289875"/>
          </a:xfrm>
          <a:solidFill>
            <a:srgbClr val="2B559E"/>
          </a:solidFill>
        </p:grpSpPr>
        <p:sp>
          <p:nvSpPr>
            <p:cNvPr id="141" name="Google Shape;6019;p67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0;p67"/>
            <p:cNvSpPr/>
            <p:nvPr/>
          </p:nvSpPr>
          <p:spPr>
            <a:xfrm>
              <a:off x="-40508051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6021;p67"/>
            <p:cNvSpPr/>
            <p:nvPr/>
          </p:nvSpPr>
          <p:spPr>
            <a:xfrm>
              <a:off x="-40466299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22;p67"/>
            <p:cNvSpPr/>
            <p:nvPr/>
          </p:nvSpPr>
          <p:spPr>
            <a:xfrm>
              <a:off x="-40723049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23;p67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24;p67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6025;p67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3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5" name="Google Shape;6043;p67"/>
          <p:cNvSpPr/>
          <p:nvPr/>
        </p:nvSpPr>
        <p:spPr>
          <a:xfrm>
            <a:off x="2931314" y="5897684"/>
            <a:ext cx="412193" cy="486897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174" name="Google Shape;6052;p67"/>
          <p:cNvGrpSpPr/>
          <p:nvPr/>
        </p:nvGrpSpPr>
        <p:grpSpPr>
          <a:xfrm>
            <a:off x="7958671" y="5875170"/>
            <a:ext cx="476074" cy="484489"/>
            <a:chOff x="-40372574" y="3604550"/>
            <a:chExt cx="311150" cy="316650"/>
          </a:xfrm>
          <a:solidFill>
            <a:srgbClr val="2B559E"/>
          </a:solidFill>
        </p:grpSpPr>
        <p:sp>
          <p:nvSpPr>
            <p:cNvPr id="175" name="Google Shape;6053;p67"/>
            <p:cNvSpPr/>
            <p:nvPr/>
          </p:nvSpPr>
          <p:spPr>
            <a:xfrm>
              <a:off x="-40372574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6054;p67"/>
            <p:cNvSpPr/>
            <p:nvPr/>
          </p:nvSpPr>
          <p:spPr>
            <a:xfrm>
              <a:off x="-40312699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6055;p67"/>
            <p:cNvSpPr/>
            <p:nvPr/>
          </p:nvSpPr>
          <p:spPr>
            <a:xfrm>
              <a:off x="-40250476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0" name="Google Shape;6078;p67"/>
          <p:cNvGrpSpPr/>
          <p:nvPr/>
        </p:nvGrpSpPr>
        <p:grpSpPr>
          <a:xfrm>
            <a:off x="3688782" y="5898888"/>
            <a:ext cx="486897" cy="484489"/>
            <a:chOff x="-41893474" y="3584850"/>
            <a:chExt cx="318225" cy="316650"/>
          </a:xfrm>
          <a:solidFill>
            <a:srgbClr val="2B559E"/>
          </a:solidFill>
        </p:grpSpPr>
        <p:sp>
          <p:nvSpPr>
            <p:cNvPr id="201" name="Google Shape;6079;p67"/>
            <p:cNvSpPr/>
            <p:nvPr/>
          </p:nvSpPr>
          <p:spPr>
            <a:xfrm>
              <a:off x="-41827301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5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2" name="Google Shape;6080;p67"/>
            <p:cNvSpPr/>
            <p:nvPr/>
          </p:nvSpPr>
          <p:spPr>
            <a:xfrm>
              <a:off x="-41726501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6081;p67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6082;p67"/>
            <p:cNvSpPr/>
            <p:nvPr/>
          </p:nvSpPr>
          <p:spPr>
            <a:xfrm>
              <a:off x="-41893474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1" name="Google Shape;6110;p67"/>
          <p:cNvGrpSpPr/>
          <p:nvPr/>
        </p:nvGrpSpPr>
        <p:grpSpPr>
          <a:xfrm>
            <a:off x="4497763" y="5945404"/>
            <a:ext cx="483301" cy="378456"/>
            <a:chOff x="-41526451" y="3653375"/>
            <a:chExt cx="315875" cy="247350"/>
          </a:xfrm>
          <a:solidFill>
            <a:srgbClr val="2B559E"/>
          </a:solidFill>
        </p:grpSpPr>
        <p:sp>
          <p:nvSpPr>
            <p:cNvPr id="232" name="Google Shape;6111;p67"/>
            <p:cNvSpPr/>
            <p:nvPr/>
          </p:nvSpPr>
          <p:spPr>
            <a:xfrm>
              <a:off x="-41526451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3" name="Google Shape;6112;p67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6" name="Google Shape;5972;p67"/>
          <p:cNvGrpSpPr/>
          <p:nvPr/>
        </p:nvGrpSpPr>
        <p:grpSpPr>
          <a:xfrm>
            <a:off x="2085408" y="2876674"/>
            <a:ext cx="480630" cy="552897"/>
            <a:chOff x="-42971724" y="3217825"/>
            <a:chExt cx="275675" cy="317125"/>
          </a:xfrm>
          <a:solidFill>
            <a:srgbClr val="2B559E"/>
          </a:solidFill>
        </p:grpSpPr>
        <p:sp>
          <p:nvSpPr>
            <p:cNvPr id="257" name="Google Shape;5973;p67"/>
            <p:cNvSpPr/>
            <p:nvPr/>
          </p:nvSpPr>
          <p:spPr>
            <a:xfrm>
              <a:off x="-42951251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8" name="Google Shape;5974;p67"/>
            <p:cNvSpPr/>
            <p:nvPr/>
          </p:nvSpPr>
          <p:spPr>
            <a:xfrm>
              <a:off x="-42971724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9" name="Google Shape;5975;p67"/>
            <p:cNvSpPr/>
            <p:nvPr/>
          </p:nvSpPr>
          <p:spPr>
            <a:xfrm>
              <a:off x="-42866974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0" name="Google Shape;5984;p67"/>
          <p:cNvGrpSpPr/>
          <p:nvPr/>
        </p:nvGrpSpPr>
        <p:grpSpPr>
          <a:xfrm>
            <a:off x="6178205" y="2872587"/>
            <a:ext cx="554771" cy="553419"/>
            <a:chOff x="-41111351" y="3239100"/>
            <a:chExt cx="318200" cy="317425"/>
          </a:xfrm>
          <a:solidFill>
            <a:srgbClr val="2B559E"/>
          </a:solidFill>
        </p:grpSpPr>
        <p:sp>
          <p:nvSpPr>
            <p:cNvPr id="261" name="Google Shape;5985;p67"/>
            <p:cNvSpPr/>
            <p:nvPr/>
          </p:nvSpPr>
          <p:spPr>
            <a:xfrm>
              <a:off x="-41111351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2" name="Google Shape;5986;p67"/>
            <p:cNvSpPr/>
            <p:nvPr/>
          </p:nvSpPr>
          <p:spPr>
            <a:xfrm>
              <a:off x="-41110576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3" name="Google Shape;5987;p67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4" name="Google Shape;5988;p67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5" name="Google Shape;6002;p67"/>
          <p:cNvGrpSpPr/>
          <p:nvPr/>
        </p:nvGrpSpPr>
        <p:grpSpPr>
          <a:xfrm>
            <a:off x="2946931" y="2876671"/>
            <a:ext cx="640899" cy="553419"/>
            <a:chOff x="-42651700" y="3217825"/>
            <a:chExt cx="367600" cy="317425"/>
          </a:xfrm>
          <a:solidFill>
            <a:srgbClr val="2B559E"/>
          </a:solidFill>
        </p:grpSpPr>
        <p:sp>
          <p:nvSpPr>
            <p:cNvPr id="266" name="Google Shape;6003;p67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7" name="Google Shape;6004;p67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8" name="Google Shape;6005;p67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9" name="Google Shape;6006;p67"/>
            <p:cNvSpPr/>
            <p:nvPr/>
          </p:nvSpPr>
          <p:spPr>
            <a:xfrm>
              <a:off x="-42561374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0" name="Google Shape;6011;p67"/>
          <p:cNvGrpSpPr/>
          <p:nvPr/>
        </p:nvGrpSpPr>
        <p:grpSpPr>
          <a:xfrm>
            <a:off x="6967033" y="2844369"/>
            <a:ext cx="562442" cy="552591"/>
            <a:chOff x="-40748276" y="3238700"/>
            <a:chExt cx="322600" cy="316950"/>
          </a:xfrm>
          <a:solidFill>
            <a:srgbClr val="2B559E"/>
          </a:solidFill>
        </p:grpSpPr>
        <p:sp>
          <p:nvSpPr>
            <p:cNvPr id="271" name="Google Shape;6012;p67"/>
            <p:cNvSpPr/>
            <p:nvPr/>
          </p:nvSpPr>
          <p:spPr>
            <a:xfrm>
              <a:off x="-40709676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2" name="Google Shape;6013;p67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3" name="Google Shape;6014;p67"/>
            <p:cNvSpPr/>
            <p:nvPr/>
          </p:nvSpPr>
          <p:spPr>
            <a:xfrm>
              <a:off x="-40678174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4" name="Google Shape;6015;p67"/>
            <p:cNvSpPr/>
            <p:nvPr/>
          </p:nvSpPr>
          <p:spPr>
            <a:xfrm>
              <a:off x="-40513549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5" name="Google Shape;6016;p67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6" name="Google Shape;6017;p67"/>
            <p:cNvSpPr/>
            <p:nvPr/>
          </p:nvSpPr>
          <p:spPr>
            <a:xfrm>
              <a:off x="-40748276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6" h="3513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7" name="Google Shape;6042;p67"/>
          <p:cNvSpPr/>
          <p:nvPr/>
        </p:nvSpPr>
        <p:spPr>
          <a:xfrm>
            <a:off x="3789560" y="2877760"/>
            <a:ext cx="543830" cy="551240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278" name="Google Shape;6047;p67"/>
          <p:cNvGrpSpPr/>
          <p:nvPr/>
        </p:nvGrpSpPr>
        <p:grpSpPr>
          <a:xfrm>
            <a:off x="7827310" y="2844663"/>
            <a:ext cx="553419" cy="503992"/>
            <a:chOff x="-40378075" y="3267450"/>
            <a:chExt cx="317425" cy="289075"/>
          </a:xfrm>
          <a:solidFill>
            <a:schemeClr val="bg1"/>
          </a:solidFill>
        </p:grpSpPr>
        <p:sp>
          <p:nvSpPr>
            <p:cNvPr id="279" name="Google Shape;6048;p67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0" name="Google Shape;6049;p67"/>
            <p:cNvSpPr/>
            <p:nvPr/>
          </p:nvSpPr>
          <p:spPr>
            <a:xfrm>
              <a:off x="-40316649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1" name="Google Shape;6050;p67"/>
            <p:cNvSpPr/>
            <p:nvPr/>
          </p:nvSpPr>
          <p:spPr>
            <a:xfrm>
              <a:off x="-40209524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2" name="Google Shape;6051;p67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3" name="Google Shape;6072;p67"/>
          <p:cNvGrpSpPr/>
          <p:nvPr/>
        </p:nvGrpSpPr>
        <p:grpSpPr>
          <a:xfrm>
            <a:off x="4555697" y="2850813"/>
            <a:ext cx="553464" cy="553115"/>
            <a:chOff x="-41895049" y="3217225"/>
            <a:chExt cx="317450" cy="317250"/>
          </a:xfrm>
          <a:solidFill>
            <a:srgbClr val="2B559E"/>
          </a:solidFill>
        </p:grpSpPr>
        <p:sp>
          <p:nvSpPr>
            <p:cNvPr id="284" name="Google Shape;6073;p67"/>
            <p:cNvSpPr/>
            <p:nvPr/>
          </p:nvSpPr>
          <p:spPr>
            <a:xfrm>
              <a:off x="-41895049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5" name="Google Shape;6074;p67"/>
            <p:cNvSpPr/>
            <p:nvPr/>
          </p:nvSpPr>
          <p:spPr>
            <a:xfrm>
              <a:off x="-41619376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6" name="Google Shape;6075;p67"/>
            <p:cNvSpPr/>
            <p:nvPr/>
          </p:nvSpPr>
          <p:spPr>
            <a:xfrm>
              <a:off x="-41832826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18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7" name="Google Shape;6076;p67"/>
            <p:cNvSpPr/>
            <p:nvPr/>
          </p:nvSpPr>
          <p:spPr>
            <a:xfrm>
              <a:off x="-41880076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8" name="Google Shape;6077;p67"/>
            <p:cNvSpPr/>
            <p:nvPr/>
          </p:nvSpPr>
          <p:spPr>
            <a:xfrm>
              <a:off x="-41880876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2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9" name="Google Shape;6107;p67"/>
          <p:cNvGrpSpPr/>
          <p:nvPr/>
        </p:nvGrpSpPr>
        <p:grpSpPr>
          <a:xfrm>
            <a:off x="5382981" y="2829502"/>
            <a:ext cx="557559" cy="550717"/>
            <a:chOff x="-41530374" y="3218800"/>
            <a:chExt cx="319800" cy="315875"/>
          </a:xfrm>
          <a:solidFill>
            <a:srgbClr val="2B559E"/>
          </a:solidFill>
        </p:grpSpPr>
        <p:sp>
          <p:nvSpPr>
            <p:cNvPr id="290" name="Google Shape;6108;p67"/>
            <p:cNvSpPr/>
            <p:nvPr/>
          </p:nvSpPr>
          <p:spPr>
            <a:xfrm>
              <a:off x="-41530374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1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1" name="Google Shape;6109;p67"/>
            <p:cNvSpPr/>
            <p:nvPr/>
          </p:nvSpPr>
          <p:spPr>
            <a:xfrm>
              <a:off x="-41435074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7" name="Google Shape;5593;p66"/>
          <p:cNvGrpSpPr/>
          <p:nvPr/>
        </p:nvGrpSpPr>
        <p:grpSpPr>
          <a:xfrm>
            <a:off x="2034652" y="3820599"/>
            <a:ext cx="669035" cy="669035"/>
            <a:chOff x="5049725" y="249400"/>
            <a:chExt cx="481825" cy="481825"/>
          </a:xfrm>
          <a:solidFill>
            <a:srgbClr val="2B559E"/>
          </a:solidFill>
        </p:grpSpPr>
        <p:sp>
          <p:nvSpPr>
            <p:cNvPr id="328" name="Google Shape;5594;p6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3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9" name="Google Shape;5595;p6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0" name="Google Shape;5596;p66"/>
          <p:cNvGrpSpPr/>
          <p:nvPr/>
        </p:nvGrpSpPr>
        <p:grpSpPr>
          <a:xfrm>
            <a:off x="3761453" y="3915122"/>
            <a:ext cx="526654" cy="526654"/>
            <a:chOff x="5660400" y="238125"/>
            <a:chExt cx="481825" cy="481825"/>
          </a:xfrm>
          <a:solidFill>
            <a:srgbClr val="2B559E"/>
          </a:solidFill>
        </p:grpSpPr>
        <p:sp>
          <p:nvSpPr>
            <p:cNvPr id="331" name="Google Shape;5597;p6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2" name="Google Shape;5598;p6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5" name="Google Shape;5651;p66"/>
          <p:cNvGrpSpPr/>
          <p:nvPr/>
        </p:nvGrpSpPr>
        <p:grpSpPr>
          <a:xfrm>
            <a:off x="6977868" y="3990143"/>
            <a:ext cx="588344" cy="379235"/>
            <a:chOff x="1492675" y="1520750"/>
            <a:chExt cx="481825" cy="310575"/>
          </a:xfrm>
          <a:solidFill>
            <a:srgbClr val="2B559E"/>
          </a:solidFill>
        </p:grpSpPr>
        <p:sp>
          <p:nvSpPr>
            <p:cNvPr id="386" name="Google Shape;5652;p6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7" name="Google Shape;5653;p6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9" name="Google Shape;5775;p66"/>
          <p:cNvGrpSpPr/>
          <p:nvPr/>
        </p:nvGrpSpPr>
        <p:grpSpPr>
          <a:xfrm>
            <a:off x="5430175" y="4018659"/>
            <a:ext cx="451872" cy="423619"/>
            <a:chOff x="4456875" y="2635825"/>
            <a:chExt cx="481825" cy="451700"/>
          </a:xfrm>
          <a:solidFill>
            <a:srgbClr val="2B559E"/>
          </a:solidFill>
        </p:grpSpPr>
        <p:sp>
          <p:nvSpPr>
            <p:cNvPr id="510" name="Google Shape;5776;p6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1" name="Google Shape;5777;p6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2" name="Google Shape;5778;p6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5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3" name="Google Shape;5779;p6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5" h="1695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4" name="Google Shape;5780;p6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5" name="Google Shape;5781;p6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5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3347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idx="1"/>
          </p:nvPr>
        </p:nvSpPr>
        <p:spPr>
          <a:xfrm>
            <a:off x="973063" y="565623"/>
            <a:ext cx="7933145" cy="997585"/>
          </a:xfrm>
        </p:spPr>
        <p:txBody>
          <a:bodyPr>
            <a:normAutofit fontScale="85000" lnSpcReduction="10000"/>
          </a:bodyPr>
          <a:lstStyle/>
          <a:p>
            <a:pPr rtl="1"/>
            <a:r>
              <a:rPr lang="fa-IR" sz="4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مجموعه</a:t>
            </a:r>
            <a:r>
              <a:rPr lang="fa-IR" sz="4800" dirty="0">
                <a:latin typeface="+mn-lt"/>
                <a:cs typeface="B Nazanin" panose="00000700000000000000" pitchFamily="2" charset="-78"/>
              </a:rPr>
              <a:t> آیکون های کاملاً قابل ویرایش: </a:t>
            </a:r>
            <a:r>
              <a:rPr lang="en-US" sz="4800" dirty="0">
                <a:latin typeface="+mn-lt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2104515" y="2292180"/>
            <a:ext cx="553825" cy="652237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3028565" y="2306697"/>
            <a:ext cx="581741" cy="623206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1179754" y="2292180"/>
            <a:ext cx="553825" cy="652237"/>
            <a:chOff x="4835382" y="73243"/>
            <a:chExt cx="2920830" cy="3227535"/>
          </a:xfrm>
          <a:solidFill>
            <a:srgbClr val="2B559E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8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400">
                <a:cs typeface="B Nazanin" panose="00000700000000000000" pitchFamily="2" charset="-78"/>
              </a:endParaRPr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273816" y="2327572"/>
            <a:ext cx="496324" cy="581453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7374981" y="2306728"/>
            <a:ext cx="584676" cy="6231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1170146" y="6077056"/>
            <a:ext cx="573035" cy="610732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27" fmla="*/ 436907 w 3960440"/>
              <a:gd name="connsiteY27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235427" y="6077056"/>
            <a:ext cx="573099" cy="610732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31" fmla="*/ 333511 w 3888432"/>
              <a:gd name="connsiteY31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3032916" y="6077056"/>
            <a:ext cx="573035" cy="610732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30" fmla="*/ 308009 w 3960000"/>
              <a:gd name="connsiteY30" fmla="*/ 0 h 3960000"/>
              <a:gd name="connsiteX31" fmla="*/ 308009 w 3960000"/>
              <a:gd name="connsiteY31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2094909" y="6077056"/>
            <a:ext cx="573035" cy="610732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3987909" y="6064648"/>
            <a:ext cx="575078" cy="623138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4877779" y="6107568"/>
            <a:ext cx="539102" cy="580219"/>
          </a:xfrm>
          <a:custGeom>
            <a:avLst/>
            <a:gdLst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  <a:gd name="connsiteX36" fmla="*/ 1651152 w 3221102"/>
              <a:gd name="connsiteY36" fmla="*/ 501 h 3221116"/>
              <a:gd name="connsiteX37" fmla="*/ 1651152 w 3221102"/>
              <a:gd name="connsiteY37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6" name="Google Shape;10001;p74"/>
          <p:cNvGrpSpPr/>
          <p:nvPr/>
        </p:nvGrpSpPr>
        <p:grpSpPr>
          <a:xfrm>
            <a:off x="6531754" y="6052870"/>
            <a:ext cx="547745" cy="583778"/>
            <a:chOff x="-65145698" y="3727425"/>
            <a:chExt cx="317425" cy="317425"/>
          </a:xfrm>
          <a:solidFill>
            <a:srgbClr val="2B559E"/>
          </a:solidFill>
        </p:grpSpPr>
        <p:sp>
          <p:nvSpPr>
            <p:cNvPr id="107" name="Google Shape;10002;p74"/>
            <p:cNvSpPr/>
            <p:nvPr/>
          </p:nvSpPr>
          <p:spPr>
            <a:xfrm>
              <a:off x="-65145698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003;p74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2" name="Google Shape;10027;p74"/>
          <p:cNvGrpSpPr/>
          <p:nvPr/>
        </p:nvGrpSpPr>
        <p:grpSpPr>
          <a:xfrm>
            <a:off x="1374957" y="4338230"/>
            <a:ext cx="523629" cy="508065"/>
            <a:chOff x="-61354872" y="3751050"/>
            <a:chExt cx="316650" cy="288275"/>
          </a:xfrm>
          <a:solidFill>
            <a:srgbClr val="2B559E"/>
          </a:solidFill>
        </p:grpSpPr>
        <p:sp>
          <p:nvSpPr>
            <p:cNvPr id="133" name="Google Shape;10028;p74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0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029;p74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8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0030;p74"/>
            <p:cNvSpPr/>
            <p:nvPr/>
          </p:nvSpPr>
          <p:spPr>
            <a:xfrm>
              <a:off x="-61354872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074;p74"/>
          <p:cNvGrpSpPr/>
          <p:nvPr/>
        </p:nvGrpSpPr>
        <p:grpSpPr>
          <a:xfrm>
            <a:off x="2167704" y="4304476"/>
            <a:ext cx="523629" cy="546973"/>
            <a:chOff x="-60988625" y="3740800"/>
            <a:chExt cx="316650" cy="310350"/>
          </a:xfrm>
          <a:solidFill>
            <a:srgbClr val="2B559E"/>
          </a:solidFill>
        </p:grpSpPr>
        <p:sp>
          <p:nvSpPr>
            <p:cNvPr id="180" name="Google Shape;10075;p74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076;p74"/>
            <p:cNvSpPr/>
            <p:nvPr/>
          </p:nvSpPr>
          <p:spPr>
            <a:xfrm>
              <a:off x="-60742097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077;p74"/>
            <p:cNvSpPr/>
            <p:nvPr/>
          </p:nvSpPr>
          <p:spPr>
            <a:xfrm>
              <a:off x="-60740522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89" name="Google Shape;10084;p74"/>
          <p:cNvGrpSpPr/>
          <p:nvPr/>
        </p:nvGrpSpPr>
        <p:grpSpPr>
          <a:xfrm>
            <a:off x="5569973" y="4316499"/>
            <a:ext cx="479509" cy="494673"/>
            <a:chOff x="-59447249" y="3706150"/>
            <a:chExt cx="319000" cy="308775"/>
          </a:xfrm>
          <a:solidFill>
            <a:srgbClr val="2B559E"/>
          </a:solidFill>
        </p:grpSpPr>
        <p:sp>
          <p:nvSpPr>
            <p:cNvPr id="190" name="Google Shape;10085;p74"/>
            <p:cNvSpPr/>
            <p:nvPr/>
          </p:nvSpPr>
          <p:spPr>
            <a:xfrm>
              <a:off x="-59381876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086;p74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3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087;p74"/>
            <p:cNvSpPr/>
            <p:nvPr/>
          </p:nvSpPr>
          <p:spPr>
            <a:xfrm>
              <a:off x="-59447249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59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088;p74"/>
            <p:cNvSpPr/>
            <p:nvPr/>
          </p:nvSpPr>
          <p:spPr>
            <a:xfrm>
              <a:off x="-59293652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94" name="Google Shape;10089;p74"/>
          <p:cNvGrpSpPr/>
          <p:nvPr/>
        </p:nvGrpSpPr>
        <p:grpSpPr>
          <a:xfrm>
            <a:off x="4601244" y="2208422"/>
            <a:ext cx="687285" cy="724613"/>
            <a:chOff x="-64406128" y="3362225"/>
            <a:chExt cx="318225" cy="314800"/>
          </a:xfrm>
          <a:solidFill>
            <a:srgbClr val="2B559E"/>
          </a:solidFill>
        </p:grpSpPr>
        <p:sp>
          <p:nvSpPr>
            <p:cNvPr id="195" name="Google Shape;10090;p74"/>
            <p:cNvSpPr/>
            <p:nvPr/>
          </p:nvSpPr>
          <p:spPr>
            <a:xfrm>
              <a:off x="-64332098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091;p74"/>
            <p:cNvSpPr/>
            <p:nvPr/>
          </p:nvSpPr>
          <p:spPr>
            <a:xfrm>
              <a:off x="-64406128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218" name="Google Shape;10113;p74"/>
          <p:cNvSpPr/>
          <p:nvPr/>
        </p:nvSpPr>
        <p:spPr>
          <a:xfrm>
            <a:off x="3036003" y="4276299"/>
            <a:ext cx="527514" cy="556004"/>
          </a:xfrm>
          <a:custGeom>
            <a:avLst/>
            <a:gdLst/>
            <a:ahLst/>
            <a:cxnLst/>
            <a:rect l="l" t="t" r="r" b="b"/>
            <a:pathLst>
              <a:path w="12759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223" name="Google Shape;10118;p74"/>
          <p:cNvGrpSpPr/>
          <p:nvPr/>
        </p:nvGrpSpPr>
        <p:grpSpPr>
          <a:xfrm>
            <a:off x="7362071" y="3399670"/>
            <a:ext cx="467487" cy="505847"/>
            <a:chOff x="-59400777" y="4084200"/>
            <a:chExt cx="311125" cy="315875"/>
          </a:xfrm>
          <a:solidFill>
            <a:srgbClr val="2B559E"/>
          </a:solidFill>
        </p:grpSpPr>
        <p:sp>
          <p:nvSpPr>
            <p:cNvPr id="224" name="Google Shape;10119;p74"/>
            <p:cNvSpPr/>
            <p:nvPr/>
          </p:nvSpPr>
          <p:spPr>
            <a:xfrm>
              <a:off x="-59400777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5" name="Google Shape;10120;p74"/>
            <p:cNvSpPr/>
            <p:nvPr/>
          </p:nvSpPr>
          <p:spPr>
            <a:xfrm>
              <a:off x="-59400002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6" name="Google Shape;10121;p74"/>
            <p:cNvSpPr/>
            <p:nvPr/>
          </p:nvSpPr>
          <p:spPr>
            <a:xfrm>
              <a:off x="-59290502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7" name="Google Shape;10122;p74"/>
            <p:cNvSpPr/>
            <p:nvPr/>
          </p:nvSpPr>
          <p:spPr>
            <a:xfrm>
              <a:off x="-59290502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8" name="Google Shape;10123;p74"/>
            <p:cNvSpPr/>
            <p:nvPr/>
          </p:nvSpPr>
          <p:spPr>
            <a:xfrm>
              <a:off x="-59181026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9" name="Google Shape;10124;p74"/>
            <p:cNvSpPr/>
            <p:nvPr/>
          </p:nvSpPr>
          <p:spPr>
            <a:xfrm>
              <a:off x="-59179451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34" name="Google Shape;10129;p74"/>
          <p:cNvGrpSpPr/>
          <p:nvPr/>
        </p:nvGrpSpPr>
        <p:grpSpPr>
          <a:xfrm>
            <a:off x="3884992" y="2249384"/>
            <a:ext cx="570207" cy="714002"/>
            <a:chOff x="-64022548" y="3727425"/>
            <a:chExt cx="270175" cy="317425"/>
          </a:xfrm>
          <a:solidFill>
            <a:srgbClr val="2B559E"/>
          </a:solidFill>
        </p:grpSpPr>
        <p:sp>
          <p:nvSpPr>
            <p:cNvPr id="235" name="Google Shape;10130;p74"/>
            <p:cNvSpPr/>
            <p:nvPr/>
          </p:nvSpPr>
          <p:spPr>
            <a:xfrm>
              <a:off x="-64022548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3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36" name="Google Shape;10131;p74"/>
            <p:cNvSpPr/>
            <p:nvPr/>
          </p:nvSpPr>
          <p:spPr>
            <a:xfrm>
              <a:off x="-64000503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37" name="Google Shape;10132;p74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59" name="Google Shape;10154;p74"/>
          <p:cNvGrpSpPr/>
          <p:nvPr/>
        </p:nvGrpSpPr>
        <p:grpSpPr>
          <a:xfrm>
            <a:off x="3987910" y="4275865"/>
            <a:ext cx="523629" cy="557899"/>
            <a:chOff x="-60255348" y="3733825"/>
            <a:chExt cx="316650" cy="316550"/>
          </a:xfrm>
          <a:solidFill>
            <a:srgbClr val="2B559E"/>
          </a:solidFill>
        </p:grpSpPr>
        <p:sp>
          <p:nvSpPr>
            <p:cNvPr id="260" name="Google Shape;10155;p74"/>
            <p:cNvSpPr/>
            <p:nvPr/>
          </p:nvSpPr>
          <p:spPr>
            <a:xfrm>
              <a:off x="-60218327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1" name="Google Shape;10156;p74"/>
            <p:cNvSpPr/>
            <p:nvPr/>
          </p:nvSpPr>
          <p:spPr>
            <a:xfrm>
              <a:off x="-60255348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2" name="Google Shape;10157;p74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3" name="Google Shape;10158;p74"/>
            <p:cNvSpPr/>
            <p:nvPr/>
          </p:nvSpPr>
          <p:spPr>
            <a:xfrm>
              <a:off x="-60212827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4" name="Google Shape;10159;p74"/>
            <p:cNvSpPr/>
            <p:nvPr/>
          </p:nvSpPr>
          <p:spPr>
            <a:xfrm>
              <a:off x="-60012752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5" name="Google Shape;10160;p74"/>
            <p:cNvSpPr/>
            <p:nvPr/>
          </p:nvSpPr>
          <p:spPr>
            <a:xfrm>
              <a:off x="-60012752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6" name="Google Shape;10161;p74"/>
            <p:cNvSpPr/>
            <p:nvPr/>
          </p:nvSpPr>
          <p:spPr>
            <a:xfrm>
              <a:off x="-60212827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77" name="Google Shape;10172;p74"/>
          <p:cNvGrpSpPr/>
          <p:nvPr/>
        </p:nvGrpSpPr>
        <p:grpSpPr>
          <a:xfrm>
            <a:off x="5488114" y="2267383"/>
            <a:ext cx="683931" cy="722214"/>
            <a:chOff x="-63679952" y="4093450"/>
            <a:chExt cx="320600" cy="317650"/>
          </a:xfrm>
          <a:solidFill>
            <a:srgbClr val="2B559E"/>
          </a:solidFill>
        </p:grpSpPr>
        <p:sp>
          <p:nvSpPr>
            <p:cNvPr id="278" name="Google Shape;10173;p74"/>
            <p:cNvSpPr/>
            <p:nvPr/>
          </p:nvSpPr>
          <p:spPr>
            <a:xfrm>
              <a:off x="-63595653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79" name="Google Shape;10174;p74"/>
            <p:cNvSpPr/>
            <p:nvPr/>
          </p:nvSpPr>
          <p:spPr>
            <a:xfrm>
              <a:off x="-63679952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0" name="Google Shape;10175;p74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89" name="Google Shape;10184;p74"/>
          <p:cNvGrpSpPr/>
          <p:nvPr/>
        </p:nvGrpSpPr>
        <p:grpSpPr>
          <a:xfrm>
            <a:off x="339431" y="4274160"/>
            <a:ext cx="523629" cy="559485"/>
            <a:chOff x="-61783348" y="3743950"/>
            <a:chExt cx="316650" cy="317450"/>
          </a:xfrm>
          <a:solidFill>
            <a:srgbClr val="2B559E"/>
          </a:solidFill>
        </p:grpSpPr>
        <p:sp>
          <p:nvSpPr>
            <p:cNvPr id="290" name="Google Shape;10185;p74"/>
            <p:cNvSpPr/>
            <p:nvPr/>
          </p:nvSpPr>
          <p:spPr>
            <a:xfrm>
              <a:off x="-61783348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1" name="Google Shape;10186;p74"/>
            <p:cNvSpPr/>
            <p:nvPr/>
          </p:nvSpPr>
          <p:spPr>
            <a:xfrm>
              <a:off x="-61739227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294" name="Google Shape;10189;p74"/>
          <p:cNvSpPr/>
          <p:nvPr/>
        </p:nvSpPr>
        <p:spPr>
          <a:xfrm>
            <a:off x="4811153" y="4353018"/>
            <a:ext cx="526233" cy="437305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295" name="Google Shape;10190;p74"/>
          <p:cNvGrpSpPr/>
          <p:nvPr/>
        </p:nvGrpSpPr>
        <p:grpSpPr>
          <a:xfrm>
            <a:off x="6545921" y="4292395"/>
            <a:ext cx="479547" cy="504925"/>
            <a:chOff x="-59869425" y="4102225"/>
            <a:chExt cx="319025" cy="315175"/>
          </a:xfrm>
          <a:solidFill>
            <a:srgbClr val="2B559E"/>
          </a:solidFill>
        </p:grpSpPr>
        <p:sp>
          <p:nvSpPr>
            <p:cNvPr id="296" name="Google Shape;10191;p74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7" name="Google Shape;10192;p74"/>
            <p:cNvSpPr/>
            <p:nvPr/>
          </p:nvSpPr>
          <p:spPr>
            <a:xfrm>
              <a:off x="-59811127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2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8" name="Google Shape;10193;p74"/>
            <p:cNvSpPr/>
            <p:nvPr/>
          </p:nvSpPr>
          <p:spPr>
            <a:xfrm>
              <a:off x="-59700077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9" name="Google Shape;10194;p74"/>
            <p:cNvSpPr/>
            <p:nvPr/>
          </p:nvSpPr>
          <p:spPr>
            <a:xfrm>
              <a:off x="-59742598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26" name="Google Shape;10221;p74"/>
          <p:cNvGrpSpPr/>
          <p:nvPr/>
        </p:nvGrpSpPr>
        <p:grpSpPr>
          <a:xfrm>
            <a:off x="1177480" y="5257927"/>
            <a:ext cx="422587" cy="511165"/>
            <a:chOff x="2423775" y="3226875"/>
            <a:chExt cx="259925" cy="295000"/>
          </a:xfrm>
          <a:solidFill>
            <a:srgbClr val="2B559E"/>
          </a:solidFill>
        </p:grpSpPr>
        <p:sp>
          <p:nvSpPr>
            <p:cNvPr id="327" name="Google Shape;10222;p74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28" name="Google Shape;10223;p74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29" name="Google Shape;10224;p74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45" name="Google Shape;10240;p74"/>
          <p:cNvGrpSpPr/>
          <p:nvPr/>
        </p:nvGrpSpPr>
        <p:grpSpPr>
          <a:xfrm>
            <a:off x="3028885" y="5262806"/>
            <a:ext cx="486646" cy="480451"/>
            <a:chOff x="4266025" y="3609275"/>
            <a:chExt cx="299325" cy="277275"/>
          </a:xfrm>
          <a:solidFill>
            <a:srgbClr val="2B559E"/>
          </a:solidFill>
        </p:grpSpPr>
        <p:sp>
          <p:nvSpPr>
            <p:cNvPr id="346" name="Google Shape;10241;p74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47" name="Google Shape;10242;p74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08" name="Google Shape;10303;p74"/>
          <p:cNvGrpSpPr/>
          <p:nvPr/>
        </p:nvGrpSpPr>
        <p:grpSpPr>
          <a:xfrm>
            <a:off x="3962728" y="5220959"/>
            <a:ext cx="480265" cy="511815"/>
            <a:chOff x="4628325" y="3599825"/>
            <a:chExt cx="295400" cy="295375"/>
          </a:xfrm>
          <a:solidFill>
            <a:srgbClr val="2B559E"/>
          </a:solidFill>
        </p:grpSpPr>
        <p:sp>
          <p:nvSpPr>
            <p:cNvPr id="409" name="Google Shape;10304;p74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0" name="Google Shape;10305;p74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1" name="Google Shape;10306;p74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2" name="Google Shape;10307;p74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3" name="Google Shape;10308;p74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4" name="Google Shape;10309;p74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5" name="Google Shape;10310;p74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6" name="Google Shape;10311;p74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7" name="Google Shape;10312;p74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8" name="Google Shape;10313;p74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9" name="Google Shape;10314;p74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20" name="Google Shape;10315;p74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38" name="Google Shape;10341;p74"/>
          <p:cNvGrpSpPr/>
          <p:nvPr/>
        </p:nvGrpSpPr>
        <p:grpSpPr>
          <a:xfrm>
            <a:off x="7433240" y="4300769"/>
            <a:ext cx="345979" cy="483429"/>
            <a:chOff x="3167275" y="3227275"/>
            <a:chExt cx="225300" cy="295375"/>
          </a:xfrm>
          <a:solidFill>
            <a:srgbClr val="2B559E"/>
          </a:solidFill>
        </p:grpSpPr>
        <p:sp>
          <p:nvSpPr>
            <p:cNvPr id="439" name="Google Shape;10342;p74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40" name="Google Shape;10343;p74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41" name="Google Shape;10344;p74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42" name="Google Shape;10345;p74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43" name="Google Shape;10346;p74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51" name="Google Shape;10359;p74"/>
          <p:cNvGrpSpPr/>
          <p:nvPr/>
        </p:nvGrpSpPr>
        <p:grpSpPr>
          <a:xfrm>
            <a:off x="4842866" y="5277086"/>
            <a:ext cx="481525" cy="451774"/>
            <a:chOff x="4991425" y="3617150"/>
            <a:chExt cx="296175" cy="260725"/>
          </a:xfrm>
          <a:solidFill>
            <a:srgbClr val="2B559E"/>
          </a:solidFill>
        </p:grpSpPr>
        <p:sp>
          <p:nvSpPr>
            <p:cNvPr id="452" name="Google Shape;10360;p74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53" name="Google Shape;10361;p74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54" name="Google Shape;10362;p74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55" name="Google Shape;10363;p74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56" name="Google Shape;10364;p74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57" name="Google Shape;10365;p74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58" name="Google Shape;10366;p74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84" name="Google Shape;10399;p74"/>
          <p:cNvGrpSpPr/>
          <p:nvPr/>
        </p:nvGrpSpPr>
        <p:grpSpPr>
          <a:xfrm>
            <a:off x="239996" y="5182679"/>
            <a:ext cx="480223" cy="509087"/>
            <a:chOff x="3497300" y="3591950"/>
            <a:chExt cx="295375" cy="293800"/>
          </a:xfrm>
          <a:solidFill>
            <a:srgbClr val="2B559E"/>
          </a:solidFill>
        </p:grpSpPr>
        <p:sp>
          <p:nvSpPr>
            <p:cNvPr id="485" name="Google Shape;10400;p74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86" name="Google Shape;10401;p74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87" name="Google Shape;10402;p74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88" name="Google Shape;10403;p74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89" name="Google Shape;10404;p74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90" name="Google Shape;10405;p74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91" name="Google Shape;10406;p74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92" name="Google Shape;10407;p74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06" name="Google Shape;10421;p74"/>
          <p:cNvGrpSpPr/>
          <p:nvPr/>
        </p:nvGrpSpPr>
        <p:grpSpPr>
          <a:xfrm>
            <a:off x="5578495" y="5194389"/>
            <a:ext cx="482823" cy="515928"/>
            <a:chOff x="5355300" y="3598250"/>
            <a:chExt cx="296975" cy="297750"/>
          </a:xfrm>
          <a:solidFill>
            <a:srgbClr val="2B559E"/>
          </a:solidFill>
        </p:grpSpPr>
        <p:sp>
          <p:nvSpPr>
            <p:cNvPr id="507" name="Google Shape;10422;p74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08" name="Google Shape;10423;p74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09" name="Google Shape;10424;p74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10" name="Google Shape;10425;p74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11" name="Google Shape;10426;p74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12" name="Google Shape;10427;p74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13" name="Google Shape;10428;p74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14" name="Google Shape;10429;p74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20" name="Google Shape;10435;p74"/>
          <p:cNvGrpSpPr/>
          <p:nvPr/>
        </p:nvGrpSpPr>
        <p:grpSpPr>
          <a:xfrm>
            <a:off x="5550115" y="5921573"/>
            <a:ext cx="709579" cy="701192"/>
            <a:chOff x="6543825" y="3202075"/>
            <a:chExt cx="296975" cy="275350"/>
          </a:xfrm>
          <a:solidFill>
            <a:srgbClr val="2B559E"/>
          </a:solidFill>
        </p:grpSpPr>
        <p:sp>
          <p:nvSpPr>
            <p:cNvPr id="521" name="Google Shape;10436;p74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2" name="Google Shape;10437;p74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3" name="Google Shape;10438;p74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4" name="Google Shape;10439;p74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5" name="Google Shape;10440;p74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6" name="Google Shape;10441;p74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7" name="Google Shape;10442;p74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28" name="Google Shape;10443;p74"/>
          <p:cNvGrpSpPr/>
          <p:nvPr/>
        </p:nvGrpSpPr>
        <p:grpSpPr>
          <a:xfrm>
            <a:off x="7377371" y="5084911"/>
            <a:ext cx="551089" cy="587342"/>
            <a:chOff x="2037825" y="3254050"/>
            <a:chExt cx="296175" cy="296175"/>
          </a:xfrm>
          <a:solidFill>
            <a:srgbClr val="2B559E"/>
          </a:solidFill>
        </p:grpSpPr>
        <p:sp>
          <p:nvSpPr>
            <p:cNvPr id="529" name="Google Shape;10444;p74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0" name="Google Shape;10445;p74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1" name="Google Shape;10446;p74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2" name="Google Shape;10447;p74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0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3" name="Google Shape;10448;p74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4" name="Google Shape;10449;p74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53" name="Google Shape;10468;p74"/>
          <p:cNvGrpSpPr/>
          <p:nvPr/>
        </p:nvGrpSpPr>
        <p:grpSpPr>
          <a:xfrm>
            <a:off x="2088127" y="5309150"/>
            <a:ext cx="482825" cy="513201"/>
            <a:chOff x="3859600" y="3591950"/>
            <a:chExt cx="296975" cy="296175"/>
          </a:xfrm>
          <a:solidFill>
            <a:srgbClr val="2B559E"/>
          </a:solidFill>
        </p:grpSpPr>
        <p:sp>
          <p:nvSpPr>
            <p:cNvPr id="554" name="Google Shape;10469;p74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55" name="Google Shape;10470;p74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56" name="Google Shape;10471;p74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68" name="Google Shape;10483;p74"/>
          <p:cNvGrpSpPr/>
          <p:nvPr/>
        </p:nvGrpSpPr>
        <p:grpSpPr>
          <a:xfrm>
            <a:off x="6545059" y="5175707"/>
            <a:ext cx="453357" cy="480451"/>
            <a:chOff x="5727850" y="3609275"/>
            <a:chExt cx="278850" cy="277275"/>
          </a:xfrm>
          <a:solidFill>
            <a:srgbClr val="2B559E"/>
          </a:solidFill>
        </p:grpSpPr>
        <p:sp>
          <p:nvSpPr>
            <p:cNvPr id="569" name="Google Shape;10484;p74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70" name="Google Shape;10485;p74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71" name="Google Shape;10486;p74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72" name="Google Shape;10487;p74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73" name="Google Shape;10488;p74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82" name="Google Shape;10497;p74"/>
          <p:cNvGrpSpPr/>
          <p:nvPr/>
        </p:nvGrpSpPr>
        <p:grpSpPr>
          <a:xfrm>
            <a:off x="6437177" y="3241607"/>
            <a:ext cx="630348" cy="670006"/>
            <a:chOff x="6553275" y="3604550"/>
            <a:chExt cx="296975" cy="296175"/>
          </a:xfrm>
          <a:solidFill>
            <a:srgbClr val="2B559E"/>
          </a:solidFill>
        </p:grpSpPr>
        <p:sp>
          <p:nvSpPr>
            <p:cNvPr id="583" name="Google Shape;10498;p74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84" name="Google Shape;10499;p74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85" name="Google Shape;10500;p74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86" name="Google Shape;10501;p74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87" name="Google Shape;10502;p74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88" name="Google Shape;10503;p74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89" name="Google Shape;10234;p74"/>
          <p:cNvGrpSpPr/>
          <p:nvPr/>
        </p:nvGrpSpPr>
        <p:grpSpPr>
          <a:xfrm>
            <a:off x="1112783" y="3289818"/>
            <a:ext cx="627005" cy="670006"/>
            <a:chOff x="4263650" y="3235150"/>
            <a:chExt cx="295400" cy="296175"/>
          </a:xfrm>
          <a:solidFill>
            <a:srgbClr val="2B559E"/>
          </a:solidFill>
        </p:grpSpPr>
        <p:sp>
          <p:nvSpPr>
            <p:cNvPr id="590" name="Google Shape;10235;p74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91" name="Google Shape;10236;p74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92" name="Google Shape;10237;p74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93" name="Google Shape;10238;p74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94" name="Google Shape;10239;p74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95" name="Google Shape;10251;p74"/>
          <p:cNvGrpSpPr/>
          <p:nvPr/>
        </p:nvGrpSpPr>
        <p:grpSpPr>
          <a:xfrm>
            <a:off x="5563648" y="3295374"/>
            <a:ext cx="406312" cy="670006"/>
            <a:chOff x="6164975" y="3211525"/>
            <a:chExt cx="191425" cy="296175"/>
          </a:xfrm>
          <a:solidFill>
            <a:srgbClr val="2B559E"/>
          </a:solidFill>
        </p:grpSpPr>
        <p:sp>
          <p:nvSpPr>
            <p:cNvPr id="596" name="Google Shape;10252;p74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97" name="Google Shape;10253;p74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98" name="Google Shape;10254;p74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99" name="Google Shape;10255;p74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00" name="Google Shape;10256;p74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01" name="Google Shape;10257;p74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02" name="Google Shape;10258;p74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03" name="Google Shape;10297;p74"/>
          <p:cNvGrpSpPr/>
          <p:nvPr/>
        </p:nvGrpSpPr>
        <p:grpSpPr>
          <a:xfrm>
            <a:off x="2081637" y="3277590"/>
            <a:ext cx="626953" cy="666442"/>
            <a:chOff x="4629125" y="3235150"/>
            <a:chExt cx="295375" cy="294600"/>
          </a:xfrm>
          <a:solidFill>
            <a:srgbClr val="2B559E"/>
          </a:solidFill>
        </p:grpSpPr>
        <p:sp>
          <p:nvSpPr>
            <p:cNvPr id="604" name="Google Shape;10298;p74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05" name="Google Shape;10299;p74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06" name="Google Shape;10300;p74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07" name="Google Shape;10301;p74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08" name="Google Shape;10302;p74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09" name="Google Shape;10352;p74"/>
          <p:cNvGrpSpPr/>
          <p:nvPr/>
        </p:nvGrpSpPr>
        <p:grpSpPr>
          <a:xfrm>
            <a:off x="2974414" y="3288895"/>
            <a:ext cx="628651" cy="672381"/>
            <a:chOff x="4991425" y="3234750"/>
            <a:chExt cx="296175" cy="297225"/>
          </a:xfrm>
          <a:solidFill>
            <a:srgbClr val="2B559E"/>
          </a:solidFill>
        </p:grpSpPr>
        <p:sp>
          <p:nvSpPr>
            <p:cNvPr id="610" name="Google Shape;10353;p74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1" name="Google Shape;10354;p74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2" name="Google Shape;10355;p74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3" name="Google Shape;10356;p74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4" name="Google Shape;10357;p74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2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5" name="Google Shape;10358;p74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2" h="3492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16" name="Google Shape;10390;p74"/>
          <p:cNvGrpSpPr/>
          <p:nvPr/>
        </p:nvGrpSpPr>
        <p:grpSpPr>
          <a:xfrm>
            <a:off x="235428" y="3304425"/>
            <a:ext cx="628651" cy="670006"/>
            <a:chOff x="3497300" y="3227275"/>
            <a:chExt cx="296175" cy="296175"/>
          </a:xfrm>
          <a:solidFill>
            <a:srgbClr val="2B559E"/>
          </a:solidFill>
        </p:grpSpPr>
        <p:sp>
          <p:nvSpPr>
            <p:cNvPr id="617" name="Google Shape;10391;p74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8" name="Google Shape;10392;p74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9" name="Google Shape;10393;p74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0" name="Google Shape;10394;p74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0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1" name="Google Shape;10395;p74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2" name="Google Shape;10396;p74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3" name="Google Shape;10397;p74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4" name="Google Shape;10398;p74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25" name="Google Shape;10412;p74"/>
          <p:cNvGrpSpPr/>
          <p:nvPr/>
        </p:nvGrpSpPr>
        <p:grpSpPr>
          <a:xfrm>
            <a:off x="3923008" y="3289374"/>
            <a:ext cx="588534" cy="667235"/>
            <a:chOff x="5364750" y="3235150"/>
            <a:chExt cx="277275" cy="294950"/>
          </a:xfrm>
          <a:solidFill>
            <a:srgbClr val="2B559E"/>
          </a:solidFill>
        </p:grpSpPr>
        <p:sp>
          <p:nvSpPr>
            <p:cNvPr id="626" name="Google Shape;10413;p74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7" name="Google Shape;10414;p74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8" name="Google Shape;10415;p74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9" name="Google Shape;10416;p74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30" name="Google Shape;10417;p74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31" name="Google Shape;10418;p74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32" name="Google Shape;10419;p74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33" name="Google Shape;10420;p74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42" name="Google Shape;10478;p74"/>
          <p:cNvGrpSpPr/>
          <p:nvPr/>
        </p:nvGrpSpPr>
        <p:grpSpPr>
          <a:xfrm>
            <a:off x="4665680" y="3289154"/>
            <a:ext cx="638679" cy="668195"/>
            <a:chOff x="5716825" y="3235950"/>
            <a:chExt cx="300900" cy="295375"/>
          </a:xfrm>
          <a:solidFill>
            <a:srgbClr val="2B559E"/>
          </a:solidFill>
        </p:grpSpPr>
        <p:sp>
          <p:nvSpPr>
            <p:cNvPr id="643" name="Google Shape;10479;p74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44" name="Google Shape;10480;p74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45" name="Google Shape;10481;p74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46" name="Google Shape;10482;p74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47" name="Google Shape;10101;p74"/>
          <p:cNvGrpSpPr/>
          <p:nvPr/>
        </p:nvGrpSpPr>
        <p:grpSpPr>
          <a:xfrm>
            <a:off x="7447565" y="6190593"/>
            <a:ext cx="437202" cy="432171"/>
            <a:chOff x="-62511899" y="4129100"/>
            <a:chExt cx="304050" cy="282000"/>
          </a:xfrm>
          <a:solidFill>
            <a:srgbClr val="2B559E"/>
          </a:solidFill>
        </p:grpSpPr>
        <p:sp>
          <p:nvSpPr>
            <p:cNvPr id="648" name="Google Shape;10102;p74"/>
            <p:cNvSpPr/>
            <p:nvPr/>
          </p:nvSpPr>
          <p:spPr>
            <a:xfrm>
              <a:off x="-62414224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49" name="Google Shape;10103;p74"/>
            <p:cNvSpPr/>
            <p:nvPr/>
          </p:nvSpPr>
          <p:spPr>
            <a:xfrm>
              <a:off x="-62511099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50" name="Google Shape;10104;p74"/>
            <p:cNvSpPr/>
            <p:nvPr/>
          </p:nvSpPr>
          <p:spPr>
            <a:xfrm>
              <a:off x="-62511099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51" name="Google Shape;10105;p74"/>
            <p:cNvSpPr/>
            <p:nvPr/>
          </p:nvSpPr>
          <p:spPr>
            <a:xfrm>
              <a:off x="-62511099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52" name="Google Shape;10106;p74"/>
            <p:cNvSpPr/>
            <p:nvPr/>
          </p:nvSpPr>
          <p:spPr>
            <a:xfrm>
              <a:off x="-62511899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57" name="Google Shape;10125;p74"/>
          <p:cNvGrpSpPr/>
          <p:nvPr/>
        </p:nvGrpSpPr>
        <p:grpSpPr>
          <a:xfrm>
            <a:off x="6476443" y="2387760"/>
            <a:ext cx="593961" cy="634638"/>
            <a:chOff x="-64044599" y="3360375"/>
            <a:chExt cx="315850" cy="316650"/>
          </a:xfrm>
          <a:solidFill>
            <a:srgbClr val="2B559E"/>
          </a:solidFill>
        </p:grpSpPr>
        <p:sp>
          <p:nvSpPr>
            <p:cNvPr id="658" name="Google Shape;10126;p74"/>
            <p:cNvSpPr/>
            <p:nvPr/>
          </p:nvSpPr>
          <p:spPr>
            <a:xfrm>
              <a:off x="-63980027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59" name="Google Shape;10127;p74"/>
            <p:cNvSpPr/>
            <p:nvPr/>
          </p:nvSpPr>
          <p:spPr>
            <a:xfrm>
              <a:off x="-64044599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60" name="Google Shape;10128;p74"/>
            <p:cNvSpPr/>
            <p:nvPr/>
          </p:nvSpPr>
          <p:spPr>
            <a:xfrm>
              <a:off x="-63945374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63741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idx="1"/>
          </p:nvPr>
        </p:nvSpPr>
        <p:spPr>
          <a:xfrm>
            <a:off x="2942686" y="346352"/>
            <a:ext cx="8004962" cy="997585"/>
          </a:xfrm>
        </p:spPr>
        <p:txBody>
          <a:bodyPr>
            <a:normAutofit fontScale="92500"/>
          </a:bodyPr>
          <a:lstStyle/>
          <a:p>
            <a:pPr rtl="1"/>
            <a:r>
              <a:rPr lang="fa-IR" sz="4800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مجموعه آیکون های </a:t>
            </a:r>
            <a:r>
              <a:rPr lang="fa-IR" sz="4800" dirty="0">
                <a:latin typeface="+mn-lt"/>
                <a:cs typeface="B Nazanin" panose="00000700000000000000" pitchFamily="2" charset="-78"/>
              </a:rPr>
              <a:t>کاملاً قابل ویرایش: </a:t>
            </a:r>
            <a:r>
              <a:rPr lang="en-US" sz="4800" dirty="0">
                <a:latin typeface="+mn-lt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5852092" y="4579719"/>
            <a:ext cx="249687" cy="777571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6489717" y="4669488"/>
            <a:ext cx="598999" cy="59802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8378353" y="4735071"/>
            <a:ext cx="578477" cy="46687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8436908" y="5936388"/>
            <a:ext cx="664065" cy="486657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1643749" y="4642943"/>
            <a:ext cx="651119" cy="65111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4129434" y="5723398"/>
            <a:ext cx="548611" cy="705482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4966801" y="5893748"/>
            <a:ext cx="574669" cy="56864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2588572" y="5787836"/>
            <a:ext cx="395369" cy="57118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5812744" y="5830101"/>
            <a:ext cx="515838" cy="57118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7539463" y="5865196"/>
            <a:ext cx="565283" cy="579589"/>
          </a:xfrm>
          <a:custGeom>
            <a:avLst/>
            <a:gdLst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18" fmla="*/ 11167 w 2305244"/>
              <a:gd name="connsiteY18" fmla="*/ 5505 h 236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2453949" y="4773454"/>
            <a:ext cx="695227" cy="470910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1843599" y="5635204"/>
            <a:ext cx="357682" cy="876444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6551922" y="5865194"/>
            <a:ext cx="655384" cy="518158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3357413" y="5839282"/>
            <a:ext cx="539564" cy="54407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7476647" y="4659467"/>
            <a:ext cx="513767" cy="618071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grpSp>
        <p:nvGrpSpPr>
          <p:cNvPr id="116" name="Google Shape;6783;p88"/>
          <p:cNvGrpSpPr/>
          <p:nvPr/>
        </p:nvGrpSpPr>
        <p:grpSpPr>
          <a:xfrm>
            <a:off x="8405926" y="1322620"/>
            <a:ext cx="566806" cy="566418"/>
            <a:chOff x="-34004625" y="3585850"/>
            <a:chExt cx="292225" cy="292025"/>
          </a:xfrm>
          <a:solidFill>
            <a:schemeClr val="bg1"/>
          </a:solidFill>
        </p:grpSpPr>
        <p:sp>
          <p:nvSpPr>
            <p:cNvPr id="117" name="Google Shape;6784;p88"/>
            <p:cNvSpPr/>
            <p:nvPr/>
          </p:nvSpPr>
          <p:spPr>
            <a:xfrm>
              <a:off x="-33832149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785;p88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786;p88"/>
            <p:cNvSpPr/>
            <p:nvPr/>
          </p:nvSpPr>
          <p:spPr>
            <a:xfrm>
              <a:off x="-33936099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0" name="Google Shape;6787;p88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788;p88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6800;p88"/>
          <p:cNvGrpSpPr/>
          <p:nvPr/>
        </p:nvGrpSpPr>
        <p:grpSpPr>
          <a:xfrm>
            <a:off x="7451496" y="2391942"/>
            <a:ext cx="552039" cy="550573"/>
            <a:chOff x="-30345326" y="3184750"/>
            <a:chExt cx="292225" cy="291450"/>
          </a:xfrm>
          <a:solidFill>
            <a:schemeClr val="bg1"/>
          </a:solidFill>
        </p:grpSpPr>
        <p:sp>
          <p:nvSpPr>
            <p:cNvPr id="134" name="Google Shape;6801;p88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5" name="Google Shape;6802;p88"/>
            <p:cNvSpPr/>
            <p:nvPr/>
          </p:nvSpPr>
          <p:spPr>
            <a:xfrm>
              <a:off x="-30310674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6" name="Google Shape;6803;p88"/>
            <p:cNvSpPr/>
            <p:nvPr/>
          </p:nvSpPr>
          <p:spPr>
            <a:xfrm>
              <a:off x="-30345326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7" name="Google Shape;6804;p88"/>
            <p:cNvSpPr/>
            <p:nvPr/>
          </p:nvSpPr>
          <p:spPr>
            <a:xfrm>
              <a:off x="-30156299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805;p88"/>
            <p:cNvSpPr/>
            <p:nvPr/>
          </p:nvSpPr>
          <p:spPr>
            <a:xfrm>
              <a:off x="-30190951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99" name="Google Shape;6866;p88"/>
          <p:cNvGrpSpPr/>
          <p:nvPr/>
        </p:nvGrpSpPr>
        <p:grpSpPr>
          <a:xfrm>
            <a:off x="3371875" y="4731044"/>
            <a:ext cx="508811" cy="563018"/>
            <a:chOff x="-30354001" y="3569100"/>
            <a:chExt cx="292250" cy="292225"/>
          </a:xfrm>
          <a:solidFill>
            <a:srgbClr val="2B559E"/>
          </a:solidFill>
        </p:grpSpPr>
        <p:sp>
          <p:nvSpPr>
            <p:cNvPr id="200" name="Google Shape;6867;p88"/>
            <p:cNvSpPr/>
            <p:nvPr/>
          </p:nvSpPr>
          <p:spPr>
            <a:xfrm>
              <a:off x="-30354001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1" name="Google Shape;6868;p88"/>
            <p:cNvSpPr/>
            <p:nvPr/>
          </p:nvSpPr>
          <p:spPr>
            <a:xfrm>
              <a:off x="-30198826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2" name="Google Shape;6869;p88"/>
            <p:cNvSpPr/>
            <p:nvPr/>
          </p:nvSpPr>
          <p:spPr>
            <a:xfrm>
              <a:off x="-30139751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3" name="Google Shape;6870;p88"/>
            <p:cNvSpPr/>
            <p:nvPr/>
          </p:nvSpPr>
          <p:spPr>
            <a:xfrm>
              <a:off x="-30302802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6871;p88"/>
            <p:cNvSpPr/>
            <p:nvPr/>
          </p:nvSpPr>
          <p:spPr>
            <a:xfrm>
              <a:off x="-30242926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5" name="Google Shape;6872;p88"/>
            <p:cNvSpPr/>
            <p:nvPr/>
          </p:nvSpPr>
          <p:spPr>
            <a:xfrm>
              <a:off x="-30262624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90" name="Google Shape;6957;p88"/>
          <p:cNvGrpSpPr/>
          <p:nvPr/>
        </p:nvGrpSpPr>
        <p:grpSpPr>
          <a:xfrm>
            <a:off x="2432971" y="1402041"/>
            <a:ext cx="498045" cy="497064"/>
            <a:chOff x="-31094350" y="3194000"/>
            <a:chExt cx="292225" cy="291650"/>
          </a:xfrm>
          <a:solidFill>
            <a:srgbClr val="2B559E"/>
          </a:solidFill>
        </p:grpSpPr>
        <p:sp>
          <p:nvSpPr>
            <p:cNvPr id="291" name="Google Shape;6958;p88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2" name="Google Shape;6959;p88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3" name="Google Shape;6960;p88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4" name="Google Shape;6961;p88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5" name="Google Shape;6962;p88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6" name="Google Shape;6963;p88"/>
            <p:cNvSpPr/>
            <p:nvPr/>
          </p:nvSpPr>
          <p:spPr>
            <a:xfrm>
              <a:off x="-30853351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7" name="Google Shape;6964;p88"/>
            <p:cNvSpPr/>
            <p:nvPr/>
          </p:nvSpPr>
          <p:spPr>
            <a:xfrm>
              <a:off x="-30853351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8" name="Google Shape;6965;p88"/>
            <p:cNvSpPr/>
            <p:nvPr/>
          </p:nvSpPr>
          <p:spPr>
            <a:xfrm>
              <a:off x="-30851776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99" name="Google Shape;6966;p88"/>
          <p:cNvGrpSpPr/>
          <p:nvPr/>
        </p:nvGrpSpPr>
        <p:grpSpPr>
          <a:xfrm>
            <a:off x="8377377" y="3498292"/>
            <a:ext cx="604829" cy="605763"/>
            <a:chOff x="-31093575" y="3552550"/>
            <a:chExt cx="291450" cy="291900"/>
          </a:xfrm>
          <a:solidFill>
            <a:srgbClr val="2B559E"/>
          </a:solidFill>
        </p:grpSpPr>
        <p:sp>
          <p:nvSpPr>
            <p:cNvPr id="300" name="Google Shape;6967;p88"/>
            <p:cNvSpPr/>
            <p:nvPr/>
          </p:nvSpPr>
          <p:spPr>
            <a:xfrm>
              <a:off x="-31011651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01" name="Google Shape;6968;p88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7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02" name="Google Shape;6969;p88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03" name="Google Shape;6970;p88"/>
            <p:cNvSpPr/>
            <p:nvPr/>
          </p:nvSpPr>
          <p:spPr>
            <a:xfrm>
              <a:off x="-30974649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oogle Shape;6760;p88"/>
          <p:cNvGrpSpPr/>
          <p:nvPr/>
        </p:nvGrpSpPr>
        <p:grpSpPr>
          <a:xfrm>
            <a:off x="1661327" y="1334315"/>
            <a:ext cx="499909" cy="600511"/>
            <a:chOff x="-35814602" y="3202075"/>
            <a:chExt cx="242625" cy="291450"/>
          </a:xfrm>
          <a:solidFill>
            <a:srgbClr val="2B559E"/>
          </a:solidFill>
        </p:grpSpPr>
        <p:sp>
          <p:nvSpPr>
            <p:cNvPr id="49" name="Google Shape;6761;p88"/>
            <p:cNvSpPr/>
            <p:nvPr/>
          </p:nvSpPr>
          <p:spPr>
            <a:xfrm>
              <a:off x="-35814602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7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6762;p88"/>
            <p:cNvSpPr/>
            <p:nvPr/>
          </p:nvSpPr>
          <p:spPr>
            <a:xfrm>
              <a:off x="-35814602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6763;p88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4;p88"/>
            <p:cNvSpPr/>
            <p:nvPr/>
          </p:nvSpPr>
          <p:spPr>
            <a:xfrm>
              <a:off x="-35703526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5;p88"/>
            <p:cNvSpPr/>
            <p:nvPr/>
          </p:nvSpPr>
          <p:spPr>
            <a:xfrm>
              <a:off x="-35677549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9" name="Google Shape;6766;p88"/>
            <p:cNvSpPr/>
            <p:nvPr/>
          </p:nvSpPr>
          <p:spPr>
            <a:xfrm>
              <a:off x="-35746851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7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767;p88"/>
            <p:cNvSpPr/>
            <p:nvPr/>
          </p:nvSpPr>
          <p:spPr>
            <a:xfrm>
              <a:off x="-35677549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777;p88"/>
          <p:cNvGrpSpPr/>
          <p:nvPr/>
        </p:nvGrpSpPr>
        <p:grpSpPr>
          <a:xfrm>
            <a:off x="5628400" y="1298594"/>
            <a:ext cx="600509" cy="600511"/>
            <a:chOff x="-34003850" y="3227275"/>
            <a:chExt cx="291450" cy="291450"/>
          </a:xfrm>
          <a:solidFill>
            <a:srgbClr val="2B559E"/>
          </a:solidFill>
        </p:grpSpPr>
        <p:sp>
          <p:nvSpPr>
            <p:cNvPr id="111" name="Google Shape;6778;p88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779;p88"/>
            <p:cNvSpPr/>
            <p:nvPr/>
          </p:nvSpPr>
          <p:spPr>
            <a:xfrm>
              <a:off x="-33866001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780;p88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781;p88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782;p88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60" name="Google Shape;6827;p88"/>
          <p:cNvGrpSpPr/>
          <p:nvPr/>
        </p:nvGrpSpPr>
        <p:grpSpPr>
          <a:xfrm>
            <a:off x="6384621" y="1309117"/>
            <a:ext cx="607000" cy="598863"/>
            <a:chOff x="-33645475" y="3228075"/>
            <a:chExt cx="294600" cy="290650"/>
          </a:xfrm>
          <a:solidFill>
            <a:srgbClr val="2B559E"/>
          </a:solidFill>
        </p:grpSpPr>
        <p:sp>
          <p:nvSpPr>
            <p:cNvPr id="161" name="Google Shape;6828;p88"/>
            <p:cNvSpPr/>
            <p:nvPr/>
          </p:nvSpPr>
          <p:spPr>
            <a:xfrm>
              <a:off x="-33456451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6829;p88"/>
            <p:cNvSpPr/>
            <p:nvPr/>
          </p:nvSpPr>
          <p:spPr>
            <a:xfrm>
              <a:off x="-33575374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3" name="Google Shape;6830;p88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4" name="Google Shape;6831;p88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5" name="Google Shape;6832;p88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6" name="Google Shape;6833;p88"/>
            <p:cNvSpPr/>
            <p:nvPr/>
          </p:nvSpPr>
          <p:spPr>
            <a:xfrm>
              <a:off x="-33455651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7" name="Google Shape;6834;p88"/>
            <p:cNvSpPr/>
            <p:nvPr/>
          </p:nvSpPr>
          <p:spPr>
            <a:xfrm>
              <a:off x="-33456451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06" name="Google Shape;6873;p88"/>
          <p:cNvGrpSpPr/>
          <p:nvPr/>
        </p:nvGrpSpPr>
        <p:grpSpPr>
          <a:xfrm>
            <a:off x="3318459" y="1309829"/>
            <a:ext cx="580987" cy="600511"/>
            <a:chOff x="-35118325" y="3202075"/>
            <a:chExt cx="281975" cy="291450"/>
          </a:xfrm>
          <a:solidFill>
            <a:srgbClr val="2B559E"/>
          </a:solidFill>
        </p:grpSpPr>
        <p:sp>
          <p:nvSpPr>
            <p:cNvPr id="207" name="Google Shape;6874;p88"/>
            <p:cNvSpPr/>
            <p:nvPr/>
          </p:nvSpPr>
          <p:spPr>
            <a:xfrm>
              <a:off x="-35008049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7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8" name="Google Shape;6875;p88"/>
            <p:cNvSpPr/>
            <p:nvPr/>
          </p:nvSpPr>
          <p:spPr>
            <a:xfrm>
              <a:off x="-34937976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9" name="Google Shape;6876;p88"/>
            <p:cNvSpPr/>
            <p:nvPr/>
          </p:nvSpPr>
          <p:spPr>
            <a:xfrm>
              <a:off x="-35085251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10" name="Google Shape;6877;p88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17" name="Google Shape;6884;p88"/>
          <p:cNvGrpSpPr/>
          <p:nvPr/>
        </p:nvGrpSpPr>
        <p:grpSpPr>
          <a:xfrm>
            <a:off x="7451491" y="1309117"/>
            <a:ext cx="571303" cy="601335"/>
            <a:chOff x="-33277649" y="3226875"/>
            <a:chExt cx="277275" cy="291850"/>
          </a:xfrm>
          <a:solidFill>
            <a:schemeClr val="bg1"/>
          </a:solidFill>
        </p:grpSpPr>
        <p:sp>
          <p:nvSpPr>
            <p:cNvPr id="218" name="Google Shape;6885;p88"/>
            <p:cNvSpPr/>
            <p:nvPr/>
          </p:nvSpPr>
          <p:spPr>
            <a:xfrm>
              <a:off x="-33071299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19" name="Google Shape;6886;p88"/>
            <p:cNvSpPr/>
            <p:nvPr/>
          </p:nvSpPr>
          <p:spPr>
            <a:xfrm>
              <a:off x="-33157926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0" name="Google Shape;6887;p88"/>
            <p:cNvSpPr/>
            <p:nvPr/>
          </p:nvSpPr>
          <p:spPr>
            <a:xfrm>
              <a:off x="-33175249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1" name="Google Shape;6888;p88"/>
            <p:cNvSpPr/>
            <p:nvPr/>
          </p:nvSpPr>
          <p:spPr>
            <a:xfrm>
              <a:off x="-33224874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2" name="Google Shape;6889;p88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3" name="Google Shape;6890;p88"/>
            <p:cNvSpPr/>
            <p:nvPr/>
          </p:nvSpPr>
          <p:spPr>
            <a:xfrm>
              <a:off x="-33122499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4" name="Google Shape;6891;p88"/>
            <p:cNvSpPr/>
            <p:nvPr/>
          </p:nvSpPr>
          <p:spPr>
            <a:xfrm>
              <a:off x="-33277649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55" name="Google Shape;6922;p88"/>
          <p:cNvGrpSpPr/>
          <p:nvPr/>
        </p:nvGrpSpPr>
        <p:grpSpPr>
          <a:xfrm>
            <a:off x="4085810" y="1309829"/>
            <a:ext cx="564762" cy="600511"/>
            <a:chOff x="-34755224" y="3202075"/>
            <a:chExt cx="274100" cy="291450"/>
          </a:xfrm>
          <a:solidFill>
            <a:srgbClr val="2B559E"/>
          </a:solidFill>
        </p:grpSpPr>
        <p:sp>
          <p:nvSpPr>
            <p:cNvPr id="256" name="Google Shape;6923;p88"/>
            <p:cNvSpPr/>
            <p:nvPr/>
          </p:nvSpPr>
          <p:spPr>
            <a:xfrm>
              <a:off x="-34703249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57" name="Google Shape;6924;p88"/>
            <p:cNvSpPr/>
            <p:nvPr/>
          </p:nvSpPr>
          <p:spPr>
            <a:xfrm>
              <a:off x="-34636301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58" name="Google Shape;6925;p88"/>
            <p:cNvSpPr/>
            <p:nvPr/>
          </p:nvSpPr>
          <p:spPr>
            <a:xfrm>
              <a:off x="-34752874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59" name="Google Shape;6926;p88"/>
            <p:cNvSpPr/>
            <p:nvPr/>
          </p:nvSpPr>
          <p:spPr>
            <a:xfrm>
              <a:off x="-34677251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0" name="Google Shape;6927;p88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1" name="Google Shape;6928;p88"/>
            <p:cNvSpPr/>
            <p:nvPr/>
          </p:nvSpPr>
          <p:spPr>
            <a:xfrm>
              <a:off x="-34755224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2" name="Google Shape;6929;p88"/>
            <p:cNvSpPr/>
            <p:nvPr/>
          </p:nvSpPr>
          <p:spPr>
            <a:xfrm>
              <a:off x="-34754449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14" name="Google Shape;6981;p88"/>
          <p:cNvGrpSpPr/>
          <p:nvPr/>
        </p:nvGrpSpPr>
        <p:grpSpPr>
          <a:xfrm>
            <a:off x="4811887" y="1309397"/>
            <a:ext cx="608598" cy="601387"/>
            <a:chOff x="-34408675" y="3202075"/>
            <a:chExt cx="295375" cy="291875"/>
          </a:xfrm>
          <a:solidFill>
            <a:srgbClr val="2B559E"/>
          </a:solidFill>
        </p:grpSpPr>
        <p:sp>
          <p:nvSpPr>
            <p:cNvPr id="315" name="Google Shape;6982;p88"/>
            <p:cNvSpPr/>
            <p:nvPr/>
          </p:nvSpPr>
          <p:spPr>
            <a:xfrm>
              <a:off x="-34274776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16" name="Google Shape;6983;p88"/>
            <p:cNvSpPr/>
            <p:nvPr/>
          </p:nvSpPr>
          <p:spPr>
            <a:xfrm>
              <a:off x="-34378751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17" name="Google Shape;6984;p88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18" name="Google Shape;6985;p88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48" name="Google Shape;7015;p88"/>
          <p:cNvGrpSpPr/>
          <p:nvPr/>
        </p:nvGrpSpPr>
        <p:grpSpPr>
          <a:xfrm>
            <a:off x="8352263" y="2326681"/>
            <a:ext cx="664753" cy="661795"/>
            <a:chOff x="-30735200" y="3552550"/>
            <a:chExt cx="292225" cy="290925"/>
          </a:xfrm>
          <a:solidFill>
            <a:schemeClr val="bg1"/>
          </a:solidFill>
        </p:grpSpPr>
        <p:sp>
          <p:nvSpPr>
            <p:cNvPr id="349" name="Google Shape;7016;p88"/>
            <p:cNvSpPr/>
            <p:nvPr/>
          </p:nvSpPr>
          <p:spPr>
            <a:xfrm>
              <a:off x="-30613899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7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50" name="Google Shape;7017;p88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132" name="Google Shape;6799;p88"/>
          <p:cNvSpPr/>
          <p:nvPr/>
        </p:nvSpPr>
        <p:spPr>
          <a:xfrm>
            <a:off x="3253774" y="2364421"/>
            <a:ext cx="593567" cy="595145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195" name="Google Shape;6862;p88"/>
          <p:cNvGrpSpPr/>
          <p:nvPr/>
        </p:nvGrpSpPr>
        <p:grpSpPr>
          <a:xfrm>
            <a:off x="4001818" y="2362404"/>
            <a:ext cx="614391" cy="598915"/>
            <a:chOff x="-31817401" y="3910025"/>
            <a:chExt cx="301675" cy="294075"/>
          </a:xfrm>
          <a:solidFill>
            <a:srgbClr val="2B559E"/>
          </a:solidFill>
        </p:grpSpPr>
        <p:sp>
          <p:nvSpPr>
            <p:cNvPr id="196" name="Google Shape;6863;p88"/>
            <p:cNvSpPr/>
            <p:nvPr/>
          </p:nvSpPr>
          <p:spPr>
            <a:xfrm>
              <a:off x="-31817401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7" name="Google Shape;6864;p88"/>
            <p:cNvSpPr/>
            <p:nvPr/>
          </p:nvSpPr>
          <p:spPr>
            <a:xfrm>
              <a:off x="-31816601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8" name="Google Shape;6865;p88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46" name="Google Shape;6913;p88"/>
          <p:cNvGrpSpPr/>
          <p:nvPr/>
        </p:nvGrpSpPr>
        <p:grpSpPr>
          <a:xfrm>
            <a:off x="4758667" y="2362681"/>
            <a:ext cx="599983" cy="598353"/>
            <a:chOff x="-31455100" y="3909350"/>
            <a:chExt cx="294600" cy="293800"/>
          </a:xfrm>
          <a:solidFill>
            <a:srgbClr val="2B559E"/>
          </a:solidFill>
        </p:grpSpPr>
        <p:sp>
          <p:nvSpPr>
            <p:cNvPr id="247" name="Google Shape;6914;p88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48" name="Google Shape;6915;p88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80" name="Google Shape;6947;p88"/>
          <p:cNvGrpSpPr/>
          <p:nvPr/>
        </p:nvGrpSpPr>
        <p:grpSpPr>
          <a:xfrm>
            <a:off x="1655580" y="2388260"/>
            <a:ext cx="595145" cy="596775"/>
            <a:chOff x="-32927950" y="3944800"/>
            <a:chExt cx="292225" cy="293025"/>
          </a:xfrm>
          <a:solidFill>
            <a:srgbClr val="2B559E"/>
          </a:solidFill>
        </p:grpSpPr>
        <p:sp>
          <p:nvSpPr>
            <p:cNvPr id="281" name="Google Shape;6948;p88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2" name="Google Shape;6949;p88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3" name="Google Shape;6950;p88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4" name="Google Shape;6951;p88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5" name="Google Shape;6952;p88"/>
            <p:cNvSpPr/>
            <p:nvPr/>
          </p:nvSpPr>
          <p:spPr>
            <a:xfrm>
              <a:off x="-32754674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6" name="Google Shape;6953;p88"/>
            <p:cNvSpPr/>
            <p:nvPr/>
          </p:nvSpPr>
          <p:spPr>
            <a:xfrm>
              <a:off x="-32687726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7" name="Google Shape;6954;p88"/>
            <p:cNvSpPr/>
            <p:nvPr/>
          </p:nvSpPr>
          <p:spPr>
            <a:xfrm>
              <a:off x="-32860199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8" name="Google Shape;6955;p88"/>
            <p:cNvSpPr/>
            <p:nvPr/>
          </p:nvSpPr>
          <p:spPr>
            <a:xfrm>
              <a:off x="-32755449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6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9" name="Google Shape;6956;p88"/>
            <p:cNvSpPr/>
            <p:nvPr/>
          </p:nvSpPr>
          <p:spPr>
            <a:xfrm>
              <a:off x="-32686926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04" name="Google Shape;6971;p88"/>
          <p:cNvGrpSpPr/>
          <p:nvPr/>
        </p:nvGrpSpPr>
        <p:grpSpPr>
          <a:xfrm>
            <a:off x="5601767" y="2354176"/>
            <a:ext cx="593567" cy="593517"/>
            <a:chOff x="-31093575" y="3911725"/>
            <a:chExt cx="291450" cy="291425"/>
          </a:xfrm>
          <a:solidFill>
            <a:srgbClr val="2B559E"/>
          </a:solidFill>
        </p:grpSpPr>
        <p:sp>
          <p:nvSpPr>
            <p:cNvPr id="305" name="Google Shape;6972;p88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06" name="Google Shape;6973;p88"/>
            <p:cNvSpPr/>
            <p:nvPr/>
          </p:nvSpPr>
          <p:spPr>
            <a:xfrm>
              <a:off x="-31025824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37" name="Google Shape;7004;p88"/>
          <p:cNvGrpSpPr/>
          <p:nvPr/>
        </p:nvGrpSpPr>
        <p:grpSpPr>
          <a:xfrm>
            <a:off x="2500414" y="2364490"/>
            <a:ext cx="625643" cy="594739"/>
            <a:chOff x="-32576675" y="3944600"/>
            <a:chExt cx="307200" cy="292025"/>
          </a:xfrm>
          <a:solidFill>
            <a:srgbClr val="2B559E"/>
          </a:solidFill>
        </p:grpSpPr>
        <p:sp>
          <p:nvSpPr>
            <p:cNvPr id="338" name="Google Shape;7005;p88"/>
            <p:cNvSpPr/>
            <p:nvPr/>
          </p:nvSpPr>
          <p:spPr>
            <a:xfrm>
              <a:off x="-32482951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39" name="Google Shape;7006;p88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51" name="Google Shape;7018;p88"/>
          <p:cNvGrpSpPr/>
          <p:nvPr/>
        </p:nvGrpSpPr>
        <p:grpSpPr>
          <a:xfrm>
            <a:off x="6431825" y="2363534"/>
            <a:ext cx="595145" cy="593567"/>
            <a:chOff x="-30735200" y="3910925"/>
            <a:chExt cx="292225" cy="291450"/>
          </a:xfrm>
          <a:solidFill>
            <a:srgbClr val="2B559E"/>
          </a:solidFill>
        </p:grpSpPr>
        <p:sp>
          <p:nvSpPr>
            <p:cNvPr id="352" name="Google Shape;7019;p88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53" name="Google Shape;7020;p88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355" name="Google Shape;5917;p86"/>
          <p:cNvSpPr/>
          <p:nvPr/>
        </p:nvSpPr>
        <p:spPr>
          <a:xfrm>
            <a:off x="3244672" y="3523246"/>
            <a:ext cx="601325" cy="617511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sp>
        <p:nvSpPr>
          <p:cNvPr id="356" name="Google Shape;5955;p86"/>
          <p:cNvSpPr/>
          <p:nvPr/>
        </p:nvSpPr>
        <p:spPr>
          <a:xfrm>
            <a:off x="3964077" y="3619768"/>
            <a:ext cx="611954" cy="520979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2B559E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357" name="Google Shape;5983;p86"/>
          <p:cNvGrpSpPr/>
          <p:nvPr/>
        </p:nvGrpSpPr>
        <p:grpSpPr>
          <a:xfrm>
            <a:off x="4827282" y="3539429"/>
            <a:ext cx="614997" cy="615953"/>
            <a:chOff x="-38538975" y="3954250"/>
            <a:chExt cx="318225" cy="316650"/>
          </a:xfrm>
          <a:solidFill>
            <a:srgbClr val="2B559E"/>
          </a:solidFill>
        </p:grpSpPr>
        <p:sp>
          <p:nvSpPr>
            <p:cNvPr id="358" name="Google Shape;5984;p86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59" name="Google Shape;5985;p86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60" name="Google Shape;5986;p86"/>
          <p:cNvGrpSpPr/>
          <p:nvPr/>
        </p:nvGrpSpPr>
        <p:grpSpPr>
          <a:xfrm>
            <a:off x="7263094" y="3515926"/>
            <a:ext cx="621037" cy="619017"/>
            <a:chOff x="-37385101" y="3949908"/>
            <a:chExt cx="321350" cy="318225"/>
          </a:xfrm>
          <a:solidFill>
            <a:srgbClr val="2B559E"/>
          </a:solidFill>
        </p:grpSpPr>
        <p:sp>
          <p:nvSpPr>
            <p:cNvPr id="361" name="Google Shape;5987;p86"/>
            <p:cNvSpPr/>
            <p:nvPr/>
          </p:nvSpPr>
          <p:spPr>
            <a:xfrm>
              <a:off x="-37190576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62" name="Google Shape;5988;p86"/>
            <p:cNvSpPr/>
            <p:nvPr/>
          </p:nvSpPr>
          <p:spPr>
            <a:xfrm>
              <a:off x="-37385101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63" name="Google Shape;6005;p86"/>
          <p:cNvGrpSpPr/>
          <p:nvPr/>
        </p:nvGrpSpPr>
        <p:grpSpPr>
          <a:xfrm>
            <a:off x="3993373" y="4747396"/>
            <a:ext cx="541672" cy="545169"/>
            <a:chOff x="-40011049" y="3972375"/>
            <a:chExt cx="316650" cy="316625"/>
          </a:xfrm>
          <a:solidFill>
            <a:srgbClr val="2B559E"/>
          </a:solidFill>
        </p:grpSpPr>
        <p:sp>
          <p:nvSpPr>
            <p:cNvPr id="364" name="Google Shape;6006;p86"/>
            <p:cNvSpPr/>
            <p:nvPr/>
          </p:nvSpPr>
          <p:spPr>
            <a:xfrm>
              <a:off x="-40011049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65" name="Google Shape;6007;p86"/>
            <p:cNvSpPr/>
            <p:nvPr/>
          </p:nvSpPr>
          <p:spPr>
            <a:xfrm>
              <a:off x="-39950399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66" name="Google Shape;6020;p86"/>
          <p:cNvGrpSpPr/>
          <p:nvPr/>
        </p:nvGrpSpPr>
        <p:grpSpPr>
          <a:xfrm>
            <a:off x="5655846" y="3531130"/>
            <a:ext cx="363859" cy="615953"/>
            <a:chOff x="-38109727" y="3955025"/>
            <a:chExt cx="188275" cy="316650"/>
          </a:xfrm>
          <a:solidFill>
            <a:srgbClr val="2B559E"/>
          </a:solidFill>
        </p:grpSpPr>
        <p:sp>
          <p:nvSpPr>
            <p:cNvPr id="367" name="Google Shape;6021;p86"/>
            <p:cNvSpPr/>
            <p:nvPr/>
          </p:nvSpPr>
          <p:spPr>
            <a:xfrm>
              <a:off x="-38109727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68" name="Google Shape;6022;p86"/>
            <p:cNvSpPr/>
            <p:nvPr/>
          </p:nvSpPr>
          <p:spPr>
            <a:xfrm>
              <a:off x="-38067199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69" name="Google Shape;6038;p86"/>
          <p:cNvGrpSpPr/>
          <p:nvPr/>
        </p:nvGrpSpPr>
        <p:grpSpPr>
          <a:xfrm>
            <a:off x="2519777" y="3559777"/>
            <a:ext cx="605867" cy="616731"/>
            <a:chOff x="-39647174" y="3972000"/>
            <a:chExt cx="313500" cy="317050"/>
          </a:xfrm>
          <a:solidFill>
            <a:srgbClr val="2B559E"/>
          </a:solidFill>
        </p:grpSpPr>
        <p:sp>
          <p:nvSpPr>
            <p:cNvPr id="370" name="Google Shape;6039;p86"/>
            <p:cNvSpPr/>
            <p:nvPr/>
          </p:nvSpPr>
          <p:spPr>
            <a:xfrm>
              <a:off x="-39647174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2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71" name="Google Shape;6040;p86"/>
            <p:cNvSpPr/>
            <p:nvPr/>
          </p:nvSpPr>
          <p:spPr>
            <a:xfrm>
              <a:off x="-39588873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72" name="Google Shape;6041;p86"/>
            <p:cNvSpPr/>
            <p:nvPr/>
          </p:nvSpPr>
          <p:spPr>
            <a:xfrm>
              <a:off x="-39398274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73" name="Google Shape;6048;p86"/>
          <p:cNvGrpSpPr/>
          <p:nvPr/>
        </p:nvGrpSpPr>
        <p:grpSpPr>
          <a:xfrm>
            <a:off x="6398409" y="3522153"/>
            <a:ext cx="608910" cy="619017"/>
            <a:chOff x="-37804927" y="3953450"/>
            <a:chExt cx="315075" cy="318225"/>
          </a:xfrm>
          <a:solidFill>
            <a:srgbClr val="2B559E"/>
          </a:solidFill>
        </p:grpSpPr>
        <p:sp>
          <p:nvSpPr>
            <p:cNvPr id="374" name="Google Shape;6049;p86"/>
            <p:cNvSpPr/>
            <p:nvPr/>
          </p:nvSpPr>
          <p:spPr>
            <a:xfrm>
              <a:off x="-37614299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75" name="Google Shape;6050;p86"/>
            <p:cNvSpPr/>
            <p:nvPr/>
          </p:nvSpPr>
          <p:spPr>
            <a:xfrm>
              <a:off x="-37761599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76" name="Google Shape;6051;p86"/>
            <p:cNvSpPr/>
            <p:nvPr/>
          </p:nvSpPr>
          <p:spPr>
            <a:xfrm>
              <a:off x="-37804927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77" name="Google Shape;5717;p85"/>
          <p:cNvGrpSpPr/>
          <p:nvPr/>
        </p:nvGrpSpPr>
        <p:grpSpPr>
          <a:xfrm>
            <a:off x="4881951" y="4785069"/>
            <a:ext cx="656428" cy="517207"/>
            <a:chOff x="5629975" y="3255775"/>
            <a:chExt cx="504500" cy="397500"/>
          </a:xfrm>
          <a:solidFill>
            <a:srgbClr val="2B559E"/>
          </a:solidFill>
        </p:grpSpPr>
        <p:sp>
          <p:nvSpPr>
            <p:cNvPr id="378" name="Google Shape;5718;p85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9" name="Google Shape;5719;p85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0" name="Google Shape;5720;p85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1" name="Google Shape;5721;p85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2" name="Google Shape;5722;p85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3" name="Google Shape;5723;p85"/>
          <p:cNvGrpSpPr/>
          <p:nvPr/>
        </p:nvGrpSpPr>
        <p:grpSpPr>
          <a:xfrm>
            <a:off x="1562381" y="3548240"/>
            <a:ext cx="741879" cy="609778"/>
            <a:chOff x="6234950" y="3255925"/>
            <a:chExt cx="483250" cy="397200"/>
          </a:xfrm>
          <a:solidFill>
            <a:srgbClr val="2B559E"/>
          </a:solidFill>
        </p:grpSpPr>
        <p:sp>
          <p:nvSpPr>
            <p:cNvPr id="384" name="Google Shape;5724;p85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5" name="Google Shape;5725;p85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6" name="Google Shape;5726;p85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7" name="Google Shape;5727;p85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8" name="Google Shape;5728;p85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9" name="Google Shape;5729;p85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23932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3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3" cy="1185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ángulo 17">
            <a:extLst>
              <a:ext uri="{FF2B5EF4-FFF2-40B4-BE49-F238E27FC236}">
                <a16:creationId xmlns:a16="http://schemas.microsoft.com/office/drawing/2014/main" id="{15BAFB91-F44E-4362-BA3C-0DABB87B6CA2}"/>
              </a:ext>
            </a:extLst>
          </p:cNvPr>
          <p:cNvSpPr/>
          <p:nvPr/>
        </p:nvSpPr>
        <p:spPr>
          <a:xfrm>
            <a:off x="0" y="788633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9" name="Shape">
            <a:extLst>
              <a:ext uri="{FF2B5EF4-FFF2-40B4-BE49-F238E27FC236}">
                <a16:creationId xmlns:a16="http://schemas.microsoft.com/office/drawing/2014/main" id="{36515F90-4AFD-4CF6-8ECE-5DCE17417F95}"/>
              </a:ext>
            </a:extLst>
          </p:cNvPr>
          <p:cNvSpPr/>
          <p:nvPr/>
        </p:nvSpPr>
        <p:spPr>
          <a:xfrm rot="16200000">
            <a:off x="-308443" y="269601"/>
            <a:ext cx="1770439" cy="1153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6516" y="21600"/>
                </a:lnTo>
                <a:cubicBezTo>
                  <a:pt x="2915" y="21600"/>
                  <a:pt x="0" y="17126"/>
                  <a:pt x="0" y="11599"/>
                </a:cubicBez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4577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" name="Gráfico 33">
            <a:extLst>
              <a:ext uri="{FF2B5EF4-FFF2-40B4-BE49-F238E27FC236}">
                <a16:creationId xmlns:a16="http://schemas.microsoft.com/office/drawing/2014/main" id="{5ADDE1A9-AF9A-430E-BBF9-BD0A4BD3AE42}"/>
              </a:ext>
            </a:extLst>
          </p:cNvPr>
          <p:cNvSpPr/>
          <p:nvPr/>
        </p:nvSpPr>
        <p:spPr>
          <a:xfrm>
            <a:off x="135775" y="398887"/>
            <a:ext cx="1386671" cy="389745"/>
          </a:xfrm>
          <a:custGeom>
            <a:avLst/>
            <a:gdLst>
              <a:gd name="connsiteX0" fmla="*/ 679044 w 2550544"/>
              <a:gd name="connsiteY0" fmla="*/ 441713 h 716870"/>
              <a:gd name="connsiteX1" fmla="*/ 721657 w 2550544"/>
              <a:gd name="connsiteY1" fmla="*/ 375407 h 716870"/>
              <a:gd name="connsiteX2" fmla="*/ 739625 w 2550544"/>
              <a:gd name="connsiteY2" fmla="*/ 358393 h 716870"/>
              <a:gd name="connsiteX3" fmla="*/ 767928 w 2550544"/>
              <a:gd name="connsiteY3" fmla="*/ 374294 h 716870"/>
              <a:gd name="connsiteX4" fmla="*/ 806726 w 2550544"/>
              <a:gd name="connsiteY4" fmla="*/ 409434 h 716870"/>
              <a:gd name="connsiteX5" fmla="*/ 836937 w 2550544"/>
              <a:gd name="connsiteY5" fmla="*/ 355054 h 716870"/>
              <a:gd name="connsiteX6" fmla="*/ 847590 w 2550544"/>
              <a:gd name="connsiteY6" fmla="*/ 236595 h 716870"/>
              <a:gd name="connsiteX7" fmla="*/ 912465 w 2550544"/>
              <a:gd name="connsiteY7" fmla="*/ 169812 h 716870"/>
              <a:gd name="connsiteX8" fmla="*/ 980360 w 2550544"/>
              <a:gd name="connsiteY8" fmla="*/ 224987 h 716870"/>
              <a:gd name="connsiteX9" fmla="*/ 1039670 w 2550544"/>
              <a:gd name="connsiteY9" fmla="*/ 394488 h 716870"/>
              <a:gd name="connsiteX10" fmla="*/ 1047938 w 2550544"/>
              <a:gd name="connsiteY10" fmla="*/ 92694 h 716870"/>
              <a:gd name="connsiteX11" fmla="*/ 1139366 w 2550544"/>
              <a:gd name="connsiteY11" fmla="*/ 79497 h 716870"/>
              <a:gd name="connsiteX12" fmla="*/ 1136663 w 2550544"/>
              <a:gd name="connsiteY12" fmla="*/ 25276 h 716870"/>
              <a:gd name="connsiteX13" fmla="*/ 1168464 w 2550544"/>
              <a:gd name="connsiteY13" fmla="*/ 153 h 716870"/>
              <a:gd name="connsiteX14" fmla="*/ 1191679 w 2550544"/>
              <a:gd name="connsiteY14" fmla="*/ 25753 h 716870"/>
              <a:gd name="connsiteX15" fmla="*/ 1227456 w 2550544"/>
              <a:gd name="connsiteY15" fmla="*/ 93648 h 716870"/>
              <a:gd name="connsiteX16" fmla="*/ 1185319 w 2550544"/>
              <a:gd name="connsiteY16" fmla="*/ 186508 h 716870"/>
              <a:gd name="connsiteX17" fmla="*/ 1214417 w 2550544"/>
              <a:gd name="connsiteY17" fmla="*/ 124178 h 716870"/>
              <a:gd name="connsiteX18" fmla="*/ 1282949 w 2550544"/>
              <a:gd name="connsiteY18" fmla="*/ 233097 h 716870"/>
              <a:gd name="connsiteX19" fmla="*/ 1374695 w 2550544"/>
              <a:gd name="connsiteY19" fmla="*/ 336292 h 716870"/>
              <a:gd name="connsiteX20" fmla="*/ 1408722 w 2550544"/>
              <a:gd name="connsiteY20" fmla="*/ 385583 h 716870"/>
              <a:gd name="connsiteX21" fmla="*/ 1482183 w 2550544"/>
              <a:gd name="connsiteY21" fmla="*/ 451094 h 716870"/>
              <a:gd name="connsiteX22" fmla="*/ 1588240 w 2550544"/>
              <a:gd name="connsiteY22" fmla="*/ 509131 h 716870"/>
              <a:gd name="connsiteX23" fmla="*/ 1629105 w 2550544"/>
              <a:gd name="connsiteY23" fmla="*/ 520261 h 716870"/>
              <a:gd name="connsiteX24" fmla="*/ 1804329 w 2550544"/>
              <a:gd name="connsiteY24" fmla="*/ 520580 h 716870"/>
              <a:gd name="connsiteX25" fmla="*/ 1715922 w 2550544"/>
              <a:gd name="connsiteY25" fmla="*/ 442826 h 716870"/>
              <a:gd name="connsiteX26" fmla="*/ 1789542 w 2550544"/>
              <a:gd name="connsiteY26" fmla="*/ 399417 h 716870"/>
              <a:gd name="connsiteX27" fmla="*/ 1878108 w 2550544"/>
              <a:gd name="connsiteY27" fmla="*/ 399894 h 716870"/>
              <a:gd name="connsiteX28" fmla="*/ 1880970 w 2550544"/>
              <a:gd name="connsiteY28" fmla="*/ 516286 h 716870"/>
              <a:gd name="connsiteX29" fmla="*/ 2252090 w 2550544"/>
              <a:gd name="connsiteY29" fmla="*/ 516286 h 716870"/>
              <a:gd name="connsiteX30" fmla="*/ 2176880 w 2550544"/>
              <a:gd name="connsiteY30" fmla="*/ 454433 h 716870"/>
              <a:gd name="connsiteX31" fmla="*/ 2244140 w 2550544"/>
              <a:gd name="connsiteY31" fmla="*/ 440600 h 716870"/>
              <a:gd name="connsiteX32" fmla="*/ 2253839 w 2550544"/>
              <a:gd name="connsiteY32" fmla="*/ 397668 h 716870"/>
              <a:gd name="connsiteX33" fmla="*/ 2300428 w 2550544"/>
              <a:gd name="connsiteY33" fmla="*/ 398463 h 716870"/>
              <a:gd name="connsiteX34" fmla="*/ 2302018 w 2550544"/>
              <a:gd name="connsiteY34" fmla="*/ 411183 h 716870"/>
              <a:gd name="connsiteX35" fmla="*/ 2338907 w 2550544"/>
              <a:gd name="connsiteY35" fmla="*/ 519943 h 716870"/>
              <a:gd name="connsiteX36" fmla="*/ 2550544 w 2550544"/>
              <a:gd name="connsiteY36" fmla="*/ 519943 h 716870"/>
              <a:gd name="connsiteX37" fmla="*/ 2454664 w 2550544"/>
              <a:gd name="connsiteY37" fmla="*/ 690239 h 716870"/>
              <a:gd name="connsiteX38" fmla="*/ 2370073 w 2550544"/>
              <a:gd name="connsiteY38" fmla="*/ 714726 h 716870"/>
              <a:gd name="connsiteX39" fmla="*/ 298383 w 2550544"/>
              <a:gd name="connsiteY39" fmla="*/ 714885 h 716870"/>
              <a:gd name="connsiteX40" fmla="*/ 179288 w 2550544"/>
              <a:gd name="connsiteY40" fmla="*/ 714885 h 716870"/>
              <a:gd name="connsiteX41" fmla="*/ 1678 w 2550544"/>
              <a:gd name="connsiteY41" fmla="*/ 564624 h 716870"/>
              <a:gd name="connsiteX42" fmla="*/ 40635 w 2550544"/>
              <a:gd name="connsiteY42" fmla="*/ 520103 h 716870"/>
              <a:gd name="connsiteX43" fmla="*/ 159730 w 2550544"/>
              <a:gd name="connsiteY43" fmla="*/ 520580 h 716870"/>
              <a:gd name="connsiteX44" fmla="*/ 224287 w 2550544"/>
              <a:gd name="connsiteY44" fmla="*/ 478602 h 716870"/>
              <a:gd name="connsiteX45" fmla="*/ 344813 w 2550544"/>
              <a:gd name="connsiteY45" fmla="*/ 451253 h 716870"/>
              <a:gd name="connsiteX46" fmla="*/ 356580 w 2550544"/>
              <a:gd name="connsiteY46" fmla="*/ 496888 h 716870"/>
              <a:gd name="connsiteX47" fmla="*/ 381703 w 2550544"/>
              <a:gd name="connsiteY47" fmla="*/ 519307 h 716870"/>
              <a:gd name="connsiteX48" fmla="*/ 524013 w 2550544"/>
              <a:gd name="connsiteY48" fmla="*/ 491640 h 716870"/>
              <a:gd name="connsiteX49" fmla="*/ 592704 w 2550544"/>
              <a:gd name="connsiteY49" fmla="*/ 456818 h 716870"/>
              <a:gd name="connsiteX50" fmla="*/ 679521 w 2550544"/>
              <a:gd name="connsiteY50" fmla="*/ 441713 h 71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0544" h="716870">
                <a:moveTo>
                  <a:pt x="679044" y="441713"/>
                </a:moveTo>
                <a:cubicBezTo>
                  <a:pt x="689061" y="417226"/>
                  <a:pt x="749483" y="425812"/>
                  <a:pt x="721657" y="375407"/>
                </a:cubicBezTo>
                <a:cubicBezTo>
                  <a:pt x="713389" y="360619"/>
                  <a:pt x="732311" y="362210"/>
                  <a:pt x="739625" y="358393"/>
                </a:cubicBezTo>
                <a:cubicBezTo>
                  <a:pt x="755844" y="349807"/>
                  <a:pt x="766974" y="361097"/>
                  <a:pt x="767928" y="374294"/>
                </a:cubicBezTo>
                <a:cubicBezTo>
                  <a:pt x="769677" y="400689"/>
                  <a:pt x="779218" y="412614"/>
                  <a:pt x="806726" y="409434"/>
                </a:cubicBezTo>
                <a:cubicBezTo>
                  <a:pt x="842979" y="405300"/>
                  <a:pt x="834393" y="376838"/>
                  <a:pt x="836937" y="355054"/>
                </a:cubicBezTo>
                <a:cubicBezTo>
                  <a:pt x="841389" y="315621"/>
                  <a:pt x="846954" y="276187"/>
                  <a:pt x="847590" y="236595"/>
                </a:cubicBezTo>
                <a:cubicBezTo>
                  <a:pt x="848226" y="191437"/>
                  <a:pt x="864286" y="173310"/>
                  <a:pt x="912465" y="169812"/>
                </a:cubicBezTo>
                <a:cubicBezTo>
                  <a:pt x="959530" y="166473"/>
                  <a:pt x="970820" y="188893"/>
                  <a:pt x="980360" y="224987"/>
                </a:cubicBezTo>
                <a:cubicBezTo>
                  <a:pt x="995625" y="282230"/>
                  <a:pt x="1013274" y="338836"/>
                  <a:pt x="1039670" y="394488"/>
                </a:cubicBezTo>
                <a:cubicBezTo>
                  <a:pt x="1016455" y="292406"/>
                  <a:pt x="1077990" y="194935"/>
                  <a:pt x="1047938" y="92694"/>
                </a:cubicBezTo>
                <a:cubicBezTo>
                  <a:pt x="1038079" y="59144"/>
                  <a:pt x="1074969" y="51989"/>
                  <a:pt x="1139366" y="79497"/>
                </a:cubicBezTo>
                <a:cubicBezTo>
                  <a:pt x="1138253" y="60257"/>
                  <a:pt x="1136345" y="42766"/>
                  <a:pt x="1136663" y="25276"/>
                </a:cubicBezTo>
                <a:cubicBezTo>
                  <a:pt x="1137140" y="5400"/>
                  <a:pt x="1149543" y="-1119"/>
                  <a:pt x="1168464" y="153"/>
                </a:cubicBezTo>
                <a:cubicBezTo>
                  <a:pt x="1185319" y="1266"/>
                  <a:pt x="1192633" y="11601"/>
                  <a:pt x="1191679" y="25753"/>
                </a:cubicBezTo>
                <a:cubicBezTo>
                  <a:pt x="1189612" y="53738"/>
                  <a:pt x="1178959" y="83631"/>
                  <a:pt x="1227456" y="93648"/>
                </a:cubicBezTo>
                <a:cubicBezTo>
                  <a:pt x="1173287" y="109867"/>
                  <a:pt x="1159242" y="140820"/>
                  <a:pt x="1185319" y="186508"/>
                </a:cubicBezTo>
                <a:cubicBezTo>
                  <a:pt x="1216325" y="175695"/>
                  <a:pt x="1189135" y="141032"/>
                  <a:pt x="1214417" y="124178"/>
                </a:cubicBezTo>
                <a:cubicBezTo>
                  <a:pt x="1254487" y="148187"/>
                  <a:pt x="1283108" y="182374"/>
                  <a:pt x="1282949" y="233097"/>
                </a:cubicBezTo>
                <a:cubicBezTo>
                  <a:pt x="1282631" y="296381"/>
                  <a:pt x="1329537" y="320550"/>
                  <a:pt x="1374695" y="336292"/>
                </a:cubicBezTo>
                <a:cubicBezTo>
                  <a:pt x="1405383" y="347104"/>
                  <a:pt x="1413175" y="360142"/>
                  <a:pt x="1408722" y="385583"/>
                </a:cubicBezTo>
                <a:cubicBezTo>
                  <a:pt x="1397910" y="448709"/>
                  <a:pt x="1433368" y="450776"/>
                  <a:pt x="1482183" y="451094"/>
                </a:cubicBezTo>
                <a:cubicBezTo>
                  <a:pt x="1523843" y="451412"/>
                  <a:pt x="1589512" y="420088"/>
                  <a:pt x="1588240" y="509131"/>
                </a:cubicBezTo>
                <a:cubicBezTo>
                  <a:pt x="1587922" y="525827"/>
                  <a:pt x="1614476" y="520103"/>
                  <a:pt x="1629105" y="520261"/>
                </a:cubicBezTo>
                <a:cubicBezTo>
                  <a:pt x="1686983" y="521057"/>
                  <a:pt x="1744861" y="520580"/>
                  <a:pt x="1804329" y="520580"/>
                </a:cubicBezTo>
                <a:cubicBezTo>
                  <a:pt x="1805442" y="454274"/>
                  <a:pt x="1746769" y="464927"/>
                  <a:pt x="1715922" y="442826"/>
                </a:cubicBezTo>
                <a:cubicBezTo>
                  <a:pt x="1734685" y="420088"/>
                  <a:pt x="1767599" y="425017"/>
                  <a:pt x="1789542" y="399417"/>
                </a:cubicBezTo>
                <a:cubicBezTo>
                  <a:pt x="1803693" y="382880"/>
                  <a:pt x="1848056" y="385742"/>
                  <a:pt x="1878108" y="399894"/>
                </a:cubicBezTo>
                <a:cubicBezTo>
                  <a:pt x="1843127" y="443780"/>
                  <a:pt x="2006426" y="455864"/>
                  <a:pt x="1880970" y="516286"/>
                </a:cubicBezTo>
                <a:lnTo>
                  <a:pt x="2252090" y="516286"/>
                </a:lnTo>
                <a:cubicBezTo>
                  <a:pt x="2242073" y="474786"/>
                  <a:pt x="2218699" y="454115"/>
                  <a:pt x="2176880" y="454433"/>
                </a:cubicBezTo>
                <a:cubicBezTo>
                  <a:pt x="2195961" y="433285"/>
                  <a:pt x="2221720" y="445211"/>
                  <a:pt x="2244140" y="440600"/>
                </a:cubicBezTo>
                <a:cubicBezTo>
                  <a:pt x="2278167" y="433603"/>
                  <a:pt x="2268945" y="416113"/>
                  <a:pt x="2253839" y="397668"/>
                </a:cubicBezTo>
                <a:cubicBezTo>
                  <a:pt x="2269422" y="390831"/>
                  <a:pt x="2285004" y="390831"/>
                  <a:pt x="2300428" y="398463"/>
                </a:cubicBezTo>
                <a:cubicBezTo>
                  <a:pt x="2297566" y="403074"/>
                  <a:pt x="2298043" y="407367"/>
                  <a:pt x="2302018" y="411183"/>
                </a:cubicBezTo>
                <a:cubicBezTo>
                  <a:pt x="2356716" y="445740"/>
                  <a:pt x="2369007" y="481994"/>
                  <a:pt x="2338907" y="519943"/>
                </a:cubicBezTo>
                <a:lnTo>
                  <a:pt x="2550544" y="519943"/>
                </a:lnTo>
                <a:cubicBezTo>
                  <a:pt x="2515404" y="582274"/>
                  <a:pt x="2484398" y="635859"/>
                  <a:pt x="2454664" y="690239"/>
                </a:cubicBezTo>
                <a:cubicBezTo>
                  <a:pt x="2434311" y="727605"/>
                  <a:pt x="2399489" y="714726"/>
                  <a:pt x="2370073" y="714726"/>
                </a:cubicBezTo>
                <a:cubicBezTo>
                  <a:pt x="1679510" y="715203"/>
                  <a:pt x="988947" y="715044"/>
                  <a:pt x="298383" y="714885"/>
                </a:cubicBezTo>
                <a:cubicBezTo>
                  <a:pt x="258632" y="714885"/>
                  <a:pt x="219039" y="714885"/>
                  <a:pt x="179288" y="714885"/>
                </a:cubicBezTo>
                <a:cubicBezTo>
                  <a:pt x="24734" y="715044"/>
                  <a:pt x="26324" y="714885"/>
                  <a:pt x="1678" y="564624"/>
                </a:cubicBezTo>
                <a:cubicBezTo>
                  <a:pt x="-4682" y="526145"/>
                  <a:pt x="6766" y="518512"/>
                  <a:pt x="40635" y="520103"/>
                </a:cubicBezTo>
                <a:cubicBezTo>
                  <a:pt x="80227" y="521852"/>
                  <a:pt x="119979" y="520261"/>
                  <a:pt x="159730" y="520580"/>
                </a:cubicBezTo>
                <a:cubicBezTo>
                  <a:pt x="190418" y="520739"/>
                  <a:pt x="210930" y="525509"/>
                  <a:pt x="224287" y="478602"/>
                </a:cubicBezTo>
                <a:cubicBezTo>
                  <a:pt x="238279" y="428992"/>
                  <a:pt x="302200" y="449186"/>
                  <a:pt x="344813" y="451253"/>
                </a:cubicBezTo>
                <a:cubicBezTo>
                  <a:pt x="376614" y="452843"/>
                  <a:pt x="380590" y="468903"/>
                  <a:pt x="356580" y="496888"/>
                </a:cubicBezTo>
                <a:cubicBezTo>
                  <a:pt x="341633" y="514378"/>
                  <a:pt x="371526" y="526463"/>
                  <a:pt x="381703" y="519307"/>
                </a:cubicBezTo>
                <a:cubicBezTo>
                  <a:pt x="425906" y="487983"/>
                  <a:pt x="480127" y="517399"/>
                  <a:pt x="524013" y="491640"/>
                </a:cubicBezTo>
                <a:cubicBezTo>
                  <a:pt x="537846" y="462065"/>
                  <a:pt x="561856" y="456977"/>
                  <a:pt x="592704" y="456818"/>
                </a:cubicBezTo>
                <a:cubicBezTo>
                  <a:pt x="621643" y="456818"/>
                  <a:pt x="655352" y="472083"/>
                  <a:pt x="679521" y="441713"/>
                </a:cubicBezTo>
                <a:close/>
              </a:path>
            </a:pathLst>
          </a:custGeom>
          <a:solidFill>
            <a:srgbClr val="F6BD00"/>
          </a:solidFill>
          <a:ln w="1589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3" name="Graphic 33">
            <a:extLst>
              <a:ext uri="{FF2B5EF4-FFF2-40B4-BE49-F238E27FC236}">
                <a16:creationId xmlns:a16="http://schemas.microsoft.com/office/drawing/2014/main" id="{DEF2B389-0755-4EFE-971B-2F56A73FADF2}"/>
              </a:ext>
            </a:extLst>
          </p:cNvPr>
          <p:cNvSpPr/>
          <p:nvPr/>
        </p:nvSpPr>
        <p:spPr>
          <a:xfrm>
            <a:off x="3001842" y="1472505"/>
            <a:ext cx="6405589" cy="1415830"/>
          </a:xfrm>
          <a:custGeom>
            <a:avLst/>
            <a:gdLst>
              <a:gd name="connsiteX0" fmla="*/ 8573 w 10389870"/>
              <a:gd name="connsiteY0" fmla="*/ 1654493 h 2296477"/>
              <a:gd name="connsiteX1" fmla="*/ 1642110 w 10389870"/>
              <a:gd name="connsiteY1" fmla="*/ 1703070 h 2296477"/>
              <a:gd name="connsiteX2" fmla="*/ 1629728 w 10389870"/>
              <a:gd name="connsiteY2" fmla="*/ 1641158 h 2296477"/>
              <a:gd name="connsiteX3" fmla="*/ 1267778 w 10389870"/>
              <a:gd name="connsiteY3" fmla="*/ 1641158 h 2296477"/>
              <a:gd name="connsiteX4" fmla="*/ 1261110 w 10389870"/>
              <a:gd name="connsiteY4" fmla="*/ 1606868 h 2296477"/>
              <a:gd name="connsiteX5" fmla="*/ 1444943 w 10389870"/>
              <a:gd name="connsiteY5" fmla="*/ 1599248 h 2296477"/>
              <a:gd name="connsiteX6" fmla="*/ 1631633 w 10389870"/>
              <a:gd name="connsiteY6" fmla="*/ 1591628 h 2296477"/>
              <a:gd name="connsiteX7" fmla="*/ 1657350 w 10389870"/>
              <a:gd name="connsiteY7" fmla="*/ 1576388 h 2296477"/>
              <a:gd name="connsiteX8" fmla="*/ 1729740 w 10389870"/>
              <a:gd name="connsiteY8" fmla="*/ 1491615 h 2296477"/>
              <a:gd name="connsiteX9" fmla="*/ 1758315 w 10389870"/>
              <a:gd name="connsiteY9" fmla="*/ 1480185 h 2296477"/>
              <a:gd name="connsiteX10" fmla="*/ 1948815 w 10389870"/>
              <a:gd name="connsiteY10" fmla="*/ 1480185 h 2296477"/>
              <a:gd name="connsiteX11" fmla="*/ 1983105 w 10389870"/>
              <a:gd name="connsiteY11" fmla="*/ 1494473 h 2296477"/>
              <a:gd name="connsiteX12" fmla="*/ 2052638 w 10389870"/>
              <a:gd name="connsiteY12" fmla="*/ 1570673 h 2296477"/>
              <a:gd name="connsiteX13" fmla="*/ 2010728 w 10389870"/>
              <a:gd name="connsiteY13" fmla="*/ 1661160 h 2296477"/>
              <a:gd name="connsiteX14" fmla="*/ 1970723 w 10389870"/>
              <a:gd name="connsiteY14" fmla="*/ 1735455 h 2296477"/>
              <a:gd name="connsiteX15" fmla="*/ 1983105 w 10389870"/>
              <a:gd name="connsiteY15" fmla="*/ 1737360 h 2296477"/>
              <a:gd name="connsiteX16" fmla="*/ 2880360 w 10389870"/>
              <a:gd name="connsiteY16" fmla="*/ 1750695 h 2296477"/>
              <a:gd name="connsiteX17" fmla="*/ 2916555 w 10389870"/>
              <a:gd name="connsiteY17" fmla="*/ 1723073 h 2296477"/>
              <a:gd name="connsiteX18" fmla="*/ 2949893 w 10389870"/>
              <a:gd name="connsiteY18" fmla="*/ 1594485 h 2296477"/>
              <a:gd name="connsiteX19" fmla="*/ 2982278 w 10389870"/>
              <a:gd name="connsiteY19" fmla="*/ 1570673 h 2296477"/>
              <a:gd name="connsiteX20" fmla="*/ 3109913 w 10389870"/>
              <a:gd name="connsiteY20" fmla="*/ 1571625 h 2296477"/>
              <a:gd name="connsiteX21" fmla="*/ 3114675 w 10389870"/>
              <a:gd name="connsiteY21" fmla="*/ 1485900 h 2296477"/>
              <a:gd name="connsiteX22" fmla="*/ 3039428 w 10389870"/>
              <a:gd name="connsiteY22" fmla="*/ 1452563 h 2296477"/>
              <a:gd name="connsiteX23" fmla="*/ 3108008 w 10389870"/>
              <a:gd name="connsiteY23" fmla="*/ 1458278 h 2296477"/>
              <a:gd name="connsiteX24" fmla="*/ 3170873 w 10389870"/>
              <a:gd name="connsiteY24" fmla="*/ 1427798 h 2296477"/>
              <a:gd name="connsiteX25" fmla="*/ 3179445 w 10389870"/>
              <a:gd name="connsiteY25" fmla="*/ 1327785 h 2296477"/>
              <a:gd name="connsiteX26" fmla="*/ 3282315 w 10389870"/>
              <a:gd name="connsiteY26" fmla="*/ 1312545 h 2296477"/>
              <a:gd name="connsiteX27" fmla="*/ 3282315 w 10389870"/>
              <a:gd name="connsiteY27" fmla="*/ 1397318 h 2296477"/>
              <a:gd name="connsiteX28" fmla="*/ 3281363 w 10389870"/>
              <a:gd name="connsiteY28" fmla="*/ 1475423 h 2296477"/>
              <a:gd name="connsiteX29" fmla="*/ 3314700 w 10389870"/>
              <a:gd name="connsiteY29" fmla="*/ 1561148 h 2296477"/>
              <a:gd name="connsiteX30" fmla="*/ 3332798 w 10389870"/>
              <a:gd name="connsiteY30" fmla="*/ 1567815 h 2296477"/>
              <a:gd name="connsiteX31" fmla="*/ 3438525 w 10389870"/>
              <a:gd name="connsiteY31" fmla="*/ 1497330 h 2296477"/>
              <a:gd name="connsiteX32" fmla="*/ 3531870 w 10389870"/>
              <a:gd name="connsiteY32" fmla="*/ 1207770 h 2296477"/>
              <a:gd name="connsiteX33" fmla="*/ 3535680 w 10389870"/>
              <a:gd name="connsiteY33" fmla="*/ 1108710 h 2296477"/>
              <a:gd name="connsiteX34" fmla="*/ 3528060 w 10389870"/>
              <a:gd name="connsiteY34" fmla="*/ 1070610 h 2296477"/>
              <a:gd name="connsiteX35" fmla="*/ 3655695 w 10389870"/>
              <a:gd name="connsiteY35" fmla="*/ 1030605 h 2296477"/>
              <a:gd name="connsiteX36" fmla="*/ 3681413 w 10389870"/>
              <a:gd name="connsiteY36" fmla="*/ 1040130 h 2296477"/>
              <a:gd name="connsiteX37" fmla="*/ 3741420 w 10389870"/>
              <a:gd name="connsiteY37" fmla="*/ 1061085 h 2296477"/>
              <a:gd name="connsiteX38" fmla="*/ 3877628 w 10389870"/>
              <a:gd name="connsiteY38" fmla="*/ 1061085 h 2296477"/>
              <a:gd name="connsiteX39" fmla="*/ 3876675 w 10389870"/>
              <a:gd name="connsiteY39" fmla="*/ 983933 h 2296477"/>
              <a:gd name="connsiteX40" fmla="*/ 3894773 w 10389870"/>
              <a:gd name="connsiteY40" fmla="*/ 902018 h 2296477"/>
              <a:gd name="connsiteX41" fmla="*/ 3976688 w 10389870"/>
              <a:gd name="connsiteY41" fmla="*/ 859155 h 2296477"/>
              <a:gd name="connsiteX42" fmla="*/ 4092893 w 10389870"/>
              <a:gd name="connsiteY42" fmla="*/ 922020 h 2296477"/>
              <a:gd name="connsiteX43" fmla="*/ 4100513 w 10389870"/>
              <a:gd name="connsiteY43" fmla="*/ 976313 h 2296477"/>
              <a:gd name="connsiteX44" fmla="*/ 4160520 w 10389870"/>
              <a:gd name="connsiteY44" fmla="*/ 958215 h 2296477"/>
              <a:gd name="connsiteX45" fmla="*/ 4175760 w 10389870"/>
              <a:gd name="connsiteY45" fmla="*/ 1024890 h 2296477"/>
              <a:gd name="connsiteX46" fmla="*/ 4209098 w 10389870"/>
              <a:gd name="connsiteY46" fmla="*/ 918210 h 2296477"/>
              <a:gd name="connsiteX47" fmla="*/ 4240530 w 10389870"/>
              <a:gd name="connsiteY47" fmla="*/ 895350 h 2296477"/>
              <a:gd name="connsiteX48" fmla="*/ 4439603 w 10389870"/>
              <a:gd name="connsiteY48" fmla="*/ 895350 h 2296477"/>
              <a:gd name="connsiteX49" fmla="*/ 4438650 w 10389870"/>
              <a:gd name="connsiteY49" fmla="*/ 752475 h 2296477"/>
              <a:gd name="connsiteX50" fmla="*/ 4413885 w 10389870"/>
              <a:gd name="connsiteY50" fmla="*/ 725805 h 2296477"/>
              <a:gd name="connsiteX51" fmla="*/ 4377690 w 10389870"/>
              <a:gd name="connsiteY51" fmla="*/ 700088 h 2296477"/>
              <a:gd name="connsiteX52" fmla="*/ 4441508 w 10389870"/>
              <a:gd name="connsiteY52" fmla="*/ 688658 h 2296477"/>
              <a:gd name="connsiteX53" fmla="*/ 4442460 w 10389870"/>
              <a:gd name="connsiteY53" fmla="*/ 683895 h 2296477"/>
              <a:gd name="connsiteX54" fmla="*/ 4371975 w 10389870"/>
              <a:gd name="connsiteY54" fmla="*/ 662940 h 2296477"/>
              <a:gd name="connsiteX55" fmla="*/ 4331018 w 10389870"/>
              <a:gd name="connsiteY55" fmla="*/ 613410 h 2296477"/>
              <a:gd name="connsiteX56" fmla="*/ 4328160 w 10389870"/>
              <a:gd name="connsiteY56" fmla="*/ 589598 h 2296477"/>
              <a:gd name="connsiteX57" fmla="*/ 4485323 w 10389870"/>
              <a:gd name="connsiteY57" fmla="*/ 589598 h 2296477"/>
              <a:gd name="connsiteX58" fmla="*/ 4469130 w 10389870"/>
              <a:gd name="connsiteY58" fmla="*/ 557213 h 2296477"/>
              <a:gd name="connsiteX59" fmla="*/ 4327208 w 10389870"/>
              <a:gd name="connsiteY59" fmla="*/ 523875 h 2296477"/>
              <a:gd name="connsiteX60" fmla="*/ 4283393 w 10389870"/>
              <a:gd name="connsiteY60" fmla="*/ 459105 h 2296477"/>
              <a:gd name="connsiteX61" fmla="*/ 4459605 w 10389870"/>
              <a:gd name="connsiteY61" fmla="*/ 444818 h 2296477"/>
              <a:gd name="connsiteX62" fmla="*/ 4449128 w 10389870"/>
              <a:gd name="connsiteY62" fmla="*/ 397193 h 2296477"/>
              <a:gd name="connsiteX63" fmla="*/ 4501515 w 10389870"/>
              <a:gd name="connsiteY63" fmla="*/ 318135 h 2296477"/>
              <a:gd name="connsiteX64" fmla="*/ 4574858 w 10389870"/>
              <a:gd name="connsiteY64" fmla="*/ 301943 h 2296477"/>
              <a:gd name="connsiteX65" fmla="*/ 4599623 w 10389870"/>
              <a:gd name="connsiteY65" fmla="*/ 313373 h 2296477"/>
              <a:gd name="connsiteX66" fmla="*/ 4628198 w 10389870"/>
              <a:gd name="connsiteY66" fmla="*/ 343853 h 2296477"/>
              <a:gd name="connsiteX67" fmla="*/ 4660583 w 10389870"/>
              <a:gd name="connsiteY67" fmla="*/ 379095 h 2296477"/>
              <a:gd name="connsiteX68" fmla="*/ 4660583 w 10389870"/>
              <a:gd name="connsiteY68" fmla="*/ 1905 h 2296477"/>
              <a:gd name="connsiteX69" fmla="*/ 4705350 w 10389870"/>
              <a:gd name="connsiteY69" fmla="*/ 0 h 2296477"/>
              <a:gd name="connsiteX70" fmla="*/ 4726305 w 10389870"/>
              <a:gd name="connsiteY70" fmla="*/ 472440 h 2296477"/>
              <a:gd name="connsiteX71" fmla="*/ 4797743 w 10389870"/>
              <a:gd name="connsiteY71" fmla="*/ 480060 h 2296477"/>
              <a:gd name="connsiteX72" fmla="*/ 4798695 w 10389870"/>
              <a:gd name="connsiteY72" fmla="*/ 484823 h 2296477"/>
              <a:gd name="connsiteX73" fmla="*/ 4649153 w 10389870"/>
              <a:gd name="connsiteY73" fmla="*/ 557213 h 2296477"/>
              <a:gd name="connsiteX74" fmla="*/ 4815840 w 10389870"/>
              <a:gd name="connsiteY74" fmla="*/ 1529715 h 2296477"/>
              <a:gd name="connsiteX75" fmla="*/ 4993005 w 10389870"/>
              <a:gd name="connsiteY75" fmla="*/ 1439228 h 2296477"/>
              <a:gd name="connsiteX76" fmla="*/ 5047298 w 10389870"/>
              <a:gd name="connsiteY76" fmla="*/ 1426845 h 2296477"/>
              <a:gd name="connsiteX77" fmla="*/ 5310188 w 10389870"/>
              <a:gd name="connsiteY77" fmla="*/ 1425893 h 2296477"/>
              <a:gd name="connsiteX78" fmla="*/ 5316855 w 10389870"/>
              <a:gd name="connsiteY78" fmla="*/ 1295400 h 2296477"/>
              <a:gd name="connsiteX79" fmla="*/ 5349240 w 10389870"/>
              <a:gd name="connsiteY79" fmla="*/ 1254443 h 2296477"/>
              <a:gd name="connsiteX80" fmla="*/ 5358765 w 10389870"/>
              <a:gd name="connsiteY80" fmla="*/ 1136333 h 2296477"/>
              <a:gd name="connsiteX81" fmla="*/ 5609273 w 10389870"/>
              <a:gd name="connsiteY81" fmla="*/ 1136333 h 2296477"/>
              <a:gd name="connsiteX82" fmla="*/ 5623560 w 10389870"/>
              <a:gd name="connsiteY82" fmla="*/ 1293495 h 2296477"/>
              <a:gd name="connsiteX83" fmla="*/ 5740718 w 10389870"/>
              <a:gd name="connsiteY83" fmla="*/ 1309688 h 2296477"/>
              <a:gd name="connsiteX84" fmla="*/ 5926455 w 10389870"/>
              <a:gd name="connsiteY84" fmla="*/ 1332548 h 2296477"/>
              <a:gd name="connsiteX85" fmla="*/ 5954078 w 10389870"/>
              <a:gd name="connsiteY85" fmla="*/ 1362075 h 2296477"/>
              <a:gd name="connsiteX86" fmla="*/ 5985510 w 10389870"/>
              <a:gd name="connsiteY86" fmla="*/ 1704023 h 2296477"/>
              <a:gd name="connsiteX87" fmla="*/ 6110288 w 10389870"/>
              <a:gd name="connsiteY87" fmla="*/ 1708785 h 2296477"/>
              <a:gd name="connsiteX88" fmla="*/ 6128385 w 10389870"/>
              <a:gd name="connsiteY88" fmla="*/ 1694498 h 2296477"/>
              <a:gd name="connsiteX89" fmla="*/ 6134100 w 10389870"/>
              <a:gd name="connsiteY89" fmla="*/ 1671638 h 2296477"/>
              <a:gd name="connsiteX90" fmla="*/ 6199823 w 10389870"/>
              <a:gd name="connsiteY90" fmla="*/ 1610678 h 2296477"/>
              <a:gd name="connsiteX91" fmla="*/ 6171248 w 10389870"/>
              <a:gd name="connsiteY91" fmla="*/ 1451610 h 2296477"/>
              <a:gd name="connsiteX92" fmla="*/ 6180773 w 10389870"/>
              <a:gd name="connsiteY92" fmla="*/ 1421130 h 2296477"/>
              <a:gd name="connsiteX93" fmla="*/ 6212205 w 10389870"/>
              <a:gd name="connsiteY93" fmla="*/ 1392555 h 2296477"/>
              <a:gd name="connsiteX94" fmla="*/ 6282690 w 10389870"/>
              <a:gd name="connsiteY94" fmla="*/ 1395413 h 2296477"/>
              <a:gd name="connsiteX95" fmla="*/ 6327458 w 10389870"/>
              <a:gd name="connsiteY95" fmla="*/ 1440180 h 2296477"/>
              <a:gd name="connsiteX96" fmla="*/ 6338888 w 10389870"/>
              <a:gd name="connsiteY96" fmla="*/ 1449705 h 2296477"/>
              <a:gd name="connsiteX97" fmla="*/ 6361748 w 10389870"/>
              <a:gd name="connsiteY97" fmla="*/ 1418273 h 2296477"/>
              <a:gd name="connsiteX98" fmla="*/ 6436043 w 10389870"/>
              <a:gd name="connsiteY98" fmla="*/ 1401128 h 2296477"/>
              <a:gd name="connsiteX99" fmla="*/ 6467475 w 10389870"/>
              <a:gd name="connsiteY99" fmla="*/ 1474470 h 2296477"/>
              <a:gd name="connsiteX100" fmla="*/ 6452235 w 10389870"/>
              <a:gd name="connsiteY100" fmla="*/ 1561148 h 2296477"/>
              <a:gd name="connsiteX101" fmla="*/ 6491288 w 10389870"/>
              <a:gd name="connsiteY101" fmla="*/ 1544003 h 2296477"/>
              <a:gd name="connsiteX102" fmla="*/ 6544628 w 10389870"/>
              <a:gd name="connsiteY102" fmla="*/ 1286828 h 2296477"/>
              <a:gd name="connsiteX103" fmla="*/ 6544628 w 10389870"/>
              <a:gd name="connsiteY103" fmla="*/ 1258253 h 2296477"/>
              <a:gd name="connsiteX104" fmla="*/ 6613208 w 10389870"/>
              <a:gd name="connsiteY104" fmla="*/ 1254443 h 2296477"/>
              <a:gd name="connsiteX105" fmla="*/ 6649403 w 10389870"/>
              <a:gd name="connsiteY105" fmla="*/ 1277303 h 2296477"/>
              <a:gd name="connsiteX106" fmla="*/ 6695123 w 10389870"/>
              <a:gd name="connsiteY106" fmla="*/ 1308735 h 2296477"/>
              <a:gd name="connsiteX107" fmla="*/ 6728460 w 10389870"/>
              <a:gd name="connsiteY107" fmla="*/ 1604963 h 2296477"/>
              <a:gd name="connsiteX108" fmla="*/ 6839903 w 10389870"/>
              <a:gd name="connsiteY108" fmla="*/ 1604963 h 2296477"/>
              <a:gd name="connsiteX109" fmla="*/ 6839903 w 10389870"/>
              <a:gd name="connsiteY109" fmla="*/ 1522095 h 2296477"/>
              <a:gd name="connsiteX110" fmla="*/ 6844665 w 10389870"/>
              <a:gd name="connsiteY110" fmla="*/ 1496378 h 2296477"/>
              <a:gd name="connsiteX111" fmla="*/ 6894195 w 10389870"/>
              <a:gd name="connsiteY111" fmla="*/ 1468755 h 2296477"/>
              <a:gd name="connsiteX112" fmla="*/ 6929438 w 10389870"/>
              <a:gd name="connsiteY112" fmla="*/ 1520190 h 2296477"/>
              <a:gd name="connsiteX113" fmla="*/ 6930390 w 10389870"/>
              <a:gd name="connsiteY113" fmla="*/ 1559243 h 2296477"/>
              <a:gd name="connsiteX114" fmla="*/ 6972300 w 10389870"/>
              <a:gd name="connsiteY114" fmla="*/ 1603058 h 2296477"/>
              <a:gd name="connsiteX115" fmla="*/ 6972300 w 10389870"/>
              <a:gd name="connsiteY115" fmla="*/ 1501140 h 2296477"/>
              <a:gd name="connsiteX116" fmla="*/ 6999923 w 10389870"/>
              <a:gd name="connsiteY116" fmla="*/ 1463040 h 2296477"/>
              <a:gd name="connsiteX117" fmla="*/ 7048500 w 10389870"/>
              <a:gd name="connsiteY117" fmla="*/ 1503045 h 2296477"/>
              <a:gd name="connsiteX118" fmla="*/ 7057073 w 10389870"/>
              <a:gd name="connsiteY118" fmla="*/ 1564005 h 2296477"/>
              <a:gd name="connsiteX119" fmla="*/ 7140893 w 10389870"/>
              <a:gd name="connsiteY119" fmla="*/ 1604963 h 2296477"/>
              <a:gd name="connsiteX120" fmla="*/ 7184708 w 10389870"/>
              <a:gd name="connsiteY120" fmla="*/ 1635443 h 2296477"/>
              <a:gd name="connsiteX121" fmla="*/ 7267575 w 10389870"/>
              <a:gd name="connsiteY121" fmla="*/ 1689735 h 2296477"/>
              <a:gd name="connsiteX122" fmla="*/ 7455218 w 10389870"/>
              <a:gd name="connsiteY122" fmla="*/ 1684020 h 2296477"/>
              <a:gd name="connsiteX123" fmla="*/ 7491413 w 10389870"/>
              <a:gd name="connsiteY123" fmla="*/ 1664970 h 2296477"/>
              <a:gd name="connsiteX124" fmla="*/ 7603808 w 10389870"/>
              <a:gd name="connsiteY124" fmla="*/ 1610678 h 2296477"/>
              <a:gd name="connsiteX125" fmla="*/ 7625715 w 10389870"/>
              <a:gd name="connsiteY125" fmla="*/ 1461135 h 2296477"/>
              <a:gd name="connsiteX126" fmla="*/ 7783830 w 10389870"/>
              <a:gd name="connsiteY126" fmla="*/ 1461135 h 2296477"/>
              <a:gd name="connsiteX127" fmla="*/ 7783830 w 10389870"/>
              <a:gd name="connsiteY127" fmla="*/ 1351598 h 2296477"/>
              <a:gd name="connsiteX128" fmla="*/ 7723823 w 10389870"/>
              <a:gd name="connsiteY128" fmla="*/ 1348740 h 2296477"/>
              <a:gd name="connsiteX129" fmla="*/ 7716203 w 10389870"/>
              <a:gd name="connsiteY129" fmla="*/ 1226820 h 2296477"/>
              <a:gd name="connsiteX130" fmla="*/ 7953375 w 10389870"/>
              <a:gd name="connsiteY130" fmla="*/ 1226820 h 2296477"/>
              <a:gd name="connsiteX131" fmla="*/ 7945755 w 10389870"/>
              <a:gd name="connsiteY131" fmla="*/ 1356360 h 2296477"/>
              <a:gd name="connsiteX132" fmla="*/ 7893368 w 10389870"/>
              <a:gd name="connsiteY132" fmla="*/ 1356360 h 2296477"/>
              <a:gd name="connsiteX133" fmla="*/ 7893368 w 10389870"/>
              <a:gd name="connsiteY133" fmla="*/ 1439228 h 2296477"/>
              <a:gd name="connsiteX134" fmla="*/ 7923848 w 10389870"/>
              <a:gd name="connsiteY134" fmla="*/ 1439228 h 2296477"/>
              <a:gd name="connsiteX135" fmla="*/ 8800147 w 10389870"/>
              <a:gd name="connsiteY135" fmla="*/ 1419225 h 2296477"/>
              <a:gd name="connsiteX136" fmla="*/ 8838247 w 10389870"/>
              <a:gd name="connsiteY136" fmla="*/ 1448753 h 2296477"/>
              <a:gd name="connsiteX137" fmla="*/ 8921115 w 10389870"/>
              <a:gd name="connsiteY137" fmla="*/ 1757363 h 2296477"/>
              <a:gd name="connsiteX138" fmla="*/ 8965883 w 10389870"/>
              <a:gd name="connsiteY138" fmla="*/ 1841183 h 2296477"/>
              <a:gd name="connsiteX139" fmla="*/ 9045893 w 10389870"/>
              <a:gd name="connsiteY139" fmla="*/ 1928813 h 2296477"/>
              <a:gd name="connsiteX140" fmla="*/ 9167813 w 10389870"/>
              <a:gd name="connsiteY140" fmla="*/ 1933575 h 2296477"/>
              <a:gd name="connsiteX141" fmla="*/ 10354628 w 10389870"/>
              <a:gd name="connsiteY141" fmla="*/ 1927860 h 2296477"/>
              <a:gd name="connsiteX142" fmla="*/ 10389870 w 10389870"/>
              <a:gd name="connsiteY142" fmla="*/ 1927860 h 2296477"/>
              <a:gd name="connsiteX143" fmla="*/ 10343197 w 10389870"/>
              <a:gd name="connsiteY143" fmla="*/ 2120265 h 2296477"/>
              <a:gd name="connsiteX144" fmla="*/ 10247947 w 10389870"/>
              <a:gd name="connsiteY144" fmla="*/ 2274570 h 2296477"/>
              <a:gd name="connsiteX145" fmla="*/ 10206990 w 10389870"/>
              <a:gd name="connsiteY145" fmla="*/ 2296478 h 2296477"/>
              <a:gd name="connsiteX146" fmla="*/ 7729538 w 10389870"/>
              <a:gd name="connsiteY146" fmla="*/ 2290763 h 2296477"/>
              <a:gd name="connsiteX147" fmla="*/ 6140768 w 10389870"/>
              <a:gd name="connsiteY147" fmla="*/ 2286953 h 2296477"/>
              <a:gd name="connsiteX148" fmla="*/ 721043 w 10389870"/>
              <a:gd name="connsiteY148" fmla="*/ 2275523 h 2296477"/>
              <a:gd name="connsiteX149" fmla="*/ 659130 w 10389870"/>
              <a:gd name="connsiteY149" fmla="*/ 2251710 h 2296477"/>
              <a:gd name="connsiteX150" fmla="*/ 15240 w 10389870"/>
              <a:gd name="connsiteY150" fmla="*/ 1672590 h 2296477"/>
              <a:gd name="connsiteX151" fmla="*/ 0 w 10389870"/>
              <a:gd name="connsiteY151" fmla="*/ 1664970 h 2296477"/>
              <a:gd name="connsiteX152" fmla="*/ 8573 w 10389870"/>
              <a:gd name="connsiteY152" fmla="*/ 1654493 h 229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0389870" h="2296477">
                <a:moveTo>
                  <a:pt x="8573" y="1654493"/>
                </a:moveTo>
                <a:cubicBezTo>
                  <a:pt x="551498" y="1670685"/>
                  <a:pt x="1094423" y="1686878"/>
                  <a:pt x="1642110" y="1703070"/>
                </a:cubicBezTo>
                <a:cubicBezTo>
                  <a:pt x="1637348" y="1681163"/>
                  <a:pt x="1633538" y="1662113"/>
                  <a:pt x="1629728" y="1641158"/>
                </a:cubicBezTo>
                <a:cubicBezTo>
                  <a:pt x="1507808" y="1641158"/>
                  <a:pt x="1387793" y="1641158"/>
                  <a:pt x="1267778" y="1641158"/>
                </a:cubicBezTo>
                <a:cubicBezTo>
                  <a:pt x="1264920" y="1628775"/>
                  <a:pt x="1263015" y="1619250"/>
                  <a:pt x="1261110" y="1606868"/>
                </a:cubicBezTo>
                <a:cubicBezTo>
                  <a:pt x="1323023" y="1604010"/>
                  <a:pt x="1383983" y="1602105"/>
                  <a:pt x="1444943" y="1599248"/>
                </a:cubicBezTo>
                <a:cubicBezTo>
                  <a:pt x="1506855" y="1597343"/>
                  <a:pt x="1569720" y="1595438"/>
                  <a:pt x="1631633" y="1591628"/>
                </a:cubicBezTo>
                <a:cubicBezTo>
                  <a:pt x="1640205" y="1590675"/>
                  <a:pt x="1651635" y="1584008"/>
                  <a:pt x="1657350" y="1576388"/>
                </a:cubicBezTo>
                <a:cubicBezTo>
                  <a:pt x="1682115" y="1548765"/>
                  <a:pt x="1704975" y="1519238"/>
                  <a:pt x="1729740" y="1491615"/>
                </a:cubicBezTo>
                <a:cubicBezTo>
                  <a:pt x="1736408" y="1484948"/>
                  <a:pt x="1748790" y="1480185"/>
                  <a:pt x="1758315" y="1480185"/>
                </a:cubicBezTo>
                <a:cubicBezTo>
                  <a:pt x="1822133" y="1479233"/>
                  <a:pt x="1884998" y="1479233"/>
                  <a:pt x="1948815" y="1480185"/>
                </a:cubicBezTo>
                <a:cubicBezTo>
                  <a:pt x="1960245" y="1480185"/>
                  <a:pt x="1974533" y="1485900"/>
                  <a:pt x="1983105" y="1494473"/>
                </a:cubicBezTo>
                <a:cubicBezTo>
                  <a:pt x="2008823" y="1518285"/>
                  <a:pt x="2046923" y="1542098"/>
                  <a:pt x="2052638" y="1570673"/>
                </a:cubicBezTo>
                <a:cubicBezTo>
                  <a:pt x="2057400" y="1597343"/>
                  <a:pt x="2026920" y="1630680"/>
                  <a:pt x="2010728" y="1661160"/>
                </a:cubicBezTo>
                <a:cubicBezTo>
                  <a:pt x="1998345" y="1684973"/>
                  <a:pt x="1985010" y="1708785"/>
                  <a:pt x="1970723" y="1735455"/>
                </a:cubicBezTo>
                <a:cubicBezTo>
                  <a:pt x="1976438" y="1736408"/>
                  <a:pt x="1980248" y="1737360"/>
                  <a:pt x="1983105" y="1737360"/>
                </a:cubicBezTo>
                <a:cubicBezTo>
                  <a:pt x="2282190" y="1742123"/>
                  <a:pt x="2581275" y="1745933"/>
                  <a:pt x="2880360" y="1750695"/>
                </a:cubicBezTo>
                <a:cubicBezTo>
                  <a:pt x="2902268" y="1750695"/>
                  <a:pt x="2911793" y="1745933"/>
                  <a:pt x="2916555" y="1723073"/>
                </a:cubicBezTo>
                <a:cubicBezTo>
                  <a:pt x="2926080" y="1680210"/>
                  <a:pt x="2939415" y="1638300"/>
                  <a:pt x="2949893" y="1594485"/>
                </a:cubicBezTo>
                <a:cubicBezTo>
                  <a:pt x="2954655" y="1575435"/>
                  <a:pt x="2962275" y="1569720"/>
                  <a:pt x="2982278" y="1570673"/>
                </a:cubicBezTo>
                <a:cubicBezTo>
                  <a:pt x="3023235" y="1573530"/>
                  <a:pt x="3064193" y="1571625"/>
                  <a:pt x="3109913" y="1571625"/>
                </a:cubicBezTo>
                <a:cubicBezTo>
                  <a:pt x="3111818" y="1544003"/>
                  <a:pt x="3113723" y="1514475"/>
                  <a:pt x="3114675" y="1485900"/>
                </a:cubicBezTo>
                <a:cubicBezTo>
                  <a:pt x="3091815" y="1466850"/>
                  <a:pt x="3051810" y="1502093"/>
                  <a:pt x="3039428" y="1452563"/>
                </a:cubicBezTo>
                <a:cubicBezTo>
                  <a:pt x="3063240" y="1454468"/>
                  <a:pt x="3085148" y="1456373"/>
                  <a:pt x="3108008" y="1458278"/>
                </a:cubicBezTo>
                <a:cubicBezTo>
                  <a:pt x="3115628" y="1422083"/>
                  <a:pt x="3149918" y="1442085"/>
                  <a:pt x="3170873" y="1427798"/>
                </a:cubicBezTo>
                <a:cubicBezTo>
                  <a:pt x="3173730" y="1396365"/>
                  <a:pt x="3176588" y="1363980"/>
                  <a:pt x="3179445" y="1327785"/>
                </a:cubicBezTo>
                <a:cubicBezTo>
                  <a:pt x="3212783" y="1323023"/>
                  <a:pt x="3245168" y="1318260"/>
                  <a:pt x="3282315" y="1312545"/>
                </a:cubicBezTo>
                <a:cubicBezTo>
                  <a:pt x="3282315" y="1342073"/>
                  <a:pt x="3282315" y="1369695"/>
                  <a:pt x="3282315" y="1397318"/>
                </a:cubicBezTo>
                <a:cubicBezTo>
                  <a:pt x="3282315" y="1423035"/>
                  <a:pt x="3286125" y="1450658"/>
                  <a:pt x="3281363" y="1475423"/>
                </a:cubicBezTo>
                <a:cubicBezTo>
                  <a:pt x="3274695" y="1512570"/>
                  <a:pt x="3301365" y="1533525"/>
                  <a:pt x="3314700" y="1561148"/>
                </a:cubicBezTo>
                <a:cubicBezTo>
                  <a:pt x="3316605" y="1565910"/>
                  <a:pt x="3326130" y="1567815"/>
                  <a:pt x="3332798" y="1567815"/>
                </a:cubicBezTo>
                <a:cubicBezTo>
                  <a:pt x="3413760" y="1575435"/>
                  <a:pt x="3412808" y="1574483"/>
                  <a:pt x="3438525" y="1497330"/>
                </a:cubicBezTo>
                <a:cubicBezTo>
                  <a:pt x="3469958" y="1401128"/>
                  <a:pt x="3500438" y="1303973"/>
                  <a:pt x="3531870" y="1207770"/>
                </a:cubicBezTo>
                <a:cubicBezTo>
                  <a:pt x="3543300" y="1174433"/>
                  <a:pt x="3549968" y="1143000"/>
                  <a:pt x="3535680" y="1108710"/>
                </a:cubicBezTo>
                <a:cubicBezTo>
                  <a:pt x="3530918" y="1097280"/>
                  <a:pt x="3530918" y="1082993"/>
                  <a:pt x="3528060" y="1070610"/>
                </a:cubicBezTo>
                <a:cubicBezTo>
                  <a:pt x="3571875" y="1056323"/>
                  <a:pt x="3612833" y="1042988"/>
                  <a:pt x="3655695" y="1030605"/>
                </a:cubicBezTo>
                <a:cubicBezTo>
                  <a:pt x="3663315" y="1028700"/>
                  <a:pt x="3675698" y="1034415"/>
                  <a:pt x="3681413" y="1040130"/>
                </a:cubicBezTo>
                <a:cubicBezTo>
                  <a:pt x="3698558" y="1057275"/>
                  <a:pt x="3717608" y="1062038"/>
                  <a:pt x="3741420" y="1061085"/>
                </a:cubicBezTo>
                <a:cubicBezTo>
                  <a:pt x="3786188" y="1059180"/>
                  <a:pt x="3831908" y="1061085"/>
                  <a:pt x="3877628" y="1061085"/>
                </a:cubicBezTo>
                <a:cubicBezTo>
                  <a:pt x="3877628" y="1033463"/>
                  <a:pt x="3879533" y="1008698"/>
                  <a:pt x="3876675" y="983933"/>
                </a:cubicBezTo>
                <a:cubicBezTo>
                  <a:pt x="3872865" y="953453"/>
                  <a:pt x="3883343" y="929640"/>
                  <a:pt x="3894773" y="902018"/>
                </a:cubicBezTo>
                <a:cubicBezTo>
                  <a:pt x="3911918" y="860108"/>
                  <a:pt x="3939540" y="859155"/>
                  <a:pt x="3976688" y="859155"/>
                </a:cubicBezTo>
                <a:cubicBezTo>
                  <a:pt x="4028123" y="858203"/>
                  <a:pt x="4058603" y="894398"/>
                  <a:pt x="4092893" y="922020"/>
                </a:cubicBezTo>
                <a:cubicBezTo>
                  <a:pt x="4102418" y="929640"/>
                  <a:pt x="4097655" y="956310"/>
                  <a:pt x="4100513" y="976313"/>
                </a:cubicBezTo>
                <a:cubicBezTo>
                  <a:pt x="4119563" y="970598"/>
                  <a:pt x="4138613" y="964883"/>
                  <a:pt x="4160520" y="958215"/>
                </a:cubicBezTo>
                <a:cubicBezTo>
                  <a:pt x="4165283" y="978218"/>
                  <a:pt x="4169093" y="997268"/>
                  <a:pt x="4175760" y="1024890"/>
                </a:cubicBezTo>
                <a:cubicBezTo>
                  <a:pt x="4189095" y="983933"/>
                  <a:pt x="4200525" y="951548"/>
                  <a:pt x="4209098" y="918210"/>
                </a:cubicBezTo>
                <a:cubicBezTo>
                  <a:pt x="4213860" y="900113"/>
                  <a:pt x="4222433" y="894398"/>
                  <a:pt x="4240530" y="895350"/>
                </a:cubicBezTo>
                <a:cubicBezTo>
                  <a:pt x="4308158" y="896303"/>
                  <a:pt x="4374833" y="895350"/>
                  <a:pt x="4439603" y="895350"/>
                </a:cubicBezTo>
                <a:cubicBezTo>
                  <a:pt x="4439603" y="845820"/>
                  <a:pt x="4440555" y="799148"/>
                  <a:pt x="4438650" y="752475"/>
                </a:cubicBezTo>
                <a:cubicBezTo>
                  <a:pt x="4437698" y="742950"/>
                  <a:pt x="4423410" y="733425"/>
                  <a:pt x="4413885" y="725805"/>
                </a:cubicBezTo>
                <a:cubicBezTo>
                  <a:pt x="4404360" y="717233"/>
                  <a:pt x="4392930" y="711518"/>
                  <a:pt x="4377690" y="700088"/>
                </a:cubicBezTo>
                <a:cubicBezTo>
                  <a:pt x="4403408" y="695325"/>
                  <a:pt x="4422458" y="691515"/>
                  <a:pt x="4441508" y="688658"/>
                </a:cubicBezTo>
                <a:cubicBezTo>
                  <a:pt x="4441508" y="686753"/>
                  <a:pt x="4442460" y="685800"/>
                  <a:pt x="4442460" y="683895"/>
                </a:cubicBezTo>
                <a:cubicBezTo>
                  <a:pt x="4418648" y="677228"/>
                  <a:pt x="4395788" y="667703"/>
                  <a:pt x="4371975" y="662940"/>
                </a:cubicBezTo>
                <a:cubicBezTo>
                  <a:pt x="4342448" y="658178"/>
                  <a:pt x="4328160" y="643890"/>
                  <a:pt x="4331018" y="613410"/>
                </a:cubicBezTo>
                <a:cubicBezTo>
                  <a:pt x="4331970" y="606743"/>
                  <a:pt x="4330065" y="600075"/>
                  <a:pt x="4328160" y="589598"/>
                </a:cubicBezTo>
                <a:cubicBezTo>
                  <a:pt x="4381500" y="589598"/>
                  <a:pt x="4432935" y="589598"/>
                  <a:pt x="4485323" y="589598"/>
                </a:cubicBezTo>
                <a:cubicBezTo>
                  <a:pt x="4491038" y="570548"/>
                  <a:pt x="4489133" y="561023"/>
                  <a:pt x="4469130" y="557213"/>
                </a:cubicBezTo>
                <a:cubicBezTo>
                  <a:pt x="4422458" y="548640"/>
                  <a:pt x="4374833" y="535305"/>
                  <a:pt x="4327208" y="523875"/>
                </a:cubicBezTo>
                <a:cubicBezTo>
                  <a:pt x="4281488" y="512445"/>
                  <a:pt x="4281488" y="512445"/>
                  <a:pt x="4283393" y="459105"/>
                </a:cubicBezTo>
                <a:cubicBezTo>
                  <a:pt x="4341495" y="454343"/>
                  <a:pt x="4398645" y="449580"/>
                  <a:pt x="4459605" y="444818"/>
                </a:cubicBezTo>
                <a:cubicBezTo>
                  <a:pt x="4455795" y="427673"/>
                  <a:pt x="4451033" y="412433"/>
                  <a:pt x="4449128" y="397193"/>
                </a:cubicBezTo>
                <a:cubicBezTo>
                  <a:pt x="4442460" y="352425"/>
                  <a:pt x="4455795" y="332423"/>
                  <a:pt x="4501515" y="318135"/>
                </a:cubicBezTo>
                <a:cubicBezTo>
                  <a:pt x="4525328" y="310515"/>
                  <a:pt x="4550093" y="304800"/>
                  <a:pt x="4574858" y="301943"/>
                </a:cubicBezTo>
                <a:cubicBezTo>
                  <a:pt x="4582478" y="300990"/>
                  <a:pt x="4592955" y="307658"/>
                  <a:pt x="4599623" y="313373"/>
                </a:cubicBezTo>
                <a:cubicBezTo>
                  <a:pt x="4610100" y="321945"/>
                  <a:pt x="4618673" y="333375"/>
                  <a:pt x="4628198" y="343853"/>
                </a:cubicBezTo>
                <a:cubicBezTo>
                  <a:pt x="4637723" y="354330"/>
                  <a:pt x="4647248" y="364808"/>
                  <a:pt x="4660583" y="379095"/>
                </a:cubicBezTo>
                <a:cubicBezTo>
                  <a:pt x="4660583" y="251460"/>
                  <a:pt x="4660583" y="128588"/>
                  <a:pt x="4660583" y="1905"/>
                </a:cubicBezTo>
                <a:cubicBezTo>
                  <a:pt x="4675823" y="953"/>
                  <a:pt x="4688205" y="953"/>
                  <a:pt x="4705350" y="0"/>
                </a:cubicBezTo>
                <a:cubicBezTo>
                  <a:pt x="4712018" y="159068"/>
                  <a:pt x="4719638" y="315278"/>
                  <a:pt x="4726305" y="472440"/>
                </a:cubicBezTo>
                <a:cubicBezTo>
                  <a:pt x="4752975" y="475298"/>
                  <a:pt x="4774883" y="477203"/>
                  <a:pt x="4797743" y="480060"/>
                </a:cubicBezTo>
                <a:cubicBezTo>
                  <a:pt x="4797743" y="481965"/>
                  <a:pt x="4798695" y="483870"/>
                  <a:pt x="4798695" y="484823"/>
                </a:cubicBezTo>
                <a:cubicBezTo>
                  <a:pt x="4749165" y="508635"/>
                  <a:pt x="4700588" y="532448"/>
                  <a:pt x="4649153" y="557213"/>
                </a:cubicBezTo>
                <a:cubicBezTo>
                  <a:pt x="4704398" y="881063"/>
                  <a:pt x="4759643" y="1203008"/>
                  <a:pt x="4815840" y="1529715"/>
                </a:cubicBezTo>
                <a:cubicBezTo>
                  <a:pt x="4876800" y="1498283"/>
                  <a:pt x="4934903" y="1466850"/>
                  <a:pt x="4993005" y="1439228"/>
                </a:cubicBezTo>
                <a:cubicBezTo>
                  <a:pt x="5009198" y="1431608"/>
                  <a:pt x="5029200" y="1426845"/>
                  <a:pt x="5047298" y="1426845"/>
                </a:cubicBezTo>
                <a:cubicBezTo>
                  <a:pt x="5133975" y="1425893"/>
                  <a:pt x="5220653" y="1425893"/>
                  <a:pt x="5310188" y="1425893"/>
                </a:cubicBezTo>
                <a:cubicBezTo>
                  <a:pt x="5312093" y="1385888"/>
                  <a:pt x="5313998" y="1342073"/>
                  <a:pt x="5316855" y="1295400"/>
                </a:cubicBezTo>
                <a:cubicBezTo>
                  <a:pt x="5348288" y="1296353"/>
                  <a:pt x="5347335" y="1275398"/>
                  <a:pt x="5349240" y="1254443"/>
                </a:cubicBezTo>
                <a:cubicBezTo>
                  <a:pt x="5352098" y="1215390"/>
                  <a:pt x="5354955" y="1176338"/>
                  <a:pt x="5358765" y="1136333"/>
                </a:cubicBezTo>
                <a:cubicBezTo>
                  <a:pt x="5442585" y="1136333"/>
                  <a:pt x="5524500" y="1136333"/>
                  <a:pt x="5609273" y="1136333"/>
                </a:cubicBezTo>
                <a:cubicBezTo>
                  <a:pt x="5614035" y="1187768"/>
                  <a:pt x="5618798" y="1238250"/>
                  <a:pt x="5623560" y="1293495"/>
                </a:cubicBezTo>
                <a:cubicBezTo>
                  <a:pt x="5662613" y="1299210"/>
                  <a:pt x="5701665" y="1304925"/>
                  <a:pt x="5740718" y="1309688"/>
                </a:cubicBezTo>
                <a:cubicBezTo>
                  <a:pt x="5802630" y="1317308"/>
                  <a:pt x="5864543" y="1326833"/>
                  <a:pt x="5926455" y="1332548"/>
                </a:cubicBezTo>
                <a:cubicBezTo>
                  <a:pt x="5947410" y="1334453"/>
                  <a:pt x="5952173" y="1343025"/>
                  <a:pt x="5954078" y="1362075"/>
                </a:cubicBezTo>
                <a:cubicBezTo>
                  <a:pt x="5963603" y="1475423"/>
                  <a:pt x="5975033" y="1587818"/>
                  <a:pt x="5985510" y="1704023"/>
                </a:cubicBezTo>
                <a:cubicBezTo>
                  <a:pt x="6028373" y="1705928"/>
                  <a:pt x="6069330" y="1708785"/>
                  <a:pt x="6110288" y="1708785"/>
                </a:cubicBezTo>
                <a:cubicBezTo>
                  <a:pt x="6116003" y="1708785"/>
                  <a:pt x="6124575" y="1700213"/>
                  <a:pt x="6128385" y="1694498"/>
                </a:cubicBezTo>
                <a:cubicBezTo>
                  <a:pt x="6132195" y="1687830"/>
                  <a:pt x="6132195" y="1679258"/>
                  <a:pt x="6134100" y="1671638"/>
                </a:cubicBezTo>
                <a:cubicBezTo>
                  <a:pt x="6145530" y="1617345"/>
                  <a:pt x="6145530" y="1617345"/>
                  <a:pt x="6199823" y="1610678"/>
                </a:cubicBezTo>
                <a:cubicBezTo>
                  <a:pt x="6190298" y="1557338"/>
                  <a:pt x="6179820" y="1504950"/>
                  <a:pt x="6171248" y="1451610"/>
                </a:cubicBezTo>
                <a:cubicBezTo>
                  <a:pt x="6169343" y="1442085"/>
                  <a:pt x="6174105" y="1429703"/>
                  <a:pt x="6180773" y="1421130"/>
                </a:cubicBezTo>
                <a:cubicBezTo>
                  <a:pt x="6189345" y="1409700"/>
                  <a:pt x="6200775" y="1402080"/>
                  <a:pt x="6212205" y="1392555"/>
                </a:cubicBezTo>
                <a:cubicBezTo>
                  <a:pt x="6236970" y="1372553"/>
                  <a:pt x="6261735" y="1373505"/>
                  <a:pt x="6282690" y="1395413"/>
                </a:cubicBezTo>
                <a:cubicBezTo>
                  <a:pt x="6297930" y="1410653"/>
                  <a:pt x="6312218" y="1424940"/>
                  <a:pt x="6327458" y="1440180"/>
                </a:cubicBezTo>
                <a:cubicBezTo>
                  <a:pt x="6328410" y="1441133"/>
                  <a:pt x="6331268" y="1442085"/>
                  <a:pt x="6338888" y="1449705"/>
                </a:cubicBezTo>
                <a:cubicBezTo>
                  <a:pt x="6346508" y="1439228"/>
                  <a:pt x="6353175" y="1427798"/>
                  <a:pt x="6361748" y="1418273"/>
                </a:cubicBezTo>
                <a:cubicBezTo>
                  <a:pt x="6377940" y="1401128"/>
                  <a:pt x="6418898" y="1392555"/>
                  <a:pt x="6436043" y="1401128"/>
                </a:cubicBezTo>
                <a:cubicBezTo>
                  <a:pt x="6450330" y="1408748"/>
                  <a:pt x="6471285" y="1456373"/>
                  <a:pt x="6467475" y="1474470"/>
                </a:cubicBezTo>
                <a:cubicBezTo>
                  <a:pt x="6462713" y="1503045"/>
                  <a:pt x="6456998" y="1531620"/>
                  <a:pt x="6452235" y="1561148"/>
                </a:cubicBezTo>
                <a:cubicBezTo>
                  <a:pt x="6472238" y="1567815"/>
                  <a:pt x="6485573" y="1568768"/>
                  <a:pt x="6491288" y="1544003"/>
                </a:cubicBezTo>
                <a:cubicBezTo>
                  <a:pt x="6508433" y="1458278"/>
                  <a:pt x="6527483" y="1372553"/>
                  <a:pt x="6544628" y="1286828"/>
                </a:cubicBezTo>
                <a:cubicBezTo>
                  <a:pt x="6546533" y="1278255"/>
                  <a:pt x="6544628" y="1268730"/>
                  <a:pt x="6544628" y="1258253"/>
                </a:cubicBezTo>
                <a:cubicBezTo>
                  <a:pt x="6566535" y="1256348"/>
                  <a:pt x="6590348" y="1251585"/>
                  <a:pt x="6613208" y="1254443"/>
                </a:cubicBezTo>
                <a:cubicBezTo>
                  <a:pt x="6625590" y="1255395"/>
                  <a:pt x="6637020" y="1268730"/>
                  <a:pt x="6649403" y="1277303"/>
                </a:cubicBezTo>
                <a:cubicBezTo>
                  <a:pt x="6662738" y="1285875"/>
                  <a:pt x="6675120" y="1295400"/>
                  <a:pt x="6695123" y="1308735"/>
                </a:cubicBezTo>
                <a:cubicBezTo>
                  <a:pt x="6705600" y="1400175"/>
                  <a:pt x="6717030" y="1502093"/>
                  <a:pt x="6728460" y="1604963"/>
                </a:cubicBezTo>
                <a:cubicBezTo>
                  <a:pt x="6765608" y="1604963"/>
                  <a:pt x="6801803" y="1604963"/>
                  <a:pt x="6839903" y="1604963"/>
                </a:cubicBezTo>
                <a:cubicBezTo>
                  <a:pt x="6839903" y="1576388"/>
                  <a:pt x="6839903" y="1549718"/>
                  <a:pt x="6839903" y="1522095"/>
                </a:cubicBezTo>
                <a:cubicBezTo>
                  <a:pt x="6839903" y="1513523"/>
                  <a:pt x="6840855" y="1503045"/>
                  <a:pt x="6844665" y="1496378"/>
                </a:cubicBezTo>
                <a:cubicBezTo>
                  <a:pt x="6855143" y="1478280"/>
                  <a:pt x="6871335" y="1456373"/>
                  <a:pt x="6894195" y="1468755"/>
                </a:cubicBezTo>
                <a:cubicBezTo>
                  <a:pt x="6910388" y="1478280"/>
                  <a:pt x="6920865" y="1501140"/>
                  <a:pt x="6929438" y="1520190"/>
                </a:cubicBezTo>
                <a:cubicBezTo>
                  <a:pt x="6934200" y="1530668"/>
                  <a:pt x="6932295" y="1545908"/>
                  <a:pt x="6930390" y="1559243"/>
                </a:cubicBezTo>
                <a:cubicBezTo>
                  <a:pt x="6925628" y="1591628"/>
                  <a:pt x="6941820" y="1602105"/>
                  <a:pt x="6972300" y="1603058"/>
                </a:cubicBezTo>
                <a:cubicBezTo>
                  <a:pt x="6972300" y="1568768"/>
                  <a:pt x="6972300" y="1534478"/>
                  <a:pt x="6972300" y="1501140"/>
                </a:cubicBezTo>
                <a:cubicBezTo>
                  <a:pt x="6972300" y="1481138"/>
                  <a:pt x="6978015" y="1463993"/>
                  <a:pt x="6999923" y="1463040"/>
                </a:cubicBezTo>
                <a:cubicBezTo>
                  <a:pt x="7033260" y="1461135"/>
                  <a:pt x="7047548" y="1475423"/>
                  <a:pt x="7048500" y="1503045"/>
                </a:cubicBezTo>
                <a:cubicBezTo>
                  <a:pt x="7049453" y="1524000"/>
                  <a:pt x="7051358" y="1544955"/>
                  <a:pt x="7057073" y="1564005"/>
                </a:cubicBezTo>
                <a:cubicBezTo>
                  <a:pt x="7070408" y="1604963"/>
                  <a:pt x="7107555" y="1604963"/>
                  <a:pt x="7140893" y="1604963"/>
                </a:cubicBezTo>
                <a:cubicBezTo>
                  <a:pt x="7164705" y="1604963"/>
                  <a:pt x="7176135" y="1613535"/>
                  <a:pt x="7184708" y="1635443"/>
                </a:cubicBezTo>
                <a:cubicBezTo>
                  <a:pt x="7206615" y="1691640"/>
                  <a:pt x="7207568" y="1691640"/>
                  <a:pt x="7267575" y="1689735"/>
                </a:cubicBezTo>
                <a:cubicBezTo>
                  <a:pt x="7330440" y="1687830"/>
                  <a:pt x="7392353" y="1687830"/>
                  <a:pt x="7455218" y="1684020"/>
                </a:cubicBezTo>
                <a:cubicBezTo>
                  <a:pt x="7467600" y="1683068"/>
                  <a:pt x="7484745" y="1675448"/>
                  <a:pt x="7491413" y="1664970"/>
                </a:cubicBezTo>
                <a:cubicBezTo>
                  <a:pt x="7518083" y="1624013"/>
                  <a:pt x="7545705" y="1587818"/>
                  <a:pt x="7603808" y="1610678"/>
                </a:cubicBezTo>
                <a:cubicBezTo>
                  <a:pt x="7611428" y="1557338"/>
                  <a:pt x="7619048" y="1510665"/>
                  <a:pt x="7625715" y="1461135"/>
                </a:cubicBezTo>
                <a:cubicBezTo>
                  <a:pt x="7679055" y="1461135"/>
                  <a:pt x="7730490" y="1461135"/>
                  <a:pt x="7783830" y="1461135"/>
                </a:cubicBezTo>
                <a:cubicBezTo>
                  <a:pt x="7783830" y="1424940"/>
                  <a:pt x="7783830" y="1389698"/>
                  <a:pt x="7783830" y="1351598"/>
                </a:cubicBezTo>
                <a:cubicBezTo>
                  <a:pt x="7764780" y="1350645"/>
                  <a:pt x="7745730" y="1349693"/>
                  <a:pt x="7723823" y="1348740"/>
                </a:cubicBezTo>
                <a:cubicBezTo>
                  <a:pt x="7720965" y="1307783"/>
                  <a:pt x="7719060" y="1268730"/>
                  <a:pt x="7716203" y="1226820"/>
                </a:cubicBezTo>
                <a:cubicBezTo>
                  <a:pt x="7796213" y="1226820"/>
                  <a:pt x="7873365" y="1226820"/>
                  <a:pt x="7953375" y="1226820"/>
                </a:cubicBezTo>
                <a:cubicBezTo>
                  <a:pt x="7950518" y="1270635"/>
                  <a:pt x="7948613" y="1312545"/>
                  <a:pt x="7945755" y="1356360"/>
                </a:cubicBezTo>
                <a:cubicBezTo>
                  <a:pt x="7927658" y="1356360"/>
                  <a:pt x="7912418" y="1356360"/>
                  <a:pt x="7893368" y="1356360"/>
                </a:cubicBezTo>
                <a:cubicBezTo>
                  <a:pt x="7893368" y="1383983"/>
                  <a:pt x="7893368" y="1409700"/>
                  <a:pt x="7893368" y="1439228"/>
                </a:cubicBezTo>
                <a:cubicBezTo>
                  <a:pt x="7902893" y="1439228"/>
                  <a:pt x="7913370" y="1439228"/>
                  <a:pt x="7923848" y="1439228"/>
                </a:cubicBezTo>
                <a:cubicBezTo>
                  <a:pt x="8216265" y="1432560"/>
                  <a:pt x="8507730" y="1426845"/>
                  <a:pt x="8800147" y="1419225"/>
                </a:cubicBezTo>
                <a:cubicBezTo>
                  <a:pt x="8823960" y="1418273"/>
                  <a:pt x="8832533" y="1425893"/>
                  <a:pt x="8838247" y="1448753"/>
                </a:cubicBezTo>
                <a:cubicBezTo>
                  <a:pt x="8864918" y="1551623"/>
                  <a:pt x="8894445" y="1654493"/>
                  <a:pt x="8921115" y="1757363"/>
                </a:cubicBezTo>
                <a:cubicBezTo>
                  <a:pt x="8929688" y="1789748"/>
                  <a:pt x="8943022" y="1816418"/>
                  <a:pt x="8965883" y="1841183"/>
                </a:cubicBezTo>
                <a:cubicBezTo>
                  <a:pt x="8993505" y="1870710"/>
                  <a:pt x="9013508" y="1913573"/>
                  <a:pt x="9045893" y="1928813"/>
                </a:cubicBezTo>
                <a:cubicBezTo>
                  <a:pt x="9080183" y="1944053"/>
                  <a:pt x="9126855" y="1934528"/>
                  <a:pt x="9167813" y="1933575"/>
                </a:cubicBezTo>
                <a:cubicBezTo>
                  <a:pt x="9563100" y="1931670"/>
                  <a:pt x="9959340" y="1929765"/>
                  <a:pt x="10354628" y="1927860"/>
                </a:cubicBezTo>
                <a:cubicBezTo>
                  <a:pt x="10364153" y="1927860"/>
                  <a:pt x="10374630" y="1927860"/>
                  <a:pt x="10389870" y="1927860"/>
                </a:cubicBezTo>
                <a:cubicBezTo>
                  <a:pt x="10374630" y="1993583"/>
                  <a:pt x="10383203" y="2061210"/>
                  <a:pt x="10343197" y="2120265"/>
                </a:cubicBezTo>
                <a:cubicBezTo>
                  <a:pt x="10308908" y="2169795"/>
                  <a:pt x="10278428" y="2222183"/>
                  <a:pt x="10247947" y="2274570"/>
                </a:cubicBezTo>
                <a:cubicBezTo>
                  <a:pt x="10237470" y="2291715"/>
                  <a:pt x="10226040" y="2296478"/>
                  <a:pt x="10206990" y="2296478"/>
                </a:cubicBezTo>
                <a:cubicBezTo>
                  <a:pt x="9381172" y="2294573"/>
                  <a:pt x="8555355" y="2292668"/>
                  <a:pt x="7729538" y="2290763"/>
                </a:cubicBezTo>
                <a:cubicBezTo>
                  <a:pt x="7199948" y="2289810"/>
                  <a:pt x="6670358" y="2287905"/>
                  <a:pt x="6140768" y="2286953"/>
                </a:cubicBezTo>
                <a:cubicBezTo>
                  <a:pt x="5311140" y="2285048"/>
                  <a:pt x="850583" y="2274570"/>
                  <a:pt x="721043" y="2275523"/>
                </a:cubicBezTo>
                <a:cubicBezTo>
                  <a:pt x="694373" y="2275523"/>
                  <a:pt x="677228" y="2268855"/>
                  <a:pt x="659130" y="2251710"/>
                </a:cubicBezTo>
                <a:cubicBezTo>
                  <a:pt x="451485" y="2050733"/>
                  <a:pt x="239078" y="1854518"/>
                  <a:pt x="15240" y="1672590"/>
                </a:cubicBezTo>
                <a:cubicBezTo>
                  <a:pt x="10478" y="1668780"/>
                  <a:pt x="4763" y="1666875"/>
                  <a:pt x="0" y="1664970"/>
                </a:cubicBezTo>
                <a:cubicBezTo>
                  <a:pt x="4763" y="1659255"/>
                  <a:pt x="6668" y="1657350"/>
                  <a:pt x="8573" y="165449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0EA798D-6588-464B-80ED-3BC817F7DDBE}"/>
              </a:ext>
            </a:extLst>
          </p:cNvPr>
          <p:cNvSpPr/>
          <p:nvPr/>
        </p:nvSpPr>
        <p:spPr>
          <a:xfrm>
            <a:off x="0" y="2861176"/>
            <a:ext cx="12192000" cy="39968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Graphic 31">
            <a:extLst>
              <a:ext uri="{FF2B5EF4-FFF2-40B4-BE49-F238E27FC236}">
                <a16:creationId xmlns:a16="http://schemas.microsoft.com/office/drawing/2014/main" id="{71527C20-6207-40C8-9429-749AF33D0B13}"/>
              </a:ext>
            </a:extLst>
          </p:cNvPr>
          <p:cNvSpPr/>
          <p:nvPr/>
        </p:nvSpPr>
        <p:spPr>
          <a:xfrm>
            <a:off x="3095581" y="3429000"/>
            <a:ext cx="6218110" cy="1445346"/>
          </a:xfrm>
          <a:custGeom>
            <a:avLst/>
            <a:gdLst>
              <a:gd name="connsiteX0" fmla="*/ 12192000 w 12192000"/>
              <a:gd name="connsiteY0" fmla="*/ 2231708 h 2833925"/>
              <a:gd name="connsiteX1" fmla="*/ 12053888 w 12192000"/>
              <a:gd name="connsiteY1" fmla="*/ 2297430 h 2833925"/>
              <a:gd name="connsiteX2" fmla="*/ 12026265 w 12192000"/>
              <a:gd name="connsiteY2" fmla="*/ 2512695 h 2833925"/>
              <a:gd name="connsiteX3" fmla="*/ 11951017 w 12192000"/>
              <a:gd name="connsiteY3" fmla="*/ 2292668 h 2833925"/>
              <a:gd name="connsiteX4" fmla="*/ 11699558 w 12192000"/>
              <a:gd name="connsiteY4" fmla="*/ 2306003 h 2833925"/>
              <a:gd name="connsiteX5" fmla="*/ 11655742 w 12192000"/>
              <a:gd name="connsiteY5" fmla="*/ 2367915 h 2833925"/>
              <a:gd name="connsiteX6" fmla="*/ 11638598 w 12192000"/>
              <a:gd name="connsiteY6" fmla="*/ 2423160 h 2833925"/>
              <a:gd name="connsiteX7" fmla="*/ 11637645 w 12192000"/>
              <a:gd name="connsiteY7" fmla="*/ 2833688 h 2833925"/>
              <a:gd name="connsiteX8" fmla="*/ 11347133 w 12192000"/>
              <a:gd name="connsiteY8" fmla="*/ 2832735 h 2833925"/>
              <a:gd name="connsiteX9" fmla="*/ 11321415 w 12192000"/>
              <a:gd name="connsiteY9" fmla="*/ 2808923 h 2833925"/>
              <a:gd name="connsiteX10" fmla="*/ 11269980 w 12192000"/>
              <a:gd name="connsiteY10" fmla="*/ 2701290 h 2833925"/>
              <a:gd name="connsiteX11" fmla="*/ 11210925 w 12192000"/>
              <a:gd name="connsiteY11" fmla="*/ 2576513 h 2833925"/>
              <a:gd name="connsiteX12" fmla="*/ 10952798 w 12192000"/>
              <a:gd name="connsiteY12" fmla="*/ 2447925 h 2833925"/>
              <a:gd name="connsiteX13" fmla="*/ 9253538 w 12192000"/>
              <a:gd name="connsiteY13" fmla="*/ 2729865 h 2833925"/>
              <a:gd name="connsiteX14" fmla="*/ 8301038 w 12192000"/>
              <a:gd name="connsiteY14" fmla="*/ 2804160 h 2833925"/>
              <a:gd name="connsiteX15" fmla="*/ 1353503 w 12192000"/>
              <a:gd name="connsiteY15" fmla="*/ 2801303 h 2833925"/>
              <a:gd name="connsiteX16" fmla="*/ 314325 w 12192000"/>
              <a:gd name="connsiteY16" fmla="*/ 2565083 h 2833925"/>
              <a:gd name="connsiteX17" fmla="*/ 268605 w 12192000"/>
              <a:gd name="connsiteY17" fmla="*/ 2539365 h 2833925"/>
              <a:gd name="connsiteX18" fmla="*/ 0 w 12192000"/>
              <a:gd name="connsiteY18" fmla="*/ 2222183 h 2833925"/>
              <a:gd name="connsiteX19" fmla="*/ 0 w 12192000"/>
              <a:gd name="connsiteY19" fmla="*/ 2126933 h 2833925"/>
              <a:gd name="connsiteX20" fmla="*/ 300038 w 12192000"/>
              <a:gd name="connsiteY20" fmla="*/ 1724025 h 2833925"/>
              <a:gd name="connsiteX21" fmla="*/ 894398 w 12192000"/>
              <a:gd name="connsiteY21" fmla="*/ 1506855 h 2833925"/>
              <a:gd name="connsiteX22" fmla="*/ 1459230 w 12192000"/>
              <a:gd name="connsiteY22" fmla="*/ 1477328 h 2833925"/>
              <a:gd name="connsiteX23" fmla="*/ 4130993 w 12192000"/>
              <a:gd name="connsiteY23" fmla="*/ 1483043 h 2833925"/>
              <a:gd name="connsiteX24" fmla="*/ 4282440 w 12192000"/>
              <a:gd name="connsiteY24" fmla="*/ 1390650 h 2833925"/>
              <a:gd name="connsiteX25" fmla="*/ 4322445 w 12192000"/>
              <a:gd name="connsiteY25" fmla="*/ 1288733 h 2833925"/>
              <a:gd name="connsiteX26" fmla="*/ 4531995 w 12192000"/>
              <a:gd name="connsiteY26" fmla="*/ 1094423 h 2833925"/>
              <a:gd name="connsiteX27" fmla="*/ 4551045 w 12192000"/>
              <a:gd name="connsiteY27" fmla="*/ 1083945 h 2833925"/>
              <a:gd name="connsiteX28" fmla="*/ 4657725 w 12192000"/>
              <a:gd name="connsiteY28" fmla="*/ 1075373 h 2833925"/>
              <a:gd name="connsiteX29" fmla="*/ 4718685 w 12192000"/>
              <a:gd name="connsiteY29" fmla="*/ 1084898 h 2833925"/>
              <a:gd name="connsiteX30" fmla="*/ 4782503 w 12192000"/>
              <a:gd name="connsiteY30" fmla="*/ 1078230 h 2833925"/>
              <a:gd name="connsiteX31" fmla="*/ 5093018 w 12192000"/>
              <a:gd name="connsiteY31" fmla="*/ 1102043 h 2833925"/>
              <a:gd name="connsiteX32" fmla="*/ 5095875 w 12192000"/>
              <a:gd name="connsiteY32" fmla="*/ 1040130 h 2833925"/>
              <a:gd name="connsiteX33" fmla="*/ 5094923 w 12192000"/>
              <a:gd name="connsiteY33" fmla="*/ 435293 h 2833925"/>
              <a:gd name="connsiteX34" fmla="*/ 5096828 w 12192000"/>
              <a:gd name="connsiteY34" fmla="*/ 402908 h 2833925"/>
              <a:gd name="connsiteX35" fmla="*/ 5123498 w 12192000"/>
              <a:gd name="connsiteY35" fmla="*/ 390525 h 2833925"/>
              <a:gd name="connsiteX36" fmla="*/ 5156835 w 12192000"/>
              <a:gd name="connsiteY36" fmla="*/ 448628 h 2833925"/>
              <a:gd name="connsiteX37" fmla="*/ 5138738 w 12192000"/>
              <a:gd name="connsiteY37" fmla="*/ 503873 h 2833925"/>
              <a:gd name="connsiteX38" fmla="*/ 5132070 w 12192000"/>
              <a:gd name="connsiteY38" fmla="*/ 524828 h 2833925"/>
              <a:gd name="connsiteX39" fmla="*/ 5132070 w 12192000"/>
              <a:gd name="connsiteY39" fmla="*/ 1094423 h 2833925"/>
              <a:gd name="connsiteX40" fmla="*/ 5271135 w 12192000"/>
              <a:gd name="connsiteY40" fmla="*/ 1094423 h 2833925"/>
              <a:gd name="connsiteX41" fmla="*/ 5418773 w 12192000"/>
              <a:gd name="connsiteY41" fmla="*/ 1093470 h 2833925"/>
              <a:gd name="connsiteX42" fmla="*/ 5457825 w 12192000"/>
              <a:gd name="connsiteY42" fmla="*/ 1072515 h 2833925"/>
              <a:gd name="connsiteX43" fmla="*/ 5525453 w 12192000"/>
              <a:gd name="connsiteY43" fmla="*/ 1052513 h 2833925"/>
              <a:gd name="connsiteX44" fmla="*/ 5525453 w 12192000"/>
              <a:gd name="connsiteY44" fmla="*/ 840105 h 2833925"/>
              <a:gd name="connsiteX45" fmla="*/ 5525453 w 12192000"/>
              <a:gd name="connsiteY45" fmla="*/ 725805 h 2833925"/>
              <a:gd name="connsiteX46" fmla="*/ 5494020 w 12192000"/>
              <a:gd name="connsiteY46" fmla="*/ 657225 h 2833925"/>
              <a:gd name="connsiteX47" fmla="*/ 5520690 w 12192000"/>
              <a:gd name="connsiteY47" fmla="*/ 460058 h 2833925"/>
              <a:gd name="connsiteX48" fmla="*/ 5574030 w 12192000"/>
              <a:gd name="connsiteY48" fmla="*/ 476250 h 2833925"/>
              <a:gd name="connsiteX49" fmla="*/ 5600700 w 12192000"/>
              <a:gd name="connsiteY49" fmla="*/ 628650 h 2833925"/>
              <a:gd name="connsiteX50" fmla="*/ 5594033 w 12192000"/>
              <a:gd name="connsiteY50" fmla="*/ 659130 h 2833925"/>
              <a:gd name="connsiteX51" fmla="*/ 5562600 w 12192000"/>
              <a:gd name="connsiteY51" fmla="*/ 741998 h 2833925"/>
              <a:gd name="connsiteX52" fmla="*/ 5562600 w 12192000"/>
              <a:gd name="connsiteY52" fmla="*/ 1058228 h 2833925"/>
              <a:gd name="connsiteX53" fmla="*/ 5623560 w 12192000"/>
              <a:gd name="connsiteY53" fmla="*/ 1062990 h 2833925"/>
              <a:gd name="connsiteX54" fmla="*/ 5634990 w 12192000"/>
              <a:gd name="connsiteY54" fmla="*/ 1115378 h 2833925"/>
              <a:gd name="connsiteX55" fmla="*/ 5688330 w 12192000"/>
              <a:gd name="connsiteY55" fmla="*/ 1046798 h 2833925"/>
              <a:gd name="connsiteX56" fmla="*/ 5703570 w 12192000"/>
              <a:gd name="connsiteY56" fmla="*/ 65723 h 2833925"/>
              <a:gd name="connsiteX57" fmla="*/ 5713095 w 12192000"/>
              <a:gd name="connsiteY57" fmla="*/ 0 h 2833925"/>
              <a:gd name="connsiteX58" fmla="*/ 5715953 w 12192000"/>
              <a:gd name="connsiteY58" fmla="*/ 32385 h 2833925"/>
              <a:gd name="connsiteX59" fmla="*/ 5715953 w 12192000"/>
              <a:gd name="connsiteY59" fmla="*/ 108585 h 2833925"/>
              <a:gd name="connsiteX60" fmla="*/ 5732145 w 12192000"/>
              <a:gd name="connsiteY60" fmla="*/ 1065848 h 2833925"/>
              <a:gd name="connsiteX61" fmla="*/ 5736908 w 12192000"/>
              <a:gd name="connsiteY61" fmla="*/ 1102043 h 2833925"/>
              <a:gd name="connsiteX62" fmla="*/ 5835015 w 12192000"/>
              <a:gd name="connsiteY62" fmla="*/ 1022033 h 2833925"/>
              <a:gd name="connsiteX63" fmla="*/ 5830253 w 12192000"/>
              <a:gd name="connsiteY63" fmla="*/ 793433 h 2833925"/>
              <a:gd name="connsiteX64" fmla="*/ 5804535 w 12192000"/>
              <a:gd name="connsiteY64" fmla="*/ 694373 h 2833925"/>
              <a:gd name="connsiteX65" fmla="*/ 5823585 w 12192000"/>
              <a:gd name="connsiteY65" fmla="*/ 658178 h 2833925"/>
              <a:gd name="connsiteX66" fmla="*/ 5835015 w 12192000"/>
              <a:gd name="connsiteY66" fmla="*/ 624840 h 2833925"/>
              <a:gd name="connsiteX67" fmla="*/ 5835968 w 12192000"/>
              <a:gd name="connsiteY67" fmla="*/ 521970 h 2833925"/>
              <a:gd name="connsiteX68" fmla="*/ 5888355 w 12192000"/>
              <a:gd name="connsiteY68" fmla="*/ 653415 h 2833925"/>
              <a:gd name="connsiteX69" fmla="*/ 5875020 w 12192000"/>
              <a:gd name="connsiteY69" fmla="*/ 718185 h 2833925"/>
              <a:gd name="connsiteX70" fmla="*/ 5878830 w 12192000"/>
              <a:gd name="connsiteY70" fmla="*/ 740093 h 2833925"/>
              <a:gd name="connsiteX71" fmla="*/ 5856923 w 12192000"/>
              <a:gd name="connsiteY71" fmla="*/ 1032510 h 2833925"/>
              <a:gd name="connsiteX72" fmla="*/ 5911215 w 12192000"/>
              <a:gd name="connsiteY72" fmla="*/ 1047750 h 2833925"/>
              <a:gd name="connsiteX73" fmla="*/ 5911215 w 12192000"/>
              <a:gd name="connsiteY73" fmla="*/ 1152525 h 2833925"/>
              <a:gd name="connsiteX74" fmla="*/ 6102668 w 12192000"/>
              <a:gd name="connsiteY74" fmla="*/ 1191578 h 2833925"/>
              <a:gd name="connsiteX75" fmla="*/ 6840855 w 12192000"/>
              <a:gd name="connsiteY75" fmla="*/ 1447800 h 2833925"/>
              <a:gd name="connsiteX76" fmla="*/ 7118033 w 12192000"/>
              <a:gd name="connsiteY76" fmla="*/ 1518285 h 2833925"/>
              <a:gd name="connsiteX77" fmla="*/ 8618220 w 12192000"/>
              <a:gd name="connsiteY77" fmla="*/ 1529715 h 2833925"/>
              <a:gd name="connsiteX78" fmla="*/ 9296400 w 12192000"/>
              <a:gd name="connsiteY78" fmla="*/ 1584960 h 2833925"/>
              <a:gd name="connsiteX79" fmla="*/ 10639425 w 12192000"/>
              <a:gd name="connsiteY79" fmla="*/ 1801178 h 2833925"/>
              <a:gd name="connsiteX80" fmla="*/ 11076623 w 12192000"/>
              <a:gd name="connsiteY80" fmla="*/ 1906905 h 2833925"/>
              <a:gd name="connsiteX81" fmla="*/ 11192827 w 12192000"/>
              <a:gd name="connsiteY81" fmla="*/ 1721168 h 2833925"/>
              <a:gd name="connsiteX82" fmla="*/ 11209020 w 12192000"/>
              <a:gd name="connsiteY82" fmla="*/ 1596390 h 2833925"/>
              <a:gd name="connsiteX83" fmla="*/ 11099483 w 12192000"/>
              <a:gd name="connsiteY83" fmla="*/ 1503045 h 2833925"/>
              <a:gd name="connsiteX84" fmla="*/ 10952798 w 12192000"/>
              <a:gd name="connsiteY84" fmla="*/ 1494473 h 2833925"/>
              <a:gd name="connsiteX85" fmla="*/ 10834688 w 12192000"/>
              <a:gd name="connsiteY85" fmla="*/ 1363028 h 2833925"/>
              <a:gd name="connsiteX86" fmla="*/ 10942320 w 12192000"/>
              <a:gd name="connsiteY86" fmla="*/ 1222058 h 2833925"/>
              <a:gd name="connsiteX87" fmla="*/ 11090910 w 12192000"/>
              <a:gd name="connsiteY87" fmla="*/ 1194435 h 2833925"/>
              <a:gd name="connsiteX88" fmla="*/ 11869102 w 12192000"/>
              <a:gd name="connsiteY88" fmla="*/ 1307783 h 2833925"/>
              <a:gd name="connsiteX89" fmla="*/ 11942445 w 12192000"/>
              <a:gd name="connsiteY89" fmla="*/ 1341120 h 2833925"/>
              <a:gd name="connsiteX90" fmla="*/ 11973877 w 12192000"/>
              <a:gd name="connsiteY90" fmla="*/ 1363980 h 2833925"/>
              <a:gd name="connsiteX91" fmla="*/ 11620500 w 12192000"/>
              <a:gd name="connsiteY91" fmla="*/ 1474470 h 2833925"/>
              <a:gd name="connsiteX92" fmla="*/ 11620500 w 12192000"/>
              <a:gd name="connsiteY92" fmla="*/ 1699260 h 2833925"/>
              <a:gd name="connsiteX93" fmla="*/ 11620500 w 12192000"/>
              <a:gd name="connsiteY93" fmla="*/ 1799273 h 2833925"/>
              <a:gd name="connsiteX94" fmla="*/ 11731942 w 12192000"/>
              <a:gd name="connsiteY94" fmla="*/ 2114550 h 2833925"/>
              <a:gd name="connsiteX95" fmla="*/ 11768138 w 12192000"/>
              <a:gd name="connsiteY95" fmla="*/ 2142173 h 2833925"/>
              <a:gd name="connsiteX96" fmla="*/ 11955780 w 12192000"/>
              <a:gd name="connsiteY96" fmla="*/ 2155508 h 2833925"/>
              <a:gd name="connsiteX97" fmla="*/ 12030075 w 12192000"/>
              <a:gd name="connsiteY97" fmla="*/ 1937385 h 2833925"/>
              <a:gd name="connsiteX98" fmla="*/ 12054840 w 12192000"/>
              <a:gd name="connsiteY98" fmla="*/ 2144078 h 2833925"/>
              <a:gd name="connsiteX99" fmla="*/ 12192000 w 12192000"/>
              <a:gd name="connsiteY99" fmla="*/ 2210753 h 2833925"/>
              <a:gd name="connsiteX100" fmla="*/ 12192000 w 12192000"/>
              <a:gd name="connsiteY100" fmla="*/ 2231708 h 28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2192000" h="2833925">
                <a:moveTo>
                  <a:pt x="12192000" y="2231708"/>
                </a:moveTo>
                <a:cubicBezTo>
                  <a:pt x="12148185" y="2252663"/>
                  <a:pt x="12104370" y="2273618"/>
                  <a:pt x="12053888" y="2297430"/>
                </a:cubicBezTo>
                <a:cubicBezTo>
                  <a:pt x="12066270" y="2356485"/>
                  <a:pt x="12081510" y="2431733"/>
                  <a:pt x="12026265" y="2512695"/>
                </a:cubicBezTo>
                <a:cubicBezTo>
                  <a:pt x="11994833" y="2432685"/>
                  <a:pt x="11928158" y="2379345"/>
                  <a:pt x="11951017" y="2292668"/>
                </a:cubicBezTo>
                <a:cubicBezTo>
                  <a:pt x="11861483" y="2297430"/>
                  <a:pt x="11777662" y="2302193"/>
                  <a:pt x="11699558" y="2306003"/>
                </a:cubicBezTo>
                <a:cubicBezTo>
                  <a:pt x="11683365" y="2327910"/>
                  <a:pt x="11667173" y="2346960"/>
                  <a:pt x="11655742" y="2367915"/>
                </a:cubicBezTo>
                <a:cubicBezTo>
                  <a:pt x="11646217" y="2385060"/>
                  <a:pt x="11638598" y="2405063"/>
                  <a:pt x="11638598" y="2423160"/>
                </a:cubicBezTo>
                <a:cubicBezTo>
                  <a:pt x="11636692" y="2557463"/>
                  <a:pt x="11637645" y="2692718"/>
                  <a:pt x="11637645" y="2833688"/>
                </a:cubicBezTo>
                <a:cubicBezTo>
                  <a:pt x="11539538" y="2833688"/>
                  <a:pt x="11443335" y="2834640"/>
                  <a:pt x="11347133" y="2832735"/>
                </a:cubicBezTo>
                <a:cubicBezTo>
                  <a:pt x="11338560" y="2832735"/>
                  <a:pt x="11327130" y="2819400"/>
                  <a:pt x="11321415" y="2808923"/>
                </a:cubicBezTo>
                <a:cubicBezTo>
                  <a:pt x="11303317" y="2773680"/>
                  <a:pt x="11287125" y="2737485"/>
                  <a:pt x="11269980" y="2701290"/>
                </a:cubicBezTo>
                <a:cubicBezTo>
                  <a:pt x="11249977" y="2659380"/>
                  <a:pt x="11231880" y="2617470"/>
                  <a:pt x="11210925" y="2576513"/>
                </a:cubicBezTo>
                <a:cubicBezTo>
                  <a:pt x="11130915" y="2422208"/>
                  <a:pt x="11120438" y="2419350"/>
                  <a:pt x="10952798" y="2447925"/>
                </a:cubicBezTo>
                <a:cubicBezTo>
                  <a:pt x="10387012" y="2543175"/>
                  <a:pt x="9821227" y="2640330"/>
                  <a:pt x="9253538" y="2729865"/>
                </a:cubicBezTo>
                <a:cubicBezTo>
                  <a:pt x="8938260" y="2780348"/>
                  <a:pt x="8622030" y="2805113"/>
                  <a:pt x="8301038" y="2804160"/>
                </a:cubicBezTo>
                <a:cubicBezTo>
                  <a:pt x="5985510" y="2800350"/>
                  <a:pt x="3669983" y="2803208"/>
                  <a:pt x="1353503" y="2801303"/>
                </a:cubicBezTo>
                <a:cubicBezTo>
                  <a:pt x="990600" y="2801303"/>
                  <a:pt x="641033" y="2730818"/>
                  <a:pt x="314325" y="2565083"/>
                </a:cubicBezTo>
                <a:cubicBezTo>
                  <a:pt x="299085" y="2557463"/>
                  <a:pt x="283845" y="2547938"/>
                  <a:pt x="268605" y="2539365"/>
                </a:cubicBezTo>
                <a:cubicBezTo>
                  <a:pt x="142875" y="2465070"/>
                  <a:pt x="40005" y="2370773"/>
                  <a:pt x="0" y="2222183"/>
                </a:cubicBezTo>
                <a:cubicBezTo>
                  <a:pt x="0" y="2190750"/>
                  <a:pt x="0" y="2158365"/>
                  <a:pt x="0" y="2126933"/>
                </a:cubicBezTo>
                <a:cubicBezTo>
                  <a:pt x="50483" y="1956435"/>
                  <a:pt x="152400" y="1822133"/>
                  <a:pt x="300038" y="1724025"/>
                </a:cubicBezTo>
                <a:cubicBezTo>
                  <a:pt x="481013" y="1604010"/>
                  <a:pt x="683895" y="1545908"/>
                  <a:pt x="894398" y="1506855"/>
                </a:cubicBezTo>
                <a:cubicBezTo>
                  <a:pt x="1082040" y="1472565"/>
                  <a:pt x="1270635" y="1477328"/>
                  <a:pt x="1459230" y="1477328"/>
                </a:cubicBezTo>
                <a:cubicBezTo>
                  <a:pt x="2349818" y="1478280"/>
                  <a:pt x="3240405" y="1477328"/>
                  <a:pt x="4130993" y="1483043"/>
                </a:cubicBezTo>
                <a:cubicBezTo>
                  <a:pt x="4212908" y="1483995"/>
                  <a:pt x="4252913" y="1454468"/>
                  <a:pt x="4282440" y="1390650"/>
                </a:cubicBezTo>
                <a:cubicBezTo>
                  <a:pt x="4297680" y="1357313"/>
                  <a:pt x="4310063" y="1323023"/>
                  <a:pt x="4322445" y="1288733"/>
                </a:cubicBezTo>
                <a:cubicBezTo>
                  <a:pt x="4357688" y="1185863"/>
                  <a:pt x="4414838" y="1108710"/>
                  <a:pt x="4531995" y="1094423"/>
                </a:cubicBezTo>
                <a:cubicBezTo>
                  <a:pt x="4538663" y="1093470"/>
                  <a:pt x="4546283" y="1089660"/>
                  <a:pt x="4551045" y="1083945"/>
                </a:cubicBezTo>
                <a:cubicBezTo>
                  <a:pt x="4583430" y="1051560"/>
                  <a:pt x="4618673" y="1050608"/>
                  <a:pt x="4657725" y="1075373"/>
                </a:cubicBezTo>
                <a:cubicBezTo>
                  <a:pt x="4673918" y="1085850"/>
                  <a:pt x="4698683" y="1084898"/>
                  <a:pt x="4718685" y="1084898"/>
                </a:cubicBezTo>
                <a:cubicBezTo>
                  <a:pt x="4739640" y="1084898"/>
                  <a:pt x="4761548" y="1077278"/>
                  <a:pt x="4782503" y="1078230"/>
                </a:cubicBezTo>
                <a:cubicBezTo>
                  <a:pt x="4884420" y="1084898"/>
                  <a:pt x="4985385" y="1093470"/>
                  <a:pt x="5093018" y="1102043"/>
                </a:cubicBezTo>
                <a:cubicBezTo>
                  <a:pt x="5093970" y="1073468"/>
                  <a:pt x="5095875" y="1057275"/>
                  <a:pt x="5095875" y="1040130"/>
                </a:cubicBezTo>
                <a:cubicBezTo>
                  <a:pt x="5095875" y="838200"/>
                  <a:pt x="5095875" y="637223"/>
                  <a:pt x="5094923" y="435293"/>
                </a:cubicBezTo>
                <a:cubicBezTo>
                  <a:pt x="5094923" y="423863"/>
                  <a:pt x="5091113" y="410528"/>
                  <a:pt x="5096828" y="402908"/>
                </a:cubicBezTo>
                <a:cubicBezTo>
                  <a:pt x="5100638" y="395288"/>
                  <a:pt x="5121593" y="388620"/>
                  <a:pt x="5123498" y="390525"/>
                </a:cubicBezTo>
                <a:cubicBezTo>
                  <a:pt x="5135880" y="408623"/>
                  <a:pt x="5148263" y="427673"/>
                  <a:pt x="5156835" y="448628"/>
                </a:cubicBezTo>
                <a:cubicBezTo>
                  <a:pt x="5166360" y="470535"/>
                  <a:pt x="5173028" y="494348"/>
                  <a:pt x="5138738" y="503873"/>
                </a:cubicBezTo>
                <a:cubicBezTo>
                  <a:pt x="5134928" y="504825"/>
                  <a:pt x="5132070" y="517208"/>
                  <a:pt x="5132070" y="524828"/>
                </a:cubicBezTo>
                <a:cubicBezTo>
                  <a:pt x="5132070" y="711518"/>
                  <a:pt x="5132070" y="899160"/>
                  <a:pt x="5132070" y="1094423"/>
                </a:cubicBezTo>
                <a:cubicBezTo>
                  <a:pt x="5180648" y="1094423"/>
                  <a:pt x="5225415" y="1094423"/>
                  <a:pt x="5271135" y="1094423"/>
                </a:cubicBezTo>
                <a:cubicBezTo>
                  <a:pt x="5320665" y="1094423"/>
                  <a:pt x="5369243" y="1096328"/>
                  <a:pt x="5418773" y="1093470"/>
                </a:cubicBezTo>
                <a:cubicBezTo>
                  <a:pt x="5432108" y="1092518"/>
                  <a:pt x="5444490" y="1078230"/>
                  <a:pt x="5457825" y="1072515"/>
                </a:cubicBezTo>
                <a:cubicBezTo>
                  <a:pt x="5476875" y="1064895"/>
                  <a:pt x="5497830" y="1061085"/>
                  <a:pt x="5525453" y="1052513"/>
                </a:cubicBezTo>
                <a:cubicBezTo>
                  <a:pt x="5525453" y="984885"/>
                  <a:pt x="5525453" y="912495"/>
                  <a:pt x="5525453" y="840105"/>
                </a:cubicBezTo>
                <a:cubicBezTo>
                  <a:pt x="5525453" y="802005"/>
                  <a:pt x="5524500" y="763905"/>
                  <a:pt x="5525453" y="725805"/>
                </a:cubicBezTo>
                <a:cubicBezTo>
                  <a:pt x="5526405" y="697230"/>
                  <a:pt x="5524500" y="676275"/>
                  <a:pt x="5494020" y="657225"/>
                </a:cubicBezTo>
                <a:cubicBezTo>
                  <a:pt x="5453063" y="632460"/>
                  <a:pt x="5474970" y="474345"/>
                  <a:pt x="5520690" y="460058"/>
                </a:cubicBezTo>
                <a:cubicBezTo>
                  <a:pt x="5535930" y="455295"/>
                  <a:pt x="5571173" y="465773"/>
                  <a:pt x="5574030" y="476250"/>
                </a:cubicBezTo>
                <a:cubicBezTo>
                  <a:pt x="5587365" y="525780"/>
                  <a:pt x="5594033" y="577215"/>
                  <a:pt x="5600700" y="628650"/>
                </a:cubicBezTo>
                <a:cubicBezTo>
                  <a:pt x="5601653" y="638175"/>
                  <a:pt x="5598795" y="657225"/>
                  <a:pt x="5594033" y="659130"/>
                </a:cubicBezTo>
                <a:cubicBezTo>
                  <a:pt x="5548313" y="674370"/>
                  <a:pt x="5563553" y="711518"/>
                  <a:pt x="5562600" y="741998"/>
                </a:cubicBezTo>
                <a:cubicBezTo>
                  <a:pt x="5561648" y="846773"/>
                  <a:pt x="5562600" y="950595"/>
                  <a:pt x="5562600" y="1058228"/>
                </a:cubicBezTo>
                <a:cubicBezTo>
                  <a:pt x="5585460" y="1060133"/>
                  <a:pt x="5603558" y="1061085"/>
                  <a:pt x="5623560" y="1062990"/>
                </a:cubicBezTo>
                <a:cubicBezTo>
                  <a:pt x="5627370" y="1080135"/>
                  <a:pt x="5631180" y="1096328"/>
                  <a:pt x="5634990" y="1115378"/>
                </a:cubicBezTo>
                <a:cubicBezTo>
                  <a:pt x="5670233" y="1102995"/>
                  <a:pt x="5687378" y="1086803"/>
                  <a:pt x="5688330" y="1046798"/>
                </a:cubicBezTo>
                <a:cubicBezTo>
                  <a:pt x="5692140" y="720090"/>
                  <a:pt x="5697855" y="393383"/>
                  <a:pt x="5703570" y="65723"/>
                </a:cubicBezTo>
                <a:cubicBezTo>
                  <a:pt x="5703570" y="43815"/>
                  <a:pt x="5703570" y="21908"/>
                  <a:pt x="5713095" y="0"/>
                </a:cubicBezTo>
                <a:cubicBezTo>
                  <a:pt x="5714048" y="10478"/>
                  <a:pt x="5715953" y="21908"/>
                  <a:pt x="5715953" y="32385"/>
                </a:cubicBezTo>
                <a:cubicBezTo>
                  <a:pt x="5715953" y="58103"/>
                  <a:pt x="5715953" y="82868"/>
                  <a:pt x="5715953" y="108585"/>
                </a:cubicBezTo>
                <a:cubicBezTo>
                  <a:pt x="5720715" y="427673"/>
                  <a:pt x="5726430" y="746760"/>
                  <a:pt x="5732145" y="1065848"/>
                </a:cubicBezTo>
                <a:cubicBezTo>
                  <a:pt x="5732145" y="1075373"/>
                  <a:pt x="5735003" y="1083945"/>
                  <a:pt x="5736908" y="1102043"/>
                </a:cubicBezTo>
                <a:cubicBezTo>
                  <a:pt x="5768340" y="1076325"/>
                  <a:pt x="5795963" y="1054418"/>
                  <a:pt x="5835015" y="1022033"/>
                </a:cubicBezTo>
                <a:cubicBezTo>
                  <a:pt x="5835015" y="957263"/>
                  <a:pt x="5843588" y="873443"/>
                  <a:pt x="5830253" y="793433"/>
                </a:cubicBezTo>
                <a:cubicBezTo>
                  <a:pt x="5825490" y="762953"/>
                  <a:pt x="5799773" y="730568"/>
                  <a:pt x="5804535" y="694373"/>
                </a:cubicBezTo>
                <a:cubicBezTo>
                  <a:pt x="5806440" y="681990"/>
                  <a:pt x="5817870" y="670560"/>
                  <a:pt x="5823585" y="658178"/>
                </a:cubicBezTo>
                <a:cubicBezTo>
                  <a:pt x="5828348" y="647700"/>
                  <a:pt x="5834063" y="636270"/>
                  <a:pt x="5835015" y="624840"/>
                </a:cubicBezTo>
                <a:cubicBezTo>
                  <a:pt x="5836920" y="595313"/>
                  <a:pt x="5835968" y="564833"/>
                  <a:pt x="5835968" y="521970"/>
                </a:cubicBezTo>
                <a:cubicBezTo>
                  <a:pt x="5865495" y="571500"/>
                  <a:pt x="5815965" y="633413"/>
                  <a:pt x="5888355" y="653415"/>
                </a:cubicBezTo>
                <a:cubicBezTo>
                  <a:pt x="5867400" y="675323"/>
                  <a:pt x="5810250" y="689610"/>
                  <a:pt x="5875020" y="718185"/>
                </a:cubicBezTo>
                <a:cubicBezTo>
                  <a:pt x="5878830" y="720090"/>
                  <a:pt x="5878830" y="732473"/>
                  <a:pt x="5878830" y="740093"/>
                </a:cubicBezTo>
                <a:cubicBezTo>
                  <a:pt x="5872163" y="837248"/>
                  <a:pt x="5864543" y="934403"/>
                  <a:pt x="5856923" y="1032510"/>
                </a:cubicBezTo>
                <a:cubicBezTo>
                  <a:pt x="5879783" y="1039178"/>
                  <a:pt x="5894070" y="1042988"/>
                  <a:pt x="5911215" y="1047750"/>
                </a:cubicBezTo>
                <a:cubicBezTo>
                  <a:pt x="5911215" y="1081088"/>
                  <a:pt x="5911215" y="1114425"/>
                  <a:pt x="5911215" y="1152525"/>
                </a:cubicBezTo>
                <a:cubicBezTo>
                  <a:pt x="5976938" y="1165860"/>
                  <a:pt x="6039803" y="1179195"/>
                  <a:pt x="6102668" y="1191578"/>
                </a:cubicBezTo>
                <a:cubicBezTo>
                  <a:pt x="6360795" y="1242060"/>
                  <a:pt x="6612255" y="1315403"/>
                  <a:pt x="6840855" y="1447800"/>
                </a:cubicBezTo>
                <a:cubicBezTo>
                  <a:pt x="6930390" y="1500188"/>
                  <a:pt x="7017068" y="1518285"/>
                  <a:pt x="7118033" y="1518285"/>
                </a:cubicBezTo>
                <a:cubicBezTo>
                  <a:pt x="7618095" y="1518285"/>
                  <a:pt x="8118158" y="1518285"/>
                  <a:pt x="8618220" y="1529715"/>
                </a:cubicBezTo>
                <a:cubicBezTo>
                  <a:pt x="8844915" y="1534478"/>
                  <a:pt x="9070657" y="1561148"/>
                  <a:pt x="9296400" y="1584960"/>
                </a:cubicBezTo>
                <a:cubicBezTo>
                  <a:pt x="9747885" y="1631633"/>
                  <a:pt x="10196512" y="1701165"/>
                  <a:pt x="10639425" y="1801178"/>
                </a:cubicBezTo>
                <a:cubicBezTo>
                  <a:pt x="10781348" y="1833563"/>
                  <a:pt x="10923270" y="1869758"/>
                  <a:pt x="11076623" y="1906905"/>
                </a:cubicBezTo>
                <a:cubicBezTo>
                  <a:pt x="11113770" y="1848803"/>
                  <a:pt x="11160442" y="1787843"/>
                  <a:pt x="11192827" y="1721168"/>
                </a:cubicBezTo>
                <a:cubicBezTo>
                  <a:pt x="11210925" y="1684973"/>
                  <a:pt x="11212830" y="1637348"/>
                  <a:pt x="11209020" y="1596390"/>
                </a:cubicBezTo>
                <a:cubicBezTo>
                  <a:pt x="11202352" y="1525905"/>
                  <a:pt x="11170920" y="1503998"/>
                  <a:pt x="11099483" y="1503045"/>
                </a:cubicBezTo>
                <a:cubicBezTo>
                  <a:pt x="11050905" y="1502093"/>
                  <a:pt x="11000423" y="1504950"/>
                  <a:pt x="10952798" y="1494473"/>
                </a:cubicBezTo>
                <a:cubicBezTo>
                  <a:pt x="10879455" y="1478280"/>
                  <a:pt x="10836592" y="1425893"/>
                  <a:pt x="10834688" y="1363028"/>
                </a:cubicBezTo>
                <a:cubicBezTo>
                  <a:pt x="10832783" y="1301115"/>
                  <a:pt x="10871835" y="1243965"/>
                  <a:pt x="10942320" y="1222058"/>
                </a:cubicBezTo>
                <a:cubicBezTo>
                  <a:pt x="10989945" y="1206818"/>
                  <a:pt x="11041380" y="1196340"/>
                  <a:pt x="11090910" y="1194435"/>
                </a:cubicBezTo>
                <a:cubicBezTo>
                  <a:pt x="11356658" y="1187768"/>
                  <a:pt x="11615738" y="1224915"/>
                  <a:pt x="11869102" y="1307783"/>
                </a:cubicBezTo>
                <a:cubicBezTo>
                  <a:pt x="11894820" y="1316355"/>
                  <a:pt x="11918633" y="1328738"/>
                  <a:pt x="11942445" y="1341120"/>
                </a:cubicBezTo>
                <a:cubicBezTo>
                  <a:pt x="11951970" y="1345883"/>
                  <a:pt x="11959590" y="1353503"/>
                  <a:pt x="11973877" y="1363980"/>
                </a:cubicBezTo>
                <a:cubicBezTo>
                  <a:pt x="11862435" y="1428750"/>
                  <a:pt x="11743373" y="1450658"/>
                  <a:pt x="11620500" y="1474470"/>
                </a:cubicBezTo>
                <a:cubicBezTo>
                  <a:pt x="11620500" y="1550670"/>
                  <a:pt x="11620500" y="1624965"/>
                  <a:pt x="11620500" y="1699260"/>
                </a:cubicBezTo>
                <a:cubicBezTo>
                  <a:pt x="11620500" y="1732598"/>
                  <a:pt x="11620500" y="1765935"/>
                  <a:pt x="11620500" y="1799273"/>
                </a:cubicBezTo>
                <a:cubicBezTo>
                  <a:pt x="11620500" y="1976438"/>
                  <a:pt x="11620500" y="1977390"/>
                  <a:pt x="11731942" y="2114550"/>
                </a:cubicBezTo>
                <a:cubicBezTo>
                  <a:pt x="11741467" y="2125980"/>
                  <a:pt x="11754802" y="2140268"/>
                  <a:pt x="11768138" y="2142173"/>
                </a:cubicBezTo>
                <a:cubicBezTo>
                  <a:pt x="11828145" y="2148840"/>
                  <a:pt x="11889105" y="2150745"/>
                  <a:pt x="11955780" y="2155508"/>
                </a:cubicBezTo>
                <a:cubicBezTo>
                  <a:pt x="11923395" y="2065020"/>
                  <a:pt x="11977688" y="2005965"/>
                  <a:pt x="12030075" y="1937385"/>
                </a:cubicBezTo>
                <a:cubicBezTo>
                  <a:pt x="12080558" y="2008823"/>
                  <a:pt x="12068175" y="2081213"/>
                  <a:pt x="12054840" y="2144078"/>
                </a:cubicBezTo>
                <a:cubicBezTo>
                  <a:pt x="12102465" y="2166938"/>
                  <a:pt x="12147233" y="2188845"/>
                  <a:pt x="12192000" y="2210753"/>
                </a:cubicBezTo>
                <a:cubicBezTo>
                  <a:pt x="12192000" y="2219325"/>
                  <a:pt x="12192000" y="2225993"/>
                  <a:pt x="12192000" y="223170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55672DC-DD39-4F97-8EBD-D71687D571C8}"/>
              </a:ext>
            </a:extLst>
          </p:cNvPr>
          <p:cNvSpPr txBox="1"/>
          <p:nvPr/>
        </p:nvSpPr>
        <p:spPr>
          <a:xfrm>
            <a:off x="4074817" y="2831329"/>
            <a:ext cx="413307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ko-KR" altLang="en-US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BCF1A4-3E81-4FE5-9BD7-5AE13FE13F98}"/>
              </a:ext>
            </a:extLst>
          </p:cNvPr>
          <p:cNvSpPr txBox="1"/>
          <p:nvPr/>
        </p:nvSpPr>
        <p:spPr>
          <a:xfrm>
            <a:off x="1073584" y="5921276"/>
            <a:ext cx="356843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85975DB-0E0B-4D94-84AE-340E353D4CC6}"/>
              </a:ext>
            </a:extLst>
          </p:cNvPr>
          <p:cNvSpPr txBox="1"/>
          <p:nvPr/>
        </p:nvSpPr>
        <p:spPr>
          <a:xfrm>
            <a:off x="1062954" y="5160454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لورم اپیسوم</a:t>
            </a:r>
            <a:r>
              <a:rPr lang="en-GB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DOLOR SIT AMET،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E6BED9F-9DB9-48D9-BD0C-9F09ACA092DE}"/>
              </a:ext>
            </a:extLst>
          </p:cNvPr>
          <p:cNvSpPr txBox="1"/>
          <p:nvPr/>
        </p:nvSpPr>
        <p:spPr>
          <a:xfrm>
            <a:off x="4682502" y="5160454"/>
            <a:ext cx="70507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تأثیر قرار دهید و یک زینگ و جذابیت منحصر به فرد به ارائه های خود اضافه کنید. ارائه های شما. تغییر رنگ ها، عکس ها و متن آسان است. امیدوارم و من معتقدم که این الگو زمان، پول و اعتبار و متن شما را خواهد داشت.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AE33F6D0-3385-48F6-99EC-D838025E0E6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1" y="183468"/>
            <a:ext cx="11573197" cy="724247"/>
          </a:xfrm>
        </p:spPr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BA35E9-74CB-4B91-A376-73D45EE624A6}"/>
              </a:ext>
            </a:extLst>
          </p:cNvPr>
          <p:cNvSpPr txBox="1"/>
          <p:nvPr/>
        </p:nvSpPr>
        <p:spPr>
          <a:xfrm>
            <a:off x="4074817" y="4290613"/>
            <a:ext cx="40423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400" b="1" dirty="0">
                <a:solidFill>
                  <a:schemeClr val="accent4"/>
                </a:solidFill>
                <a:cs typeface="B Nazanin" panose="00000700000000000000" pitchFamily="2" charset="-78"/>
              </a:rPr>
              <a:t>ارائه ساده</a:t>
            </a:r>
            <a:endParaRPr lang="ko-KR" altLang="en-US" sz="2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411426" y="2304863"/>
            <a:ext cx="465333" cy="411567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2310594" y="2379415"/>
            <a:ext cx="465333" cy="356767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4303460" y="2407299"/>
            <a:ext cx="465333" cy="30100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5324686" y="2426997"/>
            <a:ext cx="466367" cy="2616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6300619" y="2359265"/>
            <a:ext cx="465333" cy="397067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8366878" y="2356799"/>
            <a:ext cx="465300" cy="4020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10327120" y="2359782"/>
            <a:ext cx="465333" cy="396033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10435172" y="3015173"/>
            <a:ext cx="249233" cy="465300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9346527" y="3057521"/>
            <a:ext cx="464300" cy="38060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9346011" y="2359782"/>
            <a:ext cx="465333" cy="396033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8381860" y="3015155"/>
            <a:ext cx="435333" cy="465333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7417406" y="3014988"/>
            <a:ext cx="319533" cy="465667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6300619" y="3057521"/>
            <a:ext cx="465333" cy="38060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4303460" y="3057521"/>
            <a:ext cx="465333" cy="38060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3254365" y="3016706"/>
            <a:ext cx="466367" cy="462233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2320411" y="3014355"/>
            <a:ext cx="445700" cy="466933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411442" y="3859006"/>
            <a:ext cx="465300" cy="396033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2419160" y="3824373"/>
            <a:ext cx="248200" cy="465300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3236347" y="3838688"/>
            <a:ext cx="502400" cy="436667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4337578" y="3824239"/>
            <a:ext cx="397100" cy="465567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5324686" y="3831606"/>
            <a:ext cx="466367" cy="450833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6300619" y="3832073"/>
            <a:ext cx="465333" cy="449900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7344506" y="3841773"/>
            <a:ext cx="465333" cy="430500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8364793" y="3824606"/>
            <a:ext cx="469467" cy="464833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9454577" y="3824373"/>
            <a:ext cx="248200" cy="465300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10327120" y="3903973"/>
            <a:ext cx="465333" cy="306100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10370038" y="4582040"/>
            <a:ext cx="379500" cy="465833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9345494" y="4590055"/>
            <a:ext cx="466367" cy="44980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8366860" y="4602955"/>
            <a:ext cx="465333" cy="424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7402922" y="4582306"/>
            <a:ext cx="348500" cy="465300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6301135" y="4624140"/>
            <a:ext cx="464300" cy="381633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5345368" y="4582288"/>
            <a:ext cx="425000" cy="465333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4302945" y="4619521"/>
            <a:ext cx="466367" cy="390867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3254898" y="4624140"/>
            <a:ext cx="465300" cy="381633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2310611" y="4619506"/>
            <a:ext cx="465300" cy="390900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399542" y="4597506"/>
            <a:ext cx="489100" cy="434900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410909" y="5383101"/>
            <a:ext cx="466367" cy="300967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2309045" y="5336334"/>
            <a:ext cx="468433" cy="394500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3254880" y="5328301"/>
            <a:ext cx="465333" cy="410567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4303460" y="5335534"/>
            <a:ext cx="465333" cy="396100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5325202" y="5346934"/>
            <a:ext cx="465333" cy="373300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6300619" y="5343734"/>
            <a:ext cx="465333" cy="379700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7344506" y="5328834"/>
            <a:ext cx="465333" cy="409500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8366878" y="5354683"/>
            <a:ext cx="465300" cy="35780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9346027" y="5353668"/>
            <a:ext cx="465300" cy="359833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10339520" y="5300934"/>
            <a:ext cx="440533" cy="465300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3292632" y="2325149"/>
            <a:ext cx="389833" cy="465300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409876" y="3019306"/>
            <a:ext cx="468433" cy="457033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5321068" y="3093739"/>
            <a:ext cx="473600" cy="308167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7344006" y="2380399"/>
            <a:ext cx="466333" cy="3548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آموزش آنلاین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اهداف و نتایج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B7DC76FF-236C-45B3-8A46-16212FF67F0C}"/>
              </a:ext>
            </a:extLst>
          </p:cNvPr>
          <p:cNvSpPr txBox="1"/>
          <p:nvPr/>
        </p:nvSpPr>
        <p:spPr>
          <a:xfrm>
            <a:off x="308708" y="3389613"/>
            <a:ext cx="2469103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60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60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160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87755AC5-E176-4E2E-BB0A-52C11EE2041E}"/>
              </a:ext>
            </a:extLst>
          </p:cNvPr>
          <p:cNvSpPr txBox="1"/>
          <p:nvPr/>
        </p:nvSpPr>
        <p:spPr>
          <a:xfrm>
            <a:off x="5488436" y="1739831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867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867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1867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1B96EF9-3626-47B1-A8D0-EE3F7B83F272}"/>
              </a:ext>
            </a:extLst>
          </p:cNvPr>
          <p:cNvSpPr txBox="1"/>
          <p:nvPr/>
        </p:nvSpPr>
        <p:spPr>
          <a:xfrm>
            <a:off x="1432082" y="1019686"/>
            <a:ext cx="368252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직사각형 2">
            <a:extLst>
              <a:ext uri="{FF2B5EF4-FFF2-40B4-BE49-F238E27FC236}">
                <a16:creationId xmlns:a16="http://schemas.microsoft.com/office/drawing/2014/main" id="{484303B2-233C-492F-9FA2-2F65F61E154D}"/>
              </a:ext>
            </a:extLst>
          </p:cNvPr>
          <p:cNvSpPr/>
          <p:nvPr/>
        </p:nvSpPr>
        <p:spPr>
          <a:xfrm>
            <a:off x="2039753" y="6211669"/>
            <a:ext cx="811249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a-IR" altLang="ko-KR" sz="3600" b="1" dirty="0">
                <a:solidFill>
                  <a:srgbClr val="004577"/>
                </a:solidFill>
                <a:latin typeface="Arial Black" panose="020B0A04020102020204" pitchFamily="34" charset="0"/>
                <a:cs typeface="B Nazanin" panose="00000700000000000000" pitchFamily="2" charset="-78"/>
              </a:rPr>
              <a:t>اطلاعات ارائه</a:t>
            </a:r>
            <a:endParaRPr lang="ko-KR" altLang="en-US" sz="3600" b="1" dirty="0">
              <a:solidFill>
                <a:srgbClr val="004577"/>
              </a:solidFill>
              <a:latin typeface="Arial Black" pitchFamily="34" charset="0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C0F1C92-945D-4C20-99C7-3A75953263FB}"/>
              </a:ext>
            </a:extLst>
          </p:cNvPr>
          <p:cNvSpPr txBox="1"/>
          <p:nvPr/>
        </p:nvSpPr>
        <p:spPr>
          <a:xfrm>
            <a:off x="3196384" y="5254102"/>
            <a:ext cx="77002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accent4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</a:r>
            <a:endParaRPr lang="en-US" altLang="ko-KR" sz="12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2A0A1DC-39DB-4040-8D0E-38E00D5A54FC}"/>
              </a:ext>
            </a:extLst>
          </p:cNvPr>
          <p:cNvSpPr txBox="1"/>
          <p:nvPr/>
        </p:nvSpPr>
        <p:spPr>
          <a:xfrm>
            <a:off x="5134196" y="873576"/>
            <a:ext cx="562565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800" dirty="0">
                <a:solidFill>
                  <a:schemeClr val="accent4"/>
                </a:solidFill>
                <a:cs typeface="B Nazanin" panose="00000700000000000000" pitchFamily="2" charset="-78"/>
              </a:rPr>
              <a:t>اسلاید عالی</a:t>
            </a:r>
            <a:endParaRPr lang="ko-KR" altLang="en-US" sz="48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FF39A19B-AFFD-48A3-B75D-DBF8E670D6A7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2055777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upo 54">
            <a:extLst>
              <a:ext uri="{FF2B5EF4-FFF2-40B4-BE49-F238E27FC236}">
                <a16:creationId xmlns:a16="http://schemas.microsoft.com/office/drawing/2014/main" id="{6E7B5B2B-9CA0-4983-8BBC-10932FE84C33}"/>
              </a:ext>
            </a:extLst>
          </p:cNvPr>
          <p:cNvGrpSpPr/>
          <p:nvPr/>
        </p:nvGrpSpPr>
        <p:grpSpPr>
          <a:xfrm>
            <a:off x="-28136" y="6572326"/>
            <a:ext cx="9137163" cy="315898"/>
            <a:chOff x="-874702" y="6542085"/>
            <a:chExt cx="10011865" cy="346139"/>
          </a:xfrm>
        </p:grpSpPr>
        <p:sp>
          <p:nvSpPr>
            <p:cNvPr id="77" name="Gráfico 44">
              <a:extLst>
                <a:ext uri="{FF2B5EF4-FFF2-40B4-BE49-F238E27FC236}">
                  <a16:creationId xmlns:a16="http://schemas.microsoft.com/office/drawing/2014/main" id="{4FC6307B-93A4-425F-811D-5E5507AC1206}"/>
                </a:ext>
              </a:extLst>
            </p:cNvPr>
            <p:cNvSpPr/>
            <p:nvPr/>
          </p:nvSpPr>
          <p:spPr>
            <a:xfrm>
              <a:off x="7442666" y="6542086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78" name="Gráfico 93">
              <a:extLst>
                <a:ext uri="{FF2B5EF4-FFF2-40B4-BE49-F238E27FC236}">
                  <a16:creationId xmlns:a16="http://schemas.microsoft.com/office/drawing/2014/main" id="{1999A7F8-E21B-4FA6-ADE8-4555C27A631E}"/>
                </a:ext>
              </a:extLst>
            </p:cNvPr>
            <p:cNvSpPr/>
            <p:nvPr/>
          </p:nvSpPr>
          <p:spPr>
            <a:xfrm>
              <a:off x="5747216" y="6542085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79" name="Gráfico 94">
              <a:extLst>
                <a:ext uri="{FF2B5EF4-FFF2-40B4-BE49-F238E27FC236}">
                  <a16:creationId xmlns:a16="http://schemas.microsoft.com/office/drawing/2014/main" id="{A209F453-7C8A-4BE7-B186-862B6838A750}"/>
                </a:ext>
              </a:extLst>
            </p:cNvPr>
            <p:cNvSpPr/>
            <p:nvPr/>
          </p:nvSpPr>
          <p:spPr>
            <a:xfrm>
              <a:off x="4093970" y="6545780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80" name="Gráfico 95">
              <a:extLst>
                <a:ext uri="{FF2B5EF4-FFF2-40B4-BE49-F238E27FC236}">
                  <a16:creationId xmlns:a16="http://schemas.microsoft.com/office/drawing/2014/main" id="{23176F5D-E5F4-45F8-95F0-FD68071714C6}"/>
                </a:ext>
              </a:extLst>
            </p:cNvPr>
            <p:cNvSpPr/>
            <p:nvPr/>
          </p:nvSpPr>
          <p:spPr>
            <a:xfrm>
              <a:off x="2398520" y="6544694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81" name="Gráfico 96">
              <a:extLst>
                <a:ext uri="{FF2B5EF4-FFF2-40B4-BE49-F238E27FC236}">
                  <a16:creationId xmlns:a16="http://schemas.microsoft.com/office/drawing/2014/main" id="{63D6DDEF-340A-4F0E-9A8F-867711B70D02}"/>
                </a:ext>
              </a:extLst>
            </p:cNvPr>
            <p:cNvSpPr/>
            <p:nvPr/>
          </p:nvSpPr>
          <p:spPr>
            <a:xfrm>
              <a:off x="781522" y="6556153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82" name="Gráfico 97">
              <a:extLst>
                <a:ext uri="{FF2B5EF4-FFF2-40B4-BE49-F238E27FC236}">
                  <a16:creationId xmlns:a16="http://schemas.microsoft.com/office/drawing/2014/main" id="{5E9EB537-6D49-403E-9176-CECC5FBC72F7}"/>
                </a:ext>
              </a:extLst>
            </p:cNvPr>
            <p:cNvSpPr/>
            <p:nvPr/>
          </p:nvSpPr>
          <p:spPr>
            <a:xfrm>
              <a:off x="-874702" y="6544693"/>
              <a:ext cx="1694497" cy="332071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  <p:pic>
        <p:nvPicPr>
          <p:cNvPr id="83" name="Imagen 82">
            <a:extLst>
              <a:ext uri="{FF2B5EF4-FFF2-40B4-BE49-F238E27FC236}">
                <a16:creationId xmlns:a16="http://schemas.microsoft.com/office/drawing/2014/main" id="{D33A2D4A-3120-47C8-BCEE-134A0AB10E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327967" y="4876488"/>
            <a:ext cx="5558039" cy="2072764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1" y="549655"/>
            <a:ext cx="11573197" cy="724247"/>
          </a:xfr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A89F34D-88F2-42BE-860B-740E77C7DFCA}"/>
              </a:ext>
            </a:extLst>
          </p:cNvPr>
          <p:cNvGrpSpPr/>
          <p:nvPr/>
        </p:nvGrpSpPr>
        <p:grpSpPr>
          <a:xfrm>
            <a:off x="1303165" y="1863905"/>
            <a:ext cx="9456234" cy="1614166"/>
            <a:chOff x="1224037" y="1943033"/>
            <a:chExt cx="9456234" cy="161416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9FE2289-3C33-42B3-9EA9-83D361A08114}"/>
                </a:ext>
              </a:extLst>
            </p:cNvPr>
            <p:cNvSpPr/>
            <p:nvPr/>
          </p:nvSpPr>
          <p:spPr>
            <a:xfrm>
              <a:off x="1224037" y="1943033"/>
              <a:ext cx="9456234" cy="1614166"/>
            </a:xfrm>
            <a:custGeom>
              <a:avLst/>
              <a:gdLst>
                <a:gd name="connsiteX0" fmla="*/ 12176760 w 12194389"/>
                <a:gd name="connsiteY0" fmla="*/ 1325966 h 2081564"/>
                <a:gd name="connsiteX1" fmla="*/ 11831003 w 12194389"/>
                <a:gd name="connsiteY1" fmla="*/ 890673 h 2081564"/>
                <a:gd name="connsiteX2" fmla="*/ 11365230 w 12194389"/>
                <a:gd name="connsiteY2" fmla="*/ 814473 h 2081564"/>
                <a:gd name="connsiteX3" fmla="*/ 9579293 w 12194389"/>
                <a:gd name="connsiteY3" fmla="*/ 812568 h 2081564"/>
                <a:gd name="connsiteX4" fmla="*/ 9512618 w 12194389"/>
                <a:gd name="connsiteY4" fmla="*/ 743036 h 2081564"/>
                <a:gd name="connsiteX5" fmla="*/ 9509760 w 12194389"/>
                <a:gd name="connsiteY5" fmla="*/ 376323 h 2081564"/>
                <a:gd name="connsiteX6" fmla="*/ 9430702 w 12194389"/>
                <a:gd name="connsiteY6" fmla="*/ 283931 h 2081564"/>
                <a:gd name="connsiteX7" fmla="*/ 9322118 w 12194389"/>
                <a:gd name="connsiteY7" fmla="*/ 280121 h 2081564"/>
                <a:gd name="connsiteX8" fmla="*/ 9281160 w 12194389"/>
                <a:gd name="connsiteY8" fmla="*/ 241068 h 2081564"/>
                <a:gd name="connsiteX9" fmla="*/ 9282113 w 12194389"/>
                <a:gd name="connsiteY9" fmla="*/ 64856 h 2081564"/>
                <a:gd name="connsiteX10" fmla="*/ 9241155 w 12194389"/>
                <a:gd name="connsiteY10" fmla="*/ 20088 h 2081564"/>
                <a:gd name="connsiteX11" fmla="*/ 9202102 w 12194389"/>
                <a:gd name="connsiteY11" fmla="*/ 65808 h 2081564"/>
                <a:gd name="connsiteX12" fmla="*/ 9202102 w 12194389"/>
                <a:gd name="connsiteY12" fmla="*/ 175346 h 2081564"/>
                <a:gd name="connsiteX13" fmla="*/ 9094470 w 12194389"/>
                <a:gd name="connsiteY13" fmla="*/ 280121 h 2081564"/>
                <a:gd name="connsiteX14" fmla="*/ 9059227 w 12194389"/>
                <a:gd name="connsiteY14" fmla="*/ 244878 h 2081564"/>
                <a:gd name="connsiteX15" fmla="*/ 9060180 w 12194389"/>
                <a:gd name="connsiteY15" fmla="*/ 35328 h 2081564"/>
                <a:gd name="connsiteX16" fmla="*/ 9014460 w 12194389"/>
                <a:gd name="connsiteY16" fmla="*/ 85 h 2081564"/>
                <a:gd name="connsiteX17" fmla="*/ 8975408 w 12194389"/>
                <a:gd name="connsiteY17" fmla="*/ 37233 h 2081564"/>
                <a:gd name="connsiteX18" fmla="*/ 8975408 w 12194389"/>
                <a:gd name="connsiteY18" fmla="*/ 242021 h 2081564"/>
                <a:gd name="connsiteX19" fmla="*/ 8959215 w 12194389"/>
                <a:gd name="connsiteY19" fmla="*/ 279168 h 2081564"/>
                <a:gd name="connsiteX20" fmla="*/ 8910638 w 12194389"/>
                <a:gd name="connsiteY20" fmla="*/ 262976 h 2081564"/>
                <a:gd name="connsiteX21" fmla="*/ 8863965 w 12194389"/>
                <a:gd name="connsiteY21" fmla="*/ 241068 h 2081564"/>
                <a:gd name="connsiteX22" fmla="*/ 8549640 w 12194389"/>
                <a:gd name="connsiteY22" fmla="*/ 241068 h 2081564"/>
                <a:gd name="connsiteX23" fmla="*/ 8502015 w 12194389"/>
                <a:gd name="connsiteY23" fmla="*/ 255355 h 2081564"/>
                <a:gd name="connsiteX24" fmla="*/ 8434388 w 12194389"/>
                <a:gd name="connsiteY24" fmla="*/ 280121 h 2081564"/>
                <a:gd name="connsiteX25" fmla="*/ 7291388 w 12194389"/>
                <a:gd name="connsiteY25" fmla="*/ 279168 h 2081564"/>
                <a:gd name="connsiteX26" fmla="*/ 7203758 w 12194389"/>
                <a:gd name="connsiteY26" fmla="*/ 307743 h 2081564"/>
                <a:gd name="connsiteX27" fmla="*/ 7035165 w 12194389"/>
                <a:gd name="connsiteY27" fmla="*/ 567776 h 2081564"/>
                <a:gd name="connsiteX28" fmla="*/ 7019925 w 12194389"/>
                <a:gd name="connsiteY28" fmla="*/ 651596 h 2081564"/>
                <a:gd name="connsiteX29" fmla="*/ 6972300 w 12194389"/>
                <a:gd name="connsiteY29" fmla="*/ 690648 h 2081564"/>
                <a:gd name="connsiteX30" fmla="*/ 6748463 w 12194389"/>
                <a:gd name="connsiteY30" fmla="*/ 695411 h 2081564"/>
                <a:gd name="connsiteX31" fmla="*/ 5514975 w 12194389"/>
                <a:gd name="connsiteY31" fmla="*/ 715413 h 2081564"/>
                <a:gd name="connsiteX32" fmla="*/ 4467225 w 12194389"/>
                <a:gd name="connsiteY32" fmla="*/ 732558 h 2081564"/>
                <a:gd name="connsiteX33" fmla="*/ 3039428 w 12194389"/>
                <a:gd name="connsiteY33" fmla="*/ 755418 h 2081564"/>
                <a:gd name="connsiteX34" fmla="*/ 2963228 w 12194389"/>
                <a:gd name="connsiteY34" fmla="*/ 757323 h 2081564"/>
                <a:gd name="connsiteX35" fmla="*/ 2291715 w 12194389"/>
                <a:gd name="connsiteY35" fmla="*/ 854478 h 2081564"/>
                <a:gd name="connsiteX36" fmla="*/ 2225993 w 12194389"/>
                <a:gd name="connsiteY36" fmla="*/ 833523 h 2081564"/>
                <a:gd name="connsiteX37" fmla="*/ 1715453 w 12194389"/>
                <a:gd name="connsiteY37" fmla="*/ 440141 h 2081564"/>
                <a:gd name="connsiteX38" fmla="*/ 1617345 w 12194389"/>
                <a:gd name="connsiteY38" fmla="*/ 411566 h 2081564"/>
                <a:gd name="connsiteX39" fmla="*/ 1226820 w 12194389"/>
                <a:gd name="connsiteY39" fmla="*/ 404898 h 2081564"/>
                <a:gd name="connsiteX40" fmla="*/ 1091565 w 12194389"/>
                <a:gd name="connsiteY40" fmla="*/ 453476 h 2081564"/>
                <a:gd name="connsiteX41" fmla="*/ 1078230 w 12194389"/>
                <a:gd name="connsiteY41" fmla="*/ 543011 h 2081564"/>
                <a:gd name="connsiteX42" fmla="*/ 1078230 w 12194389"/>
                <a:gd name="connsiteY42" fmla="*/ 566823 h 2081564"/>
                <a:gd name="connsiteX43" fmla="*/ 1096328 w 12194389"/>
                <a:gd name="connsiteY43" fmla="*/ 590636 h 2081564"/>
                <a:gd name="connsiteX44" fmla="*/ 1124903 w 12194389"/>
                <a:gd name="connsiteY44" fmla="*/ 635403 h 2081564"/>
                <a:gd name="connsiteX45" fmla="*/ 1097280 w 12194389"/>
                <a:gd name="connsiteY45" fmla="*/ 943061 h 2081564"/>
                <a:gd name="connsiteX46" fmla="*/ 985838 w 12194389"/>
                <a:gd name="connsiteY46" fmla="*/ 1062123 h 2081564"/>
                <a:gd name="connsiteX47" fmla="*/ 971550 w 12194389"/>
                <a:gd name="connsiteY47" fmla="*/ 1064981 h 2081564"/>
                <a:gd name="connsiteX48" fmla="*/ 304800 w 12194389"/>
                <a:gd name="connsiteY48" fmla="*/ 1126893 h 2081564"/>
                <a:gd name="connsiteX49" fmla="*/ 220028 w 12194389"/>
                <a:gd name="connsiteY49" fmla="*/ 1057361 h 2081564"/>
                <a:gd name="connsiteX50" fmla="*/ 214313 w 12194389"/>
                <a:gd name="connsiteY50" fmla="*/ 1039263 h 2081564"/>
                <a:gd name="connsiteX51" fmla="*/ 184785 w 12194389"/>
                <a:gd name="connsiteY51" fmla="*/ 1006878 h 2081564"/>
                <a:gd name="connsiteX52" fmla="*/ 156210 w 12194389"/>
                <a:gd name="connsiteY52" fmla="*/ 1042121 h 2081564"/>
                <a:gd name="connsiteX53" fmla="*/ 137160 w 12194389"/>
                <a:gd name="connsiteY53" fmla="*/ 1124036 h 2081564"/>
                <a:gd name="connsiteX54" fmla="*/ 134303 w 12194389"/>
                <a:gd name="connsiteY54" fmla="*/ 1079268 h 2081564"/>
                <a:gd name="connsiteX55" fmla="*/ 100013 w 12194389"/>
                <a:gd name="connsiteY55" fmla="*/ 1008783 h 2081564"/>
                <a:gd name="connsiteX56" fmla="*/ 62865 w 12194389"/>
                <a:gd name="connsiteY56" fmla="*/ 1070696 h 2081564"/>
                <a:gd name="connsiteX57" fmla="*/ 0 w 12194389"/>
                <a:gd name="connsiteY57" fmla="*/ 1145943 h 2081564"/>
                <a:gd name="connsiteX58" fmla="*/ 0 w 12194389"/>
                <a:gd name="connsiteY58" fmla="*/ 1279293 h 2081564"/>
                <a:gd name="connsiteX59" fmla="*/ 20955 w 12194389"/>
                <a:gd name="connsiteY59" fmla="*/ 1288818 h 2081564"/>
                <a:gd name="connsiteX60" fmla="*/ 66675 w 12194389"/>
                <a:gd name="connsiteY60" fmla="*/ 1343111 h 2081564"/>
                <a:gd name="connsiteX61" fmla="*/ 77153 w 12194389"/>
                <a:gd name="connsiteY61" fmla="*/ 1413596 h 2081564"/>
                <a:gd name="connsiteX62" fmla="*/ 96203 w 12194389"/>
                <a:gd name="connsiteY62" fmla="*/ 1432646 h 2081564"/>
                <a:gd name="connsiteX63" fmla="*/ 121920 w 12194389"/>
                <a:gd name="connsiteY63" fmla="*/ 1415501 h 2081564"/>
                <a:gd name="connsiteX64" fmla="*/ 135255 w 12194389"/>
                <a:gd name="connsiteY64" fmla="*/ 1355493 h 2081564"/>
                <a:gd name="connsiteX65" fmla="*/ 145733 w 12194389"/>
                <a:gd name="connsiteY65" fmla="*/ 1294533 h 2081564"/>
                <a:gd name="connsiteX66" fmla="*/ 162878 w 12194389"/>
                <a:gd name="connsiteY66" fmla="*/ 1405023 h 2081564"/>
                <a:gd name="connsiteX67" fmla="*/ 184785 w 12194389"/>
                <a:gd name="connsiteY67" fmla="*/ 1432646 h 2081564"/>
                <a:gd name="connsiteX68" fmla="*/ 213360 w 12194389"/>
                <a:gd name="connsiteY68" fmla="*/ 1405976 h 2081564"/>
                <a:gd name="connsiteX69" fmla="*/ 224790 w 12194389"/>
                <a:gd name="connsiteY69" fmla="*/ 1322156 h 2081564"/>
                <a:gd name="connsiteX70" fmla="*/ 243840 w 12194389"/>
                <a:gd name="connsiteY70" fmla="*/ 1292628 h 2081564"/>
                <a:gd name="connsiteX71" fmla="*/ 508635 w 12194389"/>
                <a:gd name="connsiteY71" fmla="*/ 1305963 h 2081564"/>
                <a:gd name="connsiteX72" fmla="*/ 1004888 w 12194389"/>
                <a:gd name="connsiteY72" fmla="*/ 1430741 h 2081564"/>
                <a:gd name="connsiteX73" fmla="*/ 1067753 w 12194389"/>
                <a:gd name="connsiteY73" fmla="*/ 1517418 h 2081564"/>
                <a:gd name="connsiteX74" fmla="*/ 1066800 w 12194389"/>
                <a:gd name="connsiteY74" fmla="*/ 1574568 h 2081564"/>
                <a:gd name="connsiteX75" fmla="*/ 1120140 w 12194389"/>
                <a:gd name="connsiteY75" fmla="*/ 1630766 h 2081564"/>
                <a:gd name="connsiteX76" fmla="*/ 1195388 w 12194389"/>
                <a:gd name="connsiteY76" fmla="*/ 1652673 h 2081564"/>
                <a:gd name="connsiteX77" fmla="*/ 1407795 w 12194389"/>
                <a:gd name="connsiteY77" fmla="*/ 1708871 h 2081564"/>
                <a:gd name="connsiteX78" fmla="*/ 1590675 w 12194389"/>
                <a:gd name="connsiteY78" fmla="*/ 1547898 h 2081564"/>
                <a:gd name="connsiteX79" fmla="*/ 1625918 w 12194389"/>
                <a:gd name="connsiteY79" fmla="*/ 1530753 h 2081564"/>
                <a:gd name="connsiteX80" fmla="*/ 2337435 w 12194389"/>
                <a:gd name="connsiteY80" fmla="*/ 1692678 h 2081564"/>
                <a:gd name="connsiteX81" fmla="*/ 3274695 w 12194389"/>
                <a:gd name="connsiteY81" fmla="*/ 1853651 h 2081564"/>
                <a:gd name="connsiteX82" fmla="*/ 4035743 w 12194389"/>
                <a:gd name="connsiteY82" fmla="*/ 1926993 h 2081564"/>
                <a:gd name="connsiteX83" fmla="*/ 4443413 w 12194389"/>
                <a:gd name="connsiteY83" fmla="*/ 1955568 h 2081564"/>
                <a:gd name="connsiteX84" fmla="*/ 4944428 w 12194389"/>
                <a:gd name="connsiteY84" fmla="*/ 1984143 h 2081564"/>
                <a:gd name="connsiteX85" fmla="*/ 5672138 w 12194389"/>
                <a:gd name="connsiteY85" fmla="*/ 2016528 h 2081564"/>
                <a:gd name="connsiteX86" fmla="*/ 5857875 w 12194389"/>
                <a:gd name="connsiteY86" fmla="*/ 2024148 h 2081564"/>
                <a:gd name="connsiteX87" fmla="*/ 6579870 w 12194389"/>
                <a:gd name="connsiteY87" fmla="*/ 2048913 h 2081564"/>
                <a:gd name="connsiteX88" fmla="*/ 7904798 w 12194389"/>
                <a:gd name="connsiteY88" fmla="*/ 2072726 h 2081564"/>
                <a:gd name="connsiteX89" fmla="*/ 8485822 w 12194389"/>
                <a:gd name="connsiteY89" fmla="*/ 2074631 h 2081564"/>
                <a:gd name="connsiteX90" fmla="*/ 8999220 w 12194389"/>
                <a:gd name="connsiteY90" fmla="*/ 2072726 h 2081564"/>
                <a:gd name="connsiteX91" fmla="*/ 9424988 w 12194389"/>
                <a:gd name="connsiteY91" fmla="*/ 2073678 h 2081564"/>
                <a:gd name="connsiteX92" fmla="*/ 10639425 w 12194389"/>
                <a:gd name="connsiteY92" fmla="*/ 2080346 h 2081564"/>
                <a:gd name="connsiteX93" fmla="*/ 11617643 w 12194389"/>
                <a:gd name="connsiteY93" fmla="*/ 2081298 h 2081564"/>
                <a:gd name="connsiteX94" fmla="*/ 12171045 w 12194389"/>
                <a:gd name="connsiteY94" fmla="*/ 1666008 h 2081564"/>
                <a:gd name="connsiteX95" fmla="*/ 12176760 w 12194389"/>
                <a:gd name="connsiteY95" fmla="*/ 1325966 h 208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2194389" h="2081564">
                  <a:moveTo>
                    <a:pt x="12176760" y="1325966"/>
                  </a:moveTo>
                  <a:cubicBezTo>
                    <a:pt x="12123420" y="1122131"/>
                    <a:pt x="12031028" y="968778"/>
                    <a:pt x="11831003" y="890673"/>
                  </a:cubicBezTo>
                  <a:cubicBezTo>
                    <a:pt x="11681460" y="832571"/>
                    <a:pt x="11523345" y="815426"/>
                    <a:pt x="11365230" y="814473"/>
                  </a:cubicBezTo>
                  <a:cubicBezTo>
                    <a:pt x="10769918" y="811616"/>
                    <a:pt x="10174605" y="813521"/>
                    <a:pt x="9579293" y="812568"/>
                  </a:cubicBezTo>
                  <a:cubicBezTo>
                    <a:pt x="9512618" y="812568"/>
                    <a:pt x="9512618" y="812568"/>
                    <a:pt x="9512618" y="743036"/>
                  </a:cubicBezTo>
                  <a:cubicBezTo>
                    <a:pt x="9511665" y="621116"/>
                    <a:pt x="9512618" y="498243"/>
                    <a:pt x="9509760" y="376323"/>
                  </a:cubicBezTo>
                  <a:cubicBezTo>
                    <a:pt x="9508808" y="322983"/>
                    <a:pt x="9482138" y="296313"/>
                    <a:pt x="9430702" y="283931"/>
                  </a:cubicBezTo>
                  <a:cubicBezTo>
                    <a:pt x="9394508" y="275358"/>
                    <a:pt x="9358313" y="278216"/>
                    <a:pt x="9322118" y="280121"/>
                  </a:cubicBezTo>
                  <a:cubicBezTo>
                    <a:pt x="9291638" y="281073"/>
                    <a:pt x="9280208" y="273453"/>
                    <a:pt x="9281160" y="241068"/>
                  </a:cubicBezTo>
                  <a:cubicBezTo>
                    <a:pt x="9284018" y="182013"/>
                    <a:pt x="9280208" y="123911"/>
                    <a:pt x="9282113" y="64856"/>
                  </a:cubicBezTo>
                  <a:cubicBezTo>
                    <a:pt x="9283065" y="33423"/>
                    <a:pt x="9277350" y="20088"/>
                    <a:pt x="9241155" y="20088"/>
                  </a:cubicBezTo>
                  <a:cubicBezTo>
                    <a:pt x="9203055" y="20088"/>
                    <a:pt x="9200197" y="37233"/>
                    <a:pt x="9202102" y="65808"/>
                  </a:cubicBezTo>
                  <a:cubicBezTo>
                    <a:pt x="9204008" y="102003"/>
                    <a:pt x="9202102" y="139151"/>
                    <a:pt x="9202102" y="175346"/>
                  </a:cubicBezTo>
                  <a:cubicBezTo>
                    <a:pt x="9202102" y="282978"/>
                    <a:pt x="9202102" y="282026"/>
                    <a:pt x="9094470" y="280121"/>
                  </a:cubicBezTo>
                  <a:cubicBezTo>
                    <a:pt x="9067800" y="279168"/>
                    <a:pt x="9059227" y="272501"/>
                    <a:pt x="9059227" y="244878"/>
                  </a:cubicBezTo>
                  <a:cubicBezTo>
                    <a:pt x="9061133" y="175346"/>
                    <a:pt x="9058275" y="104861"/>
                    <a:pt x="9060180" y="35328"/>
                  </a:cubicBezTo>
                  <a:cubicBezTo>
                    <a:pt x="9061133" y="-2772"/>
                    <a:pt x="9039225" y="1038"/>
                    <a:pt x="9014460" y="85"/>
                  </a:cubicBezTo>
                  <a:cubicBezTo>
                    <a:pt x="8986838" y="-867"/>
                    <a:pt x="8974455" y="5800"/>
                    <a:pt x="8975408" y="37233"/>
                  </a:cubicBezTo>
                  <a:cubicBezTo>
                    <a:pt x="8977313" y="105813"/>
                    <a:pt x="8976360" y="173441"/>
                    <a:pt x="8975408" y="242021"/>
                  </a:cubicBezTo>
                  <a:cubicBezTo>
                    <a:pt x="8975408" y="255355"/>
                    <a:pt x="8985885" y="277263"/>
                    <a:pt x="8959215" y="279168"/>
                  </a:cubicBezTo>
                  <a:cubicBezTo>
                    <a:pt x="8942070" y="280121"/>
                    <a:pt x="8918258" y="288693"/>
                    <a:pt x="8910638" y="262976"/>
                  </a:cubicBezTo>
                  <a:cubicBezTo>
                    <a:pt x="8903018" y="238211"/>
                    <a:pt x="8883015" y="241068"/>
                    <a:pt x="8863965" y="241068"/>
                  </a:cubicBezTo>
                  <a:cubicBezTo>
                    <a:pt x="8759190" y="241068"/>
                    <a:pt x="8654415" y="241068"/>
                    <a:pt x="8549640" y="241068"/>
                  </a:cubicBezTo>
                  <a:cubicBezTo>
                    <a:pt x="8532495" y="241068"/>
                    <a:pt x="8513445" y="239163"/>
                    <a:pt x="8502015" y="255355"/>
                  </a:cubicBezTo>
                  <a:cubicBezTo>
                    <a:pt x="8484870" y="279168"/>
                    <a:pt x="8461058" y="280121"/>
                    <a:pt x="8434388" y="280121"/>
                  </a:cubicBezTo>
                  <a:cubicBezTo>
                    <a:pt x="8053388" y="279168"/>
                    <a:pt x="7672388" y="280121"/>
                    <a:pt x="7291388" y="279168"/>
                  </a:cubicBezTo>
                  <a:cubicBezTo>
                    <a:pt x="7257098" y="279168"/>
                    <a:pt x="7230428" y="288693"/>
                    <a:pt x="7203758" y="307743"/>
                  </a:cubicBezTo>
                  <a:cubicBezTo>
                    <a:pt x="7114223" y="373466"/>
                    <a:pt x="7054215" y="456333"/>
                    <a:pt x="7035165" y="567776"/>
                  </a:cubicBezTo>
                  <a:cubicBezTo>
                    <a:pt x="7030403" y="595398"/>
                    <a:pt x="7025640" y="623973"/>
                    <a:pt x="7019925" y="651596"/>
                  </a:cubicBezTo>
                  <a:cubicBezTo>
                    <a:pt x="7015163" y="677313"/>
                    <a:pt x="7003733" y="690648"/>
                    <a:pt x="6972300" y="690648"/>
                  </a:cubicBezTo>
                  <a:cubicBezTo>
                    <a:pt x="6898005" y="689696"/>
                    <a:pt x="6823710" y="694458"/>
                    <a:pt x="6748463" y="695411"/>
                  </a:cubicBezTo>
                  <a:cubicBezTo>
                    <a:pt x="6337935" y="702078"/>
                    <a:pt x="5926455" y="708746"/>
                    <a:pt x="5514975" y="715413"/>
                  </a:cubicBezTo>
                  <a:cubicBezTo>
                    <a:pt x="5165408" y="721128"/>
                    <a:pt x="4816793" y="726843"/>
                    <a:pt x="4467225" y="732558"/>
                  </a:cubicBezTo>
                  <a:cubicBezTo>
                    <a:pt x="3990975" y="740178"/>
                    <a:pt x="3514725" y="747798"/>
                    <a:pt x="3039428" y="755418"/>
                  </a:cubicBezTo>
                  <a:cubicBezTo>
                    <a:pt x="3013710" y="755418"/>
                    <a:pt x="2987993" y="753513"/>
                    <a:pt x="2963228" y="757323"/>
                  </a:cubicBezTo>
                  <a:cubicBezTo>
                    <a:pt x="2739390" y="786851"/>
                    <a:pt x="2513648" y="810663"/>
                    <a:pt x="2291715" y="854478"/>
                  </a:cubicBezTo>
                  <a:cubicBezTo>
                    <a:pt x="2262188" y="860193"/>
                    <a:pt x="2245043" y="852573"/>
                    <a:pt x="2225993" y="833523"/>
                  </a:cubicBezTo>
                  <a:cubicBezTo>
                    <a:pt x="2072640" y="681123"/>
                    <a:pt x="1906905" y="543963"/>
                    <a:pt x="1715453" y="440141"/>
                  </a:cubicBezTo>
                  <a:cubicBezTo>
                    <a:pt x="1684020" y="422996"/>
                    <a:pt x="1654493" y="411566"/>
                    <a:pt x="1617345" y="411566"/>
                  </a:cubicBezTo>
                  <a:cubicBezTo>
                    <a:pt x="1486853" y="411566"/>
                    <a:pt x="1357313" y="411566"/>
                    <a:pt x="1226820" y="404898"/>
                  </a:cubicBezTo>
                  <a:cubicBezTo>
                    <a:pt x="1172528" y="402041"/>
                    <a:pt x="1131570" y="428711"/>
                    <a:pt x="1091565" y="453476"/>
                  </a:cubicBezTo>
                  <a:cubicBezTo>
                    <a:pt x="1061085" y="472526"/>
                    <a:pt x="1082993" y="512531"/>
                    <a:pt x="1078230" y="543011"/>
                  </a:cubicBezTo>
                  <a:cubicBezTo>
                    <a:pt x="1077278" y="550631"/>
                    <a:pt x="1078230" y="559203"/>
                    <a:pt x="1078230" y="566823"/>
                  </a:cubicBezTo>
                  <a:cubicBezTo>
                    <a:pt x="1078230" y="580158"/>
                    <a:pt x="1084898" y="590636"/>
                    <a:pt x="1096328" y="590636"/>
                  </a:cubicBezTo>
                  <a:cubicBezTo>
                    <a:pt x="1132523" y="589683"/>
                    <a:pt x="1126808" y="614448"/>
                    <a:pt x="1124903" y="635403"/>
                  </a:cubicBezTo>
                  <a:cubicBezTo>
                    <a:pt x="1115378" y="738273"/>
                    <a:pt x="1104900" y="840191"/>
                    <a:pt x="1097280" y="943061"/>
                  </a:cubicBezTo>
                  <a:cubicBezTo>
                    <a:pt x="1089660" y="1046883"/>
                    <a:pt x="1090613" y="1046883"/>
                    <a:pt x="985838" y="1062123"/>
                  </a:cubicBezTo>
                  <a:cubicBezTo>
                    <a:pt x="981075" y="1063076"/>
                    <a:pt x="976313" y="1064028"/>
                    <a:pt x="971550" y="1064981"/>
                  </a:cubicBezTo>
                  <a:cubicBezTo>
                    <a:pt x="750570" y="1096413"/>
                    <a:pt x="529590" y="1127846"/>
                    <a:pt x="304800" y="1126893"/>
                  </a:cubicBezTo>
                  <a:cubicBezTo>
                    <a:pt x="233363" y="1126893"/>
                    <a:pt x="233363" y="1126893"/>
                    <a:pt x="220028" y="1057361"/>
                  </a:cubicBezTo>
                  <a:cubicBezTo>
                    <a:pt x="219075" y="1051646"/>
                    <a:pt x="216218" y="1044978"/>
                    <a:pt x="214313" y="1039263"/>
                  </a:cubicBezTo>
                  <a:cubicBezTo>
                    <a:pt x="209550" y="1024023"/>
                    <a:pt x="203835" y="1005926"/>
                    <a:pt x="184785" y="1006878"/>
                  </a:cubicBezTo>
                  <a:cubicBezTo>
                    <a:pt x="166688" y="1007831"/>
                    <a:pt x="160973" y="1026881"/>
                    <a:pt x="156210" y="1042121"/>
                  </a:cubicBezTo>
                  <a:cubicBezTo>
                    <a:pt x="148590" y="1066886"/>
                    <a:pt x="153353" y="1095461"/>
                    <a:pt x="137160" y="1124036"/>
                  </a:cubicBezTo>
                  <a:cubicBezTo>
                    <a:pt x="136208" y="1105938"/>
                    <a:pt x="135255" y="1092603"/>
                    <a:pt x="134303" y="1079268"/>
                  </a:cubicBezTo>
                  <a:cubicBezTo>
                    <a:pt x="132398" y="1050693"/>
                    <a:pt x="130493" y="1011641"/>
                    <a:pt x="100013" y="1008783"/>
                  </a:cubicBezTo>
                  <a:cubicBezTo>
                    <a:pt x="67628" y="1004973"/>
                    <a:pt x="62865" y="1046883"/>
                    <a:pt x="62865" y="1070696"/>
                  </a:cubicBezTo>
                  <a:cubicBezTo>
                    <a:pt x="63818" y="1117368"/>
                    <a:pt x="45720" y="1141181"/>
                    <a:pt x="0" y="1145943"/>
                  </a:cubicBezTo>
                  <a:cubicBezTo>
                    <a:pt x="0" y="1190711"/>
                    <a:pt x="0" y="1234526"/>
                    <a:pt x="0" y="1279293"/>
                  </a:cubicBezTo>
                  <a:cubicBezTo>
                    <a:pt x="6668" y="1283103"/>
                    <a:pt x="14288" y="1289771"/>
                    <a:pt x="20955" y="1288818"/>
                  </a:cubicBezTo>
                  <a:cubicBezTo>
                    <a:pt x="65723" y="1283103"/>
                    <a:pt x="70485" y="1308821"/>
                    <a:pt x="66675" y="1343111"/>
                  </a:cubicBezTo>
                  <a:cubicBezTo>
                    <a:pt x="63818" y="1366923"/>
                    <a:pt x="70485" y="1389783"/>
                    <a:pt x="77153" y="1413596"/>
                  </a:cubicBezTo>
                  <a:cubicBezTo>
                    <a:pt x="80010" y="1423121"/>
                    <a:pt x="85725" y="1430741"/>
                    <a:pt x="96203" y="1432646"/>
                  </a:cubicBezTo>
                  <a:cubicBezTo>
                    <a:pt x="109538" y="1435503"/>
                    <a:pt x="117158" y="1425978"/>
                    <a:pt x="121920" y="1415501"/>
                  </a:cubicBezTo>
                  <a:cubicBezTo>
                    <a:pt x="130493" y="1396451"/>
                    <a:pt x="134303" y="1376448"/>
                    <a:pt x="135255" y="1355493"/>
                  </a:cubicBezTo>
                  <a:cubicBezTo>
                    <a:pt x="136208" y="1335491"/>
                    <a:pt x="130493" y="1313583"/>
                    <a:pt x="145733" y="1294533"/>
                  </a:cubicBezTo>
                  <a:cubicBezTo>
                    <a:pt x="156210" y="1330728"/>
                    <a:pt x="149543" y="1368828"/>
                    <a:pt x="162878" y="1405023"/>
                  </a:cubicBezTo>
                  <a:cubicBezTo>
                    <a:pt x="167640" y="1417406"/>
                    <a:pt x="169545" y="1430741"/>
                    <a:pt x="184785" y="1432646"/>
                  </a:cubicBezTo>
                  <a:cubicBezTo>
                    <a:pt x="202883" y="1434551"/>
                    <a:pt x="207645" y="1420263"/>
                    <a:pt x="213360" y="1405976"/>
                  </a:cubicBezTo>
                  <a:cubicBezTo>
                    <a:pt x="222885" y="1378353"/>
                    <a:pt x="225743" y="1350731"/>
                    <a:pt x="224790" y="1322156"/>
                  </a:cubicBezTo>
                  <a:cubicBezTo>
                    <a:pt x="223838" y="1306916"/>
                    <a:pt x="221933" y="1291676"/>
                    <a:pt x="243840" y="1292628"/>
                  </a:cubicBezTo>
                  <a:cubicBezTo>
                    <a:pt x="332423" y="1294533"/>
                    <a:pt x="421958" y="1285961"/>
                    <a:pt x="508635" y="1305963"/>
                  </a:cubicBezTo>
                  <a:cubicBezTo>
                    <a:pt x="674370" y="1345016"/>
                    <a:pt x="838200" y="1392641"/>
                    <a:pt x="1004888" y="1430741"/>
                  </a:cubicBezTo>
                  <a:cubicBezTo>
                    <a:pt x="1057275" y="1443123"/>
                    <a:pt x="1076325" y="1465983"/>
                    <a:pt x="1067753" y="1517418"/>
                  </a:cubicBezTo>
                  <a:cubicBezTo>
                    <a:pt x="1064895" y="1535516"/>
                    <a:pt x="1068705" y="1555518"/>
                    <a:pt x="1066800" y="1574568"/>
                  </a:cubicBezTo>
                  <a:cubicBezTo>
                    <a:pt x="1062990" y="1614573"/>
                    <a:pt x="1078230" y="1635528"/>
                    <a:pt x="1120140" y="1630766"/>
                  </a:cubicBezTo>
                  <a:cubicBezTo>
                    <a:pt x="1148715" y="1626956"/>
                    <a:pt x="1171575" y="1637433"/>
                    <a:pt x="1195388" y="1652673"/>
                  </a:cubicBezTo>
                  <a:cubicBezTo>
                    <a:pt x="1260158" y="1692678"/>
                    <a:pt x="1330643" y="1715538"/>
                    <a:pt x="1407795" y="1708871"/>
                  </a:cubicBezTo>
                  <a:cubicBezTo>
                    <a:pt x="1508760" y="1700298"/>
                    <a:pt x="1588770" y="1632671"/>
                    <a:pt x="1590675" y="1547898"/>
                  </a:cubicBezTo>
                  <a:cubicBezTo>
                    <a:pt x="1591628" y="1515513"/>
                    <a:pt x="1611630" y="1526943"/>
                    <a:pt x="1625918" y="1530753"/>
                  </a:cubicBezTo>
                  <a:cubicBezTo>
                    <a:pt x="1861185" y="1591713"/>
                    <a:pt x="2098358" y="1646958"/>
                    <a:pt x="2337435" y="1692678"/>
                  </a:cubicBezTo>
                  <a:cubicBezTo>
                    <a:pt x="2368868" y="1698393"/>
                    <a:pt x="2988945" y="1820313"/>
                    <a:pt x="3274695" y="1853651"/>
                  </a:cubicBezTo>
                  <a:cubicBezTo>
                    <a:pt x="3294698" y="1855556"/>
                    <a:pt x="4017645" y="1925088"/>
                    <a:pt x="4035743" y="1926993"/>
                  </a:cubicBezTo>
                  <a:cubicBezTo>
                    <a:pt x="4170998" y="1938423"/>
                    <a:pt x="4307205" y="1946996"/>
                    <a:pt x="4443413" y="1955568"/>
                  </a:cubicBezTo>
                  <a:cubicBezTo>
                    <a:pt x="4572000" y="1963188"/>
                    <a:pt x="4910138" y="1982238"/>
                    <a:pt x="4944428" y="1984143"/>
                  </a:cubicBezTo>
                  <a:cubicBezTo>
                    <a:pt x="5186363" y="1996526"/>
                    <a:pt x="5429250" y="2006051"/>
                    <a:pt x="5672138" y="2016528"/>
                  </a:cubicBezTo>
                  <a:cubicBezTo>
                    <a:pt x="5713095" y="2018433"/>
                    <a:pt x="5850255" y="2024148"/>
                    <a:pt x="5857875" y="2024148"/>
                  </a:cubicBezTo>
                  <a:cubicBezTo>
                    <a:pt x="6098858" y="2032721"/>
                    <a:pt x="6338888" y="2041293"/>
                    <a:pt x="6579870" y="2048913"/>
                  </a:cubicBezTo>
                  <a:lnTo>
                    <a:pt x="7904798" y="2072726"/>
                  </a:lnTo>
                  <a:cubicBezTo>
                    <a:pt x="8098155" y="2071773"/>
                    <a:pt x="8291513" y="2070821"/>
                    <a:pt x="8485822" y="2074631"/>
                  </a:cubicBezTo>
                  <a:cubicBezTo>
                    <a:pt x="8656320" y="2078441"/>
                    <a:pt x="8827770" y="2075583"/>
                    <a:pt x="8999220" y="2072726"/>
                  </a:cubicBezTo>
                  <a:cubicBezTo>
                    <a:pt x="9009697" y="2072726"/>
                    <a:pt x="9323070" y="2072726"/>
                    <a:pt x="9424988" y="2073678"/>
                  </a:cubicBezTo>
                  <a:cubicBezTo>
                    <a:pt x="9829800" y="2075583"/>
                    <a:pt x="10234612" y="2077488"/>
                    <a:pt x="10639425" y="2080346"/>
                  </a:cubicBezTo>
                  <a:cubicBezTo>
                    <a:pt x="10654665" y="2080346"/>
                    <a:pt x="11336655" y="2082251"/>
                    <a:pt x="11617643" y="2081298"/>
                  </a:cubicBezTo>
                  <a:cubicBezTo>
                    <a:pt x="11857672" y="2080346"/>
                    <a:pt x="12106275" y="1895561"/>
                    <a:pt x="12171045" y="1666008"/>
                  </a:cubicBezTo>
                  <a:cubicBezTo>
                    <a:pt x="12199620" y="1566948"/>
                    <a:pt x="12202478" y="1422168"/>
                    <a:pt x="12176760" y="1325966"/>
                  </a:cubicBezTo>
                  <a:close/>
                </a:path>
              </a:pathLst>
            </a:custGeom>
            <a:solidFill>
              <a:srgbClr val="010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2729C8F-0F86-4897-A5FB-AC018980F3F7}"/>
                </a:ext>
              </a:extLst>
            </p:cNvPr>
            <p:cNvSpPr/>
            <p:nvPr/>
          </p:nvSpPr>
          <p:spPr>
            <a:xfrm>
              <a:off x="2080457" y="3056089"/>
              <a:ext cx="173827" cy="124731"/>
            </a:xfrm>
            <a:custGeom>
              <a:avLst/>
              <a:gdLst>
                <a:gd name="connsiteX0" fmla="*/ 114792 w 224160"/>
                <a:gd name="connsiteY0" fmla="*/ 152 h 160848"/>
                <a:gd name="connsiteX1" fmla="*/ 223377 w 224160"/>
                <a:gd name="connsiteY1" fmla="*/ 113500 h 160848"/>
                <a:gd name="connsiteX2" fmla="*/ 190039 w 224160"/>
                <a:gd name="connsiteY2" fmla="*/ 152552 h 160848"/>
                <a:gd name="connsiteX3" fmla="*/ 30019 w 224160"/>
                <a:gd name="connsiteY3" fmla="*/ 149695 h 160848"/>
                <a:gd name="connsiteX4" fmla="*/ 4302 w 224160"/>
                <a:gd name="connsiteY4" fmla="*/ 35395 h 160848"/>
                <a:gd name="connsiteX5" fmla="*/ 32877 w 224160"/>
                <a:gd name="connsiteY5" fmla="*/ 152 h 160848"/>
                <a:gd name="connsiteX6" fmla="*/ 114792 w 224160"/>
                <a:gd name="connsiteY6" fmla="*/ 152 h 16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160" h="160848">
                  <a:moveTo>
                    <a:pt x="114792" y="152"/>
                  </a:moveTo>
                  <a:cubicBezTo>
                    <a:pt x="227187" y="152"/>
                    <a:pt x="226234" y="152"/>
                    <a:pt x="223377" y="113500"/>
                  </a:cubicBezTo>
                  <a:cubicBezTo>
                    <a:pt x="222424" y="138265"/>
                    <a:pt x="216709" y="148742"/>
                    <a:pt x="190039" y="152552"/>
                  </a:cubicBezTo>
                  <a:cubicBezTo>
                    <a:pt x="135747" y="160172"/>
                    <a:pt x="79549" y="167792"/>
                    <a:pt x="30019" y="149695"/>
                  </a:cubicBezTo>
                  <a:cubicBezTo>
                    <a:pt x="-25226" y="130645"/>
                    <a:pt x="14779" y="73495"/>
                    <a:pt x="4302" y="35395"/>
                  </a:cubicBezTo>
                  <a:cubicBezTo>
                    <a:pt x="-1413" y="14440"/>
                    <a:pt x="5254" y="-1753"/>
                    <a:pt x="32877" y="152"/>
                  </a:cubicBezTo>
                  <a:cubicBezTo>
                    <a:pt x="60499" y="2057"/>
                    <a:pt x="88122" y="152"/>
                    <a:pt x="114792" y="1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975F93D-32E7-4A7E-BD8A-2F3DF5EB6350}"/>
                </a:ext>
              </a:extLst>
            </p:cNvPr>
            <p:cNvSpPr/>
            <p:nvPr/>
          </p:nvSpPr>
          <p:spPr>
            <a:xfrm>
              <a:off x="2099776" y="2396615"/>
              <a:ext cx="191362" cy="357552"/>
            </a:xfrm>
            <a:custGeom>
              <a:avLst/>
              <a:gdLst>
                <a:gd name="connsiteX0" fmla="*/ 245138 w 246773"/>
                <a:gd name="connsiteY0" fmla="*/ 392430 h 461085"/>
                <a:gd name="connsiteX1" fmla="*/ 246090 w 246773"/>
                <a:gd name="connsiteY1" fmla="*/ 98107 h 461085"/>
                <a:gd name="connsiteX2" fmla="*/ 147030 w 246773"/>
                <a:gd name="connsiteY2" fmla="*/ 0 h 461085"/>
                <a:gd name="connsiteX3" fmla="*/ 34635 w 246773"/>
                <a:gd name="connsiteY3" fmla="*/ 109538 h 461085"/>
                <a:gd name="connsiteX4" fmla="*/ 34635 w 246773"/>
                <a:gd name="connsiteY4" fmla="*/ 109538 h 461085"/>
                <a:gd name="connsiteX5" fmla="*/ 345 w 246773"/>
                <a:gd name="connsiteY5" fmla="*/ 438150 h 461085"/>
                <a:gd name="connsiteX6" fmla="*/ 24158 w 246773"/>
                <a:gd name="connsiteY6" fmla="*/ 460057 h 461085"/>
                <a:gd name="connsiteX7" fmla="*/ 228945 w 246773"/>
                <a:gd name="connsiteY7" fmla="*/ 427673 h 461085"/>
                <a:gd name="connsiteX8" fmla="*/ 245138 w 246773"/>
                <a:gd name="connsiteY8" fmla="*/ 392430 h 46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773" h="461085">
                  <a:moveTo>
                    <a:pt x="245138" y="392430"/>
                  </a:moveTo>
                  <a:cubicBezTo>
                    <a:pt x="246090" y="294323"/>
                    <a:pt x="246090" y="196215"/>
                    <a:pt x="246090" y="98107"/>
                  </a:cubicBezTo>
                  <a:cubicBezTo>
                    <a:pt x="246090" y="0"/>
                    <a:pt x="246090" y="0"/>
                    <a:pt x="147030" y="0"/>
                  </a:cubicBezTo>
                  <a:cubicBezTo>
                    <a:pt x="37493" y="0"/>
                    <a:pt x="37493" y="0"/>
                    <a:pt x="34635" y="109538"/>
                  </a:cubicBezTo>
                  <a:lnTo>
                    <a:pt x="34635" y="109538"/>
                  </a:lnTo>
                  <a:cubicBezTo>
                    <a:pt x="23205" y="219075"/>
                    <a:pt x="12728" y="328613"/>
                    <a:pt x="345" y="438150"/>
                  </a:cubicBezTo>
                  <a:cubicBezTo>
                    <a:pt x="-1560" y="457200"/>
                    <a:pt x="4155" y="463867"/>
                    <a:pt x="24158" y="460057"/>
                  </a:cubicBezTo>
                  <a:cubicBezTo>
                    <a:pt x="92738" y="448628"/>
                    <a:pt x="161318" y="438150"/>
                    <a:pt x="228945" y="427673"/>
                  </a:cubicBezTo>
                  <a:cubicBezTo>
                    <a:pt x="255615" y="426720"/>
                    <a:pt x="244185" y="404813"/>
                    <a:pt x="245138" y="39243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45F3EC2-7CC2-4E5F-B707-3495B35506F9}"/>
                </a:ext>
              </a:extLst>
            </p:cNvPr>
            <p:cNvSpPr/>
            <p:nvPr/>
          </p:nvSpPr>
          <p:spPr>
            <a:xfrm>
              <a:off x="1286695" y="2744506"/>
              <a:ext cx="96815" cy="290280"/>
            </a:xfrm>
            <a:custGeom>
              <a:avLst/>
              <a:gdLst>
                <a:gd name="connsiteX0" fmla="*/ 83588 w 96815"/>
                <a:gd name="connsiteY0" fmla="*/ 203122 h 290280"/>
                <a:gd name="connsiteX1" fmla="*/ 96144 w 96815"/>
                <a:gd name="connsiteY1" fmla="*/ 217156 h 290280"/>
                <a:gd name="connsiteX2" fmla="*/ 85803 w 96815"/>
                <a:gd name="connsiteY2" fmla="*/ 290280 h 290280"/>
                <a:gd name="connsiteX3" fmla="*/ 73247 w 96815"/>
                <a:gd name="connsiteY3" fmla="*/ 218634 h 290280"/>
                <a:gd name="connsiteX4" fmla="*/ 83588 w 96815"/>
                <a:gd name="connsiteY4" fmla="*/ 203122 h 290280"/>
                <a:gd name="connsiteX5" fmla="*/ 17851 w 96815"/>
                <a:gd name="connsiteY5" fmla="*/ 203122 h 290280"/>
                <a:gd name="connsiteX6" fmla="*/ 28930 w 96815"/>
                <a:gd name="connsiteY6" fmla="*/ 219372 h 290280"/>
                <a:gd name="connsiteX7" fmla="*/ 17112 w 96815"/>
                <a:gd name="connsiteY7" fmla="*/ 286586 h 290280"/>
                <a:gd name="connsiteX8" fmla="*/ 5294 w 96815"/>
                <a:gd name="connsiteY8" fmla="*/ 220849 h 290280"/>
                <a:gd name="connsiteX9" fmla="*/ 17851 w 96815"/>
                <a:gd name="connsiteY9" fmla="*/ 203122 h 290280"/>
                <a:gd name="connsiteX10" fmla="*/ 82850 w 96815"/>
                <a:gd name="connsiteY10" fmla="*/ 739 h 290280"/>
                <a:gd name="connsiteX11" fmla="*/ 96145 w 96815"/>
                <a:gd name="connsiteY11" fmla="*/ 53920 h 290280"/>
                <a:gd name="connsiteX12" fmla="*/ 82850 w 96815"/>
                <a:gd name="connsiteY12" fmla="*/ 71647 h 290280"/>
                <a:gd name="connsiteX13" fmla="*/ 68077 w 96815"/>
                <a:gd name="connsiteY13" fmla="*/ 55397 h 290280"/>
                <a:gd name="connsiteX14" fmla="*/ 82850 w 96815"/>
                <a:gd name="connsiteY14" fmla="*/ 739 h 290280"/>
                <a:gd name="connsiteX15" fmla="*/ 14896 w 96815"/>
                <a:gd name="connsiteY15" fmla="*/ 0 h 290280"/>
                <a:gd name="connsiteX16" fmla="*/ 28930 w 96815"/>
                <a:gd name="connsiteY16" fmla="*/ 56874 h 290280"/>
                <a:gd name="connsiteX17" fmla="*/ 15635 w 96815"/>
                <a:gd name="connsiteY17" fmla="*/ 74601 h 290280"/>
                <a:gd name="connsiteX18" fmla="*/ 124 w 96815"/>
                <a:gd name="connsiteY18" fmla="*/ 54658 h 290280"/>
                <a:gd name="connsiteX19" fmla="*/ 14896 w 96815"/>
                <a:gd name="connsiteY19" fmla="*/ 0 h 2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815" h="290280">
                  <a:moveTo>
                    <a:pt x="83588" y="203122"/>
                  </a:moveTo>
                  <a:cubicBezTo>
                    <a:pt x="93190" y="202383"/>
                    <a:pt x="95406" y="209770"/>
                    <a:pt x="96144" y="217156"/>
                  </a:cubicBezTo>
                  <a:cubicBezTo>
                    <a:pt x="97622" y="240053"/>
                    <a:pt x="97622" y="262951"/>
                    <a:pt x="85803" y="290280"/>
                  </a:cubicBezTo>
                  <a:cubicBezTo>
                    <a:pt x="72508" y="262212"/>
                    <a:pt x="72508" y="240793"/>
                    <a:pt x="73247" y="218634"/>
                  </a:cubicBezTo>
                  <a:cubicBezTo>
                    <a:pt x="73247" y="211248"/>
                    <a:pt x="73985" y="203122"/>
                    <a:pt x="83588" y="203122"/>
                  </a:cubicBezTo>
                  <a:close/>
                  <a:moveTo>
                    <a:pt x="17851" y="203122"/>
                  </a:moveTo>
                  <a:cubicBezTo>
                    <a:pt x="27453" y="203861"/>
                    <a:pt x="28930" y="211986"/>
                    <a:pt x="28930" y="219372"/>
                  </a:cubicBezTo>
                  <a:cubicBezTo>
                    <a:pt x="28930" y="241531"/>
                    <a:pt x="32624" y="265167"/>
                    <a:pt x="17112" y="286586"/>
                  </a:cubicBezTo>
                  <a:cubicBezTo>
                    <a:pt x="3078" y="264428"/>
                    <a:pt x="6033" y="242269"/>
                    <a:pt x="5294" y="220849"/>
                  </a:cubicBezTo>
                  <a:cubicBezTo>
                    <a:pt x="5294" y="211986"/>
                    <a:pt x="5294" y="202383"/>
                    <a:pt x="17851" y="203122"/>
                  </a:cubicBezTo>
                  <a:close/>
                  <a:moveTo>
                    <a:pt x="82850" y="739"/>
                  </a:moveTo>
                  <a:cubicBezTo>
                    <a:pt x="96883" y="19943"/>
                    <a:pt x="95407" y="36932"/>
                    <a:pt x="96145" y="53920"/>
                  </a:cubicBezTo>
                  <a:cubicBezTo>
                    <a:pt x="96145" y="62783"/>
                    <a:pt x="94668" y="71647"/>
                    <a:pt x="82850" y="71647"/>
                  </a:cubicBezTo>
                  <a:cubicBezTo>
                    <a:pt x="71032" y="72386"/>
                    <a:pt x="68077" y="64260"/>
                    <a:pt x="68077" y="55397"/>
                  </a:cubicBezTo>
                  <a:cubicBezTo>
                    <a:pt x="69554" y="36932"/>
                    <a:pt x="69554" y="18466"/>
                    <a:pt x="82850" y="739"/>
                  </a:cubicBezTo>
                  <a:close/>
                  <a:moveTo>
                    <a:pt x="14896" y="0"/>
                  </a:moveTo>
                  <a:cubicBezTo>
                    <a:pt x="30407" y="19943"/>
                    <a:pt x="28930" y="39148"/>
                    <a:pt x="28930" y="56874"/>
                  </a:cubicBezTo>
                  <a:cubicBezTo>
                    <a:pt x="28930" y="65738"/>
                    <a:pt x="27453" y="74601"/>
                    <a:pt x="15635" y="74601"/>
                  </a:cubicBezTo>
                  <a:cubicBezTo>
                    <a:pt x="1601" y="75340"/>
                    <a:pt x="-615" y="65738"/>
                    <a:pt x="124" y="54658"/>
                  </a:cubicBezTo>
                  <a:cubicBezTo>
                    <a:pt x="124" y="36931"/>
                    <a:pt x="1601" y="19204"/>
                    <a:pt x="1489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56B253-1B9A-4D5A-8ECA-3FCF1F94DFDA}"/>
                </a:ext>
              </a:extLst>
            </p:cNvPr>
            <p:cNvSpPr/>
            <p:nvPr/>
          </p:nvSpPr>
          <p:spPr>
            <a:xfrm>
              <a:off x="2108168" y="2874772"/>
              <a:ext cx="581662" cy="107501"/>
            </a:xfrm>
            <a:custGeom>
              <a:avLst/>
              <a:gdLst>
                <a:gd name="connsiteX0" fmla="*/ 0 w 750088"/>
                <a:gd name="connsiteY0" fmla="*/ 52995 h 138629"/>
                <a:gd name="connsiteX1" fmla="*/ 581978 w 750088"/>
                <a:gd name="connsiteY1" fmla="*/ 1560 h 138629"/>
                <a:gd name="connsiteX2" fmla="*/ 714375 w 750088"/>
                <a:gd name="connsiteY2" fmla="*/ 34898 h 138629"/>
                <a:gd name="connsiteX3" fmla="*/ 749618 w 750088"/>
                <a:gd name="connsiteY3" fmla="*/ 86333 h 138629"/>
                <a:gd name="connsiteX4" fmla="*/ 703898 w 750088"/>
                <a:gd name="connsiteY4" fmla="*/ 123480 h 138629"/>
                <a:gd name="connsiteX5" fmla="*/ 491490 w 750088"/>
                <a:gd name="connsiteY5" fmla="*/ 133005 h 138629"/>
                <a:gd name="connsiteX6" fmla="*/ 0 w 750088"/>
                <a:gd name="connsiteY6" fmla="*/ 52995 h 13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88" h="138629">
                  <a:moveTo>
                    <a:pt x="0" y="52995"/>
                  </a:moveTo>
                  <a:cubicBezTo>
                    <a:pt x="193357" y="28230"/>
                    <a:pt x="385762" y="-7965"/>
                    <a:pt x="581978" y="1560"/>
                  </a:cubicBezTo>
                  <a:cubicBezTo>
                    <a:pt x="627698" y="3465"/>
                    <a:pt x="673418" y="10133"/>
                    <a:pt x="714375" y="34898"/>
                  </a:cubicBezTo>
                  <a:cubicBezTo>
                    <a:pt x="733425" y="46328"/>
                    <a:pt x="753428" y="60615"/>
                    <a:pt x="749618" y="86333"/>
                  </a:cubicBezTo>
                  <a:cubicBezTo>
                    <a:pt x="745807" y="110145"/>
                    <a:pt x="723900" y="116813"/>
                    <a:pt x="703898" y="123480"/>
                  </a:cubicBezTo>
                  <a:cubicBezTo>
                    <a:pt x="634365" y="145388"/>
                    <a:pt x="561975" y="138720"/>
                    <a:pt x="491490" y="133005"/>
                  </a:cubicBezTo>
                  <a:cubicBezTo>
                    <a:pt x="324803" y="121575"/>
                    <a:pt x="161925" y="90143"/>
                    <a:pt x="0" y="5299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3C0125F-C95E-4200-A67C-FD22E98BEDF4}"/>
                </a:ext>
              </a:extLst>
            </p:cNvPr>
            <p:cNvSpPr/>
            <p:nvPr/>
          </p:nvSpPr>
          <p:spPr>
            <a:xfrm>
              <a:off x="1258652" y="2288746"/>
              <a:ext cx="2261961" cy="1021546"/>
            </a:xfrm>
            <a:custGeom>
              <a:avLst/>
              <a:gdLst>
                <a:gd name="connsiteX0" fmla="*/ 2891918 w 2916937"/>
                <a:gd name="connsiteY0" fmla="*/ 358178 h 1317345"/>
                <a:gd name="connsiteX1" fmla="*/ 2257553 w 2916937"/>
                <a:gd name="connsiteY1" fmla="*/ 447713 h 1317345"/>
                <a:gd name="connsiteX2" fmla="*/ 2155636 w 2916937"/>
                <a:gd name="connsiteY2" fmla="*/ 418185 h 1317345"/>
                <a:gd name="connsiteX3" fmla="*/ 1657478 w 2916937"/>
                <a:gd name="connsiteY3" fmla="*/ 32423 h 1317345"/>
                <a:gd name="connsiteX4" fmla="*/ 1568896 w 2916937"/>
                <a:gd name="connsiteY4" fmla="*/ 5753 h 1317345"/>
                <a:gd name="connsiteX5" fmla="*/ 1179323 w 2916937"/>
                <a:gd name="connsiteY5" fmla="*/ 38 h 1317345"/>
                <a:gd name="connsiteX6" fmla="*/ 1086931 w 2916937"/>
                <a:gd name="connsiteY6" fmla="*/ 32423 h 1317345"/>
                <a:gd name="connsiteX7" fmla="*/ 1074548 w 2916937"/>
                <a:gd name="connsiteY7" fmla="*/ 83858 h 1317345"/>
                <a:gd name="connsiteX8" fmla="*/ 1103123 w 2916937"/>
                <a:gd name="connsiteY8" fmla="*/ 106718 h 1317345"/>
                <a:gd name="connsiteX9" fmla="*/ 1310768 w 2916937"/>
                <a:gd name="connsiteY9" fmla="*/ 117195 h 1317345"/>
                <a:gd name="connsiteX10" fmla="*/ 1351726 w 2916937"/>
                <a:gd name="connsiteY10" fmla="*/ 158153 h 1317345"/>
                <a:gd name="connsiteX11" fmla="*/ 1351726 w 2916937"/>
                <a:gd name="connsiteY11" fmla="*/ 543916 h 1317345"/>
                <a:gd name="connsiteX12" fmla="*/ 1313626 w 2916937"/>
                <a:gd name="connsiteY12" fmla="*/ 590588 h 1317345"/>
                <a:gd name="connsiteX13" fmla="*/ 1048831 w 2916937"/>
                <a:gd name="connsiteY13" fmla="*/ 638213 h 1317345"/>
                <a:gd name="connsiteX14" fmla="*/ 503048 w 2916937"/>
                <a:gd name="connsiteY14" fmla="*/ 710603 h 1317345"/>
                <a:gd name="connsiteX15" fmla="*/ 146813 w 2916937"/>
                <a:gd name="connsiteY15" fmla="*/ 725843 h 1317345"/>
                <a:gd name="connsiteX16" fmla="*/ 146813 w 2916937"/>
                <a:gd name="connsiteY16" fmla="*/ 725843 h 1317345"/>
                <a:gd name="connsiteX17" fmla="*/ 146813 w 2916937"/>
                <a:gd name="connsiteY17" fmla="*/ 725843 h 1317345"/>
                <a:gd name="connsiteX18" fmla="*/ 28703 w 2916937"/>
                <a:gd name="connsiteY18" fmla="*/ 726795 h 1317345"/>
                <a:gd name="connsiteX19" fmla="*/ 128 w 2916937"/>
                <a:gd name="connsiteY19" fmla="*/ 768705 h 1317345"/>
                <a:gd name="connsiteX20" fmla="*/ 30608 w 2916937"/>
                <a:gd name="connsiteY20" fmla="*/ 803948 h 1317345"/>
                <a:gd name="connsiteX21" fmla="*/ 433515 w 2916937"/>
                <a:gd name="connsiteY21" fmla="*/ 804901 h 1317345"/>
                <a:gd name="connsiteX22" fmla="*/ 433515 w 2916937"/>
                <a:gd name="connsiteY22" fmla="*/ 804901 h 1317345"/>
                <a:gd name="connsiteX23" fmla="*/ 556388 w 2916937"/>
                <a:gd name="connsiteY23" fmla="*/ 838238 h 1317345"/>
                <a:gd name="connsiteX24" fmla="*/ 1055498 w 2916937"/>
                <a:gd name="connsiteY24" fmla="*/ 964921 h 1317345"/>
                <a:gd name="connsiteX25" fmla="*/ 1292671 w 2916937"/>
                <a:gd name="connsiteY25" fmla="*/ 965873 h 1317345"/>
                <a:gd name="connsiteX26" fmla="*/ 1292671 w 2916937"/>
                <a:gd name="connsiteY26" fmla="*/ 965873 h 1317345"/>
                <a:gd name="connsiteX27" fmla="*/ 1292671 w 2916937"/>
                <a:gd name="connsiteY27" fmla="*/ 965873 h 1317345"/>
                <a:gd name="connsiteX28" fmla="*/ 1303148 w 2916937"/>
                <a:gd name="connsiteY28" fmla="*/ 1048740 h 1317345"/>
                <a:gd name="connsiteX29" fmla="*/ 1194563 w 2916937"/>
                <a:gd name="connsiteY29" fmla="*/ 1166851 h 1317345"/>
                <a:gd name="connsiteX30" fmla="*/ 1188848 w 2916937"/>
                <a:gd name="connsiteY30" fmla="*/ 1172565 h 1317345"/>
                <a:gd name="connsiteX31" fmla="*/ 1433640 w 2916937"/>
                <a:gd name="connsiteY31" fmla="*/ 1202093 h 1317345"/>
                <a:gd name="connsiteX32" fmla="*/ 1510793 w 2916937"/>
                <a:gd name="connsiteY32" fmla="*/ 1091603 h 1317345"/>
                <a:gd name="connsiteX33" fmla="*/ 1576515 w 2916937"/>
                <a:gd name="connsiteY33" fmla="*/ 1041121 h 1317345"/>
                <a:gd name="connsiteX34" fmla="*/ 1608901 w 2916937"/>
                <a:gd name="connsiteY34" fmla="*/ 1048740 h 1317345"/>
                <a:gd name="connsiteX35" fmla="*/ 2903348 w 2916937"/>
                <a:gd name="connsiteY35" fmla="*/ 1317346 h 1317345"/>
                <a:gd name="connsiteX36" fmla="*/ 2914778 w 2916937"/>
                <a:gd name="connsiteY36" fmla="*/ 1270673 h 1317345"/>
                <a:gd name="connsiteX37" fmla="*/ 2914778 w 2916937"/>
                <a:gd name="connsiteY37" fmla="*/ 399135 h 1317345"/>
                <a:gd name="connsiteX38" fmla="*/ 2891918 w 2916937"/>
                <a:gd name="connsiteY38" fmla="*/ 358178 h 1317345"/>
                <a:gd name="connsiteX39" fmla="*/ 1888935 w 2916937"/>
                <a:gd name="connsiteY39" fmla="*/ 843001 h 1317345"/>
                <a:gd name="connsiteX40" fmla="*/ 1769873 w 2916937"/>
                <a:gd name="connsiteY40" fmla="*/ 927773 h 1317345"/>
                <a:gd name="connsiteX41" fmla="*/ 1390778 w 2916937"/>
                <a:gd name="connsiteY41" fmla="*/ 907771 h 1317345"/>
                <a:gd name="connsiteX42" fmla="*/ 951676 w 2916937"/>
                <a:gd name="connsiteY42" fmla="*/ 824903 h 1317345"/>
                <a:gd name="connsiteX43" fmla="*/ 918338 w 2916937"/>
                <a:gd name="connsiteY43" fmla="*/ 799185 h 1317345"/>
                <a:gd name="connsiteX44" fmla="*/ 950723 w 2916937"/>
                <a:gd name="connsiteY44" fmla="*/ 778230 h 1317345"/>
                <a:gd name="connsiteX45" fmla="*/ 1594613 w 2916937"/>
                <a:gd name="connsiteY45" fmla="*/ 715366 h 1317345"/>
                <a:gd name="connsiteX46" fmla="*/ 1787971 w 2916937"/>
                <a:gd name="connsiteY46" fmla="*/ 736320 h 1317345"/>
                <a:gd name="connsiteX47" fmla="*/ 1888935 w 2916937"/>
                <a:gd name="connsiteY47" fmla="*/ 843001 h 131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16937" h="1317345">
                  <a:moveTo>
                    <a:pt x="2891918" y="358178"/>
                  </a:moveTo>
                  <a:cubicBezTo>
                    <a:pt x="2678558" y="379133"/>
                    <a:pt x="2467103" y="406755"/>
                    <a:pt x="2257553" y="447713"/>
                  </a:cubicBezTo>
                  <a:cubicBezTo>
                    <a:pt x="2215643" y="456285"/>
                    <a:pt x="2186116" y="448665"/>
                    <a:pt x="2155636" y="418185"/>
                  </a:cubicBezTo>
                  <a:cubicBezTo>
                    <a:pt x="2006093" y="268643"/>
                    <a:pt x="1845121" y="134340"/>
                    <a:pt x="1657478" y="32423"/>
                  </a:cubicBezTo>
                  <a:cubicBezTo>
                    <a:pt x="1628903" y="17183"/>
                    <a:pt x="1601281" y="5753"/>
                    <a:pt x="1568896" y="5753"/>
                  </a:cubicBezTo>
                  <a:cubicBezTo>
                    <a:pt x="1438403" y="4800"/>
                    <a:pt x="1308863" y="3848"/>
                    <a:pt x="1179323" y="38"/>
                  </a:cubicBezTo>
                  <a:cubicBezTo>
                    <a:pt x="1143128" y="-915"/>
                    <a:pt x="1115506" y="16230"/>
                    <a:pt x="1086931" y="32423"/>
                  </a:cubicBezTo>
                  <a:cubicBezTo>
                    <a:pt x="1065023" y="43853"/>
                    <a:pt x="1076453" y="66713"/>
                    <a:pt x="1074548" y="83858"/>
                  </a:cubicBezTo>
                  <a:cubicBezTo>
                    <a:pt x="1072643" y="104813"/>
                    <a:pt x="1089788" y="102908"/>
                    <a:pt x="1103123" y="106718"/>
                  </a:cubicBezTo>
                  <a:cubicBezTo>
                    <a:pt x="1171703" y="129578"/>
                    <a:pt x="1241235" y="115290"/>
                    <a:pt x="1310768" y="117195"/>
                  </a:cubicBezTo>
                  <a:cubicBezTo>
                    <a:pt x="1342201" y="118148"/>
                    <a:pt x="1351726" y="127673"/>
                    <a:pt x="1351726" y="158153"/>
                  </a:cubicBezTo>
                  <a:cubicBezTo>
                    <a:pt x="1350773" y="286740"/>
                    <a:pt x="1350773" y="415328"/>
                    <a:pt x="1351726" y="543916"/>
                  </a:cubicBezTo>
                  <a:cubicBezTo>
                    <a:pt x="1351726" y="572491"/>
                    <a:pt x="1344106" y="585826"/>
                    <a:pt x="1313626" y="590588"/>
                  </a:cubicBezTo>
                  <a:cubicBezTo>
                    <a:pt x="1225043" y="605828"/>
                    <a:pt x="1137413" y="620116"/>
                    <a:pt x="1048831" y="638213"/>
                  </a:cubicBezTo>
                  <a:cubicBezTo>
                    <a:pt x="868808" y="674408"/>
                    <a:pt x="684976" y="689648"/>
                    <a:pt x="503048" y="710603"/>
                  </a:cubicBezTo>
                  <a:cubicBezTo>
                    <a:pt x="384938" y="723938"/>
                    <a:pt x="264923" y="711555"/>
                    <a:pt x="146813" y="725843"/>
                  </a:cubicBezTo>
                  <a:cubicBezTo>
                    <a:pt x="146813" y="725843"/>
                    <a:pt x="146813" y="725843"/>
                    <a:pt x="146813" y="725843"/>
                  </a:cubicBezTo>
                  <a:cubicBezTo>
                    <a:pt x="146813" y="725843"/>
                    <a:pt x="146813" y="725843"/>
                    <a:pt x="146813" y="725843"/>
                  </a:cubicBezTo>
                  <a:cubicBezTo>
                    <a:pt x="107760" y="726795"/>
                    <a:pt x="67755" y="727748"/>
                    <a:pt x="28703" y="726795"/>
                  </a:cubicBezTo>
                  <a:cubicBezTo>
                    <a:pt x="-4635" y="725843"/>
                    <a:pt x="1080" y="748703"/>
                    <a:pt x="128" y="768705"/>
                  </a:cubicBezTo>
                  <a:cubicBezTo>
                    <a:pt x="-825" y="790613"/>
                    <a:pt x="2985" y="803948"/>
                    <a:pt x="30608" y="803948"/>
                  </a:cubicBezTo>
                  <a:cubicBezTo>
                    <a:pt x="164910" y="802996"/>
                    <a:pt x="299213" y="804901"/>
                    <a:pt x="433515" y="804901"/>
                  </a:cubicBezTo>
                  <a:lnTo>
                    <a:pt x="433515" y="804901"/>
                  </a:lnTo>
                  <a:cubicBezTo>
                    <a:pt x="474473" y="816330"/>
                    <a:pt x="515430" y="827760"/>
                    <a:pt x="556388" y="838238"/>
                  </a:cubicBezTo>
                  <a:cubicBezTo>
                    <a:pt x="723076" y="881101"/>
                    <a:pt x="888810" y="923010"/>
                    <a:pt x="1055498" y="964921"/>
                  </a:cubicBezTo>
                  <a:cubicBezTo>
                    <a:pt x="1134556" y="964921"/>
                    <a:pt x="1213613" y="965873"/>
                    <a:pt x="1292671" y="965873"/>
                  </a:cubicBezTo>
                  <a:cubicBezTo>
                    <a:pt x="1292671" y="965873"/>
                    <a:pt x="1292671" y="965873"/>
                    <a:pt x="1292671" y="965873"/>
                  </a:cubicBezTo>
                  <a:cubicBezTo>
                    <a:pt x="1292671" y="965873"/>
                    <a:pt x="1292671" y="965873"/>
                    <a:pt x="1292671" y="965873"/>
                  </a:cubicBezTo>
                  <a:cubicBezTo>
                    <a:pt x="1313626" y="990638"/>
                    <a:pt x="1303148" y="1021118"/>
                    <a:pt x="1303148" y="1048740"/>
                  </a:cubicBezTo>
                  <a:cubicBezTo>
                    <a:pt x="1304101" y="1157326"/>
                    <a:pt x="1304101" y="1157326"/>
                    <a:pt x="1194563" y="1166851"/>
                  </a:cubicBezTo>
                  <a:cubicBezTo>
                    <a:pt x="1192658" y="1166851"/>
                    <a:pt x="1190753" y="1170660"/>
                    <a:pt x="1188848" y="1172565"/>
                  </a:cubicBezTo>
                  <a:cubicBezTo>
                    <a:pt x="1256476" y="1225906"/>
                    <a:pt x="1362203" y="1239240"/>
                    <a:pt x="1433640" y="1202093"/>
                  </a:cubicBezTo>
                  <a:cubicBezTo>
                    <a:pt x="1478408" y="1179233"/>
                    <a:pt x="1509840" y="1144943"/>
                    <a:pt x="1510793" y="1091603"/>
                  </a:cubicBezTo>
                  <a:cubicBezTo>
                    <a:pt x="1511746" y="1024928"/>
                    <a:pt x="1510793" y="1024928"/>
                    <a:pt x="1576515" y="1041121"/>
                  </a:cubicBezTo>
                  <a:cubicBezTo>
                    <a:pt x="1586993" y="1043978"/>
                    <a:pt x="1598423" y="1045883"/>
                    <a:pt x="1608901" y="1048740"/>
                  </a:cubicBezTo>
                  <a:cubicBezTo>
                    <a:pt x="1835596" y="1105890"/>
                    <a:pt x="2737613" y="1287818"/>
                    <a:pt x="2903348" y="1317346"/>
                  </a:cubicBezTo>
                  <a:cubicBezTo>
                    <a:pt x="2924303" y="1305915"/>
                    <a:pt x="2914778" y="1285913"/>
                    <a:pt x="2914778" y="1270673"/>
                  </a:cubicBezTo>
                  <a:cubicBezTo>
                    <a:pt x="2915731" y="1172565"/>
                    <a:pt x="2915731" y="591541"/>
                    <a:pt x="2914778" y="399135"/>
                  </a:cubicBezTo>
                  <a:cubicBezTo>
                    <a:pt x="2912873" y="384848"/>
                    <a:pt x="2927161" y="357226"/>
                    <a:pt x="2891918" y="358178"/>
                  </a:cubicBezTo>
                  <a:close/>
                  <a:moveTo>
                    <a:pt x="1888935" y="843001"/>
                  </a:moveTo>
                  <a:cubicBezTo>
                    <a:pt x="1885126" y="883958"/>
                    <a:pt x="1836548" y="920153"/>
                    <a:pt x="1769873" y="927773"/>
                  </a:cubicBezTo>
                  <a:cubicBezTo>
                    <a:pt x="1642238" y="942060"/>
                    <a:pt x="1516508" y="925868"/>
                    <a:pt x="1390778" y="907771"/>
                  </a:cubicBezTo>
                  <a:cubicBezTo>
                    <a:pt x="1243140" y="885863"/>
                    <a:pt x="1097408" y="857288"/>
                    <a:pt x="951676" y="824903"/>
                  </a:cubicBezTo>
                  <a:cubicBezTo>
                    <a:pt x="935483" y="821093"/>
                    <a:pt x="916433" y="820140"/>
                    <a:pt x="918338" y="799185"/>
                  </a:cubicBezTo>
                  <a:cubicBezTo>
                    <a:pt x="919291" y="782040"/>
                    <a:pt x="936435" y="779183"/>
                    <a:pt x="950723" y="778230"/>
                  </a:cubicBezTo>
                  <a:cubicBezTo>
                    <a:pt x="1165988" y="762991"/>
                    <a:pt x="1378396" y="720128"/>
                    <a:pt x="1594613" y="715366"/>
                  </a:cubicBezTo>
                  <a:cubicBezTo>
                    <a:pt x="1659383" y="716318"/>
                    <a:pt x="1725106" y="714413"/>
                    <a:pt x="1787971" y="736320"/>
                  </a:cubicBezTo>
                  <a:cubicBezTo>
                    <a:pt x="1847026" y="756323"/>
                    <a:pt x="1892746" y="802996"/>
                    <a:pt x="1888935" y="84300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F85985E-12FB-404C-9F5A-08D17F414A71}"/>
                </a:ext>
              </a:extLst>
            </p:cNvPr>
            <p:cNvSpPr/>
            <p:nvPr/>
          </p:nvSpPr>
          <p:spPr>
            <a:xfrm>
              <a:off x="8702599" y="2604906"/>
              <a:ext cx="1945767" cy="919586"/>
            </a:xfrm>
            <a:custGeom>
              <a:avLst/>
              <a:gdLst>
                <a:gd name="connsiteX0" fmla="*/ 2502218 w 2509185"/>
                <a:gd name="connsiteY0" fmla="*/ 568643 h 1185862"/>
                <a:gd name="connsiteX1" fmla="*/ 2335530 w 2509185"/>
                <a:gd name="connsiteY1" fmla="*/ 173355 h 1185862"/>
                <a:gd name="connsiteX2" fmla="*/ 1931670 w 2509185"/>
                <a:gd name="connsiteY2" fmla="*/ 17145 h 1185862"/>
                <a:gd name="connsiteX3" fmla="*/ 1738312 w 2509185"/>
                <a:gd name="connsiteY3" fmla="*/ 2858 h 1185862"/>
                <a:gd name="connsiteX4" fmla="*/ 48577 w 2509185"/>
                <a:gd name="connsiteY4" fmla="*/ 0 h 1185862"/>
                <a:gd name="connsiteX5" fmla="*/ 0 w 2509185"/>
                <a:gd name="connsiteY5" fmla="*/ 48577 h 1185862"/>
                <a:gd name="connsiteX6" fmla="*/ 0 w 2509185"/>
                <a:gd name="connsiteY6" fmla="*/ 1133475 h 1185862"/>
                <a:gd name="connsiteX7" fmla="*/ 44768 w 2509185"/>
                <a:gd name="connsiteY7" fmla="*/ 1180148 h 1185862"/>
                <a:gd name="connsiteX8" fmla="*/ 996315 w 2509185"/>
                <a:gd name="connsiteY8" fmla="*/ 1183958 h 1185862"/>
                <a:gd name="connsiteX9" fmla="*/ 1959293 w 2509185"/>
                <a:gd name="connsiteY9" fmla="*/ 1185863 h 1185862"/>
                <a:gd name="connsiteX10" fmla="*/ 2053590 w 2509185"/>
                <a:gd name="connsiteY10" fmla="*/ 1176338 h 1185862"/>
                <a:gd name="connsiteX11" fmla="*/ 2373630 w 2509185"/>
                <a:gd name="connsiteY11" fmla="*/ 994410 h 1185862"/>
                <a:gd name="connsiteX12" fmla="*/ 2500312 w 2509185"/>
                <a:gd name="connsiteY12" fmla="*/ 729615 h 1185862"/>
                <a:gd name="connsiteX13" fmla="*/ 2502218 w 2509185"/>
                <a:gd name="connsiteY13" fmla="*/ 568643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09185" h="1185862">
                  <a:moveTo>
                    <a:pt x="2502218" y="568643"/>
                  </a:moveTo>
                  <a:cubicBezTo>
                    <a:pt x="2492693" y="417195"/>
                    <a:pt x="2451735" y="278130"/>
                    <a:pt x="2335530" y="173355"/>
                  </a:cubicBezTo>
                  <a:cubicBezTo>
                    <a:pt x="2221230" y="70485"/>
                    <a:pt x="2079307" y="34290"/>
                    <a:pt x="1931670" y="17145"/>
                  </a:cubicBezTo>
                  <a:cubicBezTo>
                    <a:pt x="1866899" y="12383"/>
                    <a:pt x="1803082" y="2858"/>
                    <a:pt x="1738312" y="2858"/>
                  </a:cubicBezTo>
                  <a:cubicBezTo>
                    <a:pt x="1175385" y="952"/>
                    <a:pt x="611505" y="952"/>
                    <a:pt x="48577" y="0"/>
                  </a:cubicBezTo>
                  <a:cubicBezTo>
                    <a:pt x="11430" y="0"/>
                    <a:pt x="0" y="10477"/>
                    <a:pt x="0" y="48577"/>
                  </a:cubicBezTo>
                  <a:cubicBezTo>
                    <a:pt x="952" y="410528"/>
                    <a:pt x="952" y="772478"/>
                    <a:pt x="0" y="1133475"/>
                  </a:cubicBezTo>
                  <a:cubicBezTo>
                    <a:pt x="0" y="1167765"/>
                    <a:pt x="8572" y="1180148"/>
                    <a:pt x="44768" y="1180148"/>
                  </a:cubicBezTo>
                  <a:cubicBezTo>
                    <a:pt x="361949" y="1180148"/>
                    <a:pt x="679132" y="1181100"/>
                    <a:pt x="996315" y="1183958"/>
                  </a:cubicBezTo>
                  <a:cubicBezTo>
                    <a:pt x="1016318" y="1183958"/>
                    <a:pt x="1684020" y="1184910"/>
                    <a:pt x="1959293" y="1185863"/>
                  </a:cubicBezTo>
                  <a:cubicBezTo>
                    <a:pt x="1990724" y="1185863"/>
                    <a:pt x="2022157" y="1183005"/>
                    <a:pt x="2053590" y="1176338"/>
                  </a:cubicBezTo>
                  <a:cubicBezTo>
                    <a:pt x="2182178" y="1153478"/>
                    <a:pt x="2286953" y="1088708"/>
                    <a:pt x="2373630" y="994410"/>
                  </a:cubicBezTo>
                  <a:cubicBezTo>
                    <a:pt x="2442210" y="919163"/>
                    <a:pt x="2490787" y="833438"/>
                    <a:pt x="2500312" y="729615"/>
                  </a:cubicBezTo>
                  <a:cubicBezTo>
                    <a:pt x="2514600" y="676275"/>
                    <a:pt x="2508885" y="621982"/>
                    <a:pt x="2502218" y="5686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F2D0314-0CDD-4F39-A40A-F0ED289CC1BC}"/>
                </a:ext>
              </a:extLst>
            </p:cNvPr>
            <p:cNvSpPr/>
            <p:nvPr/>
          </p:nvSpPr>
          <p:spPr>
            <a:xfrm>
              <a:off x="6693495" y="2150709"/>
              <a:ext cx="1874674" cy="414214"/>
            </a:xfrm>
            <a:custGeom>
              <a:avLst/>
              <a:gdLst>
                <a:gd name="connsiteX0" fmla="*/ 2417506 w 2417506"/>
                <a:gd name="connsiteY0" fmla="*/ 522942 h 534154"/>
                <a:gd name="connsiteX1" fmla="*/ 2416554 w 2417506"/>
                <a:gd name="connsiteY1" fmla="*/ 104794 h 534154"/>
                <a:gd name="connsiteX2" fmla="*/ 2379406 w 2417506"/>
                <a:gd name="connsiteY2" fmla="*/ 48597 h 534154"/>
                <a:gd name="connsiteX3" fmla="*/ 2353689 w 2417506"/>
                <a:gd name="connsiteY3" fmla="*/ 45739 h 534154"/>
                <a:gd name="connsiteX4" fmla="*/ 2353689 w 2417506"/>
                <a:gd name="connsiteY4" fmla="*/ 45739 h 534154"/>
                <a:gd name="connsiteX5" fmla="*/ 2297491 w 2417506"/>
                <a:gd name="connsiteY5" fmla="*/ 40977 h 534154"/>
                <a:gd name="connsiteX6" fmla="*/ 1883154 w 2417506"/>
                <a:gd name="connsiteY6" fmla="*/ 40977 h 534154"/>
                <a:gd name="connsiteX7" fmla="*/ 1824099 w 2417506"/>
                <a:gd name="connsiteY7" fmla="*/ 14307 h 534154"/>
                <a:gd name="connsiteX8" fmla="*/ 1791714 w 2417506"/>
                <a:gd name="connsiteY8" fmla="*/ 19 h 534154"/>
                <a:gd name="connsiteX9" fmla="*/ 1505964 w 2417506"/>
                <a:gd name="connsiteY9" fmla="*/ 19 h 534154"/>
                <a:gd name="connsiteX10" fmla="*/ 1470721 w 2417506"/>
                <a:gd name="connsiteY10" fmla="*/ 10497 h 534154"/>
                <a:gd name="connsiteX11" fmla="*/ 1384996 w 2417506"/>
                <a:gd name="connsiteY11" fmla="*/ 39072 h 534154"/>
                <a:gd name="connsiteX12" fmla="*/ 257236 w 2417506"/>
                <a:gd name="connsiteY12" fmla="*/ 39072 h 534154"/>
                <a:gd name="connsiteX13" fmla="*/ 197229 w 2417506"/>
                <a:gd name="connsiteY13" fmla="*/ 47644 h 534154"/>
                <a:gd name="connsiteX14" fmla="*/ 197229 w 2417506"/>
                <a:gd name="connsiteY14" fmla="*/ 47644 h 534154"/>
                <a:gd name="connsiteX15" fmla="*/ 22921 w 2417506"/>
                <a:gd name="connsiteY15" fmla="*/ 290532 h 534154"/>
                <a:gd name="connsiteX16" fmla="*/ 5776 w 2417506"/>
                <a:gd name="connsiteY16" fmla="*/ 374352 h 534154"/>
                <a:gd name="connsiteX17" fmla="*/ 39113 w 2417506"/>
                <a:gd name="connsiteY17" fmla="*/ 436264 h 534154"/>
                <a:gd name="connsiteX18" fmla="*/ 482979 w 2417506"/>
                <a:gd name="connsiteY18" fmla="*/ 530562 h 534154"/>
                <a:gd name="connsiteX19" fmla="*/ 2367976 w 2417506"/>
                <a:gd name="connsiteY19" fmla="*/ 532467 h 534154"/>
                <a:gd name="connsiteX20" fmla="*/ 2417506 w 2417506"/>
                <a:gd name="connsiteY20" fmla="*/ 522942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17506" h="534154">
                  <a:moveTo>
                    <a:pt x="2417506" y="522942"/>
                  </a:moveTo>
                  <a:cubicBezTo>
                    <a:pt x="2417506" y="383877"/>
                    <a:pt x="2416554" y="243859"/>
                    <a:pt x="2416554" y="104794"/>
                  </a:cubicBezTo>
                  <a:cubicBezTo>
                    <a:pt x="2417506" y="77172"/>
                    <a:pt x="2407981" y="57169"/>
                    <a:pt x="2379406" y="48597"/>
                  </a:cubicBezTo>
                  <a:cubicBezTo>
                    <a:pt x="2370833" y="47644"/>
                    <a:pt x="2362261" y="46692"/>
                    <a:pt x="2353689" y="45739"/>
                  </a:cubicBezTo>
                  <a:lnTo>
                    <a:pt x="2353689" y="45739"/>
                  </a:lnTo>
                  <a:cubicBezTo>
                    <a:pt x="2334639" y="43834"/>
                    <a:pt x="2315589" y="40977"/>
                    <a:pt x="2297491" y="40977"/>
                  </a:cubicBezTo>
                  <a:cubicBezTo>
                    <a:pt x="2159379" y="40977"/>
                    <a:pt x="2021266" y="40977"/>
                    <a:pt x="1883154" y="40977"/>
                  </a:cubicBezTo>
                  <a:cubicBezTo>
                    <a:pt x="1859341" y="40977"/>
                    <a:pt x="1834576" y="44787"/>
                    <a:pt x="1824099" y="14307"/>
                  </a:cubicBezTo>
                  <a:cubicBezTo>
                    <a:pt x="1819336" y="-933"/>
                    <a:pt x="1805049" y="19"/>
                    <a:pt x="1791714" y="19"/>
                  </a:cubicBezTo>
                  <a:cubicBezTo>
                    <a:pt x="1696464" y="19"/>
                    <a:pt x="1601214" y="19"/>
                    <a:pt x="1505964" y="19"/>
                  </a:cubicBezTo>
                  <a:cubicBezTo>
                    <a:pt x="1493581" y="19"/>
                    <a:pt x="1479294" y="-933"/>
                    <a:pt x="1470721" y="10497"/>
                  </a:cubicBezTo>
                  <a:cubicBezTo>
                    <a:pt x="1448814" y="40024"/>
                    <a:pt x="1417381" y="39072"/>
                    <a:pt x="1384996" y="39072"/>
                  </a:cubicBezTo>
                  <a:cubicBezTo>
                    <a:pt x="1008758" y="39072"/>
                    <a:pt x="633474" y="39072"/>
                    <a:pt x="257236" y="39072"/>
                  </a:cubicBezTo>
                  <a:cubicBezTo>
                    <a:pt x="237233" y="39072"/>
                    <a:pt x="215326" y="32404"/>
                    <a:pt x="197229" y="47644"/>
                  </a:cubicBezTo>
                  <a:lnTo>
                    <a:pt x="197229" y="47644"/>
                  </a:lnTo>
                  <a:cubicBezTo>
                    <a:pt x="104836" y="103842"/>
                    <a:pt x="41019" y="180994"/>
                    <a:pt x="22921" y="290532"/>
                  </a:cubicBezTo>
                  <a:cubicBezTo>
                    <a:pt x="18158" y="319107"/>
                    <a:pt x="16254" y="348634"/>
                    <a:pt x="5776" y="374352"/>
                  </a:cubicBezTo>
                  <a:cubicBezTo>
                    <a:pt x="-10417" y="412452"/>
                    <a:pt x="9586" y="423882"/>
                    <a:pt x="39113" y="436264"/>
                  </a:cubicBezTo>
                  <a:cubicBezTo>
                    <a:pt x="181036" y="498177"/>
                    <a:pt x="332483" y="529609"/>
                    <a:pt x="482979" y="530562"/>
                  </a:cubicBezTo>
                  <a:cubicBezTo>
                    <a:pt x="1111629" y="536277"/>
                    <a:pt x="1739326" y="533420"/>
                    <a:pt x="2367976" y="532467"/>
                  </a:cubicBezTo>
                  <a:cubicBezTo>
                    <a:pt x="2384169" y="532467"/>
                    <a:pt x="2403219" y="540087"/>
                    <a:pt x="2417506" y="52294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5C31ADC-6752-4FA3-9433-86E405A374EA}"/>
                </a:ext>
              </a:extLst>
            </p:cNvPr>
            <p:cNvSpPr/>
            <p:nvPr/>
          </p:nvSpPr>
          <p:spPr>
            <a:xfrm>
              <a:off x="7044389" y="2587179"/>
              <a:ext cx="742365" cy="930666"/>
            </a:xfrm>
            <a:custGeom>
              <a:avLst/>
              <a:gdLst>
                <a:gd name="connsiteX0" fmla="*/ 912495 w 957325"/>
                <a:gd name="connsiteY0" fmla="*/ 0 h 1200150"/>
                <a:gd name="connsiteX1" fmla="*/ 46672 w 957325"/>
                <a:gd name="connsiteY1" fmla="*/ 0 h 1200150"/>
                <a:gd name="connsiteX2" fmla="*/ 0 w 957325"/>
                <a:gd name="connsiteY2" fmla="*/ 48578 h 1200150"/>
                <a:gd name="connsiteX3" fmla="*/ 0 w 957325"/>
                <a:gd name="connsiteY3" fmla="*/ 1147763 h 1200150"/>
                <a:gd name="connsiteX4" fmla="*/ 46672 w 957325"/>
                <a:gd name="connsiteY4" fmla="*/ 1197293 h 1200150"/>
                <a:gd name="connsiteX5" fmla="*/ 912495 w 957325"/>
                <a:gd name="connsiteY5" fmla="*/ 1200150 h 1200150"/>
                <a:gd name="connsiteX6" fmla="*/ 957263 w 957325"/>
                <a:gd name="connsiteY6" fmla="*/ 1154430 h 1200150"/>
                <a:gd name="connsiteX7" fmla="*/ 956310 w 957325"/>
                <a:gd name="connsiteY7" fmla="*/ 601980 h 1200150"/>
                <a:gd name="connsiteX8" fmla="*/ 957263 w 957325"/>
                <a:gd name="connsiteY8" fmla="*/ 44768 h 1200150"/>
                <a:gd name="connsiteX9" fmla="*/ 912495 w 957325"/>
                <a:gd name="connsiteY9" fmla="*/ 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325" h="1200150">
                  <a:moveTo>
                    <a:pt x="912495" y="0"/>
                  </a:moveTo>
                  <a:cubicBezTo>
                    <a:pt x="623888" y="1905"/>
                    <a:pt x="335280" y="1905"/>
                    <a:pt x="46672" y="0"/>
                  </a:cubicBezTo>
                  <a:cubicBezTo>
                    <a:pt x="7620" y="0"/>
                    <a:pt x="0" y="13335"/>
                    <a:pt x="0" y="48578"/>
                  </a:cubicBezTo>
                  <a:cubicBezTo>
                    <a:pt x="952" y="415290"/>
                    <a:pt x="952" y="782003"/>
                    <a:pt x="0" y="1147763"/>
                  </a:cubicBezTo>
                  <a:cubicBezTo>
                    <a:pt x="0" y="1183005"/>
                    <a:pt x="7620" y="1197293"/>
                    <a:pt x="46672" y="1197293"/>
                  </a:cubicBezTo>
                  <a:cubicBezTo>
                    <a:pt x="335280" y="1196340"/>
                    <a:pt x="623888" y="1198245"/>
                    <a:pt x="912495" y="1200150"/>
                  </a:cubicBezTo>
                  <a:cubicBezTo>
                    <a:pt x="948690" y="1200150"/>
                    <a:pt x="957263" y="1188720"/>
                    <a:pt x="957263" y="1154430"/>
                  </a:cubicBezTo>
                  <a:cubicBezTo>
                    <a:pt x="955357" y="970598"/>
                    <a:pt x="956310" y="786765"/>
                    <a:pt x="956310" y="601980"/>
                  </a:cubicBezTo>
                  <a:cubicBezTo>
                    <a:pt x="956310" y="416242"/>
                    <a:pt x="955357" y="230505"/>
                    <a:pt x="957263" y="44768"/>
                  </a:cubicBezTo>
                  <a:cubicBezTo>
                    <a:pt x="958215" y="10478"/>
                    <a:pt x="948690" y="0"/>
                    <a:pt x="91249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608268-8D2B-4A8E-A923-8A4910D1321B}"/>
                </a:ext>
              </a:extLst>
            </p:cNvPr>
            <p:cNvSpPr/>
            <p:nvPr/>
          </p:nvSpPr>
          <p:spPr>
            <a:xfrm>
              <a:off x="7818740" y="2587179"/>
              <a:ext cx="852836" cy="930711"/>
            </a:xfrm>
            <a:custGeom>
              <a:avLst/>
              <a:gdLst>
                <a:gd name="connsiteX0" fmla="*/ 1099784 w 1099784"/>
                <a:gd name="connsiteY0" fmla="*/ 261938 h 1200208"/>
                <a:gd name="connsiteX1" fmla="*/ 1096927 w 1099784"/>
                <a:gd name="connsiteY1" fmla="*/ 28575 h 1200208"/>
                <a:gd name="connsiteX2" fmla="*/ 1042634 w 1099784"/>
                <a:gd name="connsiteY2" fmla="*/ 22860 h 1200208"/>
                <a:gd name="connsiteX3" fmla="*/ 968339 w 1099784"/>
                <a:gd name="connsiteY3" fmla="*/ 6668 h 1200208"/>
                <a:gd name="connsiteX4" fmla="*/ 946432 w 1099784"/>
                <a:gd name="connsiteY4" fmla="*/ 0 h 1200208"/>
                <a:gd name="connsiteX5" fmla="*/ 13934 w 1099784"/>
                <a:gd name="connsiteY5" fmla="*/ 953 h 1200208"/>
                <a:gd name="connsiteX6" fmla="*/ 2504 w 1099784"/>
                <a:gd name="connsiteY6" fmla="*/ 46673 h 1200208"/>
                <a:gd name="connsiteX7" fmla="*/ 1552 w 1099784"/>
                <a:gd name="connsiteY7" fmla="*/ 511492 h 1200208"/>
                <a:gd name="connsiteX8" fmla="*/ 3457 w 1099784"/>
                <a:gd name="connsiteY8" fmla="*/ 1189673 h 1200208"/>
                <a:gd name="connsiteX9" fmla="*/ 28222 w 1099784"/>
                <a:gd name="connsiteY9" fmla="*/ 1198245 h 1200208"/>
                <a:gd name="connsiteX10" fmla="*/ 337784 w 1099784"/>
                <a:gd name="connsiteY10" fmla="*/ 1197293 h 1200208"/>
                <a:gd name="connsiteX11" fmla="*/ 1049302 w 1099784"/>
                <a:gd name="connsiteY11" fmla="*/ 1200150 h 1200208"/>
                <a:gd name="connsiteX12" fmla="*/ 1099784 w 1099784"/>
                <a:gd name="connsiteY12" fmla="*/ 1150620 h 1200208"/>
                <a:gd name="connsiteX13" fmla="*/ 1099784 w 1099784"/>
                <a:gd name="connsiteY13" fmla="*/ 261938 h 120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784" h="1200208">
                  <a:moveTo>
                    <a:pt x="1099784" y="261938"/>
                  </a:moveTo>
                  <a:cubicBezTo>
                    <a:pt x="1099784" y="183833"/>
                    <a:pt x="1097879" y="106680"/>
                    <a:pt x="1096927" y="28575"/>
                  </a:cubicBezTo>
                  <a:cubicBezTo>
                    <a:pt x="1079782" y="18098"/>
                    <a:pt x="1060732" y="23813"/>
                    <a:pt x="1042634" y="22860"/>
                  </a:cubicBezTo>
                  <a:cubicBezTo>
                    <a:pt x="1016917" y="20955"/>
                    <a:pt x="989295" y="30480"/>
                    <a:pt x="968339" y="6668"/>
                  </a:cubicBezTo>
                  <a:cubicBezTo>
                    <a:pt x="960720" y="4763"/>
                    <a:pt x="954052" y="0"/>
                    <a:pt x="946432" y="0"/>
                  </a:cubicBezTo>
                  <a:cubicBezTo>
                    <a:pt x="635917" y="0"/>
                    <a:pt x="324449" y="953"/>
                    <a:pt x="13934" y="953"/>
                  </a:cubicBezTo>
                  <a:cubicBezTo>
                    <a:pt x="-7973" y="12383"/>
                    <a:pt x="2504" y="31433"/>
                    <a:pt x="2504" y="46673"/>
                  </a:cubicBezTo>
                  <a:cubicBezTo>
                    <a:pt x="1552" y="201930"/>
                    <a:pt x="1552" y="356235"/>
                    <a:pt x="1552" y="511492"/>
                  </a:cubicBezTo>
                  <a:cubicBezTo>
                    <a:pt x="1552" y="737235"/>
                    <a:pt x="2504" y="963930"/>
                    <a:pt x="3457" y="1189673"/>
                  </a:cubicBezTo>
                  <a:cubicBezTo>
                    <a:pt x="9172" y="1200150"/>
                    <a:pt x="19649" y="1198245"/>
                    <a:pt x="28222" y="1198245"/>
                  </a:cubicBezTo>
                  <a:cubicBezTo>
                    <a:pt x="131092" y="1198245"/>
                    <a:pt x="233962" y="1197293"/>
                    <a:pt x="337784" y="1197293"/>
                  </a:cubicBezTo>
                  <a:cubicBezTo>
                    <a:pt x="386362" y="1197293"/>
                    <a:pt x="905474" y="1198245"/>
                    <a:pt x="1049302" y="1200150"/>
                  </a:cubicBezTo>
                  <a:cubicBezTo>
                    <a:pt x="1088354" y="1201103"/>
                    <a:pt x="1099784" y="1190625"/>
                    <a:pt x="1099784" y="1150620"/>
                  </a:cubicBezTo>
                  <a:cubicBezTo>
                    <a:pt x="1098832" y="856298"/>
                    <a:pt x="1099784" y="559118"/>
                    <a:pt x="1099784" y="26193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2B57989-4217-4154-B3CD-05970104C958}"/>
                </a:ext>
              </a:extLst>
            </p:cNvPr>
            <p:cNvSpPr/>
            <p:nvPr/>
          </p:nvSpPr>
          <p:spPr>
            <a:xfrm>
              <a:off x="3552916" y="2550987"/>
              <a:ext cx="532547" cy="832308"/>
            </a:xfrm>
            <a:custGeom>
              <a:avLst/>
              <a:gdLst>
                <a:gd name="connsiteX0" fmla="*/ 686753 w 686752"/>
                <a:gd name="connsiteY0" fmla="*/ 40957 h 1073312"/>
                <a:gd name="connsiteX1" fmla="*/ 646747 w 686752"/>
                <a:gd name="connsiteY1" fmla="*/ 0 h 1073312"/>
                <a:gd name="connsiteX2" fmla="*/ 0 w 686752"/>
                <a:gd name="connsiteY2" fmla="*/ 19050 h 1073312"/>
                <a:gd name="connsiteX3" fmla="*/ 0 w 686752"/>
                <a:gd name="connsiteY3" fmla="*/ 981075 h 1073312"/>
                <a:gd name="connsiteX4" fmla="*/ 276225 w 686752"/>
                <a:gd name="connsiteY4" fmla="*/ 1027747 h 1073312"/>
                <a:gd name="connsiteX5" fmla="*/ 619125 w 686752"/>
                <a:gd name="connsiteY5" fmla="*/ 1065848 h 1073312"/>
                <a:gd name="connsiteX6" fmla="*/ 635318 w 686752"/>
                <a:gd name="connsiteY6" fmla="*/ 1062038 h 1073312"/>
                <a:gd name="connsiteX7" fmla="*/ 621030 w 686752"/>
                <a:gd name="connsiteY7" fmla="*/ 1064895 h 1073312"/>
                <a:gd name="connsiteX8" fmla="*/ 685800 w 686752"/>
                <a:gd name="connsiteY8" fmla="*/ 1034415 h 1073312"/>
                <a:gd name="connsiteX9" fmla="*/ 686753 w 686752"/>
                <a:gd name="connsiteY9" fmla="*/ 40957 h 107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6752" h="1073312">
                  <a:moveTo>
                    <a:pt x="686753" y="40957"/>
                  </a:moveTo>
                  <a:cubicBezTo>
                    <a:pt x="686753" y="10477"/>
                    <a:pt x="678180" y="0"/>
                    <a:pt x="646747" y="0"/>
                  </a:cubicBezTo>
                  <a:cubicBezTo>
                    <a:pt x="469582" y="4763"/>
                    <a:pt x="37147" y="952"/>
                    <a:pt x="0" y="19050"/>
                  </a:cubicBezTo>
                  <a:cubicBezTo>
                    <a:pt x="0" y="340042"/>
                    <a:pt x="0" y="660083"/>
                    <a:pt x="0" y="981075"/>
                  </a:cubicBezTo>
                  <a:cubicBezTo>
                    <a:pt x="89535" y="1012508"/>
                    <a:pt x="183832" y="1017270"/>
                    <a:pt x="276225" y="1027747"/>
                  </a:cubicBezTo>
                  <a:cubicBezTo>
                    <a:pt x="300038" y="1035368"/>
                    <a:pt x="536257" y="1060133"/>
                    <a:pt x="619125" y="1065848"/>
                  </a:cubicBezTo>
                  <a:cubicBezTo>
                    <a:pt x="623888" y="1062990"/>
                    <a:pt x="629603" y="1062038"/>
                    <a:pt x="635318" y="1062038"/>
                  </a:cubicBezTo>
                  <a:cubicBezTo>
                    <a:pt x="630555" y="1062990"/>
                    <a:pt x="625793" y="1063943"/>
                    <a:pt x="621030" y="1064895"/>
                  </a:cubicBezTo>
                  <a:cubicBezTo>
                    <a:pt x="645795" y="1062038"/>
                    <a:pt x="686753" y="1100138"/>
                    <a:pt x="685800" y="1034415"/>
                  </a:cubicBezTo>
                  <a:cubicBezTo>
                    <a:pt x="685800" y="702945"/>
                    <a:pt x="685800" y="371475"/>
                    <a:pt x="686753" y="4095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5A5744E-20C9-4D50-AAE1-9E869EE7956B}"/>
                </a:ext>
              </a:extLst>
            </p:cNvPr>
            <p:cNvSpPr/>
            <p:nvPr/>
          </p:nvSpPr>
          <p:spPr>
            <a:xfrm>
              <a:off x="4654942" y="2529527"/>
              <a:ext cx="709079" cy="934390"/>
            </a:xfrm>
            <a:custGeom>
              <a:avLst/>
              <a:gdLst>
                <a:gd name="connsiteX0" fmla="*/ 874395 w 914400"/>
                <a:gd name="connsiteY0" fmla="*/ 51 h 1204953"/>
                <a:gd name="connsiteX1" fmla="*/ 146685 w 914400"/>
                <a:gd name="connsiteY1" fmla="*/ 16243 h 1204953"/>
                <a:gd name="connsiteX2" fmla="*/ 37147 w 914400"/>
                <a:gd name="connsiteY2" fmla="*/ 16243 h 1204953"/>
                <a:gd name="connsiteX3" fmla="*/ 0 w 914400"/>
                <a:gd name="connsiteY3" fmla="*/ 55296 h 1204953"/>
                <a:gd name="connsiteX4" fmla="*/ 952 w 914400"/>
                <a:gd name="connsiteY4" fmla="*/ 1121143 h 1204953"/>
                <a:gd name="connsiteX5" fmla="*/ 22860 w 914400"/>
                <a:gd name="connsiteY5" fmla="*/ 1153528 h 1204953"/>
                <a:gd name="connsiteX6" fmla="*/ 22860 w 914400"/>
                <a:gd name="connsiteY6" fmla="*/ 1153528 h 1204953"/>
                <a:gd name="connsiteX7" fmla="*/ 398145 w 914400"/>
                <a:gd name="connsiteY7" fmla="*/ 1178293 h 1204953"/>
                <a:gd name="connsiteX8" fmla="*/ 760095 w 914400"/>
                <a:gd name="connsiteY8" fmla="*/ 1197343 h 1204953"/>
                <a:gd name="connsiteX9" fmla="*/ 874395 w 914400"/>
                <a:gd name="connsiteY9" fmla="*/ 1204011 h 1204953"/>
                <a:gd name="connsiteX10" fmla="*/ 914400 w 914400"/>
                <a:gd name="connsiteY10" fmla="*/ 1164958 h 1204953"/>
                <a:gd name="connsiteX11" fmla="*/ 914400 w 914400"/>
                <a:gd name="connsiteY11" fmla="*/ 41008 h 1204953"/>
                <a:gd name="connsiteX12" fmla="*/ 874395 w 914400"/>
                <a:gd name="connsiteY12" fmla="*/ 51 h 120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4400" h="1204953">
                  <a:moveTo>
                    <a:pt x="874395" y="51"/>
                  </a:moveTo>
                  <a:cubicBezTo>
                    <a:pt x="753427" y="4813"/>
                    <a:pt x="268605" y="4813"/>
                    <a:pt x="146685" y="16243"/>
                  </a:cubicBezTo>
                  <a:cubicBezTo>
                    <a:pt x="110490" y="16243"/>
                    <a:pt x="73342" y="18148"/>
                    <a:pt x="37147" y="16243"/>
                  </a:cubicBezTo>
                  <a:cubicBezTo>
                    <a:pt x="6667" y="14338"/>
                    <a:pt x="0" y="28626"/>
                    <a:pt x="0" y="55296"/>
                  </a:cubicBezTo>
                  <a:cubicBezTo>
                    <a:pt x="952" y="410578"/>
                    <a:pt x="0" y="765861"/>
                    <a:pt x="952" y="1121143"/>
                  </a:cubicBezTo>
                  <a:cubicBezTo>
                    <a:pt x="952" y="1136383"/>
                    <a:pt x="-2858" y="1155433"/>
                    <a:pt x="22860" y="1153528"/>
                  </a:cubicBezTo>
                  <a:lnTo>
                    <a:pt x="22860" y="1153528"/>
                  </a:lnTo>
                  <a:cubicBezTo>
                    <a:pt x="147638" y="1168768"/>
                    <a:pt x="273367" y="1171626"/>
                    <a:pt x="398145" y="1178293"/>
                  </a:cubicBezTo>
                  <a:cubicBezTo>
                    <a:pt x="427672" y="1185913"/>
                    <a:pt x="667702" y="1192581"/>
                    <a:pt x="760095" y="1197343"/>
                  </a:cubicBezTo>
                  <a:cubicBezTo>
                    <a:pt x="798195" y="1199248"/>
                    <a:pt x="836295" y="1199248"/>
                    <a:pt x="874395" y="1204011"/>
                  </a:cubicBezTo>
                  <a:cubicBezTo>
                    <a:pt x="907732" y="1208773"/>
                    <a:pt x="914400" y="1195438"/>
                    <a:pt x="914400" y="1164958"/>
                  </a:cubicBezTo>
                  <a:cubicBezTo>
                    <a:pt x="913447" y="790626"/>
                    <a:pt x="913447" y="415341"/>
                    <a:pt x="914400" y="41008"/>
                  </a:cubicBezTo>
                  <a:cubicBezTo>
                    <a:pt x="914400" y="11481"/>
                    <a:pt x="907732" y="-902"/>
                    <a:pt x="874395" y="5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090FC37-C9A6-4AE4-87DF-10AA76396C4C}"/>
                </a:ext>
              </a:extLst>
            </p:cNvPr>
            <p:cNvSpPr/>
            <p:nvPr/>
          </p:nvSpPr>
          <p:spPr>
            <a:xfrm>
              <a:off x="4116484" y="2542854"/>
              <a:ext cx="507472" cy="879337"/>
            </a:xfrm>
            <a:custGeom>
              <a:avLst/>
              <a:gdLst>
                <a:gd name="connsiteX0" fmla="*/ 654370 w 654416"/>
                <a:gd name="connsiteY0" fmla="*/ 107643 h 1133958"/>
                <a:gd name="connsiteX1" fmla="*/ 540070 w 654416"/>
                <a:gd name="connsiteY1" fmla="*/ 1916 h 1133958"/>
                <a:gd name="connsiteX2" fmla="*/ 277180 w 654416"/>
                <a:gd name="connsiteY2" fmla="*/ 9536 h 1133958"/>
                <a:gd name="connsiteX3" fmla="*/ 25720 w 654416"/>
                <a:gd name="connsiteY3" fmla="*/ 11441 h 1133958"/>
                <a:gd name="connsiteX4" fmla="*/ 16195 w 654416"/>
                <a:gd name="connsiteY4" fmla="*/ 11441 h 1133958"/>
                <a:gd name="connsiteX5" fmla="*/ 955 w 654416"/>
                <a:gd name="connsiteY5" fmla="*/ 45731 h 1133958"/>
                <a:gd name="connsiteX6" fmla="*/ 2 w 654416"/>
                <a:gd name="connsiteY6" fmla="*/ 1049666 h 1133958"/>
                <a:gd name="connsiteX7" fmla="*/ 41912 w 654416"/>
                <a:gd name="connsiteY7" fmla="*/ 1087766 h 1133958"/>
                <a:gd name="connsiteX8" fmla="*/ 41912 w 654416"/>
                <a:gd name="connsiteY8" fmla="*/ 1087766 h 1133958"/>
                <a:gd name="connsiteX9" fmla="*/ 111445 w 654416"/>
                <a:gd name="connsiteY9" fmla="*/ 1094433 h 1133958"/>
                <a:gd name="connsiteX10" fmla="*/ 278132 w 654416"/>
                <a:gd name="connsiteY10" fmla="*/ 1107768 h 1133958"/>
                <a:gd name="connsiteX11" fmla="*/ 492445 w 654416"/>
                <a:gd name="connsiteY11" fmla="*/ 1123008 h 1133958"/>
                <a:gd name="connsiteX12" fmla="*/ 601030 w 654416"/>
                <a:gd name="connsiteY12" fmla="*/ 1132533 h 1133958"/>
                <a:gd name="connsiteX13" fmla="*/ 654370 w 654416"/>
                <a:gd name="connsiteY13" fmla="*/ 1083003 h 1133958"/>
                <a:gd name="connsiteX14" fmla="*/ 654370 w 654416"/>
                <a:gd name="connsiteY14" fmla="*/ 107643 h 1133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4416" h="1133958">
                  <a:moveTo>
                    <a:pt x="654370" y="107643"/>
                  </a:moveTo>
                  <a:cubicBezTo>
                    <a:pt x="654370" y="-3799"/>
                    <a:pt x="654370" y="-3799"/>
                    <a:pt x="540070" y="1916"/>
                  </a:cubicBezTo>
                  <a:cubicBezTo>
                    <a:pt x="533402" y="1916"/>
                    <a:pt x="277180" y="9536"/>
                    <a:pt x="277180" y="9536"/>
                  </a:cubicBezTo>
                  <a:cubicBezTo>
                    <a:pt x="193360" y="3821"/>
                    <a:pt x="109539" y="8583"/>
                    <a:pt x="25720" y="11441"/>
                  </a:cubicBezTo>
                  <a:cubicBezTo>
                    <a:pt x="22862" y="11441"/>
                    <a:pt x="19052" y="11441"/>
                    <a:pt x="16195" y="11441"/>
                  </a:cubicBezTo>
                  <a:cubicBezTo>
                    <a:pt x="-5713" y="15251"/>
                    <a:pt x="955" y="33348"/>
                    <a:pt x="955" y="45731"/>
                  </a:cubicBezTo>
                  <a:cubicBezTo>
                    <a:pt x="955" y="380058"/>
                    <a:pt x="955" y="715338"/>
                    <a:pt x="2" y="1049666"/>
                  </a:cubicBezTo>
                  <a:cubicBezTo>
                    <a:pt x="2" y="1083003"/>
                    <a:pt x="12385" y="1091576"/>
                    <a:pt x="41912" y="1087766"/>
                  </a:cubicBezTo>
                  <a:cubicBezTo>
                    <a:pt x="41912" y="1087766"/>
                    <a:pt x="41912" y="1087766"/>
                    <a:pt x="41912" y="1087766"/>
                  </a:cubicBezTo>
                  <a:cubicBezTo>
                    <a:pt x="64772" y="1097291"/>
                    <a:pt x="88585" y="1095386"/>
                    <a:pt x="111445" y="1094433"/>
                  </a:cubicBezTo>
                  <a:cubicBezTo>
                    <a:pt x="133352" y="1097291"/>
                    <a:pt x="263845" y="1103958"/>
                    <a:pt x="278132" y="1107768"/>
                  </a:cubicBezTo>
                  <a:cubicBezTo>
                    <a:pt x="278132" y="1107768"/>
                    <a:pt x="421007" y="1118246"/>
                    <a:pt x="492445" y="1123008"/>
                  </a:cubicBezTo>
                  <a:cubicBezTo>
                    <a:pt x="528640" y="1125866"/>
                    <a:pt x="565787" y="1127771"/>
                    <a:pt x="601030" y="1132533"/>
                  </a:cubicBezTo>
                  <a:cubicBezTo>
                    <a:pt x="641987" y="1138248"/>
                    <a:pt x="655322" y="1127771"/>
                    <a:pt x="654370" y="1083003"/>
                  </a:cubicBezTo>
                  <a:cubicBezTo>
                    <a:pt x="653417" y="758201"/>
                    <a:pt x="654370" y="433398"/>
                    <a:pt x="654370" y="10764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28F0F5-6D78-4026-BAAA-506018874B3C}"/>
                </a:ext>
              </a:extLst>
            </p:cNvPr>
            <p:cNvSpPr/>
            <p:nvPr/>
          </p:nvSpPr>
          <p:spPr>
            <a:xfrm>
              <a:off x="5395583" y="2500358"/>
              <a:ext cx="1615567" cy="1013381"/>
            </a:xfrm>
            <a:custGeom>
              <a:avLst/>
              <a:gdLst>
                <a:gd name="connsiteX0" fmla="*/ 2083372 w 2083372"/>
                <a:gd name="connsiteY0" fmla="*/ 658697 h 1306816"/>
                <a:gd name="connsiteX1" fmla="*/ 2081467 w 2083372"/>
                <a:gd name="connsiteY1" fmla="*/ 112914 h 1306816"/>
                <a:gd name="connsiteX2" fmla="*/ 2056703 w 2083372"/>
                <a:gd name="connsiteY2" fmla="*/ 102437 h 1306816"/>
                <a:gd name="connsiteX3" fmla="*/ 1683322 w 2083372"/>
                <a:gd name="connsiteY3" fmla="*/ 4329 h 1306816"/>
                <a:gd name="connsiteX4" fmla="*/ 1669987 w 2083372"/>
                <a:gd name="connsiteY4" fmla="*/ 519 h 1306816"/>
                <a:gd name="connsiteX5" fmla="*/ 1496632 w 2083372"/>
                <a:gd name="connsiteY5" fmla="*/ 16712 h 1306816"/>
                <a:gd name="connsiteX6" fmla="*/ 942277 w 2083372"/>
                <a:gd name="connsiteY6" fmla="*/ 27189 h 1306816"/>
                <a:gd name="connsiteX7" fmla="*/ 32640 w 2083372"/>
                <a:gd name="connsiteY7" fmla="*/ 38619 h 1306816"/>
                <a:gd name="connsiteX8" fmla="*/ 13590 w 2083372"/>
                <a:gd name="connsiteY8" fmla="*/ 38619 h 1306816"/>
                <a:gd name="connsiteX9" fmla="*/ 2160 w 2083372"/>
                <a:gd name="connsiteY9" fmla="*/ 90054 h 1306816"/>
                <a:gd name="connsiteX10" fmla="*/ 2160 w 2083372"/>
                <a:gd name="connsiteY10" fmla="*/ 694892 h 1306816"/>
                <a:gd name="connsiteX11" fmla="*/ 4065 w 2083372"/>
                <a:gd name="connsiteY11" fmla="*/ 1237817 h 1306816"/>
                <a:gd name="connsiteX12" fmla="*/ 4065 w 2083372"/>
                <a:gd name="connsiteY12" fmla="*/ 1237817 h 1306816"/>
                <a:gd name="connsiteX13" fmla="*/ 4065 w 2083372"/>
                <a:gd name="connsiteY13" fmla="*/ 1237817 h 1306816"/>
                <a:gd name="connsiteX14" fmla="*/ 243142 w 2083372"/>
                <a:gd name="connsiteY14" fmla="*/ 1254962 h 1306816"/>
                <a:gd name="connsiteX15" fmla="*/ 480315 w 2083372"/>
                <a:gd name="connsiteY15" fmla="*/ 1264487 h 1306816"/>
                <a:gd name="connsiteX16" fmla="*/ 480315 w 2083372"/>
                <a:gd name="connsiteY16" fmla="*/ 1264487 h 1306816"/>
                <a:gd name="connsiteX17" fmla="*/ 1570928 w 2083372"/>
                <a:gd name="connsiteY17" fmla="*/ 1294967 h 1306816"/>
                <a:gd name="connsiteX18" fmla="*/ 1570928 w 2083372"/>
                <a:gd name="connsiteY18" fmla="*/ 1294967 h 1306816"/>
                <a:gd name="connsiteX19" fmla="*/ 1570928 w 2083372"/>
                <a:gd name="connsiteY19" fmla="*/ 1294967 h 1306816"/>
                <a:gd name="connsiteX20" fmla="*/ 1851915 w 2083372"/>
                <a:gd name="connsiteY20" fmla="*/ 1302587 h 1306816"/>
                <a:gd name="connsiteX21" fmla="*/ 2037653 w 2083372"/>
                <a:gd name="connsiteY21" fmla="*/ 1306397 h 1306816"/>
                <a:gd name="connsiteX22" fmla="*/ 2083372 w 2083372"/>
                <a:gd name="connsiteY22" fmla="*/ 1262582 h 1306816"/>
                <a:gd name="connsiteX23" fmla="*/ 2083372 w 2083372"/>
                <a:gd name="connsiteY23" fmla="*/ 658697 h 130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3372" h="1306816">
                  <a:moveTo>
                    <a:pt x="2083372" y="658697"/>
                  </a:moveTo>
                  <a:cubicBezTo>
                    <a:pt x="2083372" y="476769"/>
                    <a:pt x="2082420" y="294842"/>
                    <a:pt x="2081467" y="112914"/>
                  </a:cubicBezTo>
                  <a:cubicBezTo>
                    <a:pt x="2076705" y="102437"/>
                    <a:pt x="2066228" y="103389"/>
                    <a:pt x="2056703" y="102437"/>
                  </a:cubicBezTo>
                  <a:cubicBezTo>
                    <a:pt x="1929067" y="80529"/>
                    <a:pt x="1800480" y="64337"/>
                    <a:pt x="1683322" y="4329"/>
                  </a:cubicBezTo>
                  <a:cubicBezTo>
                    <a:pt x="1679512" y="2424"/>
                    <a:pt x="1673797" y="-1386"/>
                    <a:pt x="1669987" y="519"/>
                  </a:cubicBezTo>
                  <a:cubicBezTo>
                    <a:pt x="1613790" y="20522"/>
                    <a:pt x="1553782" y="3377"/>
                    <a:pt x="1496632" y="16712"/>
                  </a:cubicBezTo>
                  <a:cubicBezTo>
                    <a:pt x="1392810" y="17664"/>
                    <a:pt x="942277" y="27189"/>
                    <a:pt x="942277" y="27189"/>
                  </a:cubicBezTo>
                  <a:cubicBezTo>
                    <a:pt x="942277" y="27189"/>
                    <a:pt x="135510" y="38619"/>
                    <a:pt x="32640" y="38619"/>
                  </a:cubicBezTo>
                  <a:cubicBezTo>
                    <a:pt x="25972" y="38619"/>
                    <a:pt x="20257" y="38619"/>
                    <a:pt x="13590" y="38619"/>
                  </a:cubicBezTo>
                  <a:cubicBezTo>
                    <a:pt x="-7365" y="51954"/>
                    <a:pt x="2160" y="72909"/>
                    <a:pt x="2160" y="90054"/>
                  </a:cubicBezTo>
                  <a:cubicBezTo>
                    <a:pt x="1207" y="291984"/>
                    <a:pt x="1207" y="492962"/>
                    <a:pt x="2160" y="694892"/>
                  </a:cubicBezTo>
                  <a:cubicBezTo>
                    <a:pt x="2160" y="875867"/>
                    <a:pt x="3112" y="1056842"/>
                    <a:pt x="4065" y="1237817"/>
                  </a:cubicBezTo>
                  <a:cubicBezTo>
                    <a:pt x="4065" y="1237817"/>
                    <a:pt x="4065" y="1237817"/>
                    <a:pt x="4065" y="1237817"/>
                  </a:cubicBezTo>
                  <a:cubicBezTo>
                    <a:pt x="4065" y="1237817"/>
                    <a:pt x="4065" y="1237817"/>
                    <a:pt x="4065" y="1237817"/>
                  </a:cubicBezTo>
                  <a:cubicBezTo>
                    <a:pt x="83122" y="1255914"/>
                    <a:pt x="163132" y="1252104"/>
                    <a:pt x="243142" y="1254962"/>
                  </a:cubicBezTo>
                  <a:cubicBezTo>
                    <a:pt x="269812" y="1255914"/>
                    <a:pt x="469837" y="1264487"/>
                    <a:pt x="480315" y="1264487"/>
                  </a:cubicBezTo>
                  <a:cubicBezTo>
                    <a:pt x="478410" y="1263534"/>
                    <a:pt x="478410" y="1263534"/>
                    <a:pt x="480315" y="1264487"/>
                  </a:cubicBezTo>
                  <a:cubicBezTo>
                    <a:pt x="608902" y="1276869"/>
                    <a:pt x="1570928" y="1294967"/>
                    <a:pt x="1570928" y="1294967"/>
                  </a:cubicBezTo>
                  <a:cubicBezTo>
                    <a:pt x="1570928" y="1294967"/>
                    <a:pt x="1570928" y="1294967"/>
                    <a:pt x="1570928" y="1294967"/>
                  </a:cubicBezTo>
                  <a:cubicBezTo>
                    <a:pt x="1570928" y="1294967"/>
                    <a:pt x="1570928" y="1294967"/>
                    <a:pt x="1570928" y="1294967"/>
                  </a:cubicBezTo>
                  <a:cubicBezTo>
                    <a:pt x="1584262" y="1300682"/>
                    <a:pt x="1771905" y="1302587"/>
                    <a:pt x="1851915" y="1302587"/>
                  </a:cubicBezTo>
                  <a:cubicBezTo>
                    <a:pt x="1874775" y="1302587"/>
                    <a:pt x="1998600" y="1302587"/>
                    <a:pt x="2037653" y="1306397"/>
                  </a:cubicBezTo>
                  <a:cubicBezTo>
                    <a:pt x="2072895" y="1309254"/>
                    <a:pt x="2083372" y="1297824"/>
                    <a:pt x="2083372" y="1262582"/>
                  </a:cubicBezTo>
                  <a:cubicBezTo>
                    <a:pt x="2082420" y="1060652"/>
                    <a:pt x="2083372" y="859674"/>
                    <a:pt x="2083372" y="65869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3C990D3-028D-4E47-B165-D3AABBB65016}"/>
                </a:ext>
              </a:extLst>
            </p:cNvPr>
            <p:cNvSpPr/>
            <p:nvPr/>
          </p:nvSpPr>
          <p:spPr>
            <a:xfrm>
              <a:off x="8200334" y="1959956"/>
              <a:ext cx="205664" cy="198822"/>
            </a:xfrm>
            <a:custGeom>
              <a:avLst/>
              <a:gdLst>
                <a:gd name="connsiteX0" fmla="*/ 189825 w 205664"/>
                <a:gd name="connsiteY0" fmla="*/ 15642 h 198822"/>
                <a:gd name="connsiteX1" fmla="*/ 205336 w 205664"/>
                <a:gd name="connsiteY1" fmla="*/ 38540 h 198822"/>
                <a:gd name="connsiteX2" fmla="*/ 205336 w 205664"/>
                <a:gd name="connsiteY2" fmla="*/ 108709 h 198822"/>
                <a:gd name="connsiteX3" fmla="*/ 205336 w 205664"/>
                <a:gd name="connsiteY3" fmla="*/ 175185 h 198822"/>
                <a:gd name="connsiteX4" fmla="*/ 189086 w 205664"/>
                <a:gd name="connsiteY4" fmla="*/ 198083 h 198822"/>
                <a:gd name="connsiteX5" fmla="*/ 175053 w 205664"/>
                <a:gd name="connsiteY5" fmla="*/ 175924 h 198822"/>
                <a:gd name="connsiteX6" fmla="*/ 175053 w 205664"/>
                <a:gd name="connsiteY6" fmla="*/ 36324 h 198822"/>
                <a:gd name="connsiteX7" fmla="*/ 189825 w 205664"/>
                <a:gd name="connsiteY7" fmla="*/ 15642 h 198822"/>
                <a:gd name="connsiteX8" fmla="*/ 15510 w 205664"/>
                <a:gd name="connsiteY8" fmla="*/ 132 h 198822"/>
                <a:gd name="connsiteX9" fmla="*/ 33977 w 205664"/>
                <a:gd name="connsiteY9" fmla="*/ 21552 h 198822"/>
                <a:gd name="connsiteX10" fmla="*/ 33977 w 205664"/>
                <a:gd name="connsiteY10" fmla="*/ 99107 h 198822"/>
                <a:gd name="connsiteX11" fmla="*/ 33977 w 205664"/>
                <a:gd name="connsiteY11" fmla="*/ 176663 h 198822"/>
                <a:gd name="connsiteX12" fmla="*/ 16250 w 205664"/>
                <a:gd name="connsiteY12" fmla="*/ 198822 h 198822"/>
                <a:gd name="connsiteX13" fmla="*/ 0 w 205664"/>
                <a:gd name="connsiteY13" fmla="*/ 179618 h 198822"/>
                <a:gd name="connsiteX14" fmla="*/ 0 w 205664"/>
                <a:gd name="connsiteY14" fmla="*/ 20813 h 198822"/>
                <a:gd name="connsiteX15" fmla="*/ 15510 w 205664"/>
                <a:gd name="connsiteY15" fmla="*/ 132 h 19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5664" h="198822">
                  <a:moveTo>
                    <a:pt x="189825" y="15642"/>
                  </a:moveTo>
                  <a:cubicBezTo>
                    <a:pt x="206075" y="14904"/>
                    <a:pt x="205336" y="27460"/>
                    <a:pt x="205336" y="38540"/>
                  </a:cubicBezTo>
                  <a:cubicBezTo>
                    <a:pt x="205336" y="62176"/>
                    <a:pt x="205336" y="85073"/>
                    <a:pt x="205336" y="108709"/>
                  </a:cubicBezTo>
                  <a:cubicBezTo>
                    <a:pt x="205336" y="130868"/>
                    <a:pt x="206075" y="153026"/>
                    <a:pt x="205336" y="175185"/>
                  </a:cubicBezTo>
                  <a:cubicBezTo>
                    <a:pt x="205336" y="186265"/>
                    <a:pt x="206075" y="198821"/>
                    <a:pt x="189086" y="198083"/>
                  </a:cubicBezTo>
                  <a:cubicBezTo>
                    <a:pt x="175053" y="197344"/>
                    <a:pt x="175053" y="186265"/>
                    <a:pt x="175053" y="175924"/>
                  </a:cubicBezTo>
                  <a:cubicBezTo>
                    <a:pt x="175053" y="129390"/>
                    <a:pt x="175053" y="82857"/>
                    <a:pt x="175053" y="36324"/>
                  </a:cubicBezTo>
                  <a:cubicBezTo>
                    <a:pt x="175053" y="26722"/>
                    <a:pt x="175791" y="15642"/>
                    <a:pt x="189825" y="15642"/>
                  </a:cubicBezTo>
                  <a:close/>
                  <a:moveTo>
                    <a:pt x="15510" y="132"/>
                  </a:moveTo>
                  <a:cubicBezTo>
                    <a:pt x="31760" y="-1346"/>
                    <a:pt x="33977" y="9734"/>
                    <a:pt x="33977" y="21552"/>
                  </a:cubicBezTo>
                  <a:cubicBezTo>
                    <a:pt x="33977" y="47404"/>
                    <a:pt x="33977" y="73256"/>
                    <a:pt x="33977" y="99107"/>
                  </a:cubicBezTo>
                  <a:cubicBezTo>
                    <a:pt x="33977" y="124959"/>
                    <a:pt x="33977" y="150811"/>
                    <a:pt x="33977" y="176663"/>
                  </a:cubicBezTo>
                  <a:cubicBezTo>
                    <a:pt x="33977" y="187742"/>
                    <a:pt x="32499" y="198822"/>
                    <a:pt x="16250" y="198822"/>
                  </a:cubicBezTo>
                  <a:cubicBezTo>
                    <a:pt x="2954" y="198822"/>
                    <a:pt x="0" y="189219"/>
                    <a:pt x="0" y="179618"/>
                  </a:cubicBezTo>
                  <a:cubicBezTo>
                    <a:pt x="0" y="126437"/>
                    <a:pt x="0" y="73994"/>
                    <a:pt x="0" y="20813"/>
                  </a:cubicBezTo>
                  <a:cubicBezTo>
                    <a:pt x="0" y="10472"/>
                    <a:pt x="2215" y="871"/>
                    <a:pt x="15510" y="13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385ADFEF-6A03-4FD0-AB07-E78ADE506009}"/>
              </a:ext>
            </a:extLst>
          </p:cNvPr>
          <p:cNvCxnSpPr/>
          <p:nvPr/>
        </p:nvCxnSpPr>
        <p:spPr>
          <a:xfrm flipH="1">
            <a:off x="9557236" y="3093169"/>
            <a:ext cx="0" cy="1021903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1FE9BC31-AC90-4A04-9159-320C66D8CC61}"/>
              </a:ext>
            </a:extLst>
          </p:cNvPr>
          <p:cNvCxnSpPr/>
          <p:nvPr/>
        </p:nvCxnSpPr>
        <p:spPr>
          <a:xfrm flipH="1">
            <a:off x="8344802" y="3093169"/>
            <a:ext cx="0" cy="1021903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842C06B7-86E6-459D-8E96-AAFCE50D3BEA}"/>
              </a:ext>
            </a:extLst>
          </p:cNvPr>
          <p:cNvCxnSpPr/>
          <p:nvPr/>
        </p:nvCxnSpPr>
        <p:spPr>
          <a:xfrm flipH="1">
            <a:off x="7422514" y="3093169"/>
            <a:ext cx="0" cy="1021903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838AC1A-01DA-430C-938A-B39EE35C559B}"/>
              </a:ext>
            </a:extLst>
          </p:cNvPr>
          <p:cNvGrpSpPr/>
          <p:nvPr/>
        </p:nvGrpSpPr>
        <p:grpSpPr>
          <a:xfrm>
            <a:off x="5088609" y="3093169"/>
            <a:ext cx="1193885" cy="1035784"/>
            <a:chOff x="5009481" y="3172297"/>
            <a:chExt cx="1193885" cy="1035784"/>
          </a:xfrm>
        </p:grpSpPr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5CD7FBC8-E39B-4379-BF10-CD4C817662CF}"/>
                </a:ext>
              </a:extLst>
            </p:cNvPr>
            <p:cNvCxnSpPr/>
            <p:nvPr/>
          </p:nvCxnSpPr>
          <p:spPr>
            <a:xfrm flipH="1">
              <a:off x="6203366" y="3172297"/>
              <a:ext cx="0" cy="1021903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CF971C2D-B414-40CB-9CB8-89A7C0C768C6}"/>
                </a:ext>
              </a:extLst>
            </p:cNvPr>
            <p:cNvCxnSpPr/>
            <p:nvPr/>
          </p:nvCxnSpPr>
          <p:spPr>
            <a:xfrm flipH="1">
              <a:off x="5009481" y="3172297"/>
              <a:ext cx="0" cy="1021903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E9DCEBD7-67CD-4752-B12A-16B63E6C3447}"/>
                </a:ext>
              </a:extLst>
            </p:cNvPr>
            <p:cNvCxnSpPr/>
            <p:nvPr/>
          </p:nvCxnSpPr>
          <p:spPr>
            <a:xfrm flipH="1">
              <a:off x="5009482" y="4194200"/>
              <a:ext cx="1193884" cy="13881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47650B6-8918-411F-B0EA-488D135DD7D6}"/>
              </a:ext>
            </a:extLst>
          </p:cNvPr>
          <p:cNvGrpSpPr/>
          <p:nvPr/>
        </p:nvGrpSpPr>
        <p:grpSpPr>
          <a:xfrm>
            <a:off x="3894724" y="3093169"/>
            <a:ext cx="534462" cy="1028843"/>
            <a:chOff x="3815596" y="3172297"/>
            <a:chExt cx="534462" cy="1028843"/>
          </a:xfrm>
        </p:grpSpPr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7501B28E-52F8-4CD9-86FA-B24B40C63BEF}"/>
                </a:ext>
              </a:extLst>
            </p:cNvPr>
            <p:cNvCxnSpPr/>
            <p:nvPr/>
          </p:nvCxnSpPr>
          <p:spPr>
            <a:xfrm flipH="1">
              <a:off x="4350058" y="3172297"/>
              <a:ext cx="0" cy="1021903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66C632B9-E44E-4331-BB8A-81CEA3D6A347}"/>
                </a:ext>
              </a:extLst>
            </p:cNvPr>
            <p:cNvCxnSpPr/>
            <p:nvPr/>
          </p:nvCxnSpPr>
          <p:spPr>
            <a:xfrm flipH="1">
              <a:off x="3815596" y="3172297"/>
              <a:ext cx="0" cy="1021903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1E1A9EED-BDDD-4B53-92CE-F7842BAE6818}"/>
                </a:ext>
              </a:extLst>
            </p:cNvPr>
            <p:cNvCxnSpPr/>
            <p:nvPr/>
          </p:nvCxnSpPr>
          <p:spPr>
            <a:xfrm flipH="1">
              <a:off x="3815596" y="4200953"/>
              <a:ext cx="534462" cy="187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69D2E329-0BB6-410C-879E-073107C0A1E0}"/>
              </a:ext>
            </a:extLst>
          </p:cNvPr>
          <p:cNvSpPr txBox="1"/>
          <p:nvPr/>
        </p:nvSpPr>
        <p:spPr>
          <a:xfrm>
            <a:off x="9346448" y="4237844"/>
            <a:ext cx="421576" cy="461665"/>
          </a:xfrm>
          <a:prstGeom prst="rect">
            <a:avLst/>
          </a:prstGeom>
          <a:solidFill>
            <a:schemeClr val="accent6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bg1"/>
                </a:solidFill>
                <a:cs typeface="B Nazanin" panose="00000700000000000000" pitchFamily="2" charset="-78"/>
              </a:rPr>
              <a:t>1</a:t>
            </a:r>
            <a:endParaRPr lang="ko-KR" altLang="en-US" sz="2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3C654AE-EE55-4927-B437-848187C7EA8F}"/>
              </a:ext>
            </a:extLst>
          </p:cNvPr>
          <p:cNvSpPr txBox="1"/>
          <p:nvPr/>
        </p:nvSpPr>
        <p:spPr>
          <a:xfrm>
            <a:off x="8134014" y="4237844"/>
            <a:ext cx="421576" cy="461665"/>
          </a:xfrm>
          <a:prstGeom prst="rect">
            <a:avLst/>
          </a:prstGeom>
          <a:solidFill>
            <a:schemeClr val="accent5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bg1"/>
                </a:solidFill>
                <a:cs typeface="B Nazanin" panose="00000700000000000000" pitchFamily="2" charset="-78"/>
              </a:rPr>
              <a:t>2</a:t>
            </a:r>
            <a:endParaRPr lang="ko-KR" altLang="en-US" sz="2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A8544C9-C9BA-4D85-82B7-641300D85B72}"/>
              </a:ext>
            </a:extLst>
          </p:cNvPr>
          <p:cNvSpPr txBox="1"/>
          <p:nvPr/>
        </p:nvSpPr>
        <p:spPr>
          <a:xfrm>
            <a:off x="7211726" y="4237844"/>
            <a:ext cx="421576" cy="461665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bg1"/>
                </a:solidFill>
                <a:cs typeface="B Nazanin" panose="00000700000000000000" pitchFamily="2" charset="-78"/>
              </a:rPr>
              <a:t>3</a:t>
            </a:r>
            <a:endParaRPr lang="ko-KR" altLang="en-US" sz="2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4DD74A29-EBA2-4423-B4A5-54EB242A7AF8}"/>
              </a:ext>
            </a:extLst>
          </p:cNvPr>
          <p:cNvSpPr txBox="1"/>
          <p:nvPr/>
        </p:nvSpPr>
        <p:spPr>
          <a:xfrm>
            <a:off x="5498580" y="4237844"/>
            <a:ext cx="421576" cy="461665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bg1"/>
                </a:solidFill>
                <a:cs typeface="B Nazanin" panose="00000700000000000000" pitchFamily="2" charset="-78"/>
              </a:rPr>
              <a:t>4</a:t>
            </a:r>
            <a:endParaRPr lang="ko-KR" altLang="en-US" sz="2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E041A27-3C9D-4E20-A929-4F8D4AACA736}"/>
              </a:ext>
            </a:extLst>
          </p:cNvPr>
          <p:cNvSpPr txBox="1"/>
          <p:nvPr/>
        </p:nvSpPr>
        <p:spPr>
          <a:xfrm>
            <a:off x="3951167" y="4237844"/>
            <a:ext cx="421576" cy="461665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bg1"/>
                </a:solidFill>
                <a:cs typeface="B Nazanin" panose="00000700000000000000" pitchFamily="2" charset="-78"/>
              </a:rPr>
              <a:t>5</a:t>
            </a:r>
            <a:endParaRPr lang="ko-KR" altLang="en-US" sz="2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F710F5D-05F4-4752-81E8-C5CA1A7AC2EC}"/>
              </a:ext>
            </a:extLst>
          </p:cNvPr>
          <p:cNvSpPr txBox="1"/>
          <p:nvPr/>
        </p:nvSpPr>
        <p:spPr>
          <a:xfrm>
            <a:off x="3008366" y="4237844"/>
            <a:ext cx="421576" cy="461665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bg1"/>
                </a:solidFill>
                <a:cs typeface="B Nazanin" panose="00000700000000000000" pitchFamily="2" charset="-78"/>
              </a:rPr>
              <a:t>6</a:t>
            </a:r>
            <a:endParaRPr lang="ko-KR" altLang="en-US" sz="2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23C24332-BCCE-4888-B012-721B48E7CB70}"/>
              </a:ext>
            </a:extLst>
          </p:cNvPr>
          <p:cNvCxnSpPr/>
          <p:nvPr/>
        </p:nvCxnSpPr>
        <p:spPr>
          <a:xfrm flipH="1">
            <a:off x="3213929" y="3093169"/>
            <a:ext cx="0" cy="1021903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AB2BFDF-1462-4191-9C8A-638B3A293F74}"/>
              </a:ext>
            </a:extLst>
          </p:cNvPr>
          <p:cNvGrpSpPr/>
          <p:nvPr/>
        </p:nvGrpSpPr>
        <p:grpSpPr>
          <a:xfrm>
            <a:off x="9688896" y="5034749"/>
            <a:ext cx="1449919" cy="1111871"/>
            <a:chOff x="6533673" y="3357955"/>
            <a:chExt cx="2150471" cy="1111871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3660E015-7ADF-46D3-B8BF-E8ACD602C9A9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9363C28C-A37B-4676-8FB7-A7097D4A8C81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6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CFFCBD8-22D4-499A-8D7E-9B0F5DBE9ACC}"/>
              </a:ext>
            </a:extLst>
          </p:cNvPr>
          <p:cNvGrpSpPr/>
          <p:nvPr/>
        </p:nvGrpSpPr>
        <p:grpSpPr>
          <a:xfrm>
            <a:off x="7938993" y="5034749"/>
            <a:ext cx="1449919" cy="1111871"/>
            <a:chOff x="6533673" y="3357955"/>
            <a:chExt cx="2150471" cy="1111871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47614348-A75D-4A86-82D9-7C2203137144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0D8D898-3907-4C2E-825B-32EB2AA7063C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5D1A134-B627-4E4D-980F-A1ADBA09AA0E}"/>
              </a:ext>
            </a:extLst>
          </p:cNvPr>
          <p:cNvGrpSpPr/>
          <p:nvPr/>
        </p:nvGrpSpPr>
        <p:grpSpPr>
          <a:xfrm>
            <a:off x="6189091" y="5034749"/>
            <a:ext cx="1449919" cy="1111871"/>
            <a:chOff x="6533673" y="3357955"/>
            <a:chExt cx="2150471" cy="1111871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77FF261-8F52-4053-AA00-055E3AD6D8C6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826958C-B828-4043-B513-BA7A279B3DAD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A2C4E6C-ED08-4982-8E99-43884DDE7461}"/>
              </a:ext>
            </a:extLst>
          </p:cNvPr>
          <p:cNvGrpSpPr/>
          <p:nvPr/>
        </p:nvGrpSpPr>
        <p:grpSpPr>
          <a:xfrm>
            <a:off x="4439189" y="5034749"/>
            <a:ext cx="1449919" cy="1111871"/>
            <a:chOff x="6533673" y="3357955"/>
            <a:chExt cx="2150471" cy="1111871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0986B2A2-5958-4A1E-A9BC-8F2790203550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1701EF63-D72C-41C2-A81E-1A8669213801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7DD54D1-4CB5-4C06-89A8-2A5EEF25C703}"/>
              </a:ext>
            </a:extLst>
          </p:cNvPr>
          <p:cNvGrpSpPr/>
          <p:nvPr/>
        </p:nvGrpSpPr>
        <p:grpSpPr>
          <a:xfrm>
            <a:off x="2689287" y="5034749"/>
            <a:ext cx="1449919" cy="1111871"/>
            <a:chOff x="6533673" y="3357955"/>
            <a:chExt cx="2150471" cy="1111871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A93D00A-04DA-4A7F-9F6F-92828846F373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E1322FA-4FDB-4CC7-91AA-8B4E714FF097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FD6F13D4-F1D9-4DEF-82F8-0D11F3D64E37}"/>
              </a:ext>
            </a:extLst>
          </p:cNvPr>
          <p:cNvGrpSpPr/>
          <p:nvPr/>
        </p:nvGrpSpPr>
        <p:grpSpPr>
          <a:xfrm>
            <a:off x="939385" y="5034749"/>
            <a:ext cx="1449919" cy="1111871"/>
            <a:chOff x="6533673" y="3357955"/>
            <a:chExt cx="2150471" cy="1111871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61FEE539-A518-4F08-B700-C84DCD43B5E9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37171F19-6F20-4EAB-AD20-B73D97131975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" name="Grupo 83">
            <a:extLst>
              <a:ext uri="{FF2B5EF4-FFF2-40B4-BE49-F238E27FC236}">
                <a16:creationId xmlns:a16="http://schemas.microsoft.com/office/drawing/2014/main" id="{885DA56C-5475-4CAE-958A-1DB221F7531E}"/>
              </a:ext>
            </a:extLst>
          </p:cNvPr>
          <p:cNvGrpSpPr/>
          <p:nvPr/>
        </p:nvGrpSpPr>
        <p:grpSpPr>
          <a:xfrm>
            <a:off x="145116" y="125624"/>
            <a:ext cx="11930023" cy="410655"/>
            <a:chOff x="145116" y="125624"/>
            <a:chExt cx="11930023" cy="410655"/>
          </a:xfrm>
          <a:solidFill>
            <a:srgbClr val="F6BD00"/>
          </a:solidFill>
        </p:grpSpPr>
        <p:sp>
          <p:nvSpPr>
            <p:cNvPr id="85" name="Flecha: a la derecha 84">
              <a:extLst>
                <a:ext uri="{FF2B5EF4-FFF2-40B4-BE49-F238E27FC236}">
                  <a16:creationId xmlns:a16="http://schemas.microsoft.com/office/drawing/2014/main" id="{95494085-5AC6-4D38-8FA8-90A6AAAF531C}"/>
                </a:ext>
              </a:extLst>
            </p:cNvPr>
            <p:cNvSpPr/>
            <p:nvPr/>
          </p:nvSpPr>
          <p:spPr>
            <a:xfrm>
              <a:off x="5538101" y="127530"/>
              <a:ext cx="6537038" cy="408749"/>
            </a:xfrm>
            <a:prstGeom prst="right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86" name="Flecha: a la derecha 85">
              <a:extLst>
                <a:ext uri="{FF2B5EF4-FFF2-40B4-BE49-F238E27FC236}">
                  <a16:creationId xmlns:a16="http://schemas.microsoft.com/office/drawing/2014/main" id="{793E6118-55FD-48C8-AEE2-4CD83A69F34E}"/>
                </a:ext>
              </a:extLst>
            </p:cNvPr>
            <p:cNvSpPr/>
            <p:nvPr/>
          </p:nvSpPr>
          <p:spPr>
            <a:xfrm rot="10800000">
              <a:off x="145116" y="125624"/>
              <a:ext cx="6537038" cy="408749"/>
            </a:xfrm>
            <a:prstGeom prst="right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D2D7E3E-E792-4981-B035-20C4003C22A4}"/>
              </a:ext>
            </a:extLst>
          </p:cNvPr>
          <p:cNvSpPr/>
          <p:nvPr/>
        </p:nvSpPr>
        <p:spPr>
          <a:xfrm>
            <a:off x="6079743" y="2940307"/>
            <a:ext cx="45720" cy="23774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55FA24-3F1D-4597-9547-D0087A927FF1}"/>
              </a:ext>
            </a:extLst>
          </p:cNvPr>
          <p:cNvSpPr/>
          <p:nvPr/>
        </p:nvSpPr>
        <p:spPr>
          <a:xfrm>
            <a:off x="5674358" y="3264981"/>
            <a:ext cx="45720" cy="201168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D938664-CC3E-4C43-A17E-321D8A9EF4D0}"/>
              </a:ext>
            </a:extLst>
          </p:cNvPr>
          <p:cNvSpPr/>
          <p:nvPr/>
        </p:nvSpPr>
        <p:spPr>
          <a:xfrm>
            <a:off x="6441168" y="3264981"/>
            <a:ext cx="45720" cy="20116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94BE414-F7AB-4DA8-B25D-47B35E96E395}"/>
              </a:ext>
            </a:extLst>
          </p:cNvPr>
          <p:cNvSpPr/>
          <p:nvPr/>
        </p:nvSpPr>
        <p:spPr>
          <a:xfrm>
            <a:off x="5268973" y="4059101"/>
            <a:ext cx="45720" cy="11887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A304B7-B4A1-4493-BB97-7F862EB5C413}"/>
              </a:ext>
            </a:extLst>
          </p:cNvPr>
          <p:cNvSpPr/>
          <p:nvPr/>
        </p:nvSpPr>
        <p:spPr>
          <a:xfrm>
            <a:off x="6846553" y="4059101"/>
            <a:ext cx="45720" cy="11887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Pentagon 10">
            <a:extLst>
              <a:ext uri="{FF2B5EF4-FFF2-40B4-BE49-F238E27FC236}">
                <a16:creationId xmlns:a16="http://schemas.microsoft.com/office/drawing/2014/main" id="{EEB2ED13-F49C-44F0-8E76-A53371382088}"/>
              </a:ext>
            </a:extLst>
          </p:cNvPr>
          <p:cNvSpPr/>
          <p:nvPr/>
        </p:nvSpPr>
        <p:spPr>
          <a:xfrm>
            <a:off x="6865962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F4FA9D1-AA78-4970-AC62-4BD19C5292CE}"/>
              </a:ext>
            </a:extLst>
          </p:cNvPr>
          <p:cNvGrpSpPr/>
          <p:nvPr/>
        </p:nvGrpSpPr>
        <p:grpSpPr>
          <a:xfrm>
            <a:off x="7555603" y="4802317"/>
            <a:ext cx="2552860" cy="923330"/>
            <a:chOff x="2551704" y="4283314"/>
            <a:chExt cx="2357003" cy="92333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37FD685-E196-4FB2-A216-8B20EB593A56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2CBC15E-43AE-4FD8-AFE4-934675B8467C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Pentagon 14">
            <a:extLst>
              <a:ext uri="{FF2B5EF4-FFF2-40B4-BE49-F238E27FC236}">
                <a16:creationId xmlns:a16="http://schemas.microsoft.com/office/drawing/2014/main" id="{B3B30B05-B1C4-48A4-A88C-7EBB1BD1CF78}"/>
              </a:ext>
            </a:extLst>
          </p:cNvPr>
          <p:cNvSpPr/>
          <p:nvPr/>
        </p:nvSpPr>
        <p:spPr>
          <a:xfrm>
            <a:off x="6456040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3" name="Pentagon 15">
            <a:extLst>
              <a:ext uri="{FF2B5EF4-FFF2-40B4-BE49-F238E27FC236}">
                <a16:creationId xmlns:a16="http://schemas.microsoft.com/office/drawing/2014/main" id="{55FA274D-1C7E-4ED8-9E43-ECCBDAC43AF6}"/>
              </a:ext>
            </a:extLst>
          </p:cNvPr>
          <p:cNvSpPr/>
          <p:nvPr/>
        </p:nvSpPr>
        <p:spPr>
          <a:xfrm flipH="1">
            <a:off x="3415406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Pentagon 16">
            <a:extLst>
              <a:ext uri="{FF2B5EF4-FFF2-40B4-BE49-F238E27FC236}">
                <a16:creationId xmlns:a16="http://schemas.microsoft.com/office/drawing/2014/main" id="{3A74FB56-3A94-40AA-ADF9-22CE82687DEA}"/>
              </a:ext>
            </a:extLst>
          </p:cNvPr>
          <p:cNvSpPr/>
          <p:nvPr/>
        </p:nvSpPr>
        <p:spPr>
          <a:xfrm flipH="1">
            <a:off x="3818906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0760595-BED6-4F30-B732-6825C0B7FFF4}"/>
              </a:ext>
            </a:extLst>
          </p:cNvPr>
          <p:cNvGrpSpPr/>
          <p:nvPr/>
        </p:nvGrpSpPr>
        <p:grpSpPr>
          <a:xfrm>
            <a:off x="2091093" y="4802317"/>
            <a:ext cx="2552859" cy="923330"/>
            <a:chOff x="2551706" y="4283314"/>
            <a:chExt cx="2357002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EDECE3B-D34C-4E94-9095-ACAB2325594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4585422-E623-4ED2-A600-47E39A6E9E7E}"/>
                </a:ext>
              </a:extLst>
            </p:cNvPr>
            <p:cNvSpPr txBox="1"/>
            <p:nvPr/>
          </p:nvSpPr>
          <p:spPr>
            <a:xfrm>
              <a:off x="2551706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03AB51F-E7B3-4D11-9086-49E8C65ADE47}"/>
              </a:ext>
            </a:extLst>
          </p:cNvPr>
          <p:cNvGrpSpPr/>
          <p:nvPr/>
        </p:nvGrpSpPr>
        <p:grpSpPr>
          <a:xfrm>
            <a:off x="8922754" y="3041003"/>
            <a:ext cx="2552859" cy="923330"/>
            <a:chOff x="2551704" y="4283314"/>
            <a:chExt cx="2357003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5AF65A5-965F-42C1-898F-1492D48722E0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F8C8A7-8B07-4175-BBA7-4CC9EC0D779A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21C7D46-5001-4BA5-9EF5-90D0CC5A4825}"/>
              </a:ext>
            </a:extLst>
          </p:cNvPr>
          <p:cNvGrpSpPr/>
          <p:nvPr/>
        </p:nvGrpSpPr>
        <p:grpSpPr>
          <a:xfrm>
            <a:off x="734830" y="3041003"/>
            <a:ext cx="2552859" cy="923330"/>
            <a:chOff x="2551704" y="4283314"/>
            <a:chExt cx="2357003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866208B-F9D3-4423-848B-3C31F357D390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6DEB2BD-7B0B-4CD3-9251-2F2D4A88A5D6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C86D097-E347-4EAF-AFF9-DE2608DAEF4D}"/>
              </a:ext>
            </a:extLst>
          </p:cNvPr>
          <p:cNvGrpSpPr/>
          <p:nvPr/>
        </p:nvGrpSpPr>
        <p:grpSpPr>
          <a:xfrm>
            <a:off x="4819570" y="1683861"/>
            <a:ext cx="2552860" cy="923330"/>
            <a:chOff x="2551704" y="4283314"/>
            <a:chExt cx="2357003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678E435-469E-4F50-90B9-2E2A09F990C6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7388B75-F301-4579-A5B2-E2583CC5F300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Pentagon 30">
            <a:extLst>
              <a:ext uri="{FF2B5EF4-FFF2-40B4-BE49-F238E27FC236}">
                <a16:creationId xmlns:a16="http://schemas.microsoft.com/office/drawing/2014/main" id="{8F68B18F-4CE6-42D5-8C65-AA74C68B01B3}"/>
              </a:ext>
            </a:extLst>
          </p:cNvPr>
          <p:cNvSpPr/>
          <p:nvPr/>
        </p:nvSpPr>
        <p:spPr>
          <a:xfrm>
            <a:off x="4476002" y="2470860"/>
            <a:ext cx="3211003" cy="484632"/>
          </a:xfrm>
          <a:custGeom>
            <a:avLst/>
            <a:gdLst/>
            <a:ahLst/>
            <a:cxnLst/>
            <a:rect l="l" t="t" r="r" b="b"/>
            <a:pathLst>
              <a:path w="3211003" h="484631">
                <a:moveTo>
                  <a:pt x="242316" y="0"/>
                </a:moveTo>
                <a:lnTo>
                  <a:pt x="1591003" y="0"/>
                </a:lnTo>
                <a:lnTo>
                  <a:pt x="1620000" y="0"/>
                </a:lnTo>
                <a:lnTo>
                  <a:pt x="2968687" y="0"/>
                </a:lnTo>
                <a:lnTo>
                  <a:pt x="3211003" y="242316"/>
                </a:lnTo>
                <a:lnTo>
                  <a:pt x="2968687" y="484632"/>
                </a:lnTo>
                <a:lnTo>
                  <a:pt x="1620000" y="484632"/>
                </a:lnTo>
                <a:lnTo>
                  <a:pt x="1591003" y="484632"/>
                </a:lnTo>
                <a:lnTo>
                  <a:pt x="242316" y="484632"/>
                </a:lnTo>
                <a:lnTo>
                  <a:pt x="0" y="242316"/>
                </a:lnTo>
                <a:close/>
              </a:path>
            </a:pathLst>
          </a:cu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5925287-59D9-41CF-AE36-DD0200AB4D37}"/>
              </a:ext>
            </a:extLst>
          </p:cNvPr>
          <p:cNvSpPr txBox="1"/>
          <p:nvPr/>
        </p:nvSpPr>
        <p:spPr>
          <a:xfrm>
            <a:off x="5291448" y="2559288"/>
            <a:ext cx="16091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CEF3191-6505-427B-8DCF-6168BC4CA551}"/>
              </a:ext>
            </a:extLst>
          </p:cNvPr>
          <p:cNvSpPr txBox="1"/>
          <p:nvPr/>
        </p:nvSpPr>
        <p:spPr>
          <a:xfrm>
            <a:off x="4039646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A787D13-7143-4909-B516-B9383EB86CB0}"/>
              </a:ext>
            </a:extLst>
          </p:cNvPr>
          <p:cNvSpPr txBox="1"/>
          <p:nvPr/>
        </p:nvSpPr>
        <p:spPr>
          <a:xfrm>
            <a:off x="3657972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B5B7897-5E91-4457-935C-F9B30F4DF108}"/>
              </a:ext>
            </a:extLst>
          </p:cNvPr>
          <p:cNvSpPr txBox="1"/>
          <p:nvPr/>
        </p:nvSpPr>
        <p:spPr>
          <a:xfrm>
            <a:off x="6954554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CE0B17B-49EA-4366-BE7B-A0D8714C5392}"/>
              </a:ext>
            </a:extLst>
          </p:cNvPr>
          <p:cNvSpPr txBox="1"/>
          <p:nvPr/>
        </p:nvSpPr>
        <p:spPr>
          <a:xfrm>
            <a:off x="6576398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Graphic 3">
            <a:extLst>
              <a:ext uri="{FF2B5EF4-FFF2-40B4-BE49-F238E27FC236}">
                <a16:creationId xmlns:a16="http://schemas.microsoft.com/office/drawing/2014/main" id="{5565F833-9820-401B-BC50-EDDC64A0802A}"/>
              </a:ext>
            </a:extLst>
          </p:cNvPr>
          <p:cNvSpPr/>
          <p:nvPr/>
        </p:nvSpPr>
        <p:spPr>
          <a:xfrm>
            <a:off x="4744169" y="4626521"/>
            <a:ext cx="3006416" cy="1735834"/>
          </a:xfrm>
          <a:custGeom>
            <a:avLst/>
            <a:gdLst>
              <a:gd name="connsiteX0" fmla="*/ 5067084 w 5081771"/>
              <a:gd name="connsiteY0" fmla="*/ 2362839 h 2934096"/>
              <a:gd name="connsiteX1" fmla="*/ 4926552 w 5081771"/>
              <a:gd name="connsiteY1" fmla="*/ 2148469 h 2934096"/>
              <a:gd name="connsiteX2" fmla="*/ 4691936 w 5081771"/>
              <a:gd name="connsiteY2" fmla="*/ 2004364 h 2934096"/>
              <a:gd name="connsiteX3" fmla="*/ 3704640 w 5081771"/>
              <a:gd name="connsiteY3" fmla="*/ 1566890 h 2934096"/>
              <a:gd name="connsiteX4" fmla="*/ 3691143 w 5081771"/>
              <a:gd name="connsiteY4" fmla="*/ 1545056 h 2934096"/>
              <a:gd name="connsiteX5" fmla="*/ 3749499 w 5081771"/>
              <a:gd name="connsiteY5" fmla="*/ 1187374 h 2934096"/>
              <a:gd name="connsiteX6" fmla="*/ 3753072 w 5081771"/>
              <a:gd name="connsiteY6" fmla="*/ 1058752 h 2934096"/>
              <a:gd name="connsiteX7" fmla="*/ 3756248 w 5081771"/>
              <a:gd name="connsiteY7" fmla="*/ 1033345 h 2934096"/>
              <a:gd name="connsiteX8" fmla="*/ 3724886 w 5081771"/>
              <a:gd name="connsiteY8" fmla="*/ 974195 h 2934096"/>
              <a:gd name="connsiteX9" fmla="*/ 3552199 w 5081771"/>
              <a:gd name="connsiteY9" fmla="*/ 917029 h 2934096"/>
              <a:gd name="connsiteX10" fmla="*/ 3275502 w 5081771"/>
              <a:gd name="connsiteY10" fmla="*/ 847954 h 2934096"/>
              <a:gd name="connsiteX11" fmla="*/ 3257241 w 5081771"/>
              <a:gd name="connsiteY11" fmla="*/ 824532 h 2934096"/>
              <a:gd name="connsiteX12" fmla="*/ 3271532 w 5081771"/>
              <a:gd name="connsiteY12" fmla="*/ 273124 h 2934096"/>
              <a:gd name="connsiteX13" fmla="*/ 3277884 w 5081771"/>
              <a:gd name="connsiteY13" fmla="*/ 48829 h 2934096"/>
              <a:gd name="connsiteX14" fmla="*/ 3260417 w 5081771"/>
              <a:gd name="connsiteY14" fmla="*/ 23819 h 2934096"/>
              <a:gd name="connsiteX15" fmla="*/ 3195709 w 5081771"/>
              <a:gd name="connsiteY15" fmla="*/ 0 h 2934096"/>
              <a:gd name="connsiteX16" fmla="*/ 3167920 w 5081771"/>
              <a:gd name="connsiteY16" fmla="*/ 0 h 2934096"/>
              <a:gd name="connsiteX17" fmla="*/ 3136955 w 5081771"/>
              <a:gd name="connsiteY17" fmla="*/ 454942 h 2934096"/>
              <a:gd name="connsiteX18" fmla="*/ 3115915 w 5081771"/>
              <a:gd name="connsiteY18" fmla="*/ 783643 h 2934096"/>
              <a:gd name="connsiteX19" fmla="*/ 3087729 w 5081771"/>
              <a:gd name="connsiteY19" fmla="*/ 805477 h 2934096"/>
              <a:gd name="connsiteX20" fmla="*/ 3035725 w 5081771"/>
              <a:gd name="connsiteY20" fmla="*/ 793568 h 2934096"/>
              <a:gd name="connsiteX21" fmla="*/ 2920600 w 5081771"/>
              <a:gd name="connsiteY21" fmla="*/ 799920 h 2934096"/>
              <a:gd name="connsiteX22" fmla="*/ 2699481 w 5081771"/>
              <a:gd name="connsiteY22" fmla="*/ 868598 h 2934096"/>
              <a:gd name="connsiteX23" fmla="*/ 2679235 w 5081771"/>
              <a:gd name="connsiteY23" fmla="*/ 894798 h 2934096"/>
              <a:gd name="connsiteX24" fmla="*/ 2661767 w 5081771"/>
              <a:gd name="connsiteY24" fmla="*/ 1130209 h 2934096"/>
              <a:gd name="connsiteX25" fmla="*/ 2653034 w 5081771"/>
              <a:gd name="connsiteY25" fmla="*/ 1242952 h 2934096"/>
              <a:gd name="connsiteX26" fmla="*/ 2632788 w 5081771"/>
              <a:gd name="connsiteY26" fmla="*/ 1256052 h 2934096"/>
              <a:gd name="connsiteX27" fmla="*/ 2314805 w 5081771"/>
              <a:gd name="connsiteY27" fmla="*/ 1165143 h 2934096"/>
              <a:gd name="connsiteX28" fmla="*/ 1117506 w 5081771"/>
              <a:gd name="connsiteY28" fmla="*/ 828899 h 2934096"/>
              <a:gd name="connsiteX29" fmla="*/ 897577 w 5081771"/>
              <a:gd name="connsiteY29" fmla="*/ 802698 h 2934096"/>
              <a:gd name="connsiteX30" fmla="*/ 756649 w 5081771"/>
              <a:gd name="connsiteY30" fmla="*/ 799523 h 2934096"/>
              <a:gd name="connsiteX31" fmla="*/ 706629 w 5081771"/>
              <a:gd name="connsiteY31" fmla="*/ 755458 h 2934096"/>
              <a:gd name="connsiteX32" fmla="*/ 579594 w 5081771"/>
              <a:gd name="connsiteY32" fmla="*/ 365621 h 2934096"/>
              <a:gd name="connsiteX33" fmla="*/ 543072 w 5081771"/>
              <a:gd name="connsiteY33" fmla="*/ 252481 h 2934096"/>
              <a:gd name="connsiteX34" fmla="*/ 529575 w 5081771"/>
              <a:gd name="connsiteY34" fmla="*/ 235014 h 2934096"/>
              <a:gd name="connsiteX35" fmla="*/ 335450 w 5081771"/>
              <a:gd name="connsiteY35" fmla="*/ 180230 h 2934096"/>
              <a:gd name="connsiteX36" fmla="*/ 333068 w 5081771"/>
              <a:gd name="connsiteY36" fmla="*/ 204843 h 2934096"/>
              <a:gd name="connsiteX37" fmla="*/ 333465 w 5081771"/>
              <a:gd name="connsiteY37" fmla="*/ 804286 h 2934096"/>
              <a:gd name="connsiteX38" fmla="*/ 310440 w 5081771"/>
              <a:gd name="connsiteY38" fmla="*/ 883286 h 2934096"/>
              <a:gd name="connsiteX39" fmla="*/ 292576 w 5081771"/>
              <a:gd name="connsiteY39" fmla="*/ 894004 h 2934096"/>
              <a:gd name="connsiteX40" fmla="*/ 75824 w 5081771"/>
              <a:gd name="connsiteY40" fmla="*/ 995235 h 2934096"/>
              <a:gd name="connsiteX41" fmla="*/ 58753 w 5081771"/>
              <a:gd name="connsiteY41" fmla="*/ 1007541 h 2934096"/>
              <a:gd name="connsiteX42" fmla="*/ 0 w 5081771"/>
              <a:gd name="connsiteY42" fmla="*/ 1075822 h 2934096"/>
              <a:gd name="connsiteX43" fmla="*/ 0 w 5081771"/>
              <a:gd name="connsiteY43" fmla="*/ 1107581 h 2934096"/>
              <a:gd name="connsiteX44" fmla="*/ 46844 w 5081771"/>
              <a:gd name="connsiteY44" fmla="*/ 1107184 h 2934096"/>
              <a:gd name="connsiteX45" fmla="*/ 321159 w 5081771"/>
              <a:gd name="connsiteY45" fmla="*/ 1102817 h 2934096"/>
              <a:gd name="connsiteX46" fmla="*/ 341405 w 5081771"/>
              <a:gd name="connsiteY46" fmla="*/ 1126636 h 2934096"/>
              <a:gd name="connsiteX47" fmla="*/ 308058 w 5081771"/>
              <a:gd name="connsiteY47" fmla="*/ 1333861 h 2934096"/>
              <a:gd name="connsiteX48" fmla="*/ 318777 w 5081771"/>
              <a:gd name="connsiteY48" fmla="*/ 1353313 h 2934096"/>
              <a:gd name="connsiteX49" fmla="*/ 431123 w 5081771"/>
              <a:gd name="connsiteY49" fmla="*/ 1403333 h 2934096"/>
              <a:gd name="connsiteX50" fmla="*/ 453751 w 5081771"/>
              <a:gd name="connsiteY50" fmla="*/ 1394996 h 2934096"/>
              <a:gd name="connsiteX51" fmla="*/ 560142 w 5081771"/>
              <a:gd name="connsiteY51" fmla="*/ 1213575 h 2934096"/>
              <a:gd name="connsiteX52" fmla="*/ 580388 w 5081771"/>
              <a:gd name="connsiteY52" fmla="*/ 1209606 h 2934096"/>
              <a:gd name="connsiteX53" fmla="*/ 1081777 w 5081771"/>
              <a:gd name="connsiteY53" fmla="*/ 1639934 h 2934096"/>
              <a:gd name="connsiteX54" fmla="*/ 1313218 w 5081771"/>
              <a:gd name="connsiteY54" fmla="*/ 1790391 h 2934096"/>
              <a:gd name="connsiteX55" fmla="*/ 2304483 w 5081771"/>
              <a:gd name="connsiteY55" fmla="*/ 2261212 h 2934096"/>
              <a:gd name="connsiteX56" fmla="*/ 3327507 w 5081771"/>
              <a:gd name="connsiteY56" fmla="*/ 2704641 h 2934096"/>
              <a:gd name="connsiteX57" fmla="*/ 4051206 w 5081771"/>
              <a:gd name="connsiteY57" fmla="*/ 2905117 h 2934096"/>
              <a:gd name="connsiteX58" fmla="*/ 4275898 w 5081771"/>
              <a:gd name="connsiteY58" fmla="*/ 2929730 h 2934096"/>
              <a:gd name="connsiteX59" fmla="*/ 4292174 w 5081771"/>
              <a:gd name="connsiteY59" fmla="*/ 2934097 h 2934096"/>
              <a:gd name="connsiteX60" fmla="*/ 4315993 w 5081771"/>
              <a:gd name="connsiteY60" fmla="*/ 2934097 h 2934096"/>
              <a:gd name="connsiteX61" fmla="*/ 4383480 w 5081771"/>
              <a:gd name="connsiteY61" fmla="*/ 2934097 h 2934096"/>
              <a:gd name="connsiteX62" fmla="*/ 4450967 w 5081771"/>
              <a:gd name="connsiteY62" fmla="*/ 2934097 h 2934096"/>
              <a:gd name="connsiteX63" fmla="*/ 4510912 w 5081771"/>
              <a:gd name="connsiteY63" fmla="*/ 2930921 h 2934096"/>
              <a:gd name="connsiteX64" fmla="*/ 4804679 w 5081771"/>
              <a:gd name="connsiteY64" fmla="*/ 2873756 h 2934096"/>
              <a:gd name="connsiteX65" fmla="*/ 5007934 w 5081771"/>
              <a:gd name="connsiteY65" fmla="*/ 2739973 h 2934096"/>
              <a:gd name="connsiteX66" fmla="*/ 5074229 w 5081771"/>
              <a:gd name="connsiteY66" fmla="*/ 2596265 h 2934096"/>
              <a:gd name="connsiteX67" fmla="*/ 5081772 w 5081771"/>
              <a:gd name="connsiteY67" fmla="*/ 2576813 h 2934096"/>
              <a:gd name="connsiteX68" fmla="*/ 5081772 w 5081771"/>
              <a:gd name="connsiteY68" fmla="*/ 2433899 h 2934096"/>
              <a:gd name="connsiteX69" fmla="*/ 5067084 w 5081771"/>
              <a:gd name="connsiteY69" fmla="*/ 2362839 h 293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5081771" h="2934096">
                <a:moveTo>
                  <a:pt x="5067084" y="2362839"/>
                </a:moveTo>
                <a:cubicBezTo>
                  <a:pt x="5046838" y="2273518"/>
                  <a:pt x="4997612" y="2204047"/>
                  <a:pt x="4926552" y="2148469"/>
                </a:cubicBezTo>
                <a:cubicBezTo>
                  <a:pt x="4853904" y="2091700"/>
                  <a:pt x="4771332" y="2050017"/>
                  <a:pt x="4691936" y="2004364"/>
                </a:cubicBezTo>
                <a:cubicBezTo>
                  <a:pt x="4378319" y="1823340"/>
                  <a:pt x="4047633" y="1681221"/>
                  <a:pt x="3704640" y="1566890"/>
                </a:cubicBezTo>
                <a:cubicBezTo>
                  <a:pt x="3692334" y="1562920"/>
                  <a:pt x="3688364" y="1558950"/>
                  <a:pt x="3691143" y="1545056"/>
                </a:cubicBezTo>
                <a:cubicBezTo>
                  <a:pt x="3714962" y="1426358"/>
                  <a:pt x="3736399" y="1307660"/>
                  <a:pt x="3749499" y="1187374"/>
                </a:cubicBezTo>
                <a:cubicBezTo>
                  <a:pt x="3754263" y="1144897"/>
                  <a:pt x="3759027" y="1102023"/>
                  <a:pt x="3753072" y="1058752"/>
                </a:cubicBezTo>
                <a:cubicBezTo>
                  <a:pt x="3751881" y="1050813"/>
                  <a:pt x="3755057" y="1042079"/>
                  <a:pt x="3756248" y="1033345"/>
                </a:cubicBezTo>
                <a:cubicBezTo>
                  <a:pt x="3760218" y="1003175"/>
                  <a:pt x="3751881" y="986898"/>
                  <a:pt x="3724886" y="974195"/>
                </a:cubicBezTo>
                <a:cubicBezTo>
                  <a:pt x="3669706" y="948391"/>
                  <a:pt x="3610555" y="933703"/>
                  <a:pt x="3552199" y="917029"/>
                </a:cubicBezTo>
                <a:cubicBezTo>
                  <a:pt x="3460496" y="891623"/>
                  <a:pt x="3368396" y="868994"/>
                  <a:pt x="3275502" y="847954"/>
                </a:cubicBezTo>
                <a:cubicBezTo>
                  <a:pt x="3261211" y="844779"/>
                  <a:pt x="3256844" y="839618"/>
                  <a:pt x="3257241" y="824532"/>
                </a:cubicBezTo>
                <a:cubicBezTo>
                  <a:pt x="3262402" y="640730"/>
                  <a:pt x="3266769" y="456927"/>
                  <a:pt x="3271532" y="273124"/>
                </a:cubicBezTo>
                <a:cubicBezTo>
                  <a:pt x="3273517" y="198491"/>
                  <a:pt x="3275105" y="123462"/>
                  <a:pt x="3277884" y="48829"/>
                </a:cubicBezTo>
                <a:cubicBezTo>
                  <a:pt x="3278281" y="34140"/>
                  <a:pt x="3273914" y="28186"/>
                  <a:pt x="3260417" y="23819"/>
                </a:cubicBezTo>
                <a:cubicBezTo>
                  <a:pt x="3238583" y="16673"/>
                  <a:pt x="3215558" y="12306"/>
                  <a:pt x="3195709" y="0"/>
                </a:cubicBezTo>
                <a:cubicBezTo>
                  <a:pt x="3186578" y="0"/>
                  <a:pt x="3177050" y="0"/>
                  <a:pt x="3167920" y="0"/>
                </a:cubicBezTo>
                <a:cubicBezTo>
                  <a:pt x="3157598" y="151647"/>
                  <a:pt x="3147277" y="303295"/>
                  <a:pt x="3136955" y="454942"/>
                </a:cubicBezTo>
                <a:cubicBezTo>
                  <a:pt x="3129810" y="564509"/>
                  <a:pt x="3122664" y="674076"/>
                  <a:pt x="3115915" y="783643"/>
                </a:cubicBezTo>
                <a:cubicBezTo>
                  <a:pt x="3114327" y="810638"/>
                  <a:pt x="3114327" y="811035"/>
                  <a:pt x="3087729" y="805477"/>
                </a:cubicBezTo>
                <a:cubicBezTo>
                  <a:pt x="3070262" y="801904"/>
                  <a:pt x="3052398" y="799523"/>
                  <a:pt x="3035725" y="793568"/>
                </a:cubicBezTo>
                <a:cubicBezTo>
                  <a:pt x="2996027" y="779673"/>
                  <a:pt x="2959504" y="786422"/>
                  <a:pt x="2920600" y="799920"/>
                </a:cubicBezTo>
                <a:cubicBezTo>
                  <a:pt x="2847555" y="824929"/>
                  <a:pt x="2773319" y="846367"/>
                  <a:pt x="2699481" y="868598"/>
                </a:cubicBezTo>
                <a:cubicBezTo>
                  <a:pt x="2685189" y="872964"/>
                  <a:pt x="2680028" y="878522"/>
                  <a:pt x="2679235" y="894798"/>
                </a:cubicBezTo>
                <a:cubicBezTo>
                  <a:pt x="2674868" y="973401"/>
                  <a:pt x="2668119" y="1051606"/>
                  <a:pt x="2661767" y="1130209"/>
                </a:cubicBezTo>
                <a:cubicBezTo>
                  <a:pt x="2658988" y="1167922"/>
                  <a:pt x="2654225" y="1205239"/>
                  <a:pt x="2653034" y="1242952"/>
                </a:cubicBezTo>
                <a:cubicBezTo>
                  <a:pt x="2652240" y="1260816"/>
                  <a:pt x="2645888" y="1259625"/>
                  <a:pt x="2632788" y="1256052"/>
                </a:cubicBezTo>
                <a:cubicBezTo>
                  <a:pt x="2526793" y="1225485"/>
                  <a:pt x="2420799" y="1195314"/>
                  <a:pt x="2314805" y="1165143"/>
                </a:cubicBezTo>
                <a:cubicBezTo>
                  <a:pt x="1915837" y="1052400"/>
                  <a:pt x="1518061" y="936482"/>
                  <a:pt x="1117506" y="828899"/>
                </a:cubicBezTo>
                <a:cubicBezTo>
                  <a:pt x="1045652" y="809447"/>
                  <a:pt x="971416" y="805874"/>
                  <a:pt x="897577" y="802698"/>
                </a:cubicBezTo>
                <a:cubicBezTo>
                  <a:pt x="850733" y="800317"/>
                  <a:pt x="803492" y="800714"/>
                  <a:pt x="756649" y="799523"/>
                </a:cubicBezTo>
                <a:cubicBezTo>
                  <a:pt x="737196" y="799126"/>
                  <a:pt x="714568" y="779277"/>
                  <a:pt x="706629" y="755458"/>
                </a:cubicBezTo>
                <a:cubicBezTo>
                  <a:pt x="664152" y="625644"/>
                  <a:pt x="622071" y="495434"/>
                  <a:pt x="579594" y="365621"/>
                </a:cubicBezTo>
                <a:cubicBezTo>
                  <a:pt x="567288" y="327907"/>
                  <a:pt x="555378" y="290194"/>
                  <a:pt x="543072" y="252481"/>
                </a:cubicBezTo>
                <a:cubicBezTo>
                  <a:pt x="540690" y="245335"/>
                  <a:pt x="539102" y="237395"/>
                  <a:pt x="529575" y="235014"/>
                </a:cubicBezTo>
                <a:cubicBezTo>
                  <a:pt x="464866" y="217149"/>
                  <a:pt x="400158" y="198491"/>
                  <a:pt x="335450" y="180230"/>
                </a:cubicBezTo>
                <a:cubicBezTo>
                  <a:pt x="331480" y="188964"/>
                  <a:pt x="333068" y="196903"/>
                  <a:pt x="333068" y="204843"/>
                </a:cubicBezTo>
                <a:cubicBezTo>
                  <a:pt x="333068" y="404525"/>
                  <a:pt x="332671" y="604604"/>
                  <a:pt x="333465" y="804286"/>
                </a:cubicBezTo>
                <a:cubicBezTo>
                  <a:pt x="333465" y="833663"/>
                  <a:pt x="319571" y="857482"/>
                  <a:pt x="310440" y="883286"/>
                </a:cubicBezTo>
                <a:cubicBezTo>
                  <a:pt x="307264" y="891226"/>
                  <a:pt x="298928" y="891623"/>
                  <a:pt x="292576" y="894004"/>
                </a:cubicBezTo>
                <a:cubicBezTo>
                  <a:pt x="217546" y="921396"/>
                  <a:pt x="142914" y="950376"/>
                  <a:pt x="75824" y="995235"/>
                </a:cubicBezTo>
                <a:cubicBezTo>
                  <a:pt x="69869" y="999205"/>
                  <a:pt x="64311" y="1003175"/>
                  <a:pt x="58753" y="1007541"/>
                </a:cubicBezTo>
                <a:cubicBezTo>
                  <a:pt x="34140" y="1025009"/>
                  <a:pt x="13497" y="1047240"/>
                  <a:pt x="0" y="1075822"/>
                </a:cubicBezTo>
                <a:cubicBezTo>
                  <a:pt x="0" y="1086541"/>
                  <a:pt x="0" y="1096862"/>
                  <a:pt x="0" y="1107581"/>
                </a:cubicBezTo>
                <a:cubicBezTo>
                  <a:pt x="15482" y="1107184"/>
                  <a:pt x="31362" y="1107184"/>
                  <a:pt x="46844" y="1107184"/>
                </a:cubicBezTo>
                <a:cubicBezTo>
                  <a:pt x="138547" y="1105993"/>
                  <a:pt x="229853" y="1105199"/>
                  <a:pt x="321159" y="1102817"/>
                </a:cubicBezTo>
                <a:cubicBezTo>
                  <a:pt x="342199" y="1102420"/>
                  <a:pt x="344184" y="1108375"/>
                  <a:pt x="341405" y="1126636"/>
                </a:cubicBezTo>
                <a:cubicBezTo>
                  <a:pt x="329892" y="1195711"/>
                  <a:pt x="319571" y="1264786"/>
                  <a:pt x="308058" y="1333861"/>
                </a:cubicBezTo>
                <a:cubicBezTo>
                  <a:pt x="306073" y="1344976"/>
                  <a:pt x="309646" y="1349343"/>
                  <a:pt x="318777" y="1353313"/>
                </a:cubicBezTo>
                <a:cubicBezTo>
                  <a:pt x="356490" y="1369589"/>
                  <a:pt x="394204" y="1385469"/>
                  <a:pt x="431123" y="1403333"/>
                </a:cubicBezTo>
                <a:cubicBezTo>
                  <a:pt x="443429" y="1409288"/>
                  <a:pt x="447796" y="1405318"/>
                  <a:pt x="453751" y="1394996"/>
                </a:cubicBezTo>
                <a:cubicBezTo>
                  <a:pt x="488685" y="1334258"/>
                  <a:pt x="524811" y="1274314"/>
                  <a:pt x="560142" y="1213575"/>
                </a:cubicBezTo>
                <a:cubicBezTo>
                  <a:pt x="566097" y="1203651"/>
                  <a:pt x="569670" y="1200475"/>
                  <a:pt x="580388" y="1209606"/>
                </a:cubicBezTo>
                <a:cubicBezTo>
                  <a:pt x="749106" y="1351328"/>
                  <a:pt x="920602" y="1489478"/>
                  <a:pt x="1081777" y="1639934"/>
                </a:cubicBezTo>
                <a:cubicBezTo>
                  <a:pt x="1150852" y="1704643"/>
                  <a:pt x="1231043" y="1748311"/>
                  <a:pt x="1313218" y="1790391"/>
                </a:cubicBezTo>
                <a:cubicBezTo>
                  <a:pt x="1639140" y="1957123"/>
                  <a:pt x="1971415" y="2109962"/>
                  <a:pt x="2304483" y="2261212"/>
                </a:cubicBezTo>
                <a:cubicBezTo>
                  <a:pt x="2643109" y="2414844"/>
                  <a:pt x="2982529" y="2566491"/>
                  <a:pt x="3327507" y="2704641"/>
                </a:cubicBezTo>
                <a:cubicBezTo>
                  <a:pt x="3561329" y="2797932"/>
                  <a:pt x="3802298" y="2866610"/>
                  <a:pt x="4051206" y="2905117"/>
                </a:cubicBezTo>
                <a:cubicBezTo>
                  <a:pt x="4125839" y="2916630"/>
                  <a:pt x="4200471" y="2924570"/>
                  <a:pt x="4275898" y="2929730"/>
                </a:cubicBezTo>
                <a:cubicBezTo>
                  <a:pt x="4281456" y="2930127"/>
                  <a:pt x="4288204" y="2928142"/>
                  <a:pt x="4292174" y="2934097"/>
                </a:cubicBezTo>
                <a:cubicBezTo>
                  <a:pt x="4300114" y="2934097"/>
                  <a:pt x="4308053" y="2934097"/>
                  <a:pt x="4315993" y="2934097"/>
                </a:cubicBezTo>
                <a:cubicBezTo>
                  <a:pt x="4338621" y="2926157"/>
                  <a:pt x="4360852" y="2929333"/>
                  <a:pt x="4383480" y="2934097"/>
                </a:cubicBezTo>
                <a:cubicBezTo>
                  <a:pt x="4406108" y="2934097"/>
                  <a:pt x="4428339" y="2934097"/>
                  <a:pt x="4450967" y="2934097"/>
                </a:cubicBezTo>
                <a:cubicBezTo>
                  <a:pt x="4470816" y="2928539"/>
                  <a:pt x="4491063" y="2929730"/>
                  <a:pt x="4510912" y="2930921"/>
                </a:cubicBezTo>
                <a:cubicBezTo>
                  <a:pt x="4611348" y="2924570"/>
                  <a:pt x="4710990" y="2912263"/>
                  <a:pt x="4804679" y="2873756"/>
                </a:cubicBezTo>
                <a:cubicBezTo>
                  <a:pt x="4880899" y="2842394"/>
                  <a:pt x="4953150" y="2803887"/>
                  <a:pt x="5007934" y="2739973"/>
                </a:cubicBezTo>
                <a:cubicBezTo>
                  <a:pt x="5043662" y="2698290"/>
                  <a:pt x="5065099" y="2650255"/>
                  <a:pt x="5074229" y="2596265"/>
                </a:cubicBezTo>
                <a:cubicBezTo>
                  <a:pt x="5075421" y="2589516"/>
                  <a:pt x="5074627" y="2581577"/>
                  <a:pt x="5081772" y="2576813"/>
                </a:cubicBezTo>
                <a:cubicBezTo>
                  <a:pt x="5081772" y="2529175"/>
                  <a:pt x="5081772" y="2481537"/>
                  <a:pt x="5081772" y="2433899"/>
                </a:cubicBezTo>
                <a:cubicBezTo>
                  <a:pt x="5071054" y="2410874"/>
                  <a:pt x="5072244" y="2386261"/>
                  <a:pt x="5067084" y="2362839"/>
                </a:cubicBezTo>
                <a:close/>
              </a:path>
            </a:pathLst>
          </a:custGeom>
          <a:solidFill>
            <a:schemeClr val="accent1"/>
          </a:solidFill>
          <a:ln w="39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5" name="Grupo 34">
            <a:extLst>
              <a:ext uri="{FF2B5EF4-FFF2-40B4-BE49-F238E27FC236}">
                <a16:creationId xmlns:a16="http://schemas.microsoft.com/office/drawing/2014/main" id="{4860E5AB-51CC-46B2-A4BE-1ED865EA623C}"/>
              </a:ext>
            </a:extLst>
          </p:cNvPr>
          <p:cNvGrpSpPr/>
          <p:nvPr/>
        </p:nvGrpSpPr>
        <p:grpSpPr>
          <a:xfrm>
            <a:off x="-28137" y="6620939"/>
            <a:ext cx="12241529" cy="267285"/>
            <a:chOff x="-28136" y="6572326"/>
            <a:chExt cx="12208940" cy="315898"/>
          </a:xfrm>
        </p:grpSpPr>
        <p:grpSp>
          <p:nvGrpSpPr>
            <p:cNvPr id="36" name="Grupo 35">
              <a:extLst>
                <a:ext uri="{FF2B5EF4-FFF2-40B4-BE49-F238E27FC236}">
                  <a16:creationId xmlns:a16="http://schemas.microsoft.com/office/drawing/2014/main" id="{245B3A1E-C084-4A56-942E-EEA96B83E5AD}"/>
                </a:ext>
              </a:extLst>
            </p:cNvPr>
            <p:cNvGrpSpPr/>
            <p:nvPr/>
          </p:nvGrpSpPr>
          <p:grpSpPr>
            <a:xfrm>
              <a:off x="-28136" y="6572326"/>
              <a:ext cx="9137163" cy="315898"/>
              <a:chOff x="-874702" y="6542085"/>
              <a:chExt cx="10011865" cy="346139"/>
            </a:xfrm>
          </p:grpSpPr>
          <p:sp>
            <p:nvSpPr>
              <p:cNvPr id="39" name="Gráfico 44">
                <a:extLst>
                  <a:ext uri="{FF2B5EF4-FFF2-40B4-BE49-F238E27FC236}">
                    <a16:creationId xmlns:a16="http://schemas.microsoft.com/office/drawing/2014/main" id="{EC521EA7-70FF-4F1E-A674-CDF923F84C4C}"/>
                  </a:ext>
                </a:extLst>
              </p:cNvPr>
              <p:cNvSpPr/>
              <p:nvPr/>
            </p:nvSpPr>
            <p:spPr>
              <a:xfrm>
                <a:off x="7442666" y="6542086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Gráfico 93">
                <a:extLst>
                  <a:ext uri="{FF2B5EF4-FFF2-40B4-BE49-F238E27FC236}">
                    <a16:creationId xmlns:a16="http://schemas.microsoft.com/office/drawing/2014/main" id="{AB5B056A-9EF4-4B43-A02F-CF5E9A5B360E}"/>
                  </a:ext>
                </a:extLst>
              </p:cNvPr>
              <p:cNvSpPr/>
              <p:nvPr/>
            </p:nvSpPr>
            <p:spPr>
              <a:xfrm>
                <a:off x="5747216" y="6542085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Gráfico 94">
                <a:extLst>
                  <a:ext uri="{FF2B5EF4-FFF2-40B4-BE49-F238E27FC236}">
                    <a16:creationId xmlns:a16="http://schemas.microsoft.com/office/drawing/2014/main" id="{14944BA4-9A95-4ED3-BE43-0CFE4C628D33}"/>
                  </a:ext>
                </a:extLst>
              </p:cNvPr>
              <p:cNvSpPr/>
              <p:nvPr/>
            </p:nvSpPr>
            <p:spPr>
              <a:xfrm>
                <a:off x="4093970" y="6545780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Gráfico 95">
                <a:extLst>
                  <a:ext uri="{FF2B5EF4-FFF2-40B4-BE49-F238E27FC236}">
                    <a16:creationId xmlns:a16="http://schemas.microsoft.com/office/drawing/2014/main" id="{62ABC638-E706-44B0-B1A6-BB9A333D102B}"/>
                  </a:ext>
                </a:extLst>
              </p:cNvPr>
              <p:cNvSpPr/>
              <p:nvPr/>
            </p:nvSpPr>
            <p:spPr>
              <a:xfrm>
                <a:off x="2398520" y="6544694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Gráfico 96">
                <a:extLst>
                  <a:ext uri="{FF2B5EF4-FFF2-40B4-BE49-F238E27FC236}">
                    <a16:creationId xmlns:a16="http://schemas.microsoft.com/office/drawing/2014/main" id="{26A4347E-514D-4065-968B-E4FDF7B6B798}"/>
                  </a:ext>
                </a:extLst>
              </p:cNvPr>
              <p:cNvSpPr/>
              <p:nvPr/>
            </p:nvSpPr>
            <p:spPr>
              <a:xfrm>
                <a:off x="781522" y="655615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Gráfico 97">
                <a:extLst>
                  <a:ext uri="{FF2B5EF4-FFF2-40B4-BE49-F238E27FC236}">
                    <a16:creationId xmlns:a16="http://schemas.microsoft.com/office/drawing/2014/main" id="{046B565E-1C88-4C69-AA55-821B7CAA3F6A}"/>
                  </a:ext>
                </a:extLst>
              </p:cNvPr>
              <p:cNvSpPr/>
              <p:nvPr/>
            </p:nvSpPr>
            <p:spPr>
              <a:xfrm>
                <a:off x="-874702" y="6544693"/>
                <a:ext cx="1694497" cy="332071"/>
              </a:xfrm>
              <a:custGeom>
                <a:avLst/>
                <a:gdLst>
                  <a:gd name="connsiteX0" fmla="*/ 1694498 w 1694497"/>
                  <a:gd name="connsiteY0" fmla="*/ 332072 h 332071"/>
                  <a:gd name="connsiteX1" fmla="*/ 1679639 w 1694497"/>
                  <a:gd name="connsiteY1" fmla="*/ 331881 h 332071"/>
                  <a:gd name="connsiteX2" fmla="*/ 14859 w 1694497"/>
                  <a:gd name="connsiteY2" fmla="*/ 331881 h 332071"/>
                  <a:gd name="connsiteX3" fmla="*/ 0 w 1694497"/>
                  <a:gd name="connsiteY3" fmla="*/ 332072 h 332071"/>
                  <a:gd name="connsiteX4" fmla="*/ 0 w 1694497"/>
                  <a:gd name="connsiteY4" fmla="*/ 110139 h 332071"/>
                  <a:gd name="connsiteX5" fmla="*/ 187833 w 1694497"/>
                  <a:gd name="connsiteY5" fmla="*/ 13746 h 332071"/>
                  <a:gd name="connsiteX6" fmla="*/ 237173 w 1694497"/>
                  <a:gd name="connsiteY6" fmla="*/ 15651 h 332071"/>
                  <a:gd name="connsiteX7" fmla="*/ 373666 w 1694497"/>
                  <a:gd name="connsiteY7" fmla="*/ 104138 h 332071"/>
                  <a:gd name="connsiteX8" fmla="*/ 606933 w 1694497"/>
                  <a:gd name="connsiteY8" fmla="*/ 19366 h 332071"/>
                  <a:gd name="connsiteX9" fmla="*/ 630650 w 1694497"/>
                  <a:gd name="connsiteY9" fmla="*/ 697 h 332071"/>
                  <a:gd name="connsiteX10" fmla="*/ 660559 w 1694497"/>
                  <a:gd name="connsiteY10" fmla="*/ 15175 h 332071"/>
                  <a:gd name="connsiteX11" fmla="*/ 820769 w 1694497"/>
                  <a:gd name="connsiteY11" fmla="*/ 108044 h 332071"/>
                  <a:gd name="connsiteX12" fmla="*/ 1021747 w 1694497"/>
                  <a:gd name="connsiteY12" fmla="*/ 30224 h 332071"/>
                  <a:gd name="connsiteX13" fmla="*/ 1036225 w 1694497"/>
                  <a:gd name="connsiteY13" fmla="*/ 12413 h 332071"/>
                  <a:gd name="connsiteX14" fmla="*/ 1082135 w 1694497"/>
                  <a:gd name="connsiteY14" fmla="*/ 13079 h 332071"/>
                  <a:gd name="connsiteX15" fmla="*/ 1131284 w 1694497"/>
                  <a:gd name="connsiteY15" fmla="*/ 63086 h 332071"/>
                  <a:gd name="connsiteX16" fmla="*/ 1453801 w 1694497"/>
                  <a:gd name="connsiteY16" fmla="*/ 19937 h 332071"/>
                  <a:gd name="connsiteX17" fmla="*/ 1472184 w 1694497"/>
                  <a:gd name="connsiteY17" fmla="*/ 2411 h 332071"/>
                  <a:gd name="connsiteX18" fmla="*/ 1507427 w 1694497"/>
                  <a:gd name="connsiteY18" fmla="*/ 14794 h 332071"/>
                  <a:gd name="connsiteX19" fmla="*/ 1667447 w 1694497"/>
                  <a:gd name="connsiteY19" fmla="*/ 108425 h 332071"/>
                  <a:gd name="connsiteX20" fmla="*/ 1694402 w 1694497"/>
                  <a:gd name="connsiteY20" fmla="*/ 110139 h 332071"/>
                  <a:gd name="connsiteX21" fmla="*/ 1694402 w 1694497"/>
                  <a:gd name="connsiteY21" fmla="*/ 332072 h 33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94497" h="332071">
                    <a:moveTo>
                      <a:pt x="1694498" y="332072"/>
                    </a:moveTo>
                    <a:cubicBezTo>
                      <a:pt x="1689545" y="332072"/>
                      <a:pt x="1684592" y="331881"/>
                      <a:pt x="1679639" y="331881"/>
                    </a:cubicBezTo>
                    <a:cubicBezTo>
                      <a:pt x="1124712" y="331881"/>
                      <a:pt x="569786" y="331881"/>
                      <a:pt x="14859" y="331881"/>
                    </a:cubicBezTo>
                    <a:cubicBezTo>
                      <a:pt x="9906" y="331881"/>
                      <a:pt x="4953" y="331976"/>
                      <a:pt x="0" y="332072"/>
                    </a:cubicBezTo>
                    <a:cubicBezTo>
                      <a:pt x="0" y="258062"/>
                      <a:pt x="0" y="184053"/>
                      <a:pt x="0" y="110139"/>
                    </a:cubicBezTo>
                    <a:cubicBezTo>
                      <a:pt x="78010" y="108044"/>
                      <a:pt x="140780" y="76421"/>
                      <a:pt x="187833" y="13746"/>
                    </a:cubicBezTo>
                    <a:cubicBezTo>
                      <a:pt x="202121" y="-5304"/>
                      <a:pt x="221933" y="-4447"/>
                      <a:pt x="237173" y="15651"/>
                    </a:cubicBezTo>
                    <a:cubicBezTo>
                      <a:pt x="272034" y="61657"/>
                      <a:pt x="316992" y="92899"/>
                      <a:pt x="373666" y="104138"/>
                    </a:cubicBezTo>
                    <a:cubicBezTo>
                      <a:pt x="467963" y="122903"/>
                      <a:pt x="546068" y="93756"/>
                      <a:pt x="606933" y="19366"/>
                    </a:cubicBezTo>
                    <a:cubicBezTo>
                      <a:pt x="613601" y="11270"/>
                      <a:pt x="619411" y="2507"/>
                      <a:pt x="630650" y="697"/>
                    </a:cubicBezTo>
                    <a:cubicBezTo>
                      <a:pt x="643795" y="-1303"/>
                      <a:pt x="652939" y="5078"/>
                      <a:pt x="660559" y="15175"/>
                    </a:cubicBezTo>
                    <a:cubicBezTo>
                      <a:pt x="700754" y="68801"/>
                      <a:pt x="754094" y="100805"/>
                      <a:pt x="820769" y="108044"/>
                    </a:cubicBezTo>
                    <a:cubicBezTo>
                      <a:pt x="900779" y="116807"/>
                      <a:pt x="967835" y="89851"/>
                      <a:pt x="1021747" y="30224"/>
                    </a:cubicBezTo>
                    <a:cubicBezTo>
                      <a:pt x="1026890" y="24509"/>
                      <a:pt x="1031367" y="18318"/>
                      <a:pt x="1036225" y="12413"/>
                    </a:cubicBezTo>
                    <a:cubicBezTo>
                      <a:pt x="1049750" y="-3875"/>
                      <a:pt x="1068515" y="-3970"/>
                      <a:pt x="1082135" y="13079"/>
                    </a:cubicBezTo>
                    <a:cubicBezTo>
                      <a:pt x="1096804" y="31463"/>
                      <a:pt x="1112425" y="48798"/>
                      <a:pt x="1131284" y="63086"/>
                    </a:cubicBezTo>
                    <a:cubicBezTo>
                      <a:pt x="1232535" y="139762"/>
                      <a:pt x="1376363" y="120426"/>
                      <a:pt x="1453801" y="19937"/>
                    </a:cubicBezTo>
                    <a:cubicBezTo>
                      <a:pt x="1459039" y="13175"/>
                      <a:pt x="1463707" y="5840"/>
                      <a:pt x="1472184" y="2411"/>
                    </a:cubicBezTo>
                    <a:cubicBezTo>
                      <a:pt x="1484852" y="-2637"/>
                      <a:pt x="1497521" y="1554"/>
                      <a:pt x="1507427" y="14794"/>
                    </a:cubicBezTo>
                    <a:cubicBezTo>
                      <a:pt x="1547622" y="68515"/>
                      <a:pt x="1601153" y="99471"/>
                      <a:pt x="1667447" y="108425"/>
                    </a:cubicBezTo>
                    <a:cubicBezTo>
                      <a:pt x="1676400" y="109663"/>
                      <a:pt x="1685449" y="109663"/>
                      <a:pt x="1694402" y="110139"/>
                    </a:cubicBezTo>
                    <a:lnTo>
                      <a:pt x="1694402" y="33207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7" name="Gráfico 44">
              <a:extLst>
                <a:ext uri="{FF2B5EF4-FFF2-40B4-BE49-F238E27FC236}">
                  <a16:creationId xmlns:a16="http://schemas.microsoft.com/office/drawing/2014/main" id="{20F064CC-54C9-4A98-9E65-4984E9C80E2A}"/>
                </a:ext>
              </a:extLst>
            </p:cNvPr>
            <p:cNvSpPr/>
            <p:nvPr/>
          </p:nvSpPr>
          <p:spPr>
            <a:xfrm>
              <a:off x="9109027" y="6585164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8" name="Gráfico 44">
              <a:extLst>
                <a:ext uri="{FF2B5EF4-FFF2-40B4-BE49-F238E27FC236}">
                  <a16:creationId xmlns:a16="http://schemas.microsoft.com/office/drawing/2014/main" id="{5E27AF5D-FA1C-47A2-8AC8-FAFA26872203}"/>
                </a:ext>
              </a:extLst>
            </p:cNvPr>
            <p:cNvSpPr/>
            <p:nvPr/>
          </p:nvSpPr>
          <p:spPr>
            <a:xfrm>
              <a:off x="10634349" y="6581447"/>
              <a:ext cx="1546455" cy="303059"/>
            </a:xfrm>
            <a:custGeom>
              <a:avLst/>
              <a:gdLst>
                <a:gd name="connsiteX0" fmla="*/ 1694498 w 1694497"/>
                <a:gd name="connsiteY0" fmla="*/ 332072 h 332071"/>
                <a:gd name="connsiteX1" fmla="*/ 1679639 w 1694497"/>
                <a:gd name="connsiteY1" fmla="*/ 331881 h 332071"/>
                <a:gd name="connsiteX2" fmla="*/ 14859 w 1694497"/>
                <a:gd name="connsiteY2" fmla="*/ 331881 h 332071"/>
                <a:gd name="connsiteX3" fmla="*/ 0 w 1694497"/>
                <a:gd name="connsiteY3" fmla="*/ 332072 h 332071"/>
                <a:gd name="connsiteX4" fmla="*/ 0 w 1694497"/>
                <a:gd name="connsiteY4" fmla="*/ 110139 h 332071"/>
                <a:gd name="connsiteX5" fmla="*/ 187833 w 1694497"/>
                <a:gd name="connsiteY5" fmla="*/ 13746 h 332071"/>
                <a:gd name="connsiteX6" fmla="*/ 237173 w 1694497"/>
                <a:gd name="connsiteY6" fmla="*/ 15651 h 332071"/>
                <a:gd name="connsiteX7" fmla="*/ 373666 w 1694497"/>
                <a:gd name="connsiteY7" fmla="*/ 104138 h 332071"/>
                <a:gd name="connsiteX8" fmla="*/ 606933 w 1694497"/>
                <a:gd name="connsiteY8" fmla="*/ 19366 h 332071"/>
                <a:gd name="connsiteX9" fmla="*/ 630650 w 1694497"/>
                <a:gd name="connsiteY9" fmla="*/ 697 h 332071"/>
                <a:gd name="connsiteX10" fmla="*/ 660559 w 1694497"/>
                <a:gd name="connsiteY10" fmla="*/ 15175 h 332071"/>
                <a:gd name="connsiteX11" fmla="*/ 820769 w 1694497"/>
                <a:gd name="connsiteY11" fmla="*/ 108044 h 332071"/>
                <a:gd name="connsiteX12" fmla="*/ 1021747 w 1694497"/>
                <a:gd name="connsiteY12" fmla="*/ 30224 h 332071"/>
                <a:gd name="connsiteX13" fmla="*/ 1036225 w 1694497"/>
                <a:gd name="connsiteY13" fmla="*/ 12413 h 332071"/>
                <a:gd name="connsiteX14" fmla="*/ 1082135 w 1694497"/>
                <a:gd name="connsiteY14" fmla="*/ 13079 h 332071"/>
                <a:gd name="connsiteX15" fmla="*/ 1131284 w 1694497"/>
                <a:gd name="connsiteY15" fmla="*/ 63086 h 332071"/>
                <a:gd name="connsiteX16" fmla="*/ 1453801 w 1694497"/>
                <a:gd name="connsiteY16" fmla="*/ 19937 h 332071"/>
                <a:gd name="connsiteX17" fmla="*/ 1472184 w 1694497"/>
                <a:gd name="connsiteY17" fmla="*/ 2411 h 332071"/>
                <a:gd name="connsiteX18" fmla="*/ 1507427 w 1694497"/>
                <a:gd name="connsiteY18" fmla="*/ 14794 h 332071"/>
                <a:gd name="connsiteX19" fmla="*/ 1667447 w 1694497"/>
                <a:gd name="connsiteY19" fmla="*/ 108425 h 332071"/>
                <a:gd name="connsiteX20" fmla="*/ 1694402 w 1694497"/>
                <a:gd name="connsiteY20" fmla="*/ 110139 h 332071"/>
                <a:gd name="connsiteX21" fmla="*/ 1694402 w 1694497"/>
                <a:gd name="connsiteY21" fmla="*/ 332072 h 33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94497" h="332071">
                  <a:moveTo>
                    <a:pt x="1694498" y="332072"/>
                  </a:moveTo>
                  <a:cubicBezTo>
                    <a:pt x="1689545" y="332072"/>
                    <a:pt x="1684592" y="331881"/>
                    <a:pt x="1679639" y="331881"/>
                  </a:cubicBezTo>
                  <a:cubicBezTo>
                    <a:pt x="1124712" y="331881"/>
                    <a:pt x="569786" y="331881"/>
                    <a:pt x="14859" y="331881"/>
                  </a:cubicBezTo>
                  <a:cubicBezTo>
                    <a:pt x="9906" y="331881"/>
                    <a:pt x="4953" y="331976"/>
                    <a:pt x="0" y="332072"/>
                  </a:cubicBezTo>
                  <a:cubicBezTo>
                    <a:pt x="0" y="258062"/>
                    <a:pt x="0" y="184053"/>
                    <a:pt x="0" y="110139"/>
                  </a:cubicBezTo>
                  <a:cubicBezTo>
                    <a:pt x="78010" y="108044"/>
                    <a:pt x="140780" y="76421"/>
                    <a:pt x="187833" y="13746"/>
                  </a:cubicBezTo>
                  <a:cubicBezTo>
                    <a:pt x="202121" y="-5304"/>
                    <a:pt x="221933" y="-4447"/>
                    <a:pt x="237173" y="15651"/>
                  </a:cubicBezTo>
                  <a:cubicBezTo>
                    <a:pt x="272034" y="61657"/>
                    <a:pt x="316992" y="92899"/>
                    <a:pt x="373666" y="104138"/>
                  </a:cubicBezTo>
                  <a:cubicBezTo>
                    <a:pt x="467963" y="122903"/>
                    <a:pt x="546068" y="93756"/>
                    <a:pt x="606933" y="19366"/>
                  </a:cubicBezTo>
                  <a:cubicBezTo>
                    <a:pt x="613601" y="11270"/>
                    <a:pt x="619411" y="2507"/>
                    <a:pt x="630650" y="697"/>
                  </a:cubicBezTo>
                  <a:cubicBezTo>
                    <a:pt x="643795" y="-1303"/>
                    <a:pt x="652939" y="5078"/>
                    <a:pt x="660559" y="15175"/>
                  </a:cubicBezTo>
                  <a:cubicBezTo>
                    <a:pt x="700754" y="68801"/>
                    <a:pt x="754094" y="100805"/>
                    <a:pt x="820769" y="108044"/>
                  </a:cubicBezTo>
                  <a:cubicBezTo>
                    <a:pt x="900779" y="116807"/>
                    <a:pt x="967835" y="89851"/>
                    <a:pt x="1021747" y="30224"/>
                  </a:cubicBezTo>
                  <a:cubicBezTo>
                    <a:pt x="1026890" y="24509"/>
                    <a:pt x="1031367" y="18318"/>
                    <a:pt x="1036225" y="12413"/>
                  </a:cubicBezTo>
                  <a:cubicBezTo>
                    <a:pt x="1049750" y="-3875"/>
                    <a:pt x="1068515" y="-3970"/>
                    <a:pt x="1082135" y="13079"/>
                  </a:cubicBezTo>
                  <a:cubicBezTo>
                    <a:pt x="1096804" y="31463"/>
                    <a:pt x="1112425" y="48798"/>
                    <a:pt x="1131284" y="63086"/>
                  </a:cubicBezTo>
                  <a:cubicBezTo>
                    <a:pt x="1232535" y="139762"/>
                    <a:pt x="1376363" y="120426"/>
                    <a:pt x="1453801" y="19937"/>
                  </a:cubicBezTo>
                  <a:cubicBezTo>
                    <a:pt x="1459039" y="13175"/>
                    <a:pt x="1463707" y="5840"/>
                    <a:pt x="1472184" y="2411"/>
                  </a:cubicBezTo>
                  <a:cubicBezTo>
                    <a:pt x="1484852" y="-2637"/>
                    <a:pt x="1497521" y="1554"/>
                    <a:pt x="1507427" y="14794"/>
                  </a:cubicBezTo>
                  <a:cubicBezTo>
                    <a:pt x="1547622" y="68515"/>
                    <a:pt x="1601153" y="99471"/>
                    <a:pt x="1667447" y="108425"/>
                  </a:cubicBezTo>
                  <a:cubicBezTo>
                    <a:pt x="1676400" y="109663"/>
                    <a:pt x="1685449" y="109663"/>
                    <a:pt x="1694402" y="110139"/>
                  </a:cubicBezTo>
                  <a:lnTo>
                    <a:pt x="1694402" y="33207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LID4096">
                <a:cs typeface="B Nazanin" panose="00000700000000000000" pitchFamily="2" charset="-78"/>
              </a:endParaRPr>
            </a:p>
          </p:txBody>
        </p:sp>
      </p:grpSp>
      <p:sp>
        <p:nvSpPr>
          <p:cNvPr id="46" name="Freeform: Shape 9">
            <a:extLst>
              <a:ext uri="{FF2B5EF4-FFF2-40B4-BE49-F238E27FC236}">
                <a16:creationId xmlns:a16="http://schemas.microsoft.com/office/drawing/2014/main" id="{C2E6BDAF-9144-4A9F-AD80-73C429919B38}"/>
              </a:ext>
            </a:extLst>
          </p:cNvPr>
          <p:cNvSpPr/>
          <p:nvPr/>
        </p:nvSpPr>
        <p:spPr>
          <a:xfrm>
            <a:off x="11034629" y="5700943"/>
            <a:ext cx="828132" cy="1035272"/>
          </a:xfrm>
          <a:custGeom>
            <a:avLst/>
            <a:gdLst>
              <a:gd name="connsiteX0" fmla="*/ 403391 w 828132"/>
              <a:gd name="connsiteY0" fmla="*/ 30084 h 1035272"/>
              <a:gd name="connsiteX1" fmla="*/ 403356 w 828132"/>
              <a:gd name="connsiteY1" fmla="*/ 30094 h 1035272"/>
              <a:gd name="connsiteX2" fmla="*/ 403283 w 828132"/>
              <a:gd name="connsiteY2" fmla="*/ 30085 h 1035272"/>
              <a:gd name="connsiteX3" fmla="*/ 387109 w 828132"/>
              <a:gd name="connsiteY3" fmla="*/ 43132 h 1035272"/>
              <a:gd name="connsiteX4" fmla="*/ 390904 w 828132"/>
              <a:gd name="connsiteY4" fmla="*/ 54759 h 1035272"/>
              <a:gd name="connsiteX5" fmla="*/ 390923 w 828132"/>
              <a:gd name="connsiteY5" fmla="*/ 54817 h 1035272"/>
              <a:gd name="connsiteX6" fmla="*/ 390924 w 828132"/>
              <a:gd name="connsiteY6" fmla="*/ 54818 h 1035272"/>
              <a:gd name="connsiteX7" fmla="*/ 390950 w 828132"/>
              <a:gd name="connsiteY7" fmla="*/ 54899 h 1035272"/>
              <a:gd name="connsiteX8" fmla="*/ 401989 w 828132"/>
              <a:gd name="connsiteY8" fmla="*/ 59630 h 1035272"/>
              <a:gd name="connsiteX9" fmla="*/ 411802 w 828132"/>
              <a:gd name="connsiteY9" fmla="*/ 56287 h 1035272"/>
              <a:gd name="connsiteX10" fmla="*/ 418919 w 828132"/>
              <a:gd name="connsiteY10" fmla="*/ 40328 h 1035272"/>
              <a:gd name="connsiteX11" fmla="*/ 406626 w 828132"/>
              <a:gd name="connsiteY11" fmla="*/ 30516 h 1035272"/>
              <a:gd name="connsiteX12" fmla="*/ 403391 w 828132"/>
              <a:gd name="connsiteY12" fmla="*/ 30084 h 1035272"/>
              <a:gd name="connsiteX13" fmla="*/ 400264 w 828132"/>
              <a:gd name="connsiteY13" fmla="*/ 0 h 1035272"/>
              <a:gd name="connsiteX14" fmla="*/ 408351 w 828132"/>
              <a:gd name="connsiteY14" fmla="*/ 0 h 1035272"/>
              <a:gd name="connsiteX15" fmla="*/ 438759 w 828132"/>
              <a:gd name="connsiteY15" fmla="*/ 17900 h 1035272"/>
              <a:gd name="connsiteX16" fmla="*/ 451483 w 828132"/>
              <a:gd name="connsiteY16" fmla="*/ 43995 h 1035272"/>
              <a:gd name="connsiteX17" fmla="*/ 447493 w 828132"/>
              <a:gd name="connsiteY17" fmla="*/ 62110 h 1035272"/>
              <a:gd name="connsiteX18" fmla="*/ 444043 w 828132"/>
              <a:gd name="connsiteY18" fmla="*/ 70952 h 1035272"/>
              <a:gd name="connsiteX19" fmla="*/ 449650 w 828132"/>
              <a:gd name="connsiteY19" fmla="*/ 110634 h 1035272"/>
              <a:gd name="connsiteX20" fmla="*/ 461619 w 828132"/>
              <a:gd name="connsiteY20" fmla="*/ 121416 h 1035272"/>
              <a:gd name="connsiteX21" fmla="*/ 508201 w 828132"/>
              <a:gd name="connsiteY21" fmla="*/ 131013 h 1035272"/>
              <a:gd name="connsiteX22" fmla="*/ 564488 w 828132"/>
              <a:gd name="connsiteY22" fmla="*/ 138885 h 1035272"/>
              <a:gd name="connsiteX23" fmla="*/ 600935 w 828132"/>
              <a:gd name="connsiteY23" fmla="*/ 130905 h 1035272"/>
              <a:gd name="connsiteX24" fmla="*/ 612904 w 828132"/>
              <a:gd name="connsiteY24" fmla="*/ 125298 h 1035272"/>
              <a:gd name="connsiteX25" fmla="*/ 624765 w 828132"/>
              <a:gd name="connsiteY25" fmla="*/ 130258 h 1035272"/>
              <a:gd name="connsiteX26" fmla="*/ 629294 w 828132"/>
              <a:gd name="connsiteY26" fmla="*/ 144708 h 1035272"/>
              <a:gd name="connsiteX27" fmla="*/ 628216 w 828132"/>
              <a:gd name="connsiteY27" fmla="*/ 203798 h 1035272"/>
              <a:gd name="connsiteX28" fmla="*/ 603738 w 828132"/>
              <a:gd name="connsiteY28" fmla="*/ 214473 h 1035272"/>
              <a:gd name="connsiteX29" fmla="*/ 585299 w 828132"/>
              <a:gd name="connsiteY29" fmla="*/ 209513 h 1035272"/>
              <a:gd name="connsiteX30" fmla="*/ 535374 w 828132"/>
              <a:gd name="connsiteY30" fmla="*/ 212964 h 1035272"/>
              <a:gd name="connsiteX31" fmla="*/ 485233 w 828132"/>
              <a:gd name="connsiteY31" fmla="*/ 220835 h 1035272"/>
              <a:gd name="connsiteX32" fmla="*/ 469490 w 828132"/>
              <a:gd name="connsiteY32" fmla="*/ 225903 h 1035272"/>
              <a:gd name="connsiteX33" fmla="*/ 453747 w 828132"/>
              <a:gd name="connsiteY33" fmla="*/ 249302 h 1035272"/>
              <a:gd name="connsiteX34" fmla="*/ 452885 w 828132"/>
              <a:gd name="connsiteY34" fmla="*/ 321656 h 1035272"/>
              <a:gd name="connsiteX35" fmla="*/ 455580 w 828132"/>
              <a:gd name="connsiteY35" fmla="*/ 499898 h 1035272"/>
              <a:gd name="connsiteX36" fmla="*/ 459570 w 828132"/>
              <a:gd name="connsiteY36" fmla="*/ 619913 h 1035272"/>
              <a:gd name="connsiteX37" fmla="*/ 465285 w 828132"/>
              <a:gd name="connsiteY37" fmla="*/ 704990 h 1035272"/>
              <a:gd name="connsiteX38" fmla="*/ 477254 w 828132"/>
              <a:gd name="connsiteY38" fmla="*/ 774001 h 1035272"/>
              <a:gd name="connsiteX39" fmla="*/ 482646 w 828132"/>
              <a:gd name="connsiteY39" fmla="*/ 787911 h 1035272"/>
              <a:gd name="connsiteX40" fmla="*/ 493536 w 828132"/>
              <a:gd name="connsiteY40" fmla="*/ 799988 h 1035272"/>
              <a:gd name="connsiteX41" fmla="*/ 563842 w 828132"/>
              <a:gd name="connsiteY41" fmla="*/ 821878 h 1035272"/>
              <a:gd name="connsiteX42" fmla="*/ 615276 w 828132"/>
              <a:gd name="connsiteY42" fmla="*/ 809369 h 1035272"/>
              <a:gd name="connsiteX43" fmla="*/ 679866 w 828132"/>
              <a:gd name="connsiteY43" fmla="*/ 761924 h 1035272"/>
              <a:gd name="connsiteX44" fmla="*/ 747260 w 828132"/>
              <a:gd name="connsiteY44" fmla="*/ 689355 h 1035272"/>
              <a:gd name="connsiteX45" fmla="*/ 754269 w 828132"/>
              <a:gd name="connsiteY45" fmla="*/ 681268 h 1035272"/>
              <a:gd name="connsiteX46" fmla="*/ 690218 w 828132"/>
              <a:gd name="connsiteY46" fmla="*/ 666603 h 1035272"/>
              <a:gd name="connsiteX47" fmla="*/ 693237 w 828132"/>
              <a:gd name="connsiteY47" fmla="*/ 664878 h 1035272"/>
              <a:gd name="connsiteX48" fmla="*/ 824358 w 828132"/>
              <a:gd name="connsiteY48" fmla="*/ 605464 h 1035272"/>
              <a:gd name="connsiteX49" fmla="*/ 828132 w 828132"/>
              <a:gd name="connsiteY49" fmla="*/ 604277 h 1035272"/>
              <a:gd name="connsiteX50" fmla="*/ 828132 w 828132"/>
              <a:gd name="connsiteY50" fmla="*/ 610747 h 1035272"/>
              <a:gd name="connsiteX51" fmla="*/ 827485 w 828132"/>
              <a:gd name="connsiteY51" fmla="*/ 614629 h 1035272"/>
              <a:gd name="connsiteX52" fmla="*/ 822525 w 828132"/>
              <a:gd name="connsiteY52" fmla="*/ 706608 h 1035272"/>
              <a:gd name="connsiteX53" fmla="*/ 816702 w 828132"/>
              <a:gd name="connsiteY53" fmla="*/ 790823 h 1035272"/>
              <a:gd name="connsiteX54" fmla="*/ 814977 w 828132"/>
              <a:gd name="connsiteY54" fmla="*/ 801606 h 1035272"/>
              <a:gd name="connsiteX55" fmla="*/ 813575 w 828132"/>
              <a:gd name="connsiteY55" fmla="*/ 801821 h 1035272"/>
              <a:gd name="connsiteX56" fmla="*/ 810556 w 828132"/>
              <a:gd name="connsiteY56" fmla="*/ 794812 h 1035272"/>
              <a:gd name="connsiteX57" fmla="*/ 793519 w 828132"/>
              <a:gd name="connsiteY57" fmla="*/ 732163 h 1035272"/>
              <a:gd name="connsiteX58" fmla="*/ 788559 w 828132"/>
              <a:gd name="connsiteY58" fmla="*/ 717498 h 1035272"/>
              <a:gd name="connsiteX59" fmla="*/ 787372 w 828132"/>
              <a:gd name="connsiteY59" fmla="*/ 720302 h 1035272"/>
              <a:gd name="connsiteX60" fmla="*/ 741760 w 828132"/>
              <a:gd name="connsiteY60" fmla="*/ 811095 h 1035272"/>
              <a:gd name="connsiteX61" fmla="*/ 684934 w 828132"/>
              <a:gd name="connsiteY61" fmla="*/ 888300 h 1035272"/>
              <a:gd name="connsiteX62" fmla="*/ 595759 w 828132"/>
              <a:gd name="connsiteY62" fmla="*/ 941029 h 1035272"/>
              <a:gd name="connsiteX63" fmla="*/ 536992 w 828132"/>
              <a:gd name="connsiteY63" fmla="*/ 951165 h 1035272"/>
              <a:gd name="connsiteX64" fmla="*/ 466040 w 828132"/>
              <a:gd name="connsiteY64" fmla="*/ 967879 h 1035272"/>
              <a:gd name="connsiteX65" fmla="*/ 432720 w 828132"/>
              <a:gd name="connsiteY65" fmla="*/ 993758 h 1035272"/>
              <a:gd name="connsiteX66" fmla="*/ 419458 w 828132"/>
              <a:gd name="connsiteY66" fmla="*/ 1016834 h 1035272"/>
              <a:gd name="connsiteX67" fmla="*/ 405332 w 828132"/>
              <a:gd name="connsiteY67" fmla="*/ 1035272 h 1035272"/>
              <a:gd name="connsiteX68" fmla="*/ 402852 w 828132"/>
              <a:gd name="connsiteY68" fmla="*/ 1035272 h 1035272"/>
              <a:gd name="connsiteX69" fmla="*/ 386030 w 828132"/>
              <a:gd name="connsiteY69" fmla="*/ 1011766 h 1035272"/>
              <a:gd name="connsiteX70" fmla="*/ 369856 w 828132"/>
              <a:gd name="connsiteY70" fmla="*/ 985239 h 1035272"/>
              <a:gd name="connsiteX71" fmla="*/ 350878 w 828132"/>
              <a:gd name="connsiteY71" fmla="*/ 971006 h 1035272"/>
              <a:gd name="connsiteX72" fmla="*/ 238843 w 828132"/>
              <a:gd name="connsiteY72" fmla="*/ 946205 h 1035272"/>
              <a:gd name="connsiteX73" fmla="*/ 166273 w 828132"/>
              <a:gd name="connsiteY73" fmla="*/ 921836 h 1035272"/>
              <a:gd name="connsiteX74" fmla="*/ 93381 w 828132"/>
              <a:gd name="connsiteY74" fmla="*/ 851746 h 1035272"/>
              <a:gd name="connsiteX75" fmla="*/ 38927 w 828132"/>
              <a:gd name="connsiteY75" fmla="*/ 758474 h 1035272"/>
              <a:gd name="connsiteX76" fmla="*/ 36338 w 828132"/>
              <a:gd name="connsiteY76" fmla="*/ 753406 h 1035272"/>
              <a:gd name="connsiteX77" fmla="*/ 29869 w 828132"/>
              <a:gd name="connsiteY77" fmla="*/ 775726 h 1035272"/>
              <a:gd name="connsiteX78" fmla="*/ 17037 w 828132"/>
              <a:gd name="connsiteY78" fmla="*/ 823171 h 1035272"/>
              <a:gd name="connsiteX79" fmla="*/ 14557 w 828132"/>
              <a:gd name="connsiteY79" fmla="*/ 828563 h 1035272"/>
              <a:gd name="connsiteX80" fmla="*/ 13371 w 828132"/>
              <a:gd name="connsiteY80" fmla="*/ 828239 h 1035272"/>
              <a:gd name="connsiteX81" fmla="*/ 12293 w 828132"/>
              <a:gd name="connsiteY81" fmla="*/ 824142 h 1035272"/>
              <a:gd name="connsiteX82" fmla="*/ 9813 w 828132"/>
              <a:gd name="connsiteY82" fmla="*/ 798371 h 1035272"/>
              <a:gd name="connsiteX83" fmla="*/ 6254 w 828132"/>
              <a:gd name="connsiteY83" fmla="*/ 745534 h 1035272"/>
              <a:gd name="connsiteX84" fmla="*/ 1725 w 828132"/>
              <a:gd name="connsiteY84" fmla="*/ 663044 h 1035272"/>
              <a:gd name="connsiteX85" fmla="*/ 0 w 828132"/>
              <a:gd name="connsiteY85" fmla="*/ 637273 h 1035272"/>
              <a:gd name="connsiteX86" fmla="*/ 0 w 828132"/>
              <a:gd name="connsiteY86" fmla="*/ 630803 h 1035272"/>
              <a:gd name="connsiteX87" fmla="*/ 25124 w 828132"/>
              <a:gd name="connsiteY87" fmla="*/ 641694 h 1035272"/>
              <a:gd name="connsiteX88" fmla="*/ 134248 w 828132"/>
              <a:gd name="connsiteY88" fmla="*/ 691188 h 1035272"/>
              <a:gd name="connsiteX89" fmla="*/ 137159 w 828132"/>
              <a:gd name="connsiteY89" fmla="*/ 692698 h 1035272"/>
              <a:gd name="connsiteX90" fmla="*/ 77098 w 828132"/>
              <a:gd name="connsiteY90" fmla="*/ 705637 h 1035272"/>
              <a:gd name="connsiteX91" fmla="*/ 76883 w 828132"/>
              <a:gd name="connsiteY91" fmla="*/ 707147 h 1035272"/>
              <a:gd name="connsiteX92" fmla="*/ 86264 w 828132"/>
              <a:gd name="connsiteY92" fmla="*/ 717822 h 1035272"/>
              <a:gd name="connsiteX93" fmla="*/ 164333 w 828132"/>
              <a:gd name="connsiteY93" fmla="*/ 791470 h 1035272"/>
              <a:gd name="connsiteX94" fmla="*/ 209082 w 828132"/>
              <a:gd name="connsiteY94" fmla="*/ 816055 h 1035272"/>
              <a:gd name="connsiteX95" fmla="*/ 262673 w 828132"/>
              <a:gd name="connsiteY95" fmla="*/ 819074 h 1035272"/>
              <a:gd name="connsiteX96" fmla="*/ 305482 w 828132"/>
              <a:gd name="connsiteY96" fmla="*/ 804733 h 1035272"/>
              <a:gd name="connsiteX97" fmla="*/ 330822 w 828132"/>
              <a:gd name="connsiteY97" fmla="*/ 774972 h 1035272"/>
              <a:gd name="connsiteX98" fmla="*/ 342036 w 828132"/>
              <a:gd name="connsiteY98" fmla="*/ 712754 h 1035272"/>
              <a:gd name="connsiteX99" fmla="*/ 349152 w 828132"/>
              <a:gd name="connsiteY99" fmla="*/ 611179 h 1035272"/>
              <a:gd name="connsiteX100" fmla="*/ 351848 w 828132"/>
              <a:gd name="connsiteY100" fmla="*/ 529983 h 1035272"/>
              <a:gd name="connsiteX101" fmla="*/ 355730 w 828132"/>
              <a:gd name="connsiteY101" fmla="*/ 308069 h 1035272"/>
              <a:gd name="connsiteX102" fmla="*/ 354975 w 828132"/>
              <a:gd name="connsiteY102" fmla="*/ 253076 h 1035272"/>
              <a:gd name="connsiteX103" fmla="*/ 333086 w 828132"/>
              <a:gd name="connsiteY103" fmla="*/ 223639 h 1035272"/>
              <a:gd name="connsiteX104" fmla="*/ 293297 w 828132"/>
              <a:gd name="connsiteY104" fmla="*/ 215552 h 1035272"/>
              <a:gd name="connsiteX105" fmla="*/ 236363 w 828132"/>
              <a:gd name="connsiteY105" fmla="*/ 209405 h 1035272"/>
              <a:gd name="connsiteX106" fmla="*/ 221806 w 828132"/>
              <a:gd name="connsiteY106" fmla="*/ 209513 h 1035272"/>
              <a:gd name="connsiteX107" fmla="*/ 206386 w 828132"/>
              <a:gd name="connsiteY107" fmla="*/ 213503 h 1035272"/>
              <a:gd name="connsiteX108" fmla="*/ 200671 w 828132"/>
              <a:gd name="connsiteY108" fmla="*/ 216414 h 1035272"/>
              <a:gd name="connsiteX109" fmla="*/ 181585 w 828132"/>
              <a:gd name="connsiteY109" fmla="*/ 208651 h 1035272"/>
              <a:gd name="connsiteX110" fmla="*/ 177811 w 828132"/>
              <a:gd name="connsiteY110" fmla="*/ 187300 h 1035272"/>
              <a:gd name="connsiteX111" fmla="*/ 179752 w 828132"/>
              <a:gd name="connsiteY111" fmla="*/ 140179 h 1035272"/>
              <a:gd name="connsiteX112" fmla="*/ 184173 w 828132"/>
              <a:gd name="connsiteY112" fmla="*/ 129072 h 1035272"/>
              <a:gd name="connsiteX113" fmla="*/ 195064 w 828132"/>
              <a:gd name="connsiteY113" fmla="*/ 124975 h 1035272"/>
              <a:gd name="connsiteX114" fmla="*/ 207357 w 828132"/>
              <a:gd name="connsiteY114" fmla="*/ 130690 h 1035272"/>
              <a:gd name="connsiteX115" fmla="*/ 242940 w 828132"/>
              <a:gd name="connsiteY115" fmla="*/ 138669 h 1035272"/>
              <a:gd name="connsiteX116" fmla="*/ 330174 w 828132"/>
              <a:gd name="connsiteY116" fmla="*/ 125190 h 1035272"/>
              <a:gd name="connsiteX117" fmla="*/ 348937 w 828132"/>
              <a:gd name="connsiteY117" fmla="*/ 120338 h 1035272"/>
              <a:gd name="connsiteX118" fmla="*/ 357348 w 828132"/>
              <a:gd name="connsiteY118" fmla="*/ 112898 h 1035272"/>
              <a:gd name="connsiteX119" fmla="*/ 363925 w 828132"/>
              <a:gd name="connsiteY119" fmla="*/ 68688 h 1035272"/>
              <a:gd name="connsiteX120" fmla="*/ 361984 w 828132"/>
              <a:gd name="connsiteY120" fmla="*/ 63512 h 1035272"/>
              <a:gd name="connsiteX121" fmla="*/ 359720 w 828132"/>
              <a:gd name="connsiteY121" fmla="*/ 33320 h 1035272"/>
              <a:gd name="connsiteX122" fmla="*/ 399186 w 828132"/>
              <a:gd name="connsiteY122" fmla="*/ 539 h 1035272"/>
              <a:gd name="connsiteX123" fmla="*/ 400264 w 828132"/>
              <a:gd name="connsiteY123" fmla="*/ 0 h 1035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828132" h="1035272">
                <a:moveTo>
                  <a:pt x="403391" y="30084"/>
                </a:moveTo>
                <a:lnTo>
                  <a:pt x="403356" y="30094"/>
                </a:lnTo>
                <a:lnTo>
                  <a:pt x="403283" y="30085"/>
                </a:lnTo>
                <a:cubicBezTo>
                  <a:pt x="394333" y="29438"/>
                  <a:pt x="387324" y="35153"/>
                  <a:pt x="387109" y="43132"/>
                </a:cubicBezTo>
                <a:lnTo>
                  <a:pt x="390904" y="54759"/>
                </a:lnTo>
                <a:lnTo>
                  <a:pt x="390923" y="54817"/>
                </a:lnTo>
                <a:lnTo>
                  <a:pt x="390924" y="54818"/>
                </a:lnTo>
                <a:lnTo>
                  <a:pt x="390950" y="54899"/>
                </a:lnTo>
                <a:cubicBezTo>
                  <a:pt x="393498" y="57716"/>
                  <a:pt x="397245" y="59360"/>
                  <a:pt x="401989" y="59630"/>
                </a:cubicBezTo>
                <a:cubicBezTo>
                  <a:pt x="405332" y="58551"/>
                  <a:pt x="408783" y="57904"/>
                  <a:pt x="411802" y="56287"/>
                </a:cubicBezTo>
                <a:cubicBezTo>
                  <a:pt x="417840" y="53160"/>
                  <a:pt x="420320" y="47229"/>
                  <a:pt x="418919" y="40328"/>
                </a:cubicBezTo>
                <a:cubicBezTo>
                  <a:pt x="417733" y="34829"/>
                  <a:pt x="413419" y="31378"/>
                  <a:pt x="406626" y="30516"/>
                </a:cubicBezTo>
                <a:cubicBezTo>
                  <a:pt x="405548" y="30300"/>
                  <a:pt x="404469" y="30192"/>
                  <a:pt x="403391" y="30084"/>
                </a:cubicBezTo>
                <a:close/>
                <a:moveTo>
                  <a:pt x="400264" y="0"/>
                </a:moveTo>
                <a:cubicBezTo>
                  <a:pt x="402960" y="0"/>
                  <a:pt x="405655" y="0"/>
                  <a:pt x="408351" y="0"/>
                </a:cubicBezTo>
                <a:cubicBezTo>
                  <a:pt x="420428" y="2696"/>
                  <a:pt x="430564" y="8519"/>
                  <a:pt x="438759" y="17900"/>
                </a:cubicBezTo>
                <a:cubicBezTo>
                  <a:pt x="445337" y="25448"/>
                  <a:pt x="450081" y="33967"/>
                  <a:pt x="451483" y="43995"/>
                </a:cubicBezTo>
                <a:cubicBezTo>
                  <a:pt x="452453" y="50572"/>
                  <a:pt x="450944" y="56395"/>
                  <a:pt x="447493" y="62110"/>
                </a:cubicBezTo>
                <a:cubicBezTo>
                  <a:pt x="445876" y="64806"/>
                  <a:pt x="444366" y="67933"/>
                  <a:pt x="444043" y="70952"/>
                </a:cubicBezTo>
                <a:cubicBezTo>
                  <a:pt x="442856" y="84539"/>
                  <a:pt x="445013" y="97802"/>
                  <a:pt x="449650" y="110634"/>
                </a:cubicBezTo>
                <a:cubicBezTo>
                  <a:pt x="451699" y="116348"/>
                  <a:pt x="455473" y="120230"/>
                  <a:pt x="461619" y="121416"/>
                </a:cubicBezTo>
                <a:cubicBezTo>
                  <a:pt x="477146" y="124651"/>
                  <a:pt x="492566" y="128425"/>
                  <a:pt x="508201" y="131013"/>
                </a:cubicBezTo>
                <a:cubicBezTo>
                  <a:pt x="526856" y="134140"/>
                  <a:pt x="545726" y="136513"/>
                  <a:pt x="564488" y="138885"/>
                </a:cubicBezTo>
                <a:cubicBezTo>
                  <a:pt x="577428" y="140502"/>
                  <a:pt x="589936" y="139532"/>
                  <a:pt x="600935" y="130905"/>
                </a:cubicBezTo>
                <a:cubicBezTo>
                  <a:pt x="604278" y="128210"/>
                  <a:pt x="608699" y="126700"/>
                  <a:pt x="612904" y="125298"/>
                </a:cubicBezTo>
                <a:cubicBezTo>
                  <a:pt x="618080" y="123681"/>
                  <a:pt x="622501" y="125406"/>
                  <a:pt x="624765" y="130258"/>
                </a:cubicBezTo>
                <a:cubicBezTo>
                  <a:pt x="626922" y="134787"/>
                  <a:pt x="628755" y="139748"/>
                  <a:pt x="629294" y="144708"/>
                </a:cubicBezTo>
                <a:cubicBezTo>
                  <a:pt x="631666" y="164440"/>
                  <a:pt x="632313" y="184281"/>
                  <a:pt x="628216" y="203798"/>
                </a:cubicBezTo>
                <a:cubicBezTo>
                  <a:pt x="624981" y="219002"/>
                  <a:pt x="617217" y="222237"/>
                  <a:pt x="603738" y="214473"/>
                </a:cubicBezTo>
                <a:cubicBezTo>
                  <a:pt x="598024" y="211239"/>
                  <a:pt x="591877" y="209082"/>
                  <a:pt x="585299" y="209513"/>
                </a:cubicBezTo>
                <a:cubicBezTo>
                  <a:pt x="568694" y="210376"/>
                  <a:pt x="551980" y="211131"/>
                  <a:pt x="535374" y="212964"/>
                </a:cubicBezTo>
                <a:cubicBezTo>
                  <a:pt x="518553" y="214905"/>
                  <a:pt x="501839" y="217924"/>
                  <a:pt x="485233" y="220835"/>
                </a:cubicBezTo>
                <a:cubicBezTo>
                  <a:pt x="479842" y="221806"/>
                  <a:pt x="474558" y="223747"/>
                  <a:pt x="469490" y="225903"/>
                </a:cubicBezTo>
                <a:cubicBezTo>
                  <a:pt x="459354" y="230217"/>
                  <a:pt x="453963" y="238412"/>
                  <a:pt x="453747" y="249302"/>
                </a:cubicBezTo>
                <a:cubicBezTo>
                  <a:pt x="453100" y="273456"/>
                  <a:pt x="452561" y="297502"/>
                  <a:pt x="452885" y="321656"/>
                </a:cubicBezTo>
                <a:cubicBezTo>
                  <a:pt x="453532" y="381070"/>
                  <a:pt x="454286" y="440484"/>
                  <a:pt x="455580" y="499898"/>
                </a:cubicBezTo>
                <a:cubicBezTo>
                  <a:pt x="456443" y="539903"/>
                  <a:pt x="457845" y="579908"/>
                  <a:pt x="459570" y="619913"/>
                </a:cubicBezTo>
                <a:cubicBezTo>
                  <a:pt x="460864" y="648272"/>
                  <a:pt x="462805" y="676631"/>
                  <a:pt x="465285" y="704990"/>
                </a:cubicBezTo>
                <a:cubicBezTo>
                  <a:pt x="467334" y="728282"/>
                  <a:pt x="470353" y="751573"/>
                  <a:pt x="477254" y="774001"/>
                </a:cubicBezTo>
                <a:cubicBezTo>
                  <a:pt x="478656" y="778746"/>
                  <a:pt x="480705" y="783275"/>
                  <a:pt x="482646" y="787911"/>
                </a:cubicBezTo>
                <a:cubicBezTo>
                  <a:pt x="484802" y="793195"/>
                  <a:pt x="488576" y="797185"/>
                  <a:pt x="493536" y="799988"/>
                </a:cubicBezTo>
                <a:cubicBezTo>
                  <a:pt x="515426" y="812065"/>
                  <a:pt x="538825" y="819829"/>
                  <a:pt x="563842" y="821878"/>
                </a:cubicBezTo>
                <a:cubicBezTo>
                  <a:pt x="582172" y="823387"/>
                  <a:pt x="599102" y="817457"/>
                  <a:pt x="615276" y="809369"/>
                </a:cubicBezTo>
                <a:cubicBezTo>
                  <a:pt x="639430" y="797185"/>
                  <a:pt x="660133" y="780148"/>
                  <a:pt x="679866" y="761924"/>
                </a:cubicBezTo>
                <a:cubicBezTo>
                  <a:pt x="704128" y="739388"/>
                  <a:pt x="725586" y="714264"/>
                  <a:pt x="747260" y="689355"/>
                </a:cubicBezTo>
                <a:cubicBezTo>
                  <a:pt x="749416" y="686875"/>
                  <a:pt x="751681" y="684287"/>
                  <a:pt x="754269" y="681268"/>
                </a:cubicBezTo>
                <a:cubicBezTo>
                  <a:pt x="733457" y="673828"/>
                  <a:pt x="712215" y="670269"/>
                  <a:pt x="690218" y="666603"/>
                </a:cubicBezTo>
                <a:cubicBezTo>
                  <a:pt x="691620" y="665848"/>
                  <a:pt x="692374" y="665309"/>
                  <a:pt x="693237" y="664878"/>
                </a:cubicBezTo>
                <a:cubicBezTo>
                  <a:pt x="736908" y="645037"/>
                  <a:pt x="780687" y="625196"/>
                  <a:pt x="824358" y="605464"/>
                </a:cubicBezTo>
                <a:cubicBezTo>
                  <a:pt x="825544" y="604924"/>
                  <a:pt x="826838" y="604709"/>
                  <a:pt x="828132" y="604277"/>
                </a:cubicBezTo>
                <a:cubicBezTo>
                  <a:pt x="828132" y="606434"/>
                  <a:pt x="828132" y="608590"/>
                  <a:pt x="828132" y="610747"/>
                </a:cubicBezTo>
                <a:cubicBezTo>
                  <a:pt x="827916" y="612041"/>
                  <a:pt x="827485" y="613335"/>
                  <a:pt x="827485" y="614629"/>
                </a:cubicBezTo>
                <a:cubicBezTo>
                  <a:pt x="825868" y="645253"/>
                  <a:pt x="824358" y="675984"/>
                  <a:pt x="822525" y="706608"/>
                </a:cubicBezTo>
                <a:cubicBezTo>
                  <a:pt x="820800" y="734751"/>
                  <a:pt x="818751" y="762787"/>
                  <a:pt x="816702" y="790823"/>
                </a:cubicBezTo>
                <a:cubicBezTo>
                  <a:pt x="816486" y="794489"/>
                  <a:pt x="815516" y="798047"/>
                  <a:pt x="814977" y="801606"/>
                </a:cubicBezTo>
                <a:cubicBezTo>
                  <a:pt x="814546" y="801714"/>
                  <a:pt x="814006" y="801714"/>
                  <a:pt x="813575" y="801821"/>
                </a:cubicBezTo>
                <a:cubicBezTo>
                  <a:pt x="812497" y="799449"/>
                  <a:pt x="811203" y="797185"/>
                  <a:pt x="810556" y="794812"/>
                </a:cubicBezTo>
                <a:cubicBezTo>
                  <a:pt x="804841" y="774001"/>
                  <a:pt x="799234" y="753082"/>
                  <a:pt x="793519" y="732163"/>
                </a:cubicBezTo>
                <a:cubicBezTo>
                  <a:pt x="792225" y="727527"/>
                  <a:pt x="790499" y="722998"/>
                  <a:pt x="788559" y="717498"/>
                </a:cubicBezTo>
                <a:cubicBezTo>
                  <a:pt x="787804" y="719116"/>
                  <a:pt x="787588" y="719763"/>
                  <a:pt x="787372" y="720302"/>
                </a:cubicBezTo>
                <a:cubicBezTo>
                  <a:pt x="774001" y="751465"/>
                  <a:pt x="758797" y="781765"/>
                  <a:pt x="741760" y="811095"/>
                </a:cubicBezTo>
                <a:cubicBezTo>
                  <a:pt x="725586" y="838807"/>
                  <a:pt x="707578" y="865333"/>
                  <a:pt x="684934" y="888300"/>
                </a:cubicBezTo>
                <a:cubicBezTo>
                  <a:pt x="659918" y="913748"/>
                  <a:pt x="630804" y="932726"/>
                  <a:pt x="595759" y="941029"/>
                </a:cubicBezTo>
                <a:cubicBezTo>
                  <a:pt x="576458" y="945558"/>
                  <a:pt x="556617" y="947822"/>
                  <a:pt x="536992" y="951165"/>
                </a:cubicBezTo>
                <a:cubicBezTo>
                  <a:pt x="513054" y="955371"/>
                  <a:pt x="489331" y="960978"/>
                  <a:pt x="466040" y="967879"/>
                </a:cubicBezTo>
                <a:cubicBezTo>
                  <a:pt x="451267" y="972300"/>
                  <a:pt x="439945" y="980171"/>
                  <a:pt x="432720" y="993758"/>
                </a:cubicBezTo>
                <a:cubicBezTo>
                  <a:pt x="428515" y="1001522"/>
                  <a:pt x="424310" y="1009501"/>
                  <a:pt x="419458" y="1016834"/>
                </a:cubicBezTo>
                <a:cubicBezTo>
                  <a:pt x="415252" y="1023303"/>
                  <a:pt x="410076" y="1029126"/>
                  <a:pt x="405332" y="1035272"/>
                </a:cubicBezTo>
                <a:cubicBezTo>
                  <a:pt x="404469" y="1035272"/>
                  <a:pt x="403714" y="1035272"/>
                  <a:pt x="402852" y="1035272"/>
                </a:cubicBezTo>
                <a:cubicBezTo>
                  <a:pt x="395735" y="1028587"/>
                  <a:pt x="390883" y="1020176"/>
                  <a:pt x="386030" y="1011766"/>
                </a:cubicBezTo>
                <a:cubicBezTo>
                  <a:pt x="380855" y="1002816"/>
                  <a:pt x="375463" y="993973"/>
                  <a:pt x="369856" y="985239"/>
                </a:cubicBezTo>
                <a:cubicBezTo>
                  <a:pt x="365327" y="978123"/>
                  <a:pt x="358749" y="973810"/>
                  <a:pt x="350878" y="971006"/>
                </a:cubicBezTo>
                <a:cubicBezTo>
                  <a:pt x="314539" y="957958"/>
                  <a:pt x="276907" y="951273"/>
                  <a:pt x="238843" y="946205"/>
                </a:cubicBezTo>
                <a:cubicBezTo>
                  <a:pt x="213071" y="942754"/>
                  <a:pt x="188702" y="935207"/>
                  <a:pt x="166273" y="921836"/>
                </a:cubicBezTo>
                <a:cubicBezTo>
                  <a:pt x="136512" y="904152"/>
                  <a:pt x="113437" y="879458"/>
                  <a:pt x="93381" y="851746"/>
                </a:cubicBezTo>
                <a:cubicBezTo>
                  <a:pt x="72138" y="822417"/>
                  <a:pt x="54777" y="790823"/>
                  <a:pt x="38927" y="758474"/>
                </a:cubicBezTo>
                <a:cubicBezTo>
                  <a:pt x="38280" y="757072"/>
                  <a:pt x="37525" y="755778"/>
                  <a:pt x="36338" y="753406"/>
                </a:cubicBezTo>
                <a:cubicBezTo>
                  <a:pt x="33966" y="761601"/>
                  <a:pt x="31810" y="768610"/>
                  <a:pt x="29869" y="775726"/>
                </a:cubicBezTo>
                <a:cubicBezTo>
                  <a:pt x="25556" y="791578"/>
                  <a:pt x="21350" y="807428"/>
                  <a:pt x="17037" y="823171"/>
                </a:cubicBezTo>
                <a:cubicBezTo>
                  <a:pt x="16498" y="825112"/>
                  <a:pt x="15420" y="826838"/>
                  <a:pt x="14557" y="828563"/>
                </a:cubicBezTo>
                <a:cubicBezTo>
                  <a:pt x="14126" y="828455"/>
                  <a:pt x="13802" y="828347"/>
                  <a:pt x="13371" y="828239"/>
                </a:cubicBezTo>
                <a:cubicBezTo>
                  <a:pt x="13048" y="826838"/>
                  <a:pt x="12400" y="825544"/>
                  <a:pt x="12293" y="824142"/>
                </a:cubicBezTo>
                <a:cubicBezTo>
                  <a:pt x="11430" y="815624"/>
                  <a:pt x="10459" y="806997"/>
                  <a:pt x="9813" y="798371"/>
                </a:cubicBezTo>
                <a:cubicBezTo>
                  <a:pt x="8519" y="780794"/>
                  <a:pt x="7332" y="763218"/>
                  <a:pt x="6254" y="745534"/>
                </a:cubicBezTo>
                <a:cubicBezTo>
                  <a:pt x="4637" y="718146"/>
                  <a:pt x="3235" y="690541"/>
                  <a:pt x="1725" y="663044"/>
                </a:cubicBezTo>
                <a:cubicBezTo>
                  <a:pt x="1294" y="654418"/>
                  <a:pt x="647" y="645900"/>
                  <a:pt x="0" y="637273"/>
                </a:cubicBezTo>
                <a:cubicBezTo>
                  <a:pt x="0" y="635117"/>
                  <a:pt x="0" y="632960"/>
                  <a:pt x="0" y="630803"/>
                </a:cubicBezTo>
                <a:cubicBezTo>
                  <a:pt x="8411" y="634470"/>
                  <a:pt x="16821" y="637920"/>
                  <a:pt x="25124" y="641694"/>
                </a:cubicBezTo>
                <a:cubicBezTo>
                  <a:pt x="61463" y="658192"/>
                  <a:pt x="97910" y="674690"/>
                  <a:pt x="134248" y="691188"/>
                </a:cubicBezTo>
                <a:cubicBezTo>
                  <a:pt x="135326" y="691619"/>
                  <a:pt x="136297" y="692158"/>
                  <a:pt x="137159" y="692698"/>
                </a:cubicBezTo>
                <a:cubicBezTo>
                  <a:pt x="117103" y="697011"/>
                  <a:pt x="97155" y="701324"/>
                  <a:pt x="77098" y="705637"/>
                </a:cubicBezTo>
                <a:cubicBezTo>
                  <a:pt x="76990" y="706177"/>
                  <a:pt x="76990" y="706608"/>
                  <a:pt x="76883" y="707147"/>
                </a:cubicBezTo>
                <a:cubicBezTo>
                  <a:pt x="80010" y="710705"/>
                  <a:pt x="83137" y="714371"/>
                  <a:pt x="86264" y="717822"/>
                </a:cubicBezTo>
                <a:cubicBezTo>
                  <a:pt x="110202" y="744671"/>
                  <a:pt x="135218" y="770227"/>
                  <a:pt x="164333" y="791470"/>
                </a:cubicBezTo>
                <a:cubicBezTo>
                  <a:pt x="178243" y="801498"/>
                  <a:pt x="192907" y="810124"/>
                  <a:pt x="209082" y="816055"/>
                </a:cubicBezTo>
                <a:cubicBezTo>
                  <a:pt x="226658" y="822525"/>
                  <a:pt x="244450" y="823495"/>
                  <a:pt x="262673" y="819074"/>
                </a:cubicBezTo>
                <a:cubicBezTo>
                  <a:pt x="277338" y="815516"/>
                  <a:pt x="291464" y="810556"/>
                  <a:pt x="305482" y="804733"/>
                </a:cubicBezTo>
                <a:cubicBezTo>
                  <a:pt x="319284" y="799018"/>
                  <a:pt x="326832" y="788882"/>
                  <a:pt x="330822" y="774972"/>
                </a:cubicBezTo>
                <a:cubicBezTo>
                  <a:pt x="336644" y="754592"/>
                  <a:pt x="340310" y="733781"/>
                  <a:pt x="342036" y="712754"/>
                </a:cubicBezTo>
                <a:cubicBezTo>
                  <a:pt x="344839" y="678896"/>
                  <a:pt x="347319" y="645037"/>
                  <a:pt x="349152" y="611179"/>
                </a:cubicBezTo>
                <a:cubicBezTo>
                  <a:pt x="350662" y="584113"/>
                  <a:pt x="351309" y="557048"/>
                  <a:pt x="351848" y="529983"/>
                </a:cubicBezTo>
                <a:cubicBezTo>
                  <a:pt x="353358" y="456012"/>
                  <a:pt x="354652" y="382041"/>
                  <a:pt x="355730" y="308069"/>
                </a:cubicBezTo>
                <a:cubicBezTo>
                  <a:pt x="356054" y="289739"/>
                  <a:pt x="355407" y="271407"/>
                  <a:pt x="354975" y="253076"/>
                </a:cubicBezTo>
                <a:cubicBezTo>
                  <a:pt x="354652" y="236902"/>
                  <a:pt x="348721" y="228060"/>
                  <a:pt x="333086" y="223639"/>
                </a:cubicBezTo>
                <a:cubicBezTo>
                  <a:pt x="320146" y="219865"/>
                  <a:pt x="306668" y="217385"/>
                  <a:pt x="293297" y="215552"/>
                </a:cubicBezTo>
                <a:cubicBezTo>
                  <a:pt x="274426" y="212856"/>
                  <a:pt x="255341" y="211239"/>
                  <a:pt x="236363" y="209405"/>
                </a:cubicBezTo>
                <a:cubicBezTo>
                  <a:pt x="231510" y="208974"/>
                  <a:pt x="226550" y="208758"/>
                  <a:pt x="221806" y="209513"/>
                </a:cubicBezTo>
                <a:cubicBezTo>
                  <a:pt x="216522" y="210268"/>
                  <a:pt x="211454" y="211993"/>
                  <a:pt x="206386" y="213503"/>
                </a:cubicBezTo>
                <a:cubicBezTo>
                  <a:pt x="204337" y="214150"/>
                  <a:pt x="202612" y="215552"/>
                  <a:pt x="200671" y="216414"/>
                </a:cubicBezTo>
                <a:cubicBezTo>
                  <a:pt x="191290" y="220727"/>
                  <a:pt x="184712" y="218355"/>
                  <a:pt x="181585" y="208651"/>
                </a:cubicBezTo>
                <a:cubicBezTo>
                  <a:pt x="179429" y="201749"/>
                  <a:pt x="178243" y="194525"/>
                  <a:pt x="177811" y="187300"/>
                </a:cubicBezTo>
                <a:cubicBezTo>
                  <a:pt x="176733" y="171557"/>
                  <a:pt x="176409" y="155814"/>
                  <a:pt x="179752" y="140179"/>
                </a:cubicBezTo>
                <a:cubicBezTo>
                  <a:pt x="180615" y="136297"/>
                  <a:pt x="182124" y="132415"/>
                  <a:pt x="184173" y="129072"/>
                </a:cubicBezTo>
                <a:cubicBezTo>
                  <a:pt x="186545" y="125190"/>
                  <a:pt x="190643" y="123465"/>
                  <a:pt x="195064" y="124975"/>
                </a:cubicBezTo>
                <a:cubicBezTo>
                  <a:pt x="199377" y="126377"/>
                  <a:pt x="203906" y="127994"/>
                  <a:pt x="207357" y="130690"/>
                </a:cubicBezTo>
                <a:cubicBezTo>
                  <a:pt x="218032" y="139100"/>
                  <a:pt x="230324" y="140502"/>
                  <a:pt x="242940" y="138669"/>
                </a:cubicBezTo>
                <a:cubicBezTo>
                  <a:pt x="272054" y="134464"/>
                  <a:pt x="301168" y="129827"/>
                  <a:pt x="330174" y="125190"/>
                </a:cubicBezTo>
                <a:cubicBezTo>
                  <a:pt x="336537" y="124112"/>
                  <a:pt x="342683" y="121955"/>
                  <a:pt x="348937" y="120338"/>
                </a:cubicBezTo>
                <a:cubicBezTo>
                  <a:pt x="353035" y="119260"/>
                  <a:pt x="355838" y="116672"/>
                  <a:pt x="357348" y="112898"/>
                </a:cubicBezTo>
                <a:cubicBezTo>
                  <a:pt x="363278" y="98772"/>
                  <a:pt x="365866" y="84000"/>
                  <a:pt x="363925" y="68688"/>
                </a:cubicBezTo>
                <a:cubicBezTo>
                  <a:pt x="363710" y="66855"/>
                  <a:pt x="363062" y="64914"/>
                  <a:pt x="361984" y="63512"/>
                </a:cubicBezTo>
                <a:cubicBezTo>
                  <a:pt x="354652" y="53915"/>
                  <a:pt x="355191" y="43563"/>
                  <a:pt x="359720" y="33320"/>
                </a:cubicBezTo>
                <a:cubicBezTo>
                  <a:pt x="367376" y="16175"/>
                  <a:pt x="379992" y="4313"/>
                  <a:pt x="399186" y="539"/>
                </a:cubicBezTo>
                <a:cubicBezTo>
                  <a:pt x="399617" y="432"/>
                  <a:pt x="399940" y="216"/>
                  <a:pt x="400264" y="0"/>
                </a:cubicBezTo>
                <a:close/>
              </a:path>
            </a:pathLst>
          </a:custGeom>
          <a:solidFill>
            <a:schemeClr val="accent1"/>
          </a:solidFill>
          <a:ln w="3783" cap="flat">
            <a:solidFill>
              <a:schemeClr val="bg1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7" name="Rectángulo 46">
            <a:extLst>
              <a:ext uri="{FF2B5EF4-FFF2-40B4-BE49-F238E27FC236}">
                <a16:creationId xmlns:a16="http://schemas.microsoft.com/office/drawing/2014/main" id="{5CE84684-FC9D-4E17-80C8-C62FAA5C8B9E}"/>
              </a:ext>
            </a:extLst>
          </p:cNvPr>
          <p:cNvSpPr/>
          <p:nvPr/>
        </p:nvSpPr>
        <p:spPr>
          <a:xfrm>
            <a:off x="0" y="788633"/>
            <a:ext cx="12192000" cy="124714"/>
          </a:xfrm>
          <a:prstGeom prst="rect">
            <a:avLst/>
          </a:prstGeom>
          <a:solidFill>
            <a:srgbClr val="0099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8" name="Shape">
            <a:extLst>
              <a:ext uri="{FF2B5EF4-FFF2-40B4-BE49-F238E27FC236}">
                <a16:creationId xmlns:a16="http://schemas.microsoft.com/office/drawing/2014/main" id="{D1CA8E0D-9562-4E9B-8030-2E1842D7DDAA}"/>
              </a:ext>
            </a:extLst>
          </p:cNvPr>
          <p:cNvSpPr/>
          <p:nvPr/>
        </p:nvSpPr>
        <p:spPr>
          <a:xfrm rot="16200000">
            <a:off x="-308443" y="269601"/>
            <a:ext cx="1770439" cy="1153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6516" y="21600"/>
                </a:lnTo>
                <a:cubicBezTo>
                  <a:pt x="2915" y="21600"/>
                  <a:pt x="0" y="17126"/>
                  <a:pt x="0" y="11599"/>
                </a:cubicBez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</a:path>
            </a:pathLst>
          </a:custGeom>
          <a:solidFill>
            <a:srgbClr val="004577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9" name="Gráfico 33">
            <a:extLst>
              <a:ext uri="{FF2B5EF4-FFF2-40B4-BE49-F238E27FC236}">
                <a16:creationId xmlns:a16="http://schemas.microsoft.com/office/drawing/2014/main" id="{5E50639B-57FC-41C3-A9A5-DF64E83294E1}"/>
              </a:ext>
            </a:extLst>
          </p:cNvPr>
          <p:cNvSpPr/>
          <p:nvPr/>
        </p:nvSpPr>
        <p:spPr>
          <a:xfrm>
            <a:off x="135775" y="398887"/>
            <a:ext cx="1386671" cy="389745"/>
          </a:xfrm>
          <a:custGeom>
            <a:avLst/>
            <a:gdLst>
              <a:gd name="connsiteX0" fmla="*/ 679044 w 2550544"/>
              <a:gd name="connsiteY0" fmla="*/ 441713 h 716870"/>
              <a:gd name="connsiteX1" fmla="*/ 721657 w 2550544"/>
              <a:gd name="connsiteY1" fmla="*/ 375407 h 716870"/>
              <a:gd name="connsiteX2" fmla="*/ 739625 w 2550544"/>
              <a:gd name="connsiteY2" fmla="*/ 358393 h 716870"/>
              <a:gd name="connsiteX3" fmla="*/ 767928 w 2550544"/>
              <a:gd name="connsiteY3" fmla="*/ 374294 h 716870"/>
              <a:gd name="connsiteX4" fmla="*/ 806726 w 2550544"/>
              <a:gd name="connsiteY4" fmla="*/ 409434 h 716870"/>
              <a:gd name="connsiteX5" fmla="*/ 836937 w 2550544"/>
              <a:gd name="connsiteY5" fmla="*/ 355054 h 716870"/>
              <a:gd name="connsiteX6" fmla="*/ 847590 w 2550544"/>
              <a:gd name="connsiteY6" fmla="*/ 236595 h 716870"/>
              <a:gd name="connsiteX7" fmla="*/ 912465 w 2550544"/>
              <a:gd name="connsiteY7" fmla="*/ 169812 h 716870"/>
              <a:gd name="connsiteX8" fmla="*/ 980360 w 2550544"/>
              <a:gd name="connsiteY8" fmla="*/ 224987 h 716870"/>
              <a:gd name="connsiteX9" fmla="*/ 1039670 w 2550544"/>
              <a:gd name="connsiteY9" fmla="*/ 394488 h 716870"/>
              <a:gd name="connsiteX10" fmla="*/ 1047938 w 2550544"/>
              <a:gd name="connsiteY10" fmla="*/ 92694 h 716870"/>
              <a:gd name="connsiteX11" fmla="*/ 1139366 w 2550544"/>
              <a:gd name="connsiteY11" fmla="*/ 79497 h 716870"/>
              <a:gd name="connsiteX12" fmla="*/ 1136663 w 2550544"/>
              <a:gd name="connsiteY12" fmla="*/ 25276 h 716870"/>
              <a:gd name="connsiteX13" fmla="*/ 1168464 w 2550544"/>
              <a:gd name="connsiteY13" fmla="*/ 153 h 716870"/>
              <a:gd name="connsiteX14" fmla="*/ 1191679 w 2550544"/>
              <a:gd name="connsiteY14" fmla="*/ 25753 h 716870"/>
              <a:gd name="connsiteX15" fmla="*/ 1227456 w 2550544"/>
              <a:gd name="connsiteY15" fmla="*/ 93648 h 716870"/>
              <a:gd name="connsiteX16" fmla="*/ 1185319 w 2550544"/>
              <a:gd name="connsiteY16" fmla="*/ 186508 h 716870"/>
              <a:gd name="connsiteX17" fmla="*/ 1214417 w 2550544"/>
              <a:gd name="connsiteY17" fmla="*/ 124178 h 716870"/>
              <a:gd name="connsiteX18" fmla="*/ 1282949 w 2550544"/>
              <a:gd name="connsiteY18" fmla="*/ 233097 h 716870"/>
              <a:gd name="connsiteX19" fmla="*/ 1374695 w 2550544"/>
              <a:gd name="connsiteY19" fmla="*/ 336292 h 716870"/>
              <a:gd name="connsiteX20" fmla="*/ 1408722 w 2550544"/>
              <a:gd name="connsiteY20" fmla="*/ 385583 h 716870"/>
              <a:gd name="connsiteX21" fmla="*/ 1482183 w 2550544"/>
              <a:gd name="connsiteY21" fmla="*/ 451094 h 716870"/>
              <a:gd name="connsiteX22" fmla="*/ 1588240 w 2550544"/>
              <a:gd name="connsiteY22" fmla="*/ 509131 h 716870"/>
              <a:gd name="connsiteX23" fmla="*/ 1629105 w 2550544"/>
              <a:gd name="connsiteY23" fmla="*/ 520261 h 716870"/>
              <a:gd name="connsiteX24" fmla="*/ 1804329 w 2550544"/>
              <a:gd name="connsiteY24" fmla="*/ 520580 h 716870"/>
              <a:gd name="connsiteX25" fmla="*/ 1715922 w 2550544"/>
              <a:gd name="connsiteY25" fmla="*/ 442826 h 716870"/>
              <a:gd name="connsiteX26" fmla="*/ 1789542 w 2550544"/>
              <a:gd name="connsiteY26" fmla="*/ 399417 h 716870"/>
              <a:gd name="connsiteX27" fmla="*/ 1878108 w 2550544"/>
              <a:gd name="connsiteY27" fmla="*/ 399894 h 716870"/>
              <a:gd name="connsiteX28" fmla="*/ 1880970 w 2550544"/>
              <a:gd name="connsiteY28" fmla="*/ 516286 h 716870"/>
              <a:gd name="connsiteX29" fmla="*/ 2252090 w 2550544"/>
              <a:gd name="connsiteY29" fmla="*/ 516286 h 716870"/>
              <a:gd name="connsiteX30" fmla="*/ 2176880 w 2550544"/>
              <a:gd name="connsiteY30" fmla="*/ 454433 h 716870"/>
              <a:gd name="connsiteX31" fmla="*/ 2244140 w 2550544"/>
              <a:gd name="connsiteY31" fmla="*/ 440600 h 716870"/>
              <a:gd name="connsiteX32" fmla="*/ 2253839 w 2550544"/>
              <a:gd name="connsiteY32" fmla="*/ 397668 h 716870"/>
              <a:gd name="connsiteX33" fmla="*/ 2300428 w 2550544"/>
              <a:gd name="connsiteY33" fmla="*/ 398463 h 716870"/>
              <a:gd name="connsiteX34" fmla="*/ 2302018 w 2550544"/>
              <a:gd name="connsiteY34" fmla="*/ 411183 h 716870"/>
              <a:gd name="connsiteX35" fmla="*/ 2338907 w 2550544"/>
              <a:gd name="connsiteY35" fmla="*/ 519943 h 716870"/>
              <a:gd name="connsiteX36" fmla="*/ 2550544 w 2550544"/>
              <a:gd name="connsiteY36" fmla="*/ 519943 h 716870"/>
              <a:gd name="connsiteX37" fmla="*/ 2454664 w 2550544"/>
              <a:gd name="connsiteY37" fmla="*/ 690239 h 716870"/>
              <a:gd name="connsiteX38" fmla="*/ 2370073 w 2550544"/>
              <a:gd name="connsiteY38" fmla="*/ 714726 h 716870"/>
              <a:gd name="connsiteX39" fmla="*/ 298383 w 2550544"/>
              <a:gd name="connsiteY39" fmla="*/ 714885 h 716870"/>
              <a:gd name="connsiteX40" fmla="*/ 179288 w 2550544"/>
              <a:gd name="connsiteY40" fmla="*/ 714885 h 716870"/>
              <a:gd name="connsiteX41" fmla="*/ 1678 w 2550544"/>
              <a:gd name="connsiteY41" fmla="*/ 564624 h 716870"/>
              <a:gd name="connsiteX42" fmla="*/ 40635 w 2550544"/>
              <a:gd name="connsiteY42" fmla="*/ 520103 h 716870"/>
              <a:gd name="connsiteX43" fmla="*/ 159730 w 2550544"/>
              <a:gd name="connsiteY43" fmla="*/ 520580 h 716870"/>
              <a:gd name="connsiteX44" fmla="*/ 224287 w 2550544"/>
              <a:gd name="connsiteY44" fmla="*/ 478602 h 716870"/>
              <a:gd name="connsiteX45" fmla="*/ 344813 w 2550544"/>
              <a:gd name="connsiteY45" fmla="*/ 451253 h 716870"/>
              <a:gd name="connsiteX46" fmla="*/ 356580 w 2550544"/>
              <a:gd name="connsiteY46" fmla="*/ 496888 h 716870"/>
              <a:gd name="connsiteX47" fmla="*/ 381703 w 2550544"/>
              <a:gd name="connsiteY47" fmla="*/ 519307 h 716870"/>
              <a:gd name="connsiteX48" fmla="*/ 524013 w 2550544"/>
              <a:gd name="connsiteY48" fmla="*/ 491640 h 716870"/>
              <a:gd name="connsiteX49" fmla="*/ 592704 w 2550544"/>
              <a:gd name="connsiteY49" fmla="*/ 456818 h 716870"/>
              <a:gd name="connsiteX50" fmla="*/ 679521 w 2550544"/>
              <a:gd name="connsiteY50" fmla="*/ 441713 h 71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50544" h="716870">
                <a:moveTo>
                  <a:pt x="679044" y="441713"/>
                </a:moveTo>
                <a:cubicBezTo>
                  <a:pt x="689061" y="417226"/>
                  <a:pt x="749483" y="425812"/>
                  <a:pt x="721657" y="375407"/>
                </a:cubicBezTo>
                <a:cubicBezTo>
                  <a:pt x="713389" y="360619"/>
                  <a:pt x="732311" y="362210"/>
                  <a:pt x="739625" y="358393"/>
                </a:cubicBezTo>
                <a:cubicBezTo>
                  <a:pt x="755844" y="349807"/>
                  <a:pt x="766974" y="361097"/>
                  <a:pt x="767928" y="374294"/>
                </a:cubicBezTo>
                <a:cubicBezTo>
                  <a:pt x="769677" y="400689"/>
                  <a:pt x="779218" y="412614"/>
                  <a:pt x="806726" y="409434"/>
                </a:cubicBezTo>
                <a:cubicBezTo>
                  <a:pt x="842979" y="405300"/>
                  <a:pt x="834393" y="376838"/>
                  <a:pt x="836937" y="355054"/>
                </a:cubicBezTo>
                <a:cubicBezTo>
                  <a:pt x="841389" y="315621"/>
                  <a:pt x="846954" y="276187"/>
                  <a:pt x="847590" y="236595"/>
                </a:cubicBezTo>
                <a:cubicBezTo>
                  <a:pt x="848226" y="191437"/>
                  <a:pt x="864286" y="173310"/>
                  <a:pt x="912465" y="169812"/>
                </a:cubicBezTo>
                <a:cubicBezTo>
                  <a:pt x="959530" y="166473"/>
                  <a:pt x="970820" y="188893"/>
                  <a:pt x="980360" y="224987"/>
                </a:cubicBezTo>
                <a:cubicBezTo>
                  <a:pt x="995625" y="282230"/>
                  <a:pt x="1013274" y="338836"/>
                  <a:pt x="1039670" y="394488"/>
                </a:cubicBezTo>
                <a:cubicBezTo>
                  <a:pt x="1016455" y="292406"/>
                  <a:pt x="1077990" y="194935"/>
                  <a:pt x="1047938" y="92694"/>
                </a:cubicBezTo>
                <a:cubicBezTo>
                  <a:pt x="1038079" y="59144"/>
                  <a:pt x="1074969" y="51989"/>
                  <a:pt x="1139366" y="79497"/>
                </a:cubicBezTo>
                <a:cubicBezTo>
                  <a:pt x="1138253" y="60257"/>
                  <a:pt x="1136345" y="42766"/>
                  <a:pt x="1136663" y="25276"/>
                </a:cubicBezTo>
                <a:cubicBezTo>
                  <a:pt x="1137140" y="5400"/>
                  <a:pt x="1149543" y="-1119"/>
                  <a:pt x="1168464" y="153"/>
                </a:cubicBezTo>
                <a:cubicBezTo>
                  <a:pt x="1185319" y="1266"/>
                  <a:pt x="1192633" y="11601"/>
                  <a:pt x="1191679" y="25753"/>
                </a:cubicBezTo>
                <a:cubicBezTo>
                  <a:pt x="1189612" y="53738"/>
                  <a:pt x="1178959" y="83631"/>
                  <a:pt x="1227456" y="93648"/>
                </a:cubicBezTo>
                <a:cubicBezTo>
                  <a:pt x="1173287" y="109867"/>
                  <a:pt x="1159242" y="140820"/>
                  <a:pt x="1185319" y="186508"/>
                </a:cubicBezTo>
                <a:cubicBezTo>
                  <a:pt x="1216325" y="175695"/>
                  <a:pt x="1189135" y="141032"/>
                  <a:pt x="1214417" y="124178"/>
                </a:cubicBezTo>
                <a:cubicBezTo>
                  <a:pt x="1254487" y="148187"/>
                  <a:pt x="1283108" y="182374"/>
                  <a:pt x="1282949" y="233097"/>
                </a:cubicBezTo>
                <a:cubicBezTo>
                  <a:pt x="1282631" y="296381"/>
                  <a:pt x="1329537" y="320550"/>
                  <a:pt x="1374695" y="336292"/>
                </a:cubicBezTo>
                <a:cubicBezTo>
                  <a:pt x="1405383" y="347104"/>
                  <a:pt x="1413175" y="360142"/>
                  <a:pt x="1408722" y="385583"/>
                </a:cubicBezTo>
                <a:cubicBezTo>
                  <a:pt x="1397910" y="448709"/>
                  <a:pt x="1433368" y="450776"/>
                  <a:pt x="1482183" y="451094"/>
                </a:cubicBezTo>
                <a:cubicBezTo>
                  <a:pt x="1523843" y="451412"/>
                  <a:pt x="1589512" y="420088"/>
                  <a:pt x="1588240" y="509131"/>
                </a:cubicBezTo>
                <a:cubicBezTo>
                  <a:pt x="1587922" y="525827"/>
                  <a:pt x="1614476" y="520103"/>
                  <a:pt x="1629105" y="520261"/>
                </a:cubicBezTo>
                <a:cubicBezTo>
                  <a:pt x="1686983" y="521057"/>
                  <a:pt x="1744861" y="520580"/>
                  <a:pt x="1804329" y="520580"/>
                </a:cubicBezTo>
                <a:cubicBezTo>
                  <a:pt x="1805442" y="454274"/>
                  <a:pt x="1746769" y="464927"/>
                  <a:pt x="1715922" y="442826"/>
                </a:cubicBezTo>
                <a:cubicBezTo>
                  <a:pt x="1734685" y="420088"/>
                  <a:pt x="1767599" y="425017"/>
                  <a:pt x="1789542" y="399417"/>
                </a:cubicBezTo>
                <a:cubicBezTo>
                  <a:pt x="1803693" y="382880"/>
                  <a:pt x="1848056" y="385742"/>
                  <a:pt x="1878108" y="399894"/>
                </a:cubicBezTo>
                <a:cubicBezTo>
                  <a:pt x="1843127" y="443780"/>
                  <a:pt x="2006426" y="455864"/>
                  <a:pt x="1880970" y="516286"/>
                </a:cubicBezTo>
                <a:lnTo>
                  <a:pt x="2252090" y="516286"/>
                </a:lnTo>
                <a:cubicBezTo>
                  <a:pt x="2242073" y="474786"/>
                  <a:pt x="2218699" y="454115"/>
                  <a:pt x="2176880" y="454433"/>
                </a:cubicBezTo>
                <a:cubicBezTo>
                  <a:pt x="2195961" y="433285"/>
                  <a:pt x="2221720" y="445211"/>
                  <a:pt x="2244140" y="440600"/>
                </a:cubicBezTo>
                <a:cubicBezTo>
                  <a:pt x="2278167" y="433603"/>
                  <a:pt x="2268945" y="416113"/>
                  <a:pt x="2253839" y="397668"/>
                </a:cubicBezTo>
                <a:cubicBezTo>
                  <a:pt x="2269422" y="390831"/>
                  <a:pt x="2285004" y="390831"/>
                  <a:pt x="2300428" y="398463"/>
                </a:cubicBezTo>
                <a:cubicBezTo>
                  <a:pt x="2297566" y="403074"/>
                  <a:pt x="2298043" y="407367"/>
                  <a:pt x="2302018" y="411183"/>
                </a:cubicBezTo>
                <a:cubicBezTo>
                  <a:pt x="2356716" y="445740"/>
                  <a:pt x="2369007" y="481994"/>
                  <a:pt x="2338907" y="519943"/>
                </a:cubicBezTo>
                <a:lnTo>
                  <a:pt x="2550544" y="519943"/>
                </a:lnTo>
                <a:cubicBezTo>
                  <a:pt x="2515404" y="582274"/>
                  <a:pt x="2484398" y="635859"/>
                  <a:pt x="2454664" y="690239"/>
                </a:cubicBezTo>
                <a:cubicBezTo>
                  <a:pt x="2434311" y="727605"/>
                  <a:pt x="2399489" y="714726"/>
                  <a:pt x="2370073" y="714726"/>
                </a:cubicBezTo>
                <a:cubicBezTo>
                  <a:pt x="1679510" y="715203"/>
                  <a:pt x="988947" y="715044"/>
                  <a:pt x="298383" y="714885"/>
                </a:cubicBezTo>
                <a:cubicBezTo>
                  <a:pt x="258632" y="714885"/>
                  <a:pt x="219039" y="714885"/>
                  <a:pt x="179288" y="714885"/>
                </a:cubicBezTo>
                <a:cubicBezTo>
                  <a:pt x="24734" y="715044"/>
                  <a:pt x="26324" y="714885"/>
                  <a:pt x="1678" y="564624"/>
                </a:cubicBezTo>
                <a:cubicBezTo>
                  <a:pt x="-4682" y="526145"/>
                  <a:pt x="6766" y="518512"/>
                  <a:pt x="40635" y="520103"/>
                </a:cubicBezTo>
                <a:cubicBezTo>
                  <a:pt x="80227" y="521852"/>
                  <a:pt x="119979" y="520261"/>
                  <a:pt x="159730" y="520580"/>
                </a:cubicBezTo>
                <a:cubicBezTo>
                  <a:pt x="190418" y="520739"/>
                  <a:pt x="210930" y="525509"/>
                  <a:pt x="224287" y="478602"/>
                </a:cubicBezTo>
                <a:cubicBezTo>
                  <a:pt x="238279" y="428992"/>
                  <a:pt x="302200" y="449186"/>
                  <a:pt x="344813" y="451253"/>
                </a:cubicBezTo>
                <a:cubicBezTo>
                  <a:pt x="376614" y="452843"/>
                  <a:pt x="380590" y="468903"/>
                  <a:pt x="356580" y="496888"/>
                </a:cubicBezTo>
                <a:cubicBezTo>
                  <a:pt x="341633" y="514378"/>
                  <a:pt x="371526" y="526463"/>
                  <a:pt x="381703" y="519307"/>
                </a:cubicBezTo>
                <a:cubicBezTo>
                  <a:pt x="425906" y="487983"/>
                  <a:pt x="480127" y="517399"/>
                  <a:pt x="524013" y="491640"/>
                </a:cubicBezTo>
                <a:cubicBezTo>
                  <a:pt x="537846" y="462065"/>
                  <a:pt x="561856" y="456977"/>
                  <a:pt x="592704" y="456818"/>
                </a:cubicBezTo>
                <a:cubicBezTo>
                  <a:pt x="621643" y="456818"/>
                  <a:pt x="655352" y="472083"/>
                  <a:pt x="679521" y="441713"/>
                </a:cubicBezTo>
                <a:close/>
              </a:path>
            </a:pathLst>
          </a:custGeom>
          <a:solidFill>
            <a:srgbClr val="F6BD00"/>
          </a:solidFill>
          <a:ln w="15895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1429" y="199546"/>
            <a:ext cx="11573197" cy="724247"/>
          </a:xfrm>
        </p:spPr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00F9832-8738-4050-B1C6-FF4425835473}"/>
              </a:ext>
            </a:extLst>
          </p:cNvPr>
          <p:cNvSpPr txBox="1"/>
          <p:nvPr/>
        </p:nvSpPr>
        <p:spPr>
          <a:xfrm>
            <a:off x="7331746" y="3774364"/>
            <a:ext cx="42697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F3B4155-E70B-422D-895E-E24D8650FBEA}"/>
              </a:ext>
            </a:extLst>
          </p:cNvPr>
          <p:cNvSpPr txBox="1"/>
          <p:nvPr/>
        </p:nvSpPr>
        <p:spPr>
          <a:xfrm>
            <a:off x="7331746" y="4472771"/>
            <a:ext cx="42697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3C40FA-D410-472F-A025-89F400E8B89B}"/>
              </a:ext>
            </a:extLst>
          </p:cNvPr>
          <p:cNvSpPr txBox="1"/>
          <p:nvPr/>
        </p:nvSpPr>
        <p:spPr>
          <a:xfrm>
            <a:off x="7331746" y="5171178"/>
            <a:ext cx="42697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C252E46-8654-43BB-BC8F-305B566530E0}"/>
              </a:ext>
            </a:extLst>
          </p:cNvPr>
          <p:cNvSpPr txBox="1"/>
          <p:nvPr/>
        </p:nvSpPr>
        <p:spPr>
          <a:xfrm>
            <a:off x="7331746" y="5869586"/>
            <a:ext cx="42697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FEBF4F3-8C46-4075-950C-58623A61AA47}"/>
              </a:ext>
            </a:extLst>
          </p:cNvPr>
          <p:cNvSpPr/>
          <p:nvPr/>
        </p:nvSpPr>
        <p:spPr>
          <a:xfrm>
            <a:off x="874355" y="428961"/>
            <a:ext cx="1310826" cy="1321396"/>
          </a:xfrm>
          <a:custGeom>
            <a:avLst/>
            <a:gdLst>
              <a:gd name="connsiteX0" fmla="*/ 1310494 w 1314044"/>
              <a:gd name="connsiteY0" fmla="*/ 1228670 h 1324642"/>
              <a:gd name="connsiteX1" fmla="*/ 1303077 w 1314044"/>
              <a:gd name="connsiteY1" fmla="*/ 1148132 h 1324642"/>
              <a:gd name="connsiteX2" fmla="*/ 1303077 w 1314044"/>
              <a:gd name="connsiteY2" fmla="*/ 1148132 h 1324642"/>
              <a:gd name="connsiteX3" fmla="*/ 1302547 w 1314044"/>
              <a:gd name="connsiteY3" fmla="*/ 1129587 h 1324642"/>
              <a:gd name="connsiteX4" fmla="*/ 1298308 w 1314044"/>
              <a:gd name="connsiteY4" fmla="*/ 1050108 h 1324642"/>
              <a:gd name="connsiteX5" fmla="*/ 1294069 w 1314044"/>
              <a:gd name="connsiteY5" fmla="*/ 952084 h 1324642"/>
              <a:gd name="connsiteX6" fmla="*/ 1294069 w 1314044"/>
              <a:gd name="connsiteY6" fmla="*/ 952084 h 1324642"/>
              <a:gd name="connsiteX7" fmla="*/ 1298308 w 1314044"/>
              <a:gd name="connsiteY7" fmla="*/ 926651 h 1324642"/>
              <a:gd name="connsiteX8" fmla="*/ 1287711 w 1314044"/>
              <a:gd name="connsiteY8" fmla="*/ 803725 h 1324642"/>
              <a:gd name="connsiteX9" fmla="*/ 1277643 w 1314044"/>
              <a:gd name="connsiteY9" fmla="*/ 796307 h 1324642"/>
              <a:gd name="connsiteX10" fmla="*/ 1273934 w 1314044"/>
              <a:gd name="connsiteY10" fmla="*/ 729015 h 1324642"/>
              <a:gd name="connsiteX11" fmla="*/ 1266516 w 1314044"/>
              <a:gd name="connsiteY11" fmla="*/ 686096 h 1324642"/>
              <a:gd name="connsiteX12" fmla="*/ 1262277 w 1314044"/>
              <a:gd name="connsiteY12" fmla="*/ 680798 h 1324642"/>
              <a:gd name="connsiteX13" fmla="*/ 1258569 w 1314044"/>
              <a:gd name="connsiteY13" fmla="*/ 654305 h 1324642"/>
              <a:gd name="connsiteX14" fmla="*/ 1250621 w 1314044"/>
              <a:gd name="connsiteY14" fmla="*/ 636820 h 1324642"/>
              <a:gd name="connsiteX15" fmla="*/ 1250621 w 1314044"/>
              <a:gd name="connsiteY15" fmla="*/ 636820 h 1324642"/>
              <a:gd name="connsiteX16" fmla="*/ 1231546 w 1314044"/>
              <a:gd name="connsiteY16" fmla="*/ 620394 h 1324642"/>
              <a:gd name="connsiteX17" fmla="*/ 1231016 w 1314044"/>
              <a:gd name="connsiteY17" fmla="*/ 619864 h 1324642"/>
              <a:gd name="connsiteX18" fmla="*/ 1229426 w 1314044"/>
              <a:gd name="connsiteY18" fmla="*/ 618805 h 1324642"/>
              <a:gd name="connsiteX19" fmla="*/ 1206643 w 1314044"/>
              <a:gd name="connsiteY19" fmla="*/ 601319 h 1324642"/>
              <a:gd name="connsiteX20" fmla="*/ 1181739 w 1314044"/>
              <a:gd name="connsiteY20" fmla="*/ 581715 h 1324642"/>
              <a:gd name="connsiteX21" fmla="*/ 1146769 w 1314044"/>
              <a:gd name="connsiteY21" fmla="*/ 565819 h 1324642"/>
              <a:gd name="connsiteX22" fmla="*/ 1145709 w 1314044"/>
              <a:gd name="connsiteY22" fmla="*/ 564759 h 1324642"/>
              <a:gd name="connsiteX23" fmla="*/ 1144119 w 1314044"/>
              <a:gd name="connsiteY23" fmla="*/ 565289 h 1324642"/>
              <a:gd name="connsiteX24" fmla="*/ 1144119 w 1314044"/>
              <a:gd name="connsiteY24" fmla="*/ 565289 h 1324642"/>
              <a:gd name="connsiteX25" fmla="*/ 1138291 w 1314044"/>
              <a:gd name="connsiteY25" fmla="*/ 558931 h 1324642"/>
              <a:gd name="connsiteX26" fmla="*/ 1090074 w 1314044"/>
              <a:gd name="connsiteY26" fmla="*/ 538796 h 1324642"/>
              <a:gd name="connsiteX27" fmla="*/ 1072059 w 1314044"/>
              <a:gd name="connsiteY27" fmla="*/ 526609 h 1324642"/>
              <a:gd name="connsiteX28" fmla="*/ 1025431 w 1314044"/>
              <a:gd name="connsiteY28" fmla="*/ 522371 h 1324642"/>
              <a:gd name="connsiteX29" fmla="*/ 1022252 w 1314044"/>
              <a:gd name="connsiteY29" fmla="*/ 519721 h 1324642"/>
              <a:gd name="connsiteX30" fmla="*/ 1018013 w 1314044"/>
              <a:gd name="connsiteY30" fmla="*/ 514423 h 1324642"/>
              <a:gd name="connsiteX31" fmla="*/ 1012185 w 1314044"/>
              <a:gd name="connsiteY31" fmla="*/ 500117 h 1324642"/>
              <a:gd name="connsiteX32" fmla="*/ 1002648 w 1314044"/>
              <a:gd name="connsiteY32" fmla="*/ 487400 h 1324642"/>
              <a:gd name="connsiteX33" fmla="*/ 1001588 w 1314044"/>
              <a:gd name="connsiteY33" fmla="*/ 484221 h 1324642"/>
              <a:gd name="connsiteX34" fmla="*/ 999469 w 1314044"/>
              <a:gd name="connsiteY34" fmla="*/ 479452 h 1324642"/>
              <a:gd name="connsiteX35" fmla="*/ 999469 w 1314044"/>
              <a:gd name="connsiteY35" fmla="*/ 473624 h 1324642"/>
              <a:gd name="connsiteX36" fmla="*/ 999998 w 1314044"/>
              <a:gd name="connsiteY36" fmla="*/ 434944 h 1324642"/>
              <a:gd name="connsiteX37" fmla="*/ 985692 w 1314044"/>
              <a:gd name="connsiteY37" fmla="*/ 423817 h 1324642"/>
              <a:gd name="connsiteX38" fmla="*/ 976155 w 1314044"/>
              <a:gd name="connsiteY38" fmla="*/ 422228 h 1324642"/>
              <a:gd name="connsiteX39" fmla="*/ 996289 w 1314044"/>
              <a:gd name="connsiteY39" fmla="*/ 349107 h 1324642"/>
              <a:gd name="connsiteX40" fmla="*/ 1014834 w 1314044"/>
              <a:gd name="connsiteY40" fmla="*/ 310958 h 1324642"/>
              <a:gd name="connsiteX41" fmla="*/ 1015364 w 1314044"/>
              <a:gd name="connsiteY41" fmla="*/ 303540 h 1324642"/>
              <a:gd name="connsiteX42" fmla="*/ 1019603 w 1314044"/>
              <a:gd name="connsiteY42" fmla="*/ 286584 h 1324642"/>
              <a:gd name="connsiteX43" fmla="*/ 1021722 w 1314044"/>
              <a:gd name="connsiteY43" fmla="*/ 278636 h 1324642"/>
              <a:gd name="connsiteX44" fmla="*/ 1015894 w 1314044"/>
              <a:gd name="connsiteY44" fmla="*/ 240487 h 1324642"/>
              <a:gd name="connsiteX45" fmla="*/ 1015364 w 1314044"/>
              <a:gd name="connsiteY45" fmla="*/ 241017 h 1324642"/>
              <a:gd name="connsiteX46" fmla="*/ 1014834 w 1314044"/>
              <a:gd name="connsiteY46" fmla="*/ 240487 h 1324642"/>
              <a:gd name="connsiteX47" fmla="*/ 1015364 w 1314044"/>
              <a:gd name="connsiteY47" fmla="*/ 240487 h 1324642"/>
              <a:gd name="connsiteX48" fmla="*/ 1014834 w 1314044"/>
              <a:gd name="connsiteY48" fmla="*/ 239957 h 1324642"/>
              <a:gd name="connsiteX49" fmla="*/ 1012185 w 1314044"/>
              <a:gd name="connsiteY49" fmla="*/ 237837 h 1324642"/>
              <a:gd name="connsiteX50" fmla="*/ 1007416 w 1314044"/>
              <a:gd name="connsiteY50" fmla="*/ 235718 h 1324642"/>
              <a:gd name="connsiteX51" fmla="*/ 1004237 w 1314044"/>
              <a:gd name="connsiteY51" fmla="*/ 219822 h 1324642"/>
              <a:gd name="connsiteX52" fmla="*/ 1006357 w 1314044"/>
              <a:gd name="connsiteY52" fmla="*/ 200747 h 1324642"/>
              <a:gd name="connsiteX53" fmla="*/ 1009536 w 1314044"/>
              <a:gd name="connsiteY53" fmla="*/ 196509 h 1324642"/>
              <a:gd name="connsiteX54" fmla="*/ 1011125 w 1314044"/>
              <a:gd name="connsiteY54" fmla="*/ 182732 h 1324642"/>
              <a:gd name="connsiteX55" fmla="*/ 1010066 w 1314044"/>
              <a:gd name="connsiteY55" fmla="*/ 179023 h 1324642"/>
              <a:gd name="connsiteX56" fmla="*/ 1013775 w 1314044"/>
              <a:gd name="connsiteY56" fmla="*/ 175844 h 1324642"/>
              <a:gd name="connsiteX57" fmla="*/ 1033909 w 1314044"/>
              <a:gd name="connsiteY57" fmla="*/ 159419 h 1324642"/>
              <a:gd name="connsiteX58" fmla="*/ 1031260 w 1314044"/>
              <a:gd name="connsiteY58" fmla="*/ 129747 h 1324642"/>
              <a:gd name="connsiteX59" fmla="*/ 1023842 w 1314044"/>
              <a:gd name="connsiteY59" fmla="*/ 110142 h 1324642"/>
              <a:gd name="connsiteX60" fmla="*/ 1041327 w 1314044"/>
              <a:gd name="connsiteY60" fmla="*/ 100605 h 1324642"/>
              <a:gd name="connsiteX61" fmla="*/ 1074708 w 1314044"/>
              <a:gd name="connsiteY61" fmla="*/ 87888 h 1324642"/>
              <a:gd name="connsiteX62" fmla="*/ 1087955 w 1314044"/>
              <a:gd name="connsiteY62" fmla="*/ 76761 h 1324642"/>
              <a:gd name="connsiteX63" fmla="*/ 1091134 w 1314044"/>
              <a:gd name="connsiteY63" fmla="*/ 52388 h 1324642"/>
              <a:gd name="connsiteX64" fmla="*/ 1078947 w 1314044"/>
              <a:gd name="connsiteY64" fmla="*/ 41261 h 1324642"/>
              <a:gd name="connsiteX65" fmla="*/ 1074708 w 1314044"/>
              <a:gd name="connsiteY65" fmla="*/ 41261 h 1324642"/>
              <a:gd name="connsiteX66" fmla="*/ 1066230 w 1314044"/>
              <a:gd name="connsiteY66" fmla="*/ 37022 h 1324642"/>
              <a:gd name="connsiteX67" fmla="*/ 1003177 w 1314044"/>
              <a:gd name="connsiteY67" fmla="*/ 21126 h 1324642"/>
              <a:gd name="connsiteX68" fmla="*/ 992580 w 1314044"/>
              <a:gd name="connsiteY68" fmla="*/ 20596 h 1324642"/>
              <a:gd name="connsiteX69" fmla="*/ 990991 w 1314044"/>
              <a:gd name="connsiteY69" fmla="*/ 20596 h 1324642"/>
              <a:gd name="connsiteX70" fmla="*/ 991521 w 1314044"/>
              <a:gd name="connsiteY70" fmla="*/ 17947 h 1324642"/>
              <a:gd name="connsiteX71" fmla="*/ 972976 w 1314044"/>
              <a:gd name="connsiteY71" fmla="*/ 11588 h 1324642"/>
              <a:gd name="connsiteX72" fmla="*/ 916281 w 1314044"/>
              <a:gd name="connsiteY72" fmla="*/ 8939 h 1324642"/>
              <a:gd name="connsiteX73" fmla="*/ 915751 w 1314044"/>
              <a:gd name="connsiteY73" fmla="*/ 8939 h 1324642"/>
              <a:gd name="connsiteX74" fmla="*/ 915751 w 1314044"/>
              <a:gd name="connsiteY74" fmla="*/ 5230 h 1324642"/>
              <a:gd name="connsiteX75" fmla="*/ 738779 w 1314044"/>
              <a:gd name="connsiteY75" fmla="*/ 991 h 1324642"/>
              <a:gd name="connsiteX76" fmla="*/ 713346 w 1314044"/>
              <a:gd name="connsiteY76" fmla="*/ 8939 h 1324642"/>
              <a:gd name="connsiteX77" fmla="*/ 710167 w 1314044"/>
              <a:gd name="connsiteY77" fmla="*/ 9469 h 1324642"/>
              <a:gd name="connsiteX78" fmla="*/ 686853 w 1314044"/>
              <a:gd name="connsiteY78" fmla="*/ 9469 h 1324642"/>
              <a:gd name="connsiteX79" fmla="*/ 642345 w 1314044"/>
              <a:gd name="connsiteY79" fmla="*/ 25365 h 1324642"/>
              <a:gd name="connsiteX80" fmla="*/ 641815 w 1314044"/>
              <a:gd name="connsiteY80" fmla="*/ 28544 h 1324642"/>
              <a:gd name="connsiteX81" fmla="*/ 644994 w 1314044"/>
              <a:gd name="connsiteY81" fmla="*/ 32253 h 1324642"/>
              <a:gd name="connsiteX82" fmla="*/ 641815 w 1314044"/>
              <a:gd name="connsiteY82" fmla="*/ 28544 h 1324642"/>
              <a:gd name="connsiteX83" fmla="*/ 629628 w 1314044"/>
              <a:gd name="connsiteY83" fmla="*/ 32783 h 1324642"/>
              <a:gd name="connsiteX84" fmla="*/ 625390 w 1314044"/>
              <a:gd name="connsiteY84" fmla="*/ 72522 h 1324642"/>
              <a:gd name="connsiteX85" fmla="*/ 625390 w 1314044"/>
              <a:gd name="connsiteY85" fmla="*/ 72522 h 1324642"/>
              <a:gd name="connsiteX86" fmla="*/ 686853 w 1314044"/>
              <a:gd name="connsiteY86" fmla="*/ 100605 h 1324642"/>
              <a:gd name="connsiteX87" fmla="*/ 702219 w 1314044"/>
              <a:gd name="connsiteY87" fmla="*/ 109612 h 1324642"/>
              <a:gd name="connsiteX88" fmla="*/ 692152 w 1314044"/>
              <a:gd name="connsiteY88" fmla="*/ 123388 h 1324642"/>
              <a:gd name="connsiteX89" fmla="*/ 692681 w 1314044"/>
              <a:gd name="connsiteY89" fmla="*/ 155710 h 1324642"/>
              <a:gd name="connsiteX90" fmla="*/ 693741 w 1314044"/>
              <a:gd name="connsiteY90" fmla="*/ 155180 h 1324642"/>
              <a:gd name="connsiteX91" fmla="*/ 704868 w 1314044"/>
              <a:gd name="connsiteY91" fmla="*/ 171605 h 1324642"/>
              <a:gd name="connsiteX92" fmla="*/ 691622 w 1314044"/>
              <a:gd name="connsiteY92" fmla="*/ 201807 h 1324642"/>
              <a:gd name="connsiteX93" fmla="*/ 696920 w 1314044"/>
              <a:gd name="connsiteY93" fmla="*/ 219292 h 1324642"/>
              <a:gd name="connsiteX94" fmla="*/ 700629 w 1314044"/>
              <a:gd name="connsiteY94" fmla="*/ 227240 h 1324642"/>
              <a:gd name="connsiteX95" fmla="*/ 681025 w 1314044"/>
              <a:gd name="connsiteY95" fmla="*/ 246845 h 1324642"/>
              <a:gd name="connsiteX96" fmla="*/ 674666 w 1314044"/>
              <a:gd name="connsiteY96" fmla="*/ 251614 h 1324642"/>
              <a:gd name="connsiteX97" fmla="*/ 669368 w 1314044"/>
              <a:gd name="connsiteY97" fmla="*/ 254263 h 1324642"/>
              <a:gd name="connsiteX98" fmla="*/ 666189 w 1314044"/>
              <a:gd name="connsiteY98" fmla="*/ 254793 h 1324642"/>
              <a:gd name="connsiteX99" fmla="*/ 634397 w 1314044"/>
              <a:gd name="connsiteY99" fmla="*/ 272278 h 1324642"/>
              <a:gd name="connsiteX100" fmla="*/ 605255 w 1314044"/>
              <a:gd name="connsiteY100" fmla="*/ 290823 h 1324642"/>
              <a:gd name="connsiteX101" fmla="*/ 594658 w 1314044"/>
              <a:gd name="connsiteY101" fmla="*/ 303540 h 1324642"/>
              <a:gd name="connsiteX102" fmla="*/ 537963 w 1314044"/>
              <a:gd name="connsiteY102" fmla="*/ 330033 h 1324642"/>
              <a:gd name="connsiteX103" fmla="*/ 518888 w 1314044"/>
              <a:gd name="connsiteY103" fmla="*/ 341160 h 1324642"/>
              <a:gd name="connsiteX104" fmla="*/ 514649 w 1314044"/>
              <a:gd name="connsiteY104" fmla="*/ 343279 h 1324642"/>
              <a:gd name="connsiteX105" fmla="*/ 496104 w 1314044"/>
              <a:gd name="connsiteY105" fmla="*/ 358645 h 1324642"/>
              <a:gd name="connsiteX106" fmla="*/ 453716 w 1314044"/>
              <a:gd name="connsiteY106" fmla="*/ 371891 h 1324642"/>
              <a:gd name="connsiteX107" fmla="*/ 434641 w 1314044"/>
              <a:gd name="connsiteY107" fmla="*/ 374011 h 1324642"/>
              <a:gd name="connsiteX108" fmla="*/ 430402 w 1314044"/>
              <a:gd name="connsiteY108" fmla="*/ 377190 h 1324642"/>
              <a:gd name="connsiteX109" fmla="*/ 427223 w 1314044"/>
              <a:gd name="connsiteY109" fmla="*/ 386197 h 1324642"/>
              <a:gd name="connsiteX110" fmla="*/ 399141 w 1314044"/>
              <a:gd name="connsiteY110" fmla="*/ 390966 h 1324642"/>
              <a:gd name="connsiteX111" fmla="*/ 393842 w 1314044"/>
              <a:gd name="connsiteY111" fmla="*/ 392556 h 1324642"/>
              <a:gd name="connsiteX112" fmla="*/ 388544 w 1314044"/>
              <a:gd name="connsiteY112" fmla="*/ 396795 h 1324642"/>
              <a:gd name="connsiteX113" fmla="*/ 359401 w 1314044"/>
              <a:gd name="connsiteY113" fmla="*/ 398914 h 1324642"/>
              <a:gd name="connsiteX114" fmla="*/ 335028 w 1314044"/>
              <a:gd name="connsiteY114" fmla="*/ 419049 h 1324642"/>
              <a:gd name="connsiteX115" fmla="*/ 310655 w 1314044"/>
              <a:gd name="connsiteY115" fmla="*/ 430175 h 1324642"/>
              <a:gd name="connsiteX116" fmla="*/ 281512 w 1314044"/>
              <a:gd name="connsiteY116" fmla="*/ 443952 h 1324642"/>
              <a:gd name="connsiteX117" fmla="*/ 279923 w 1314044"/>
              <a:gd name="connsiteY117" fmla="*/ 444482 h 1324642"/>
              <a:gd name="connsiteX118" fmla="*/ 277803 w 1314044"/>
              <a:gd name="connsiteY118" fmla="*/ 447131 h 1324642"/>
              <a:gd name="connsiteX119" fmla="*/ 218989 w 1314044"/>
              <a:gd name="connsiteY119" fmla="*/ 481042 h 1324642"/>
              <a:gd name="connsiteX120" fmla="*/ 211571 w 1314044"/>
              <a:gd name="connsiteY120" fmla="*/ 487930 h 1324642"/>
              <a:gd name="connsiteX121" fmla="*/ 191967 w 1314044"/>
              <a:gd name="connsiteY121" fmla="*/ 495878 h 1324642"/>
              <a:gd name="connsiteX122" fmla="*/ 100831 w 1314044"/>
              <a:gd name="connsiteY122" fmla="*/ 548334 h 1324642"/>
              <a:gd name="connsiteX123" fmla="*/ 77518 w 1314044"/>
              <a:gd name="connsiteY123" fmla="*/ 564759 h 1324642"/>
              <a:gd name="connsiteX124" fmla="*/ 49965 w 1314044"/>
              <a:gd name="connsiteY124" fmla="*/ 588603 h 1324642"/>
              <a:gd name="connsiteX125" fmla="*/ 25062 w 1314044"/>
              <a:gd name="connsiteY125" fmla="*/ 620394 h 1324642"/>
              <a:gd name="connsiteX126" fmla="*/ 5457 w 1314044"/>
              <a:gd name="connsiteY126" fmla="*/ 663842 h 1324642"/>
              <a:gd name="connsiteX127" fmla="*/ 2808 w 1314044"/>
              <a:gd name="connsiteY127" fmla="*/ 667551 h 1324642"/>
              <a:gd name="connsiteX128" fmla="*/ 1218 w 1314044"/>
              <a:gd name="connsiteY128" fmla="*/ 672850 h 1324642"/>
              <a:gd name="connsiteX129" fmla="*/ 688 w 1314044"/>
              <a:gd name="connsiteY129" fmla="*/ 692455 h 1324642"/>
              <a:gd name="connsiteX130" fmla="*/ 5987 w 1314044"/>
              <a:gd name="connsiteY130" fmla="*/ 707291 h 1324642"/>
              <a:gd name="connsiteX131" fmla="*/ 17114 w 1314044"/>
              <a:gd name="connsiteY131" fmla="*/ 723716 h 1324642"/>
              <a:gd name="connsiteX132" fmla="*/ 40957 w 1314044"/>
              <a:gd name="connsiteY132" fmla="*/ 743321 h 1324642"/>
              <a:gd name="connsiteX133" fmla="*/ 49435 w 1314044"/>
              <a:gd name="connsiteY133" fmla="*/ 753388 h 1324642"/>
              <a:gd name="connsiteX134" fmla="*/ 84936 w 1314044"/>
              <a:gd name="connsiteY134" fmla="*/ 774582 h 1324642"/>
              <a:gd name="connsiteX135" fmla="*/ 128914 w 1314044"/>
              <a:gd name="connsiteY135" fmla="*/ 786239 h 1324642"/>
              <a:gd name="connsiteX136" fmla="*/ 125205 w 1314044"/>
              <a:gd name="connsiteY136" fmla="*/ 784120 h 1324642"/>
              <a:gd name="connsiteX137" fmla="*/ 128914 w 1314044"/>
              <a:gd name="connsiteY137" fmla="*/ 786239 h 1324642"/>
              <a:gd name="connsiteX138" fmla="*/ 156466 w 1314044"/>
              <a:gd name="connsiteY138" fmla="*/ 790478 h 1324642"/>
              <a:gd name="connsiteX139" fmla="*/ 175541 w 1314044"/>
              <a:gd name="connsiteY139" fmla="*/ 794717 h 1324642"/>
              <a:gd name="connsiteX140" fmla="*/ 259788 w 1314044"/>
              <a:gd name="connsiteY140" fmla="*/ 810613 h 1324642"/>
              <a:gd name="connsiteX141" fmla="*/ 319662 w 1314044"/>
              <a:gd name="connsiteY141" fmla="*/ 810613 h 1324642"/>
              <a:gd name="connsiteX142" fmla="*/ 382715 w 1314044"/>
              <a:gd name="connsiteY142" fmla="*/ 807964 h 1324642"/>
              <a:gd name="connsiteX143" fmla="*/ 390133 w 1314044"/>
              <a:gd name="connsiteY143" fmla="*/ 811143 h 1324642"/>
              <a:gd name="connsiteX144" fmla="*/ 390133 w 1314044"/>
              <a:gd name="connsiteY144" fmla="*/ 811143 h 1324642"/>
              <a:gd name="connsiteX145" fmla="*/ 419275 w 1314044"/>
              <a:gd name="connsiteY145" fmla="*/ 825449 h 1324642"/>
              <a:gd name="connsiteX146" fmla="*/ 450537 w 1314044"/>
              <a:gd name="connsiteY146" fmla="*/ 842404 h 1324642"/>
              <a:gd name="connsiteX147" fmla="*/ 465373 w 1314044"/>
              <a:gd name="connsiteY147" fmla="*/ 854061 h 1324642"/>
              <a:gd name="connsiteX148" fmla="*/ 472791 w 1314044"/>
              <a:gd name="connsiteY148" fmla="*/ 863598 h 1324642"/>
              <a:gd name="connsiteX149" fmla="*/ 497694 w 1314044"/>
              <a:gd name="connsiteY149" fmla="*/ 919233 h 1324642"/>
              <a:gd name="connsiteX150" fmla="*/ 518888 w 1314044"/>
              <a:gd name="connsiteY150" fmla="*/ 1003481 h 1324642"/>
              <a:gd name="connsiteX151" fmla="*/ 523127 w 1314044"/>
              <a:gd name="connsiteY151" fmla="*/ 1010369 h 1324642"/>
              <a:gd name="connsiteX152" fmla="*/ 526836 w 1314044"/>
              <a:gd name="connsiteY152" fmla="*/ 1043750 h 1324642"/>
              <a:gd name="connsiteX153" fmla="*/ 529485 w 1314044"/>
              <a:gd name="connsiteY153" fmla="*/ 1106273 h 1324642"/>
              <a:gd name="connsiteX154" fmla="*/ 531075 w 1314044"/>
              <a:gd name="connsiteY154" fmla="*/ 1165617 h 1324642"/>
              <a:gd name="connsiteX155" fmla="*/ 526836 w 1314044"/>
              <a:gd name="connsiteY155" fmla="*/ 1208005 h 1324642"/>
              <a:gd name="connsiteX156" fmla="*/ 517829 w 1314044"/>
              <a:gd name="connsiteY156" fmla="*/ 1254103 h 1324642"/>
              <a:gd name="connsiteX157" fmla="*/ 517299 w 1314044"/>
              <a:gd name="connsiteY157" fmla="*/ 1254633 h 1324642"/>
              <a:gd name="connsiteX158" fmla="*/ 515179 w 1314044"/>
              <a:gd name="connsiteY158" fmla="*/ 1256752 h 1324642"/>
              <a:gd name="connsiteX159" fmla="*/ 512000 w 1314044"/>
              <a:gd name="connsiteY159" fmla="*/ 1263640 h 1324642"/>
              <a:gd name="connsiteX160" fmla="*/ 501933 w 1314044"/>
              <a:gd name="connsiteY160" fmla="*/ 1294372 h 1324642"/>
              <a:gd name="connsiteX161" fmla="*/ 498224 w 1314044"/>
              <a:gd name="connsiteY161" fmla="*/ 1326164 h 1324642"/>
              <a:gd name="connsiteX162" fmla="*/ 506172 w 1314044"/>
              <a:gd name="connsiteY162" fmla="*/ 1326164 h 1324642"/>
              <a:gd name="connsiteX163" fmla="*/ 510411 w 1314044"/>
              <a:gd name="connsiteY163" fmla="*/ 1326164 h 1324642"/>
              <a:gd name="connsiteX164" fmla="*/ 1074708 w 1314044"/>
              <a:gd name="connsiteY164" fmla="*/ 1326164 h 1324642"/>
              <a:gd name="connsiteX165" fmla="*/ 1086895 w 1314044"/>
              <a:gd name="connsiteY165" fmla="*/ 1326164 h 1324642"/>
              <a:gd name="connsiteX166" fmla="*/ 1078947 w 1314044"/>
              <a:gd name="connsiteY166" fmla="*/ 1294372 h 1324642"/>
              <a:gd name="connsiteX167" fmla="*/ 1075768 w 1314044"/>
              <a:gd name="connsiteY167" fmla="*/ 1281126 h 1324642"/>
              <a:gd name="connsiteX168" fmla="*/ 1075238 w 1314044"/>
              <a:gd name="connsiteY168" fmla="*/ 1276887 h 1324642"/>
              <a:gd name="connsiteX169" fmla="*/ 1076298 w 1314044"/>
              <a:gd name="connsiteY169" fmla="*/ 1272118 h 1324642"/>
              <a:gd name="connsiteX170" fmla="*/ 1073648 w 1314044"/>
              <a:gd name="connsiteY170" fmla="*/ 1266820 h 1324642"/>
              <a:gd name="connsiteX171" fmla="*/ 1070469 w 1314044"/>
              <a:gd name="connsiteY171" fmla="*/ 1264170 h 1324642"/>
              <a:gd name="connsiteX172" fmla="*/ 1064111 w 1314044"/>
              <a:gd name="connsiteY172" fmla="*/ 1242446 h 1324642"/>
              <a:gd name="connsiteX173" fmla="*/ 1064111 w 1314044"/>
              <a:gd name="connsiteY173" fmla="*/ 1203767 h 1324642"/>
              <a:gd name="connsiteX174" fmla="*/ 1066760 w 1314044"/>
              <a:gd name="connsiteY174" fmla="*/ 1157139 h 1324642"/>
              <a:gd name="connsiteX175" fmla="*/ 1068880 w 1314044"/>
              <a:gd name="connsiteY175" fmla="*/ 1139654 h 1324642"/>
              <a:gd name="connsiteX176" fmla="*/ 1075238 w 1314044"/>
              <a:gd name="connsiteY176" fmla="*/ 1123228 h 1324642"/>
              <a:gd name="connsiteX177" fmla="*/ 1078947 w 1314044"/>
              <a:gd name="connsiteY177" fmla="*/ 1114751 h 1324642"/>
              <a:gd name="connsiteX178" fmla="*/ 1085835 w 1314044"/>
              <a:gd name="connsiteY178" fmla="*/ 1102564 h 1324642"/>
              <a:gd name="connsiteX179" fmla="*/ 1102261 w 1314044"/>
              <a:gd name="connsiteY179" fmla="*/ 1066534 h 1324642"/>
              <a:gd name="connsiteX180" fmla="*/ 1102261 w 1314044"/>
              <a:gd name="connsiteY180" fmla="*/ 1066534 h 1324642"/>
              <a:gd name="connsiteX181" fmla="*/ 1101731 w 1314044"/>
              <a:gd name="connsiteY181" fmla="*/ 1066534 h 1324642"/>
              <a:gd name="connsiteX182" fmla="*/ 1106500 w 1314044"/>
              <a:gd name="connsiteY182" fmla="*/ 1067593 h 1324642"/>
              <a:gd name="connsiteX183" fmla="*/ 1106500 w 1314044"/>
              <a:gd name="connsiteY183" fmla="*/ 1067593 h 1324642"/>
              <a:gd name="connsiteX184" fmla="*/ 1110209 w 1314044"/>
              <a:gd name="connsiteY184" fmla="*/ 1099915 h 1324642"/>
              <a:gd name="connsiteX185" fmla="*/ 1114977 w 1314044"/>
              <a:gd name="connsiteY185" fmla="*/ 1126937 h 1324642"/>
              <a:gd name="connsiteX186" fmla="*/ 1117627 w 1314044"/>
              <a:gd name="connsiteY186" fmla="*/ 1127997 h 1324642"/>
              <a:gd name="connsiteX187" fmla="*/ 1122925 w 1314044"/>
              <a:gd name="connsiteY187" fmla="*/ 1147072 h 1324642"/>
              <a:gd name="connsiteX188" fmla="*/ 1125045 w 1314044"/>
              <a:gd name="connsiteY188" fmla="*/ 1147602 h 1324642"/>
              <a:gd name="connsiteX189" fmla="*/ 1122925 w 1314044"/>
              <a:gd name="connsiteY189" fmla="*/ 1147072 h 1324642"/>
              <a:gd name="connsiteX190" fmla="*/ 1124515 w 1314044"/>
              <a:gd name="connsiteY190" fmla="*/ 1184162 h 1324642"/>
              <a:gd name="connsiteX191" fmla="*/ 1127694 w 1314044"/>
              <a:gd name="connsiteY191" fmla="*/ 1258342 h 1324642"/>
              <a:gd name="connsiteX192" fmla="*/ 1128754 w 1314044"/>
              <a:gd name="connsiteY192" fmla="*/ 1269469 h 1324642"/>
              <a:gd name="connsiteX193" fmla="*/ 1133522 w 1314044"/>
              <a:gd name="connsiteY193" fmla="*/ 1281126 h 1324642"/>
              <a:gd name="connsiteX194" fmla="*/ 1137231 w 1314044"/>
              <a:gd name="connsiteY194" fmla="*/ 1288544 h 1324642"/>
              <a:gd name="connsiteX195" fmla="*/ 1137231 w 1314044"/>
              <a:gd name="connsiteY195" fmla="*/ 1300730 h 1324642"/>
              <a:gd name="connsiteX196" fmla="*/ 1137231 w 1314044"/>
              <a:gd name="connsiteY196" fmla="*/ 1301790 h 1324642"/>
              <a:gd name="connsiteX197" fmla="*/ 1137761 w 1314044"/>
              <a:gd name="connsiteY197" fmla="*/ 1319275 h 1324642"/>
              <a:gd name="connsiteX198" fmla="*/ 1137761 w 1314044"/>
              <a:gd name="connsiteY198" fmla="*/ 1326693 h 1324642"/>
              <a:gd name="connsiteX199" fmla="*/ 1142000 w 1314044"/>
              <a:gd name="connsiteY199" fmla="*/ 1326693 h 1324642"/>
              <a:gd name="connsiteX200" fmla="*/ 1273405 w 1314044"/>
              <a:gd name="connsiteY200" fmla="*/ 1326693 h 1324642"/>
              <a:gd name="connsiteX201" fmla="*/ 1293539 w 1314044"/>
              <a:gd name="connsiteY201" fmla="*/ 1326693 h 1324642"/>
              <a:gd name="connsiteX202" fmla="*/ 1297778 w 1314044"/>
              <a:gd name="connsiteY202" fmla="*/ 1326693 h 1324642"/>
              <a:gd name="connsiteX203" fmla="*/ 1302017 w 1314044"/>
              <a:gd name="connsiteY203" fmla="*/ 1326693 h 1324642"/>
              <a:gd name="connsiteX204" fmla="*/ 1306256 w 1314044"/>
              <a:gd name="connsiteY204" fmla="*/ 1326693 h 1324642"/>
              <a:gd name="connsiteX205" fmla="*/ 1308905 w 1314044"/>
              <a:gd name="connsiteY205" fmla="*/ 1306029 h 1324642"/>
              <a:gd name="connsiteX206" fmla="*/ 1310494 w 1314044"/>
              <a:gd name="connsiteY206" fmla="*/ 1228670 h 1324642"/>
              <a:gd name="connsiteX207" fmla="*/ 1045566 w 1314044"/>
              <a:gd name="connsiteY207" fmla="*/ 91597 h 1324642"/>
              <a:gd name="connsiteX208" fmla="*/ 1045036 w 1314044"/>
              <a:gd name="connsiteY208" fmla="*/ 92127 h 1324642"/>
              <a:gd name="connsiteX209" fmla="*/ 1044506 w 1314044"/>
              <a:gd name="connsiteY209" fmla="*/ 92127 h 1324642"/>
              <a:gd name="connsiteX210" fmla="*/ 1045566 w 1314044"/>
              <a:gd name="connsiteY210" fmla="*/ 91597 h 1324642"/>
              <a:gd name="connsiteX211" fmla="*/ 1028081 w 1314044"/>
              <a:gd name="connsiteY211" fmla="*/ 96366 h 1324642"/>
              <a:gd name="connsiteX212" fmla="*/ 1028611 w 1314044"/>
              <a:gd name="connsiteY212" fmla="*/ 96895 h 1324642"/>
              <a:gd name="connsiteX213" fmla="*/ 1028611 w 1314044"/>
              <a:gd name="connsiteY213" fmla="*/ 96895 h 1324642"/>
              <a:gd name="connsiteX214" fmla="*/ 1028081 w 1314044"/>
              <a:gd name="connsiteY214" fmla="*/ 96366 h 1324642"/>
              <a:gd name="connsiteX215" fmla="*/ 1028081 w 1314044"/>
              <a:gd name="connsiteY215" fmla="*/ 96366 h 1324642"/>
              <a:gd name="connsiteX216" fmla="*/ 683144 w 1314044"/>
              <a:gd name="connsiteY216" fmla="*/ 15827 h 1324642"/>
              <a:gd name="connsiteX217" fmla="*/ 684204 w 1314044"/>
              <a:gd name="connsiteY217" fmla="*/ 15298 h 1324642"/>
              <a:gd name="connsiteX218" fmla="*/ 685793 w 1314044"/>
              <a:gd name="connsiteY218" fmla="*/ 15827 h 1324642"/>
              <a:gd name="connsiteX219" fmla="*/ 683144 w 1314044"/>
              <a:gd name="connsiteY219" fmla="*/ 15827 h 1324642"/>
              <a:gd name="connsiteX220" fmla="*/ 685793 w 1314044"/>
              <a:gd name="connsiteY220" fmla="*/ 16357 h 1324642"/>
              <a:gd name="connsiteX221" fmla="*/ 685793 w 1314044"/>
              <a:gd name="connsiteY221" fmla="*/ 16357 h 1324642"/>
              <a:gd name="connsiteX222" fmla="*/ 685793 w 1314044"/>
              <a:gd name="connsiteY222" fmla="*/ 16357 h 1324642"/>
              <a:gd name="connsiteX223" fmla="*/ 685793 w 1314044"/>
              <a:gd name="connsiteY223" fmla="*/ 16357 h 1324642"/>
              <a:gd name="connsiteX224" fmla="*/ 118846 w 1314044"/>
              <a:gd name="connsiteY224" fmla="*/ 778291 h 1324642"/>
              <a:gd name="connsiteX225" fmla="*/ 118846 w 1314044"/>
              <a:gd name="connsiteY225" fmla="*/ 778291 h 1324642"/>
              <a:gd name="connsiteX226" fmla="*/ 118846 w 1314044"/>
              <a:gd name="connsiteY226" fmla="*/ 778291 h 1324642"/>
              <a:gd name="connsiteX227" fmla="*/ 118846 w 1314044"/>
              <a:gd name="connsiteY227" fmla="*/ 778291 h 1324642"/>
              <a:gd name="connsiteX228" fmla="*/ 118846 w 1314044"/>
              <a:gd name="connsiteY228" fmla="*/ 778291 h 1324642"/>
              <a:gd name="connsiteX229" fmla="*/ 118846 w 1314044"/>
              <a:gd name="connsiteY229" fmla="*/ 778291 h 1324642"/>
              <a:gd name="connsiteX230" fmla="*/ 518888 w 1314044"/>
              <a:gd name="connsiteY230" fmla="*/ 1256222 h 1324642"/>
              <a:gd name="connsiteX231" fmla="*/ 518888 w 1314044"/>
              <a:gd name="connsiteY231" fmla="*/ 1256222 h 1324642"/>
              <a:gd name="connsiteX232" fmla="*/ 518888 w 1314044"/>
              <a:gd name="connsiteY232" fmla="*/ 1256222 h 1324642"/>
              <a:gd name="connsiteX233" fmla="*/ 518888 w 1314044"/>
              <a:gd name="connsiteY233" fmla="*/ 1256222 h 1324642"/>
              <a:gd name="connsiteX234" fmla="*/ 706988 w 1314044"/>
              <a:gd name="connsiteY234" fmla="*/ 84179 h 1324642"/>
              <a:gd name="connsiteX235" fmla="*/ 706988 w 1314044"/>
              <a:gd name="connsiteY235" fmla="*/ 84179 h 1324642"/>
              <a:gd name="connsiteX236" fmla="*/ 706988 w 1314044"/>
              <a:gd name="connsiteY236" fmla="*/ 84179 h 1324642"/>
              <a:gd name="connsiteX237" fmla="*/ 706988 w 1314044"/>
              <a:gd name="connsiteY237" fmla="*/ 84179 h 1324642"/>
              <a:gd name="connsiteX238" fmla="*/ 539553 w 1314044"/>
              <a:gd name="connsiteY238" fmla="*/ 1117400 h 1324642"/>
              <a:gd name="connsiteX239" fmla="*/ 539553 w 1314044"/>
              <a:gd name="connsiteY239" fmla="*/ 1116340 h 1324642"/>
              <a:gd name="connsiteX240" fmla="*/ 540612 w 1314044"/>
              <a:gd name="connsiteY240" fmla="*/ 1116340 h 1324642"/>
              <a:gd name="connsiteX241" fmla="*/ 539553 w 1314044"/>
              <a:gd name="connsiteY241" fmla="*/ 1117400 h 1324642"/>
              <a:gd name="connsiteX242" fmla="*/ 746197 w 1314044"/>
              <a:gd name="connsiteY242" fmla="*/ 461437 h 1324642"/>
              <a:gd name="connsiteX243" fmla="*/ 741958 w 1314044"/>
              <a:gd name="connsiteY243" fmla="*/ 472564 h 1324642"/>
              <a:gd name="connsiteX244" fmla="*/ 706988 w 1314044"/>
              <a:gd name="connsiteY244" fmla="*/ 495878 h 1324642"/>
              <a:gd name="connsiteX245" fmla="*/ 679435 w 1314044"/>
              <a:gd name="connsiteY245" fmla="*/ 505415 h 1324642"/>
              <a:gd name="connsiteX246" fmla="*/ 634927 w 1314044"/>
              <a:gd name="connsiteY246" fmla="*/ 525020 h 1324642"/>
              <a:gd name="connsiteX247" fmla="*/ 631218 w 1314044"/>
              <a:gd name="connsiteY247" fmla="*/ 528729 h 1324642"/>
              <a:gd name="connsiteX248" fmla="*/ 626979 w 1314044"/>
              <a:gd name="connsiteY248" fmla="*/ 529259 h 1324642"/>
              <a:gd name="connsiteX249" fmla="*/ 606315 w 1314044"/>
              <a:gd name="connsiteY249" fmla="*/ 518132 h 1324642"/>
              <a:gd name="connsiteX250" fmla="*/ 583001 w 1314044"/>
              <a:gd name="connsiteY250" fmla="*/ 503826 h 1324642"/>
              <a:gd name="connsiteX251" fmla="*/ 558098 w 1314044"/>
              <a:gd name="connsiteY251" fmla="*/ 502766 h 1324642"/>
              <a:gd name="connsiteX252" fmla="*/ 548030 w 1314044"/>
              <a:gd name="connsiteY252" fmla="*/ 481572 h 1324642"/>
              <a:gd name="connsiteX253" fmla="*/ 553329 w 1314044"/>
              <a:gd name="connsiteY253" fmla="*/ 474684 h 1324642"/>
              <a:gd name="connsiteX254" fmla="*/ 567105 w 1314044"/>
              <a:gd name="connsiteY254" fmla="*/ 445012 h 1324642"/>
              <a:gd name="connsiteX255" fmla="*/ 570814 w 1314044"/>
              <a:gd name="connsiteY255" fmla="*/ 441302 h 1324642"/>
              <a:gd name="connsiteX256" fmla="*/ 626449 w 1314044"/>
              <a:gd name="connsiteY256" fmla="*/ 394145 h 1324642"/>
              <a:gd name="connsiteX257" fmla="*/ 633337 w 1314044"/>
              <a:gd name="connsiteY257" fmla="*/ 388847 h 1324642"/>
              <a:gd name="connsiteX258" fmla="*/ 678375 w 1314044"/>
              <a:gd name="connsiteY258" fmla="*/ 361824 h 1324642"/>
              <a:gd name="connsiteX259" fmla="*/ 710167 w 1314044"/>
              <a:gd name="connsiteY259" fmla="*/ 334801 h 1324642"/>
              <a:gd name="connsiteX260" fmla="*/ 745137 w 1314044"/>
              <a:gd name="connsiteY260" fmla="*/ 346458 h 1324642"/>
              <a:gd name="connsiteX261" fmla="*/ 749376 w 1314044"/>
              <a:gd name="connsiteY261" fmla="*/ 367122 h 1324642"/>
              <a:gd name="connsiteX262" fmla="*/ 746197 w 1314044"/>
              <a:gd name="connsiteY262" fmla="*/ 461437 h 1324642"/>
              <a:gd name="connsiteX263" fmla="*/ 1091134 w 1314044"/>
              <a:gd name="connsiteY263" fmla="*/ 537736 h 1324642"/>
              <a:gd name="connsiteX264" fmla="*/ 1091134 w 1314044"/>
              <a:gd name="connsiteY264" fmla="*/ 537736 h 1324642"/>
              <a:gd name="connsiteX265" fmla="*/ 1091134 w 1314044"/>
              <a:gd name="connsiteY265" fmla="*/ 537736 h 1324642"/>
              <a:gd name="connsiteX266" fmla="*/ 1091134 w 1314044"/>
              <a:gd name="connsiteY266" fmla="*/ 537736 h 1324642"/>
              <a:gd name="connsiteX267" fmla="*/ 1091134 w 1314044"/>
              <a:gd name="connsiteY267" fmla="*/ 537736 h 1324642"/>
              <a:gd name="connsiteX268" fmla="*/ 988341 w 1314044"/>
              <a:gd name="connsiteY268" fmla="*/ 32253 h 1324642"/>
              <a:gd name="connsiteX269" fmla="*/ 988341 w 1314044"/>
              <a:gd name="connsiteY269" fmla="*/ 32253 h 1324642"/>
              <a:gd name="connsiteX270" fmla="*/ 988341 w 1314044"/>
              <a:gd name="connsiteY270" fmla="*/ 32253 h 1324642"/>
              <a:gd name="connsiteX271" fmla="*/ 988341 w 1314044"/>
              <a:gd name="connsiteY271" fmla="*/ 32253 h 1324642"/>
              <a:gd name="connsiteX272" fmla="*/ 987282 w 1314044"/>
              <a:gd name="connsiteY272" fmla="*/ 42320 h 1324642"/>
              <a:gd name="connsiteX273" fmla="*/ 988341 w 1314044"/>
              <a:gd name="connsiteY273" fmla="*/ 32253 h 1324642"/>
              <a:gd name="connsiteX274" fmla="*/ 1285061 w 1314044"/>
              <a:gd name="connsiteY274" fmla="*/ 995003 h 1324642"/>
              <a:gd name="connsiteX275" fmla="*/ 1285061 w 1314044"/>
              <a:gd name="connsiteY275" fmla="*/ 993943 h 1324642"/>
              <a:gd name="connsiteX276" fmla="*/ 1286121 w 1314044"/>
              <a:gd name="connsiteY276" fmla="*/ 990764 h 1324642"/>
              <a:gd name="connsiteX277" fmla="*/ 1285061 w 1314044"/>
              <a:gd name="connsiteY277" fmla="*/ 995003 h 1324642"/>
              <a:gd name="connsiteX278" fmla="*/ 1296718 w 1314044"/>
              <a:gd name="connsiteY278" fmla="*/ 1312387 h 1324642"/>
              <a:gd name="connsiteX279" fmla="*/ 1296718 w 1314044"/>
              <a:gd name="connsiteY279" fmla="*/ 1309208 h 1324642"/>
              <a:gd name="connsiteX280" fmla="*/ 1296718 w 1314044"/>
              <a:gd name="connsiteY280" fmla="*/ 1312387 h 1324642"/>
              <a:gd name="connsiteX281" fmla="*/ 1296718 w 1314044"/>
              <a:gd name="connsiteY281" fmla="*/ 1312387 h 132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</a:cxnLst>
            <a:rect l="l" t="t" r="r" b="b"/>
            <a:pathLst>
              <a:path w="1314044" h="1324642">
                <a:moveTo>
                  <a:pt x="1310494" y="1228670"/>
                </a:moveTo>
                <a:cubicBezTo>
                  <a:pt x="1307845" y="1201647"/>
                  <a:pt x="1305726" y="1175154"/>
                  <a:pt x="1303077" y="1148132"/>
                </a:cubicBezTo>
                <a:cubicBezTo>
                  <a:pt x="1303077" y="1148132"/>
                  <a:pt x="1303077" y="1148132"/>
                  <a:pt x="1303077" y="1148132"/>
                </a:cubicBezTo>
                <a:cubicBezTo>
                  <a:pt x="1304136" y="1141773"/>
                  <a:pt x="1304666" y="1135415"/>
                  <a:pt x="1302547" y="1129587"/>
                </a:cubicBezTo>
                <a:cubicBezTo>
                  <a:pt x="1300957" y="1103094"/>
                  <a:pt x="1299897" y="1076601"/>
                  <a:pt x="1298308" y="1050108"/>
                </a:cubicBezTo>
                <a:cubicBezTo>
                  <a:pt x="1296718" y="1017257"/>
                  <a:pt x="1295658" y="984406"/>
                  <a:pt x="1294069" y="952084"/>
                </a:cubicBezTo>
                <a:lnTo>
                  <a:pt x="1294069" y="952084"/>
                </a:lnTo>
                <a:cubicBezTo>
                  <a:pt x="1295658" y="943607"/>
                  <a:pt x="1298308" y="935129"/>
                  <a:pt x="1298308" y="926651"/>
                </a:cubicBezTo>
                <a:cubicBezTo>
                  <a:pt x="1298308" y="885323"/>
                  <a:pt x="1287181" y="845053"/>
                  <a:pt x="1287711" y="803725"/>
                </a:cubicBezTo>
                <a:cubicBezTo>
                  <a:pt x="1287711" y="798956"/>
                  <a:pt x="1283472" y="795777"/>
                  <a:pt x="1277643" y="796307"/>
                </a:cubicBezTo>
                <a:cubicBezTo>
                  <a:pt x="1271285" y="774053"/>
                  <a:pt x="1280822" y="751269"/>
                  <a:pt x="1273934" y="729015"/>
                </a:cubicBezTo>
                <a:cubicBezTo>
                  <a:pt x="1271285" y="714709"/>
                  <a:pt x="1273934" y="699343"/>
                  <a:pt x="1266516" y="686096"/>
                </a:cubicBezTo>
                <a:cubicBezTo>
                  <a:pt x="1265987" y="683977"/>
                  <a:pt x="1264397" y="682387"/>
                  <a:pt x="1262277" y="680798"/>
                </a:cubicBezTo>
                <a:cubicBezTo>
                  <a:pt x="1255919" y="672850"/>
                  <a:pt x="1258569" y="663312"/>
                  <a:pt x="1258569" y="654305"/>
                </a:cubicBezTo>
                <a:cubicBezTo>
                  <a:pt x="1258569" y="646887"/>
                  <a:pt x="1259628" y="639469"/>
                  <a:pt x="1250621" y="636820"/>
                </a:cubicBezTo>
                <a:lnTo>
                  <a:pt x="1250621" y="636820"/>
                </a:lnTo>
                <a:cubicBezTo>
                  <a:pt x="1245852" y="629402"/>
                  <a:pt x="1240553" y="622514"/>
                  <a:pt x="1231546" y="620394"/>
                </a:cubicBezTo>
                <a:cubicBezTo>
                  <a:pt x="1231546" y="620394"/>
                  <a:pt x="1231546" y="620394"/>
                  <a:pt x="1231016" y="619864"/>
                </a:cubicBezTo>
                <a:cubicBezTo>
                  <a:pt x="1230486" y="619334"/>
                  <a:pt x="1229956" y="619334"/>
                  <a:pt x="1229426" y="618805"/>
                </a:cubicBezTo>
                <a:cubicBezTo>
                  <a:pt x="1224128" y="609797"/>
                  <a:pt x="1216710" y="603969"/>
                  <a:pt x="1206643" y="601319"/>
                </a:cubicBezTo>
                <a:cubicBezTo>
                  <a:pt x="1199754" y="592842"/>
                  <a:pt x="1190217" y="588073"/>
                  <a:pt x="1181739" y="581715"/>
                </a:cubicBezTo>
                <a:cubicBezTo>
                  <a:pt x="1171672" y="573237"/>
                  <a:pt x="1158955" y="569528"/>
                  <a:pt x="1146769" y="565819"/>
                </a:cubicBezTo>
                <a:lnTo>
                  <a:pt x="1145709" y="564759"/>
                </a:lnTo>
                <a:lnTo>
                  <a:pt x="1144119" y="565289"/>
                </a:lnTo>
                <a:cubicBezTo>
                  <a:pt x="1144119" y="565289"/>
                  <a:pt x="1144119" y="565289"/>
                  <a:pt x="1144119" y="565289"/>
                </a:cubicBezTo>
                <a:cubicBezTo>
                  <a:pt x="1142000" y="563170"/>
                  <a:pt x="1140410" y="561050"/>
                  <a:pt x="1138291" y="558931"/>
                </a:cubicBezTo>
                <a:cubicBezTo>
                  <a:pt x="1124515" y="546744"/>
                  <a:pt x="1108619" y="539856"/>
                  <a:pt x="1090074" y="538796"/>
                </a:cubicBezTo>
                <a:cubicBezTo>
                  <a:pt x="1087425" y="529789"/>
                  <a:pt x="1079477" y="526609"/>
                  <a:pt x="1072059" y="526609"/>
                </a:cubicBezTo>
                <a:cubicBezTo>
                  <a:pt x="1056163" y="527139"/>
                  <a:pt x="1040797" y="523430"/>
                  <a:pt x="1025431" y="522371"/>
                </a:cubicBezTo>
                <a:cubicBezTo>
                  <a:pt x="1024372" y="521841"/>
                  <a:pt x="1023312" y="520781"/>
                  <a:pt x="1022252" y="519721"/>
                </a:cubicBezTo>
                <a:cubicBezTo>
                  <a:pt x="1021193" y="518132"/>
                  <a:pt x="1019603" y="516012"/>
                  <a:pt x="1018013" y="514423"/>
                </a:cubicBezTo>
                <a:cubicBezTo>
                  <a:pt x="1014305" y="509654"/>
                  <a:pt x="1011125" y="504355"/>
                  <a:pt x="1012185" y="500117"/>
                </a:cubicBezTo>
                <a:cubicBezTo>
                  <a:pt x="1014305" y="488460"/>
                  <a:pt x="1009006" y="487930"/>
                  <a:pt x="1002648" y="487400"/>
                </a:cubicBezTo>
                <a:cubicBezTo>
                  <a:pt x="1002118" y="486340"/>
                  <a:pt x="1002118" y="485281"/>
                  <a:pt x="1001588" y="484221"/>
                </a:cubicBezTo>
                <a:cubicBezTo>
                  <a:pt x="1001058" y="482631"/>
                  <a:pt x="999998" y="481042"/>
                  <a:pt x="999469" y="479452"/>
                </a:cubicBezTo>
                <a:cubicBezTo>
                  <a:pt x="999469" y="477333"/>
                  <a:pt x="999469" y="475213"/>
                  <a:pt x="999469" y="473624"/>
                </a:cubicBezTo>
                <a:cubicBezTo>
                  <a:pt x="999469" y="460907"/>
                  <a:pt x="987812" y="448720"/>
                  <a:pt x="999998" y="434944"/>
                </a:cubicBezTo>
                <a:cubicBezTo>
                  <a:pt x="1003177" y="431235"/>
                  <a:pt x="996289" y="420108"/>
                  <a:pt x="985692" y="423817"/>
                </a:cubicBezTo>
                <a:cubicBezTo>
                  <a:pt x="981983" y="424877"/>
                  <a:pt x="978804" y="428056"/>
                  <a:pt x="976155" y="422228"/>
                </a:cubicBezTo>
                <a:cubicBezTo>
                  <a:pt x="968737" y="407392"/>
                  <a:pt x="981453" y="358115"/>
                  <a:pt x="996289" y="349107"/>
                </a:cubicBezTo>
                <a:cubicBezTo>
                  <a:pt x="1011125" y="340100"/>
                  <a:pt x="1020663" y="329503"/>
                  <a:pt x="1014834" y="310958"/>
                </a:cubicBezTo>
                <a:cubicBezTo>
                  <a:pt x="1014834" y="308308"/>
                  <a:pt x="1014834" y="305659"/>
                  <a:pt x="1015364" y="303540"/>
                </a:cubicBezTo>
                <a:cubicBezTo>
                  <a:pt x="1016954" y="297711"/>
                  <a:pt x="1018543" y="292413"/>
                  <a:pt x="1019603" y="286584"/>
                </a:cubicBezTo>
                <a:cubicBezTo>
                  <a:pt x="1020663" y="283935"/>
                  <a:pt x="1021193" y="281286"/>
                  <a:pt x="1021722" y="278636"/>
                </a:cubicBezTo>
                <a:cubicBezTo>
                  <a:pt x="1024902" y="265390"/>
                  <a:pt x="1027021" y="251614"/>
                  <a:pt x="1015894" y="240487"/>
                </a:cubicBezTo>
                <a:cubicBezTo>
                  <a:pt x="1015894" y="240487"/>
                  <a:pt x="1015894" y="241017"/>
                  <a:pt x="1015364" y="241017"/>
                </a:cubicBezTo>
                <a:cubicBezTo>
                  <a:pt x="1015364" y="241017"/>
                  <a:pt x="1015364" y="240487"/>
                  <a:pt x="1014834" y="240487"/>
                </a:cubicBezTo>
                <a:cubicBezTo>
                  <a:pt x="1014834" y="240487"/>
                  <a:pt x="1015364" y="240487"/>
                  <a:pt x="1015364" y="240487"/>
                </a:cubicBezTo>
                <a:cubicBezTo>
                  <a:pt x="1015364" y="240487"/>
                  <a:pt x="1014834" y="240487"/>
                  <a:pt x="1014834" y="239957"/>
                </a:cubicBezTo>
                <a:cubicBezTo>
                  <a:pt x="1014305" y="238897"/>
                  <a:pt x="1013245" y="238367"/>
                  <a:pt x="1012185" y="237837"/>
                </a:cubicBezTo>
                <a:cubicBezTo>
                  <a:pt x="1010595" y="237308"/>
                  <a:pt x="1009006" y="236778"/>
                  <a:pt x="1007416" y="235718"/>
                </a:cubicBezTo>
                <a:cubicBezTo>
                  <a:pt x="1003707" y="232009"/>
                  <a:pt x="1002648" y="227240"/>
                  <a:pt x="1004237" y="219822"/>
                </a:cubicBezTo>
                <a:cubicBezTo>
                  <a:pt x="1005827" y="213464"/>
                  <a:pt x="1005827" y="207106"/>
                  <a:pt x="1006357" y="200747"/>
                </a:cubicBezTo>
                <a:cubicBezTo>
                  <a:pt x="1007416" y="199688"/>
                  <a:pt x="1009006" y="198098"/>
                  <a:pt x="1009536" y="196509"/>
                </a:cubicBezTo>
                <a:cubicBezTo>
                  <a:pt x="1011125" y="192270"/>
                  <a:pt x="1011655" y="187501"/>
                  <a:pt x="1011125" y="182732"/>
                </a:cubicBezTo>
                <a:cubicBezTo>
                  <a:pt x="1010595" y="181673"/>
                  <a:pt x="1010066" y="180083"/>
                  <a:pt x="1010066" y="179023"/>
                </a:cubicBezTo>
                <a:cubicBezTo>
                  <a:pt x="1011125" y="177964"/>
                  <a:pt x="1012715" y="176904"/>
                  <a:pt x="1013775" y="175844"/>
                </a:cubicBezTo>
                <a:cubicBezTo>
                  <a:pt x="1021722" y="172135"/>
                  <a:pt x="1030730" y="169486"/>
                  <a:pt x="1033909" y="159419"/>
                </a:cubicBezTo>
                <a:cubicBezTo>
                  <a:pt x="1048215" y="148292"/>
                  <a:pt x="1041327" y="136635"/>
                  <a:pt x="1031260" y="129747"/>
                </a:cubicBezTo>
                <a:cubicBezTo>
                  <a:pt x="1022252" y="123918"/>
                  <a:pt x="1022252" y="117560"/>
                  <a:pt x="1023842" y="110142"/>
                </a:cubicBezTo>
                <a:cubicBezTo>
                  <a:pt x="1025961" y="101664"/>
                  <a:pt x="1033909" y="100605"/>
                  <a:pt x="1041327" y="100605"/>
                </a:cubicBezTo>
                <a:cubicBezTo>
                  <a:pt x="1054044" y="100605"/>
                  <a:pt x="1065701" y="97955"/>
                  <a:pt x="1074708" y="87888"/>
                </a:cubicBezTo>
                <a:cubicBezTo>
                  <a:pt x="1078947" y="84179"/>
                  <a:pt x="1083716" y="80470"/>
                  <a:pt x="1087955" y="76761"/>
                </a:cubicBezTo>
                <a:cubicBezTo>
                  <a:pt x="1104910" y="70403"/>
                  <a:pt x="1091134" y="60335"/>
                  <a:pt x="1091134" y="52388"/>
                </a:cubicBezTo>
                <a:cubicBezTo>
                  <a:pt x="1091664" y="43910"/>
                  <a:pt x="1086365" y="41261"/>
                  <a:pt x="1078947" y="41261"/>
                </a:cubicBezTo>
                <a:cubicBezTo>
                  <a:pt x="1077357" y="41261"/>
                  <a:pt x="1076298" y="41261"/>
                  <a:pt x="1074708" y="41261"/>
                </a:cubicBezTo>
                <a:cubicBezTo>
                  <a:pt x="1072059" y="39671"/>
                  <a:pt x="1068880" y="38611"/>
                  <a:pt x="1066230" y="37022"/>
                </a:cubicBezTo>
                <a:cubicBezTo>
                  <a:pt x="1046626" y="26425"/>
                  <a:pt x="1024902" y="23245"/>
                  <a:pt x="1003177" y="21126"/>
                </a:cubicBezTo>
                <a:cubicBezTo>
                  <a:pt x="999469" y="21126"/>
                  <a:pt x="996289" y="20596"/>
                  <a:pt x="992580" y="20596"/>
                </a:cubicBezTo>
                <a:cubicBezTo>
                  <a:pt x="992050" y="20596"/>
                  <a:pt x="991521" y="20596"/>
                  <a:pt x="990991" y="20596"/>
                </a:cubicBezTo>
                <a:cubicBezTo>
                  <a:pt x="990991" y="20066"/>
                  <a:pt x="991521" y="19007"/>
                  <a:pt x="991521" y="17947"/>
                </a:cubicBezTo>
                <a:cubicBezTo>
                  <a:pt x="986752" y="11588"/>
                  <a:pt x="979864" y="11588"/>
                  <a:pt x="972976" y="11588"/>
                </a:cubicBezTo>
                <a:cubicBezTo>
                  <a:pt x="954431" y="14768"/>
                  <a:pt x="935356" y="10529"/>
                  <a:pt x="916281" y="8939"/>
                </a:cubicBezTo>
                <a:cubicBezTo>
                  <a:pt x="916281" y="8939"/>
                  <a:pt x="916281" y="8939"/>
                  <a:pt x="915751" y="8939"/>
                </a:cubicBezTo>
                <a:cubicBezTo>
                  <a:pt x="915751" y="7880"/>
                  <a:pt x="915751" y="6290"/>
                  <a:pt x="915751" y="5230"/>
                </a:cubicBezTo>
                <a:cubicBezTo>
                  <a:pt x="856937" y="3111"/>
                  <a:pt x="797593" y="-2188"/>
                  <a:pt x="738779" y="991"/>
                </a:cubicBezTo>
                <a:cubicBezTo>
                  <a:pt x="729242" y="1521"/>
                  <a:pt x="720234" y="991"/>
                  <a:pt x="713346" y="8939"/>
                </a:cubicBezTo>
                <a:cubicBezTo>
                  <a:pt x="712286" y="9999"/>
                  <a:pt x="711226" y="9999"/>
                  <a:pt x="710167" y="9469"/>
                </a:cubicBezTo>
                <a:cubicBezTo>
                  <a:pt x="702219" y="9469"/>
                  <a:pt x="693741" y="7350"/>
                  <a:pt x="686853" y="9469"/>
                </a:cubicBezTo>
                <a:cubicBezTo>
                  <a:pt x="672017" y="14768"/>
                  <a:pt x="652412" y="7350"/>
                  <a:pt x="642345" y="25365"/>
                </a:cubicBezTo>
                <a:cubicBezTo>
                  <a:pt x="642345" y="26425"/>
                  <a:pt x="642345" y="27484"/>
                  <a:pt x="641815" y="28544"/>
                </a:cubicBezTo>
                <a:cubicBezTo>
                  <a:pt x="644464" y="29604"/>
                  <a:pt x="644994" y="31193"/>
                  <a:pt x="644994" y="32253"/>
                </a:cubicBezTo>
                <a:cubicBezTo>
                  <a:pt x="644464" y="31193"/>
                  <a:pt x="643405" y="29604"/>
                  <a:pt x="641815" y="28544"/>
                </a:cubicBezTo>
                <a:cubicBezTo>
                  <a:pt x="638106" y="30663"/>
                  <a:pt x="632808" y="28544"/>
                  <a:pt x="629628" y="32783"/>
                </a:cubicBezTo>
                <a:cubicBezTo>
                  <a:pt x="614263" y="43910"/>
                  <a:pt x="613203" y="57156"/>
                  <a:pt x="625390" y="72522"/>
                </a:cubicBezTo>
                <a:cubicBezTo>
                  <a:pt x="625390" y="72522"/>
                  <a:pt x="625390" y="72522"/>
                  <a:pt x="625390" y="72522"/>
                </a:cubicBezTo>
                <a:cubicBezTo>
                  <a:pt x="641815" y="90537"/>
                  <a:pt x="665659" y="93187"/>
                  <a:pt x="686853" y="100605"/>
                </a:cubicBezTo>
                <a:cubicBezTo>
                  <a:pt x="692152" y="102724"/>
                  <a:pt x="700099" y="100075"/>
                  <a:pt x="702219" y="109612"/>
                </a:cubicBezTo>
                <a:cubicBezTo>
                  <a:pt x="704338" y="118620"/>
                  <a:pt x="696390" y="119150"/>
                  <a:pt x="692152" y="123388"/>
                </a:cubicBezTo>
                <a:cubicBezTo>
                  <a:pt x="682614" y="133985"/>
                  <a:pt x="677845" y="145112"/>
                  <a:pt x="692681" y="155710"/>
                </a:cubicBezTo>
                <a:lnTo>
                  <a:pt x="693741" y="155180"/>
                </a:lnTo>
                <a:cubicBezTo>
                  <a:pt x="697450" y="160478"/>
                  <a:pt x="701159" y="166307"/>
                  <a:pt x="704868" y="171605"/>
                </a:cubicBezTo>
                <a:cubicBezTo>
                  <a:pt x="700629" y="181673"/>
                  <a:pt x="696390" y="191740"/>
                  <a:pt x="691622" y="201807"/>
                </a:cubicBezTo>
                <a:cubicBezTo>
                  <a:pt x="687383" y="209755"/>
                  <a:pt x="688972" y="215583"/>
                  <a:pt x="696920" y="219292"/>
                </a:cubicBezTo>
                <a:cubicBezTo>
                  <a:pt x="697980" y="221942"/>
                  <a:pt x="699569" y="224591"/>
                  <a:pt x="700629" y="227240"/>
                </a:cubicBezTo>
                <a:cubicBezTo>
                  <a:pt x="696390" y="236248"/>
                  <a:pt x="684204" y="236778"/>
                  <a:pt x="681025" y="246845"/>
                </a:cubicBezTo>
                <a:cubicBezTo>
                  <a:pt x="678905" y="248435"/>
                  <a:pt x="676786" y="250024"/>
                  <a:pt x="674666" y="251614"/>
                </a:cubicBezTo>
                <a:cubicBezTo>
                  <a:pt x="672547" y="252144"/>
                  <a:pt x="670957" y="252673"/>
                  <a:pt x="669368" y="254263"/>
                </a:cubicBezTo>
                <a:cubicBezTo>
                  <a:pt x="668308" y="254263"/>
                  <a:pt x="667248" y="254793"/>
                  <a:pt x="666189" y="254793"/>
                </a:cubicBezTo>
                <a:cubicBezTo>
                  <a:pt x="655591" y="260621"/>
                  <a:pt x="641815" y="260621"/>
                  <a:pt x="634397" y="272278"/>
                </a:cubicBezTo>
                <a:cubicBezTo>
                  <a:pt x="631218" y="288704"/>
                  <a:pt x="614792" y="284465"/>
                  <a:pt x="605255" y="290823"/>
                </a:cubicBezTo>
                <a:cubicBezTo>
                  <a:pt x="603136" y="296122"/>
                  <a:pt x="601016" y="303540"/>
                  <a:pt x="594658" y="303540"/>
                </a:cubicBezTo>
                <a:cubicBezTo>
                  <a:pt x="571874" y="304070"/>
                  <a:pt x="556508" y="320495"/>
                  <a:pt x="537963" y="330033"/>
                </a:cubicBezTo>
                <a:cubicBezTo>
                  <a:pt x="530015" y="331092"/>
                  <a:pt x="527366" y="340100"/>
                  <a:pt x="518888" y="341160"/>
                </a:cubicBezTo>
                <a:cubicBezTo>
                  <a:pt x="517299" y="341689"/>
                  <a:pt x="515709" y="342219"/>
                  <a:pt x="514649" y="343279"/>
                </a:cubicBezTo>
                <a:cubicBezTo>
                  <a:pt x="510411" y="350697"/>
                  <a:pt x="497694" y="348048"/>
                  <a:pt x="496104" y="358645"/>
                </a:cubicBezTo>
                <a:cubicBezTo>
                  <a:pt x="489216" y="373481"/>
                  <a:pt x="478619" y="376660"/>
                  <a:pt x="453716" y="371891"/>
                </a:cubicBezTo>
                <a:cubicBezTo>
                  <a:pt x="446828" y="369772"/>
                  <a:pt x="440470" y="371361"/>
                  <a:pt x="434641" y="374011"/>
                </a:cubicBezTo>
                <a:cubicBezTo>
                  <a:pt x="433052" y="375070"/>
                  <a:pt x="431462" y="376130"/>
                  <a:pt x="430402" y="377190"/>
                </a:cubicBezTo>
                <a:cubicBezTo>
                  <a:pt x="428283" y="379839"/>
                  <a:pt x="433581" y="383548"/>
                  <a:pt x="427223" y="386197"/>
                </a:cubicBezTo>
                <a:cubicBezTo>
                  <a:pt x="418216" y="389906"/>
                  <a:pt x="409208" y="392026"/>
                  <a:pt x="399141" y="390966"/>
                </a:cubicBezTo>
                <a:cubicBezTo>
                  <a:pt x="397551" y="390966"/>
                  <a:pt x="395432" y="391496"/>
                  <a:pt x="393842" y="392556"/>
                </a:cubicBezTo>
                <a:cubicBezTo>
                  <a:pt x="390663" y="392556"/>
                  <a:pt x="389073" y="394675"/>
                  <a:pt x="388544" y="396795"/>
                </a:cubicBezTo>
                <a:cubicBezTo>
                  <a:pt x="379006" y="398384"/>
                  <a:pt x="368939" y="394675"/>
                  <a:pt x="359401" y="398914"/>
                </a:cubicBezTo>
                <a:cubicBezTo>
                  <a:pt x="349334" y="403153"/>
                  <a:pt x="342446" y="411630"/>
                  <a:pt x="335028" y="419049"/>
                </a:cubicBezTo>
                <a:cubicBezTo>
                  <a:pt x="328140" y="425937"/>
                  <a:pt x="318602" y="426467"/>
                  <a:pt x="310655" y="430175"/>
                </a:cubicBezTo>
                <a:cubicBezTo>
                  <a:pt x="299528" y="431765"/>
                  <a:pt x="289460" y="436004"/>
                  <a:pt x="281512" y="443952"/>
                </a:cubicBezTo>
                <a:cubicBezTo>
                  <a:pt x="280983" y="443952"/>
                  <a:pt x="280453" y="444482"/>
                  <a:pt x="279923" y="444482"/>
                </a:cubicBezTo>
                <a:cubicBezTo>
                  <a:pt x="278863" y="445541"/>
                  <a:pt x="278333" y="446071"/>
                  <a:pt x="277803" y="447131"/>
                </a:cubicBezTo>
                <a:cubicBezTo>
                  <a:pt x="257669" y="457728"/>
                  <a:pt x="231706" y="457728"/>
                  <a:pt x="218989" y="481042"/>
                </a:cubicBezTo>
                <a:cubicBezTo>
                  <a:pt x="215280" y="482102"/>
                  <a:pt x="212631" y="484751"/>
                  <a:pt x="211571" y="487930"/>
                </a:cubicBezTo>
                <a:cubicBezTo>
                  <a:pt x="205213" y="490579"/>
                  <a:pt x="198855" y="494818"/>
                  <a:pt x="191967" y="495878"/>
                </a:cubicBezTo>
                <a:cubicBezTo>
                  <a:pt x="153817" y="500117"/>
                  <a:pt x="128384" y="526609"/>
                  <a:pt x="100831" y="548334"/>
                </a:cubicBezTo>
                <a:cubicBezTo>
                  <a:pt x="90764" y="550453"/>
                  <a:pt x="84936" y="558931"/>
                  <a:pt x="77518" y="564759"/>
                </a:cubicBezTo>
                <a:cubicBezTo>
                  <a:pt x="65861" y="569528"/>
                  <a:pt x="60032" y="581715"/>
                  <a:pt x="49965" y="588603"/>
                </a:cubicBezTo>
                <a:cubicBezTo>
                  <a:pt x="34069" y="593371"/>
                  <a:pt x="27181" y="605028"/>
                  <a:pt x="25062" y="620394"/>
                </a:cubicBezTo>
                <a:cubicBezTo>
                  <a:pt x="16054" y="633641"/>
                  <a:pt x="7576" y="647417"/>
                  <a:pt x="5457" y="663842"/>
                </a:cubicBezTo>
                <a:cubicBezTo>
                  <a:pt x="4397" y="664902"/>
                  <a:pt x="3338" y="666492"/>
                  <a:pt x="2808" y="667551"/>
                </a:cubicBezTo>
                <a:cubicBezTo>
                  <a:pt x="2278" y="669141"/>
                  <a:pt x="1748" y="671260"/>
                  <a:pt x="1218" y="672850"/>
                </a:cubicBezTo>
                <a:cubicBezTo>
                  <a:pt x="688" y="679208"/>
                  <a:pt x="-901" y="686626"/>
                  <a:pt x="688" y="692455"/>
                </a:cubicBezTo>
                <a:cubicBezTo>
                  <a:pt x="1218" y="697753"/>
                  <a:pt x="2808" y="702522"/>
                  <a:pt x="5987" y="707291"/>
                </a:cubicBezTo>
                <a:cubicBezTo>
                  <a:pt x="9166" y="713119"/>
                  <a:pt x="10226" y="720537"/>
                  <a:pt x="17114" y="723716"/>
                </a:cubicBezTo>
                <a:cubicBezTo>
                  <a:pt x="20823" y="735373"/>
                  <a:pt x="33010" y="736963"/>
                  <a:pt x="40957" y="743321"/>
                </a:cubicBezTo>
                <a:cubicBezTo>
                  <a:pt x="43607" y="746500"/>
                  <a:pt x="46786" y="750209"/>
                  <a:pt x="49435" y="753388"/>
                </a:cubicBezTo>
                <a:cubicBezTo>
                  <a:pt x="55793" y="769814"/>
                  <a:pt x="69570" y="772993"/>
                  <a:pt x="84936" y="774582"/>
                </a:cubicBezTo>
                <a:cubicBezTo>
                  <a:pt x="99242" y="779881"/>
                  <a:pt x="111958" y="790478"/>
                  <a:pt x="128914" y="786239"/>
                </a:cubicBezTo>
                <a:cubicBezTo>
                  <a:pt x="127854" y="785709"/>
                  <a:pt x="126264" y="785180"/>
                  <a:pt x="125205" y="784120"/>
                </a:cubicBezTo>
                <a:cubicBezTo>
                  <a:pt x="126794" y="784120"/>
                  <a:pt x="128384" y="784650"/>
                  <a:pt x="128914" y="786239"/>
                </a:cubicBezTo>
                <a:cubicBezTo>
                  <a:pt x="138451" y="784650"/>
                  <a:pt x="146399" y="793127"/>
                  <a:pt x="156466" y="790478"/>
                </a:cubicBezTo>
                <a:cubicBezTo>
                  <a:pt x="162295" y="795777"/>
                  <a:pt x="169183" y="795247"/>
                  <a:pt x="175541" y="794717"/>
                </a:cubicBezTo>
                <a:cubicBezTo>
                  <a:pt x="203094" y="802135"/>
                  <a:pt x="231176" y="808493"/>
                  <a:pt x="259788" y="810613"/>
                </a:cubicBezTo>
                <a:cubicBezTo>
                  <a:pt x="279393" y="813792"/>
                  <a:pt x="299528" y="812732"/>
                  <a:pt x="319662" y="810613"/>
                </a:cubicBezTo>
                <a:cubicBezTo>
                  <a:pt x="340856" y="813262"/>
                  <a:pt x="361521" y="803725"/>
                  <a:pt x="382715" y="807964"/>
                </a:cubicBezTo>
                <a:cubicBezTo>
                  <a:pt x="384305" y="811672"/>
                  <a:pt x="386954" y="811672"/>
                  <a:pt x="390133" y="811143"/>
                </a:cubicBezTo>
                <a:lnTo>
                  <a:pt x="390133" y="811143"/>
                </a:lnTo>
                <a:cubicBezTo>
                  <a:pt x="399671" y="815911"/>
                  <a:pt x="409208" y="820680"/>
                  <a:pt x="419275" y="825449"/>
                </a:cubicBezTo>
                <a:cubicBezTo>
                  <a:pt x="429872" y="831277"/>
                  <a:pt x="440470" y="837106"/>
                  <a:pt x="450537" y="842404"/>
                </a:cubicBezTo>
                <a:cubicBezTo>
                  <a:pt x="454776" y="847703"/>
                  <a:pt x="459544" y="851412"/>
                  <a:pt x="465373" y="854061"/>
                </a:cubicBezTo>
                <a:cubicBezTo>
                  <a:pt x="468022" y="857240"/>
                  <a:pt x="471201" y="859889"/>
                  <a:pt x="472791" y="863598"/>
                </a:cubicBezTo>
                <a:cubicBezTo>
                  <a:pt x="487097" y="879494"/>
                  <a:pt x="491866" y="899629"/>
                  <a:pt x="497694" y="919233"/>
                </a:cubicBezTo>
                <a:cubicBezTo>
                  <a:pt x="505642" y="947316"/>
                  <a:pt x="508821" y="976458"/>
                  <a:pt x="518888" y="1003481"/>
                </a:cubicBezTo>
                <a:cubicBezTo>
                  <a:pt x="519948" y="1006130"/>
                  <a:pt x="521538" y="1008249"/>
                  <a:pt x="523127" y="1010369"/>
                </a:cubicBezTo>
                <a:cubicBezTo>
                  <a:pt x="524187" y="1021496"/>
                  <a:pt x="525247" y="1032623"/>
                  <a:pt x="526836" y="1043750"/>
                </a:cubicBezTo>
                <a:cubicBezTo>
                  <a:pt x="526836" y="1064944"/>
                  <a:pt x="525776" y="1085609"/>
                  <a:pt x="529485" y="1106273"/>
                </a:cubicBezTo>
                <a:cubicBezTo>
                  <a:pt x="533194" y="1125348"/>
                  <a:pt x="537433" y="1144953"/>
                  <a:pt x="531075" y="1165617"/>
                </a:cubicBezTo>
                <a:cubicBezTo>
                  <a:pt x="527366" y="1178333"/>
                  <a:pt x="522597" y="1193699"/>
                  <a:pt x="526836" y="1208005"/>
                </a:cubicBezTo>
                <a:cubicBezTo>
                  <a:pt x="527896" y="1223901"/>
                  <a:pt x="522067" y="1238737"/>
                  <a:pt x="517829" y="1254103"/>
                </a:cubicBezTo>
                <a:cubicBezTo>
                  <a:pt x="517829" y="1254103"/>
                  <a:pt x="517299" y="1254633"/>
                  <a:pt x="517299" y="1254633"/>
                </a:cubicBezTo>
                <a:cubicBezTo>
                  <a:pt x="516769" y="1255163"/>
                  <a:pt x="515709" y="1255693"/>
                  <a:pt x="515179" y="1256752"/>
                </a:cubicBezTo>
                <a:cubicBezTo>
                  <a:pt x="513590" y="1258872"/>
                  <a:pt x="512530" y="1261521"/>
                  <a:pt x="512000" y="1263640"/>
                </a:cubicBezTo>
                <a:cubicBezTo>
                  <a:pt x="507231" y="1273178"/>
                  <a:pt x="504582" y="1283775"/>
                  <a:pt x="501933" y="1294372"/>
                </a:cubicBezTo>
                <a:cubicBezTo>
                  <a:pt x="496634" y="1304439"/>
                  <a:pt x="498754" y="1315567"/>
                  <a:pt x="498224" y="1326164"/>
                </a:cubicBezTo>
                <a:cubicBezTo>
                  <a:pt x="500873" y="1326164"/>
                  <a:pt x="503522" y="1326164"/>
                  <a:pt x="506172" y="1326164"/>
                </a:cubicBezTo>
                <a:cubicBezTo>
                  <a:pt x="507761" y="1326164"/>
                  <a:pt x="508821" y="1326164"/>
                  <a:pt x="510411" y="1326164"/>
                </a:cubicBezTo>
                <a:cubicBezTo>
                  <a:pt x="698510" y="1326164"/>
                  <a:pt x="886609" y="1326164"/>
                  <a:pt x="1074708" y="1326164"/>
                </a:cubicBezTo>
                <a:cubicBezTo>
                  <a:pt x="1078947" y="1326164"/>
                  <a:pt x="1082656" y="1326164"/>
                  <a:pt x="1086895" y="1326164"/>
                </a:cubicBezTo>
                <a:cubicBezTo>
                  <a:pt x="1085305" y="1315036"/>
                  <a:pt x="1083716" y="1304439"/>
                  <a:pt x="1078947" y="1294372"/>
                </a:cubicBezTo>
                <a:cubicBezTo>
                  <a:pt x="1077887" y="1290133"/>
                  <a:pt x="1076828" y="1285365"/>
                  <a:pt x="1075768" y="1281126"/>
                </a:cubicBezTo>
                <a:cubicBezTo>
                  <a:pt x="1075768" y="1279536"/>
                  <a:pt x="1075238" y="1278476"/>
                  <a:pt x="1075238" y="1276887"/>
                </a:cubicBezTo>
                <a:cubicBezTo>
                  <a:pt x="1075768" y="1275297"/>
                  <a:pt x="1076298" y="1273708"/>
                  <a:pt x="1076298" y="1272118"/>
                </a:cubicBezTo>
                <a:cubicBezTo>
                  <a:pt x="1075768" y="1269999"/>
                  <a:pt x="1075238" y="1268409"/>
                  <a:pt x="1073648" y="1266820"/>
                </a:cubicBezTo>
                <a:cubicBezTo>
                  <a:pt x="1072589" y="1265760"/>
                  <a:pt x="1071529" y="1265230"/>
                  <a:pt x="1070469" y="1264170"/>
                </a:cubicBezTo>
                <a:cubicBezTo>
                  <a:pt x="1066760" y="1257282"/>
                  <a:pt x="1065171" y="1249864"/>
                  <a:pt x="1064111" y="1242446"/>
                </a:cubicBezTo>
                <a:cubicBezTo>
                  <a:pt x="1063581" y="1229730"/>
                  <a:pt x="1063581" y="1216483"/>
                  <a:pt x="1064111" y="1203767"/>
                </a:cubicBezTo>
                <a:cubicBezTo>
                  <a:pt x="1064641" y="1187871"/>
                  <a:pt x="1063051" y="1172505"/>
                  <a:pt x="1066760" y="1157139"/>
                </a:cubicBezTo>
                <a:cubicBezTo>
                  <a:pt x="1067290" y="1151311"/>
                  <a:pt x="1068350" y="1145482"/>
                  <a:pt x="1068880" y="1139654"/>
                </a:cubicBezTo>
                <a:cubicBezTo>
                  <a:pt x="1070999" y="1134355"/>
                  <a:pt x="1073119" y="1128527"/>
                  <a:pt x="1075238" y="1123228"/>
                </a:cubicBezTo>
                <a:cubicBezTo>
                  <a:pt x="1076298" y="1120579"/>
                  <a:pt x="1077887" y="1117930"/>
                  <a:pt x="1078947" y="1114751"/>
                </a:cubicBezTo>
                <a:cubicBezTo>
                  <a:pt x="1086365" y="1113691"/>
                  <a:pt x="1081066" y="1105213"/>
                  <a:pt x="1085835" y="1102564"/>
                </a:cubicBezTo>
                <a:cubicBezTo>
                  <a:pt x="1102791" y="1095676"/>
                  <a:pt x="1099611" y="1079780"/>
                  <a:pt x="1102261" y="1066534"/>
                </a:cubicBezTo>
                <a:lnTo>
                  <a:pt x="1102261" y="1066534"/>
                </a:lnTo>
                <a:lnTo>
                  <a:pt x="1101731" y="1066534"/>
                </a:lnTo>
                <a:cubicBezTo>
                  <a:pt x="1103320" y="1067064"/>
                  <a:pt x="1104910" y="1067064"/>
                  <a:pt x="1106500" y="1067593"/>
                </a:cubicBezTo>
                <a:lnTo>
                  <a:pt x="1106500" y="1067593"/>
                </a:lnTo>
                <a:cubicBezTo>
                  <a:pt x="1112328" y="1077661"/>
                  <a:pt x="1109149" y="1088788"/>
                  <a:pt x="1110209" y="1099915"/>
                </a:cubicBezTo>
                <a:cubicBezTo>
                  <a:pt x="1111268" y="1108922"/>
                  <a:pt x="1105970" y="1119519"/>
                  <a:pt x="1114977" y="1126937"/>
                </a:cubicBezTo>
                <a:cubicBezTo>
                  <a:pt x="1116037" y="1127467"/>
                  <a:pt x="1117097" y="1127467"/>
                  <a:pt x="1117627" y="1127997"/>
                </a:cubicBezTo>
                <a:cubicBezTo>
                  <a:pt x="1116037" y="1135415"/>
                  <a:pt x="1119746" y="1140714"/>
                  <a:pt x="1122925" y="1147072"/>
                </a:cubicBezTo>
                <a:cubicBezTo>
                  <a:pt x="1123985" y="1147072"/>
                  <a:pt x="1124515" y="1147602"/>
                  <a:pt x="1125045" y="1147602"/>
                </a:cubicBezTo>
                <a:cubicBezTo>
                  <a:pt x="1123985" y="1147602"/>
                  <a:pt x="1123455" y="1147602"/>
                  <a:pt x="1122925" y="1147072"/>
                </a:cubicBezTo>
                <a:cubicBezTo>
                  <a:pt x="1128754" y="1159259"/>
                  <a:pt x="1125045" y="1171445"/>
                  <a:pt x="1124515" y="1184162"/>
                </a:cubicBezTo>
                <a:cubicBezTo>
                  <a:pt x="1123985" y="1209065"/>
                  <a:pt x="1120276" y="1233968"/>
                  <a:pt x="1127694" y="1258342"/>
                </a:cubicBezTo>
                <a:cubicBezTo>
                  <a:pt x="1127694" y="1262051"/>
                  <a:pt x="1128224" y="1265760"/>
                  <a:pt x="1128754" y="1269469"/>
                </a:cubicBezTo>
                <a:cubicBezTo>
                  <a:pt x="1129283" y="1273708"/>
                  <a:pt x="1130873" y="1277417"/>
                  <a:pt x="1133522" y="1281126"/>
                </a:cubicBezTo>
                <a:cubicBezTo>
                  <a:pt x="1135642" y="1283245"/>
                  <a:pt x="1136701" y="1285894"/>
                  <a:pt x="1137231" y="1288544"/>
                </a:cubicBezTo>
                <a:cubicBezTo>
                  <a:pt x="1137231" y="1292783"/>
                  <a:pt x="1137231" y="1296491"/>
                  <a:pt x="1137231" y="1300730"/>
                </a:cubicBezTo>
                <a:cubicBezTo>
                  <a:pt x="1137231" y="1301260"/>
                  <a:pt x="1137231" y="1301790"/>
                  <a:pt x="1137231" y="1301790"/>
                </a:cubicBezTo>
                <a:cubicBezTo>
                  <a:pt x="1136701" y="1307619"/>
                  <a:pt x="1136172" y="1313447"/>
                  <a:pt x="1137761" y="1319275"/>
                </a:cubicBezTo>
                <a:cubicBezTo>
                  <a:pt x="1137761" y="1321925"/>
                  <a:pt x="1137761" y="1324044"/>
                  <a:pt x="1137761" y="1326693"/>
                </a:cubicBezTo>
                <a:cubicBezTo>
                  <a:pt x="1139351" y="1326693"/>
                  <a:pt x="1140410" y="1326693"/>
                  <a:pt x="1142000" y="1326693"/>
                </a:cubicBezTo>
                <a:cubicBezTo>
                  <a:pt x="1185978" y="1326693"/>
                  <a:pt x="1229426" y="1326693"/>
                  <a:pt x="1273405" y="1326693"/>
                </a:cubicBezTo>
                <a:cubicBezTo>
                  <a:pt x="1280293" y="1326693"/>
                  <a:pt x="1286651" y="1326693"/>
                  <a:pt x="1293539" y="1326693"/>
                </a:cubicBezTo>
                <a:cubicBezTo>
                  <a:pt x="1295129" y="1326693"/>
                  <a:pt x="1296188" y="1326693"/>
                  <a:pt x="1297778" y="1326693"/>
                </a:cubicBezTo>
                <a:cubicBezTo>
                  <a:pt x="1299367" y="1326693"/>
                  <a:pt x="1300427" y="1326693"/>
                  <a:pt x="1302017" y="1326693"/>
                </a:cubicBezTo>
                <a:cubicBezTo>
                  <a:pt x="1303606" y="1326693"/>
                  <a:pt x="1304666" y="1326693"/>
                  <a:pt x="1306256" y="1326693"/>
                </a:cubicBezTo>
                <a:cubicBezTo>
                  <a:pt x="1307315" y="1319805"/>
                  <a:pt x="1308375" y="1312917"/>
                  <a:pt x="1308905" y="1306029"/>
                </a:cubicBezTo>
                <a:cubicBezTo>
                  <a:pt x="1317912" y="1281126"/>
                  <a:pt x="1317383" y="1255163"/>
                  <a:pt x="1310494" y="1228670"/>
                </a:cubicBezTo>
                <a:close/>
                <a:moveTo>
                  <a:pt x="1045566" y="91597"/>
                </a:moveTo>
                <a:cubicBezTo>
                  <a:pt x="1045566" y="91597"/>
                  <a:pt x="1045036" y="92127"/>
                  <a:pt x="1045036" y="92127"/>
                </a:cubicBezTo>
                <a:cubicBezTo>
                  <a:pt x="1045036" y="92127"/>
                  <a:pt x="1044506" y="92127"/>
                  <a:pt x="1044506" y="92127"/>
                </a:cubicBezTo>
                <a:cubicBezTo>
                  <a:pt x="1043976" y="92127"/>
                  <a:pt x="1044506" y="91597"/>
                  <a:pt x="1045566" y="91597"/>
                </a:cubicBezTo>
                <a:close/>
                <a:moveTo>
                  <a:pt x="1028081" y="96366"/>
                </a:moveTo>
                <a:cubicBezTo>
                  <a:pt x="1028081" y="96366"/>
                  <a:pt x="1028611" y="96895"/>
                  <a:pt x="1028611" y="96895"/>
                </a:cubicBezTo>
                <a:cubicBezTo>
                  <a:pt x="1028611" y="96895"/>
                  <a:pt x="1028611" y="96895"/>
                  <a:pt x="1028611" y="96895"/>
                </a:cubicBezTo>
                <a:cubicBezTo>
                  <a:pt x="1028611" y="96895"/>
                  <a:pt x="1028611" y="96366"/>
                  <a:pt x="1028081" y="96366"/>
                </a:cubicBezTo>
                <a:cubicBezTo>
                  <a:pt x="1028081" y="96366"/>
                  <a:pt x="1028081" y="96366"/>
                  <a:pt x="1028081" y="96366"/>
                </a:cubicBezTo>
                <a:close/>
                <a:moveTo>
                  <a:pt x="683144" y="15827"/>
                </a:moveTo>
                <a:lnTo>
                  <a:pt x="684204" y="15298"/>
                </a:lnTo>
                <a:cubicBezTo>
                  <a:pt x="684204" y="15298"/>
                  <a:pt x="685793" y="15827"/>
                  <a:pt x="685793" y="15827"/>
                </a:cubicBezTo>
                <a:cubicBezTo>
                  <a:pt x="684733" y="15827"/>
                  <a:pt x="684204" y="15827"/>
                  <a:pt x="683144" y="15827"/>
                </a:cubicBezTo>
                <a:close/>
                <a:moveTo>
                  <a:pt x="685793" y="16357"/>
                </a:moveTo>
                <a:cubicBezTo>
                  <a:pt x="685793" y="16357"/>
                  <a:pt x="685793" y="16357"/>
                  <a:pt x="685793" y="16357"/>
                </a:cubicBezTo>
                <a:cubicBezTo>
                  <a:pt x="685793" y="15827"/>
                  <a:pt x="685793" y="15827"/>
                  <a:pt x="685793" y="16357"/>
                </a:cubicBezTo>
                <a:cubicBezTo>
                  <a:pt x="685793" y="15827"/>
                  <a:pt x="685793" y="15827"/>
                  <a:pt x="685793" y="16357"/>
                </a:cubicBezTo>
                <a:close/>
                <a:moveTo>
                  <a:pt x="118846" y="778291"/>
                </a:moveTo>
                <a:cubicBezTo>
                  <a:pt x="118846" y="778291"/>
                  <a:pt x="118846" y="778291"/>
                  <a:pt x="118846" y="778291"/>
                </a:cubicBezTo>
                <a:cubicBezTo>
                  <a:pt x="118846" y="778291"/>
                  <a:pt x="118846" y="778291"/>
                  <a:pt x="118846" y="778291"/>
                </a:cubicBezTo>
                <a:cubicBezTo>
                  <a:pt x="118846" y="778291"/>
                  <a:pt x="118846" y="778291"/>
                  <a:pt x="118846" y="778291"/>
                </a:cubicBezTo>
                <a:cubicBezTo>
                  <a:pt x="118846" y="778291"/>
                  <a:pt x="119376" y="778291"/>
                  <a:pt x="118846" y="778291"/>
                </a:cubicBezTo>
                <a:cubicBezTo>
                  <a:pt x="118846" y="778291"/>
                  <a:pt x="118846" y="778291"/>
                  <a:pt x="118846" y="778291"/>
                </a:cubicBezTo>
                <a:close/>
                <a:moveTo>
                  <a:pt x="518888" y="1256222"/>
                </a:moveTo>
                <a:cubicBezTo>
                  <a:pt x="518888" y="1256222"/>
                  <a:pt x="518888" y="1256222"/>
                  <a:pt x="518888" y="1256222"/>
                </a:cubicBezTo>
                <a:cubicBezTo>
                  <a:pt x="519418" y="1256222"/>
                  <a:pt x="519418" y="1256222"/>
                  <a:pt x="518888" y="1256222"/>
                </a:cubicBezTo>
                <a:cubicBezTo>
                  <a:pt x="519418" y="1256222"/>
                  <a:pt x="519418" y="1256222"/>
                  <a:pt x="518888" y="1256222"/>
                </a:cubicBezTo>
                <a:close/>
                <a:moveTo>
                  <a:pt x="706988" y="84179"/>
                </a:moveTo>
                <a:cubicBezTo>
                  <a:pt x="706988" y="84179"/>
                  <a:pt x="706988" y="84179"/>
                  <a:pt x="706988" y="84179"/>
                </a:cubicBezTo>
                <a:cubicBezTo>
                  <a:pt x="706458" y="84179"/>
                  <a:pt x="706458" y="84179"/>
                  <a:pt x="706988" y="84179"/>
                </a:cubicBezTo>
                <a:cubicBezTo>
                  <a:pt x="706458" y="84179"/>
                  <a:pt x="706988" y="84179"/>
                  <a:pt x="706988" y="84179"/>
                </a:cubicBezTo>
                <a:close/>
                <a:moveTo>
                  <a:pt x="539553" y="1117400"/>
                </a:moveTo>
                <a:cubicBezTo>
                  <a:pt x="539553" y="1116870"/>
                  <a:pt x="539553" y="1116340"/>
                  <a:pt x="539553" y="1116340"/>
                </a:cubicBezTo>
                <a:cubicBezTo>
                  <a:pt x="540083" y="1116340"/>
                  <a:pt x="540083" y="1116340"/>
                  <a:pt x="540612" y="1116340"/>
                </a:cubicBezTo>
                <a:cubicBezTo>
                  <a:pt x="540083" y="1116870"/>
                  <a:pt x="540083" y="1116870"/>
                  <a:pt x="539553" y="1117400"/>
                </a:cubicBezTo>
                <a:close/>
                <a:moveTo>
                  <a:pt x="746197" y="461437"/>
                </a:moveTo>
                <a:cubicBezTo>
                  <a:pt x="744607" y="465146"/>
                  <a:pt x="743548" y="468855"/>
                  <a:pt x="741958" y="472564"/>
                </a:cubicBezTo>
                <a:cubicBezTo>
                  <a:pt x="734540" y="486870"/>
                  <a:pt x="727652" y="500646"/>
                  <a:pt x="706988" y="495878"/>
                </a:cubicBezTo>
                <a:cubicBezTo>
                  <a:pt x="696920" y="493758"/>
                  <a:pt x="689502" y="504355"/>
                  <a:pt x="679435" y="505415"/>
                </a:cubicBezTo>
                <a:cubicBezTo>
                  <a:pt x="665129" y="513893"/>
                  <a:pt x="649763" y="518662"/>
                  <a:pt x="634927" y="525020"/>
                </a:cubicBezTo>
                <a:cubicBezTo>
                  <a:pt x="633867" y="526080"/>
                  <a:pt x="632278" y="527669"/>
                  <a:pt x="631218" y="528729"/>
                </a:cubicBezTo>
                <a:cubicBezTo>
                  <a:pt x="630158" y="530319"/>
                  <a:pt x="628569" y="530319"/>
                  <a:pt x="626979" y="529259"/>
                </a:cubicBezTo>
                <a:cubicBezTo>
                  <a:pt x="620091" y="525550"/>
                  <a:pt x="613203" y="521841"/>
                  <a:pt x="606315" y="518132"/>
                </a:cubicBezTo>
                <a:cubicBezTo>
                  <a:pt x="603136" y="505945"/>
                  <a:pt x="592538" y="505945"/>
                  <a:pt x="583001" y="503826"/>
                </a:cubicBezTo>
                <a:cubicBezTo>
                  <a:pt x="574523" y="504355"/>
                  <a:pt x="566575" y="503296"/>
                  <a:pt x="558098" y="502766"/>
                </a:cubicBezTo>
                <a:cubicBezTo>
                  <a:pt x="541672" y="501176"/>
                  <a:pt x="539553" y="494288"/>
                  <a:pt x="548030" y="481572"/>
                </a:cubicBezTo>
                <a:cubicBezTo>
                  <a:pt x="549090" y="478922"/>
                  <a:pt x="550680" y="476273"/>
                  <a:pt x="553329" y="474684"/>
                </a:cubicBezTo>
                <a:cubicBezTo>
                  <a:pt x="564456" y="467795"/>
                  <a:pt x="560747" y="454019"/>
                  <a:pt x="567105" y="445012"/>
                </a:cubicBezTo>
                <a:cubicBezTo>
                  <a:pt x="568165" y="443952"/>
                  <a:pt x="569755" y="442362"/>
                  <a:pt x="570814" y="441302"/>
                </a:cubicBezTo>
                <a:cubicBezTo>
                  <a:pt x="592009" y="429116"/>
                  <a:pt x="612673" y="415340"/>
                  <a:pt x="626449" y="394145"/>
                </a:cubicBezTo>
                <a:cubicBezTo>
                  <a:pt x="628569" y="392556"/>
                  <a:pt x="630688" y="390966"/>
                  <a:pt x="633337" y="388847"/>
                </a:cubicBezTo>
                <a:cubicBezTo>
                  <a:pt x="651882" y="385138"/>
                  <a:pt x="667778" y="378250"/>
                  <a:pt x="678375" y="361824"/>
                </a:cubicBezTo>
                <a:cubicBezTo>
                  <a:pt x="688972" y="352287"/>
                  <a:pt x="702219" y="346458"/>
                  <a:pt x="710167" y="334801"/>
                </a:cubicBezTo>
                <a:cubicBezTo>
                  <a:pt x="719174" y="345928"/>
                  <a:pt x="735070" y="337450"/>
                  <a:pt x="745137" y="346458"/>
                </a:cubicBezTo>
                <a:cubicBezTo>
                  <a:pt x="743018" y="353876"/>
                  <a:pt x="747257" y="360234"/>
                  <a:pt x="749376" y="367122"/>
                </a:cubicBezTo>
                <a:cubicBezTo>
                  <a:pt x="758913" y="399444"/>
                  <a:pt x="755204" y="430705"/>
                  <a:pt x="746197" y="461437"/>
                </a:cubicBezTo>
                <a:close/>
                <a:moveTo>
                  <a:pt x="1091134" y="537736"/>
                </a:moveTo>
                <a:lnTo>
                  <a:pt x="1091134" y="537736"/>
                </a:lnTo>
                <a:lnTo>
                  <a:pt x="1091134" y="537736"/>
                </a:lnTo>
                <a:cubicBezTo>
                  <a:pt x="1091134" y="537736"/>
                  <a:pt x="1091134" y="537736"/>
                  <a:pt x="1091134" y="537736"/>
                </a:cubicBezTo>
                <a:lnTo>
                  <a:pt x="1091134" y="537736"/>
                </a:lnTo>
                <a:close/>
                <a:moveTo>
                  <a:pt x="988341" y="32253"/>
                </a:moveTo>
                <a:cubicBezTo>
                  <a:pt x="988341" y="32253"/>
                  <a:pt x="988871" y="32253"/>
                  <a:pt x="988341" y="32253"/>
                </a:cubicBezTo>
                <a:lnTo>
                  <a:pt x="988341" y="32253"/>
                </a:lnTo>
                <a:lnTo>
                  <a:pt x="988341" y="32253"/>
                </a:lnTo>
                <a:cubicBezTo>
                  <a:pt x="988871" y="35962"/>
                  <a:pt x="988341" y="39141"/>
                  <a:pt x="987282" y="42320"/>
                </a:cubicBezTo>
                <a:cubicBezTo>
                  <a:pt x="987282" y="39141"/>
                  <a:pt x="987812" y="35962"/>
                  <a:pt x="988341" y="32253"/>
                </a:cubicBezTo>
                <a:close/>
                <a:moveTo>
                  <a:pt x="1285061" y="995003"/>
                </a:moveTo>
                <a:cubicBezTo>
                  <a:pt x="1285061" y="994473"/>
                  <a:pt x="1285061" y="994473"/>
                  <a:pt x="1285061" y="993943"/>
                </a:cubicBezTo>
                <a:cubicBezTo>
                  <a:pt x="1285061" y="992884"/>
                  <a:pt x="1285591" y="991824"/>
                  <a:pt x="1286121" y="990764"/>
                </a:cubicBezTo>
                <a:cubicBezTo>
                  <a:pt x="1285061" y="991824"/>
                  <a:pt x="1285061" y="993413"/>
                  <a:pt x="1285061" y="995003"/>
                </a:cubicBezTo>
                <a:close/>
                <a:moveTo>
                  <a:pt x="1296718" y="1312387"/>
                </a:moveTo>
                <a:cubicBezTo>
                  <a:pt x="1296718" y="1311328"/>
                  <a:pt x="1296718" y="1310268"/>
                  <a:pt x="1296718" y="1309208"/>
                </a:cubicBezTo>
                <a:cubicBezTo>
                  <a:pt x="1296718" y="1310268"/>
                  <a:pt x="1296718" y="1311328"/>
                  <a:pt x="1296718" y="1312387"/>
                </a:cubicBezTo>
                <a:cubicBezTo>
                  <a:pt x="1296718" y="1312387"/>
                  <a:pt x="1296718" y="1312387"/>
                  <a:pt x="1296718" y="1312387"/>
                </a:cubicBezTo>
                <a:close/>
              </a:path>
            </a:pathLst>
          </a:custGeom>
          <a:solidFill>
            <a:schemeClr val="bg1"/>
          </a:solidFill>
          <a:ln w="5287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EB677D1-0AF8-4FF5-B903-ACE733EB391D}"/>
              </a:ext>
            </a:extLst>
          </p:cNvPr>
          <p:cNvSpPr txBox="1"/>
          <p:nvPr/>
        </p:nvSpPr>
        <p:spPr>
          <a:xfrm>
            <a:off x="672032" y="1986046"/>
            <a:ext cx="3820609" cy="1107996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bg1"/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3600" b="1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3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C644DE3-4686-4D8B-88FB-63FBDB16023D}"/>
              </a:ext>
            </a:extLst>
          </p:cNvPr>
          <p:cNvSpPr txBox="1"/>
          <p:nvPr/>
        </p:nvSpPr>
        <p:spPr>
          <a:xfrm>
            <a:off x="590551" y="5731087"/>
            <a:ext cx="6317243" cy="430887"/>
          </a:xfrm>
          <a:prstGeom prst="rect">
            <a:avLst/>
          </a:prstGeom>
          <a:noFill/>
        </p:spPr>
        <p:txBody>
          <a:bodyPr wrap="square" lIns="216000" rIns="216000" rtlCol="0">
            <a:spAutoFit/>
          </a:bodyPr>
          <a:lstStyle/>
          <a:p>
            <a:pPr algn="r" rtl="1"/>
            <a:r>
              <a:rPr lang="fa-IR" altLang="ko-KR" sz="1100" dirty="0">
                <a:solidFill>
                  <a:schemeClr val="bg1"/>
                </a:solidFill>
                <a:ea typeface="HY견명조" pitchFamily="18" charset="-127"/>
                <a:cs typeface="B Nazanin" panose="00000700000000000000" pitchFamily="2" charset="-78"/>
              </a:rPr>
              <a:t>من امیدوارم و معتقدم که این الگو وقت، پول و اعتبار شما را به ارمغان بیاورد.تغییر رنگ ها، عکس ها و متن آسان است.یک ارائه پاورپوینت مدرن با طراحی زیبا دریافت کنید.یک ارائه پاورپوینت مدرن با طراحی زیبا دریافت کنید.</a:t>
            </a:r>
            <a:endParaRPr lang="en-US" altLang="ko-KR" sz="1100" dirty="0">
              <a:solidFill>
                <a:schemeClr val="bg1"/>
              </a:solidFill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9" name="Title 11">
            <a:extLst>
              <a:ext uri="{FF2B5EF4-FFF2-40B4-BE49-F238E27FC236}">
                <a16:creationId xmlns:a16="http://schemas.microsoft.com/office/drawing/2014/main" id="{312815B2-95C7-47DC-A2C0-C34522928FFA}"/>
              </a:ext>
            </a:extLst>
          </p:cNvPr>
          <p:cNvSpPr txBox="1"/>
          <p:nvPr/>
        </p:nvSpPr>
        <p:spPr>
          <a:xfrm>
            <a:off x="672032" y="4991724"/>
            <a:ext cx="6238637" cy="739363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نمونه کارها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id="{850F6792-E321-45FE-9191-A593D90ECC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350329" y="1315449"/>
            <a:ext cx="10131216" cy="5556170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" name="AutoShape 92">
            <a:extLst>
              <a:ext uri="{FF2B5EF4-FFF2-40B4-BE49-F238E27FC236}">
                <a16:creationId xmlns:a16="http://schemas.microsoft.com/office/drawing/2014/main" id="{AA99DC62-6046-4779-9D1E-CCEC0E17D77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88717" y="4891119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AutoShape 92">
            <a:extLst>
              <a:ext uri="{FF2B5EF4-FFF2-40B4-BE49-F238E27FC236}">
                <a16:creationId xmlns:a16="http://schemas.microsoft.com/office/drawing/2014/main" id="{6ACFC7F7-2DEE-47E4-8F24-34683143312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793775" y="4891057"/>
            <a:ext cx="560666" cy="560728"/>
          </a:xfrm>
          <a:prstGeom prst="rect">
            <a:avLst/>
          </a:prstGeom>
          <a:noFill/>
          <a:ln w="38100">
            <a:solidFill>
              <a:schemeClr val="accent1"/>
            </a:solidFill>
            <a:prstDash val="solid"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AutoShape 92">
            <a:extLst>
              <a:ext uri="{FF2B5EF4-FFF2-40B4-BE49-F238E27FC236}">
                <a16:creationId xmlns:a16="http://schemas.microsoft.com/office/drawing/2014/main" id="{A9677BFE-E38C-4DB9-9F17-65455CD29D8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783659" y="4891057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rapezoid 10">
            <a:extLst>
              <a:ext uri="{FF2B5EF4-FFF2-40B4-BE49-F238E27FC236}">
                <a16:creationId xmlns:a16="http://schemas.microsoft.com/office/drawing/2014/main" id="{7A997114-CDEA-402C-8F4A-C2B0CE30B227}"/>
              </a:ext>
            </a:extLst>
          </p:cNvPr>
          <p:cNvSpPr/>
          <p:nvPr/>
        </p:nvSpPr>
        <p:spPr>
          <a:xfrm>
            <a:off x="7882322" y="4985539"/>
            <a:ext cx="368250" cy="36781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5" name="Oval 7">
            <a:extLst>
              <a:ext uri="{FF2B5EF4-FFF2-40B4-BE49-F238E27FC236}">
                <a16:creationId xmlns:a16="http://schemas.microsoft.com/office/drawing/2014/main" id="{0BB2A202-0AFC-4468-B968-4C737B8EF9FB}"/>
              </a:ext>
            </a:extLst>
          </p:cNvPr>
          <p:cNvSpPr/>
          <p:nvPr/>
        </p:nvSpPr>
        <p:spPr>
          <a:xfrm>
            <a:off x="10928558" y="4948101"/>
            <a:ext cx="308517" cy="40525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7" name="Rounded Rectangle 1">
            <a:extLst>
              <a:ext uri="{FF2B5EF4-FFF2-40B4-BE49-F238E27FC236}">
                <a16:creationId xmlns:a16="http://schemas.microsoft.com/office/drawing/2014/main" id="{CD02F42B-86D0-4428-8F73-BEA068C4706C}"/>
              </a:ext>
            </a:extLst>
          </p:cNvPr>
          <p:cNvSpPr/>
          <p:nvPr/>
        </p:nvSpPr>
        <p:spPr>
          <a:xfrm>
            <a:off x="9403902" y="5007530"/>
            <a:ext cx="327776" cy="327776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F1E5B7D-1C61-4DE6-959B-49802FE5DCCA}"/>
              </a:ext>
            </a:extLst>
          </p:cNvPr>
          <p:cNvSpPr txBox="1"/>
          <p:nvPr/>
        </p:nvSpPr>
        <p:spPr>
          <a:xfrm>
            <a:off x="7438625" y="5569194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12A99D-6235-49AC-914C-6A27F51E17E0}"/>
              </a:ext>
            </a:extLst>
          </p:cNvPr>
          <p:cNvSpPr txBox="1"/>
          <p:nvPr/>
        </p:nvSpPr>
        <p:spPr>
          <a:xfrm>
            <a:off x="8943682" y="5569194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B1A54BE-7548-4A1E-832C-EB87DDCE1AE4}"/>
              </a:ext>
            </a:extLst>
          </p:cNvPr>
          <p:cNvSpPr txBox="1"/>
          <p:nvPr/>
        </p:nvSpPr>
        <p:spPr>
          <a:xfrm>
            <a:off x="10448738" y="5569194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F869DD5-B1E4-4AE9-94CE-F3BAFFB68224}"/>
              </a:ext>
            </a:extLst>
          </p:cNvPr>
          <p:cNvGrpSpPr/>
          <p:nvPr/>
        </p:nvGrpSpPr>
        <p:grpSpPr>
          <a:xfrm>
            <a:off x="7425604" y="1837096"/>
            <a:ext cx="3987976" cy="775862"/>
            <a:chOff x="6324699" y="2356411"/>
            <a:chExt cx="2736305" cy="7758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2745ED8-B4FB-448F-948F-5D1D30AF978D}"/>
                </a:ext>
              </a:extLst>
            </p:cNvPr>
            <p:cNvSpPr txBox="1"/>
            <p:nvPr/>
          </p:nvSpPr>
          <p:spPr>
            <a:xfrm>
              <a:off x="6324700" y="2670608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2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F14BE40-4A31-42D8-80F1-12372974E6DA}"/>
                </a:ext>
              </a:extLst>
            </p:cNvPr>
            <p:cNvSpPr txBox="1"/>
            <p:nvPr/>
          </p:nvSpPr>
          <p:spPr>
            <a:xfrm>
              <a:off x="6324699" y="2356411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2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6516BD2-1CA6-4052-B86A-1F5C104AF2A8}"/>
              </a:ext>
            </a:extLst>
          </p:cNvPr>
          <p:cNvGrpSpPr/>
          <p:nvPr/>
        </p:nvGrpSpPr>
        <p:grpSpPr>
          <a:xfrm>
            <a:off x="7526214" y="2670002"/>
            <a:ext cx="3887365" cy="1152106"/>
            <a:chOff x="4932040" y="3928857"/>
            <a:chExt cx="3456384" cy="115210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15A3892-4DF2-493B-95D1-FD4201402F52}"/>
                </a:ext>
              </a:extLst>
            </p:cNvPr>
            <p:cNvSpPr txBox="1"/>
            <p:nvPr/>
          </p:nvSpPr>
          <p:spPr>
            <a:xfrm>
              <a:off x="4932040" y="4249966"/>
              <a:ext cx="345638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من معتقدم که این الگو وقت، پول و اعتبار شما را به ارمغان بیاورد. تغییر رنگ، عکس و متن آسان است. یک ارائه پاورپوینت مدرن با طراحی زیبا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2560902-46B8-493B-9F1F-7FBB1E2538C4}"/>
                </a:ext>
              </a:extLst>
            </p:cNvPr>
            <p:cNvSpPr txBox="1"/>
            <p:nvPr/>
          </p:nvSpPr>
          <p:spPr>
            <a:xfrm>
              <a:off x="4932040" y="3928857"/>
              <a:ext cx="3456384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FC5D1721-3669-4006-B996-0F7EE739E571}"/>
              </a:ext>
            </a:extLst>
          </p:cNvPr>
          <p:cNvSpPr txBox="1"/>
          <p:nvPr/>
        </p:nvSpPr>
        <p:spPr>
          <a:xfrm>
            <a:off x="7387818" y="4411176"/>
            <a:ext cx="13523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72F363E-E326-4993-978C-7237B55BD7C5}"/>
              </a:ext>
            </a:extLst>
          </p:cNvPr>
          <p:cNvSpPr txBox="1"/>
          <p:nvPr/>
        </p:nvSpPr>
        <p:spPr>
          <a:xfrm>
            <a:off x="8892874" y="4411176"/>
            <a:ext cx="13523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1ADE673-4E79-463E-8089-5D44BACF74C8}"/>
              </a:ext>
            </a:extLst>
          </p:cNvPr>
          <p:cNvSpPr txBox="1"/>
          <p:nvPr/>
        </p:nvSpPr>
        <p:spPr>
          <a:xfrm>
            <a:off x="10397931" y="4411176"/>
            <a:ext cx="13523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87EDDA2A-636C-417D-B80E-867449EE514F}"/>
              </a:ext>
            </a:extLst>
          </p:cNvPr>
          <p:cNvGrpSpPr/>
          <p:nvPr/>
        </p:nvGrpSpPr>
        <p:grpSpPr>
          <a:xfrm>
            <a:off x="-21393" y="6417683"/>
            <a:ext cx="12213393" cy="451743"/>
            <a:chOff x="-21393" y="6406749"/>
            <a:chExt cx="12509009" cy="462677"/>
          </a:xfrm>
        </p:grpSpPr>
        <p:grpSp>
          <p:nvGrpSpPr>
            <p:cNvPr id="33" name="Grupo 32">
              <a:extLst>
                <a:ext uri="{FF2B5EF4-FFF2-40B4-BE49-F238E27FC236}">
                  <a16:creationId xmlns:a16="http://schemas.microsoft.com/office/drawing/2014/main" id="{8BCE7B47-C06B-46D2-8468-6972775717F1}"/>
                </a:ext>
              </a:extLst>
            </p:cNvPr>
            <p:cNvGrpSpPr/>
            <p:nvPr/>
          </p:nvGrpSpPr>
          <p:grpSpPr>
            <a:xfrm>
              <a:off x="-21393" y="6407761"/>
              <a:ext cx="7505405" cy="461665"/>
              <a:chOff x="-21393" y="6390178"/>
              <a:chExt cx="6997329" cy="479248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37" name="Forma libre: forma 36">
                <a:extLst>
                  <a:ext uri="{FF2B5EF4-FFF2-40B4-BE49-F238E27FC236}">
                    <a16:creationId xmlns:a16="http://schemas.microsoft.com/office/drawing/2014/main" id="{E7E0F24A-28D6-44E5-906A-77A6E6A2D4E8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orma libre: forma 37">
                <a:extLst>
                  <a:ext uri="{FF2B5EF4-FFF2-40B4-BE49-F238E27FC236}">
                    <a16:creationId xmlns:a16="http://schemas.microsoft.com/office/drawing/2014/main" id="{0A24B084-2DC9-4C69-A0DA-9AE5F064EA48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orma libre: forma 38">
                <a:extLst>
                  <a:ext uri="{FF2B5EF4-FFF2-40B4-BE49-F238E27FC236}">
                    <a16:creationId xmlns:a16="http://schemas.microsoft.com/office/drawing/2014/main" id="{317F4C2D-0C07-4F71-9DFA-1F4898B756FE}"/>
                  </a:ext>
                </a:extLst>
              </p:cNvPr>
              <p:cNvSpPr/>
              <p:nvPr/>
            </p:nvSpPr>
            <p:spPr>
              <a:xfrm>
                <a:off x="4629425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4" name="Grupo 33">
              <a:extLst>
                <a:ext uri="{FF2B5EF4-FFF2-40B4-BE49-F238E27FC236}">
                  <a16:creationId xmlns:a16="http://schemas.microsoft.com/office/drawing/2014/main" id="{7D085A6E-67B5-4B43-B541-5E593925E260}"/>
                </a:ext>
              </a:extLst>
            </p:cNvPr>
            <p:cNvGrpSpPr/>
            <p:nvPr/>
          </p:nvGrpSpPr>
          <p:grpSpPr>
            <a:xfrm>
              <a:off x="7468923" y="6406749"/>
              <a:ext cx="5018693" cy="461665"/>
              <a:chOff x="-21393" y="6390178"/>
              <a:chExt cx="4678954" cy="479248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35" name="Forma libre: forma 34">
                <a:extLst>
                  <a:ext uri="{FF2B5EF4-FFF2-40B4-BE49-F238E27FC236}">
                    <a16:creationId xmlns:a16="http://schemas.microsoft.com/office/drawing/2014/main" id="{57644CB1-91C6-4AA0-9B82-408B00BEC705}"/>
                  </a:ext>
                </a:extLst>
              </p:cNvPr>
              <p:cNvSpPr/>
              <p:nvPr/>
            </p:nvSpPr>
            <p:spPr>
              <a:xfrm>
                <a:off x="-21393" y="6394610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orma libre: forma 35">
                <a:extLst>
                  <a:ext uri="{FF2B5EF4-FFF2-40B4-BE49-F238E27FC236}">
                    <a16:creationId xmlns:a16="http://schemas.microsoft.com/office/drawing/2014/main" id="{571EFAA3-D9CA-4EF5-B21C-54B642736D41}"/>
                  </a:ext>
                </a:extLst>
              </p:cNvPr>
              <p:cNvSpPr/>
              <p:nvPr/>
            </p:nvSpPr>
            <p:spPr>
              <a:xfrm>
                <a:off x="2311050" y="6390178"/>
                <a:ext cx="2346511" cy="474816"/>
              </a:xfrm>
              <a:custGeom>
                <a:avLst/>
                <a:gdLst>
                  <a:gd name="connsiteX0" fmla="*/ 298142 w 2346511"/>
                  <a:gd name="connsiteY0" fmla="*/ 3048 h 474816"/>
                  <a:gd name="connsiteX1" fmla="*/ 589130 w 2346511"/>
                  <a:gd name="connsiteY1" fmla="*/ 231267 h 474816"/>
                  <a:gd name="connsiteX2" fmla="*/ 880595 w 2346511"/>
                  <a:gd name="connsiteY2" fmla="*/ 0 h 474816"/>
                  <a:gd name="connsiteX3" fmla="*/ 1172918 w 2346511"/>
                  <a:gd name="connsiteY3" fmla="*/ 231267 h 474816"/>
                  <a:gd name="connsiteX4" fmla="*/ 1464954 w 2346511"/>
                  <a:gd name="connsiteY4" fmla="*/ 476 h 474816"/>
                  <a:gd name="connsiteX5" fmla="*/ 1756800 w 2346511"/>
                  <a:gd name="connsiteY5" fmla="*/ 231076 h 474816"/>
                  <a:gd name="connsiteX6" fmla="*/ 2047122 w 2346511"/>
                  <a:gd name="connsiteY6" fmla="*/ 6001 h 474816"/>
                  <a:gd name="connsiteX7" fmla="*/ 2059124 w 2346511"/>
                  <a:gd name="connsiteY7" fmla="*/ 24574 h 474816"/>
                  <a:gd name="connsiteX8" fmla="*/ 2315822 w 2346511"/>
                  <a:gd name="connsiteY8" fmla="*/ 229934 h 474816"/>
                  <a:gd name="connsiteX9" fmla="*/ 2346493 w 2346511"/>
                  <a:gd name="connsiteY9" fmla="*/ 264890 h 474816"/>
                  <a:gd name="connsiteX10" fmla="*/ 2346493 w 2346511"/>
                  <a:gd name="connsiteY10" fmla="*/ 442817 h 474816"/>
                  <a:gd name="connsiteX11" fmla="*/ 2314108 w 2346511"/>
                  <a:gd name="connsiteY11" fmla="*/ 473488 h 474816"/>
                  <a:gd name="connsiteX12" fmla="*/ 2075792 w 2346511"/>
                  <a:gd name="connsiteY12" fmla="*/ 393192 h 474816"/>
                  <a:gd name="connsiteX13" fmla="*/ 2024643 w 2346511"/>
                  <a:gd name="connsiteY13" fmla="*/ 392144 h 474816"/>
                  <a:gd name="connsiteX14" fmla="*/ 1486481 w 2346511"/>
                  <a:gd name="connsiteY14" fmla="*/ 389668 h 474816"/>
                  <a:gd name="connsiteX15" fmla="*/ 1445428 w 2346511"/>
                  <a:gd name="connsiteY15" fmla="*/ 389192 h 474816"/>
                  <a:gd name="connsiteX16" fmla="*/ 898026 w 2346511"/>
                  <a:gd name="connsiteY16" fmla="*/ 386810 h 474816"/>
                  <a:gd name="connsiteX17" fmla="*/ 861736 w 2346511"/>
                  <a:gd name="connsiteY17" fmla="*/ 388906 h 474816"/>
                  <a:gd name="connsiteX18" fmla="*/ 578081 w 2346511"/>
                  <a:gd name="connsiteY18" fmla="*/ 473488 h 474816"/>
                  <a:gd name="connsiteX19" fmla="*/ 321002 w 2346511"/>
                  <a:gd name="connsiteY19" fmla="*/ 391954 h 474816"/>
                  <a:gd name="connsiteX20" fmla="*/ 272234 w 2346511"/>
                  <a:gd name="connsiteY20" fmla="*/ 392240 h 474816"/>
                  <a:gd name="connsiteX21" fmla="*/ 45157 w 2346511"/>
                  <a:gd name="connsiteY21" fmla="*/ 472630 h 474816"/>
                  <a:gd name="connsiteX22" fmla="*/ 199 w 2346511"/>
                  <a:gd name="connsiteY22" fmla="*/ 431292 h 474816"/>
                  <a:gd name="connsiteX23" fmla="*/ 9 w 2346511"/>
                  <a:gd name="connsiteY23" fmla="*/ 261556 h 474816"/>
                  <a:gd name="connsiteX24" fmla="*/ 25726 w 2346511"/>
                  <a:gd name="connsiteY24" fmla="*/ 230791 h 474816"/>
                  <a:gd name="connsiteX25" fmla="*/ 291284 w 2346511"/>
                  <a:gd name="connsiteY25" fmla="*/ 11430 h 474816"/>
                  <a:gd name="connsiteX26" fmla="*/ 298332 w 2346511"/>
                  <a:gd name="connsiteY26" fmla="*/ 3143 h 4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46511" h="474816">
                    <a:moveTo>
                      <a:pt x="298142" y="3048"/>
                    </a:moveTo>
                    <a:cubicBezTo>
                      <a:pt x="343957" y="147733"/>
                      <a:pt x="440731" y="231267"/>
                      <a:pt x="589130" y="231267"/>
                    </a:cubicBezTo>
                    <a:cubicBezTo>
                      <a:pt x="736958" y="231267"/>
                      <a:pt x="832494" y="146971"/>
                      <a:pt x="880595" y="0"/>
                    </a:cubicBezTo>
                    <a:cubicBezTo>
                      <a:pt x="928887" y="145828"/>
                      <a:pt x="1024518" y="231076"/>
                      <a:pt x="1172918" y="231267"/>
                    </a:cubicBezTo>
                    <a:cubicBezTo>
                      <a:pt x="1320936" y="231457"/>
                      <a:pt x="1416091" y="146875"/>
                      <a:pt x="1464954" y="476"/>
                    </a:cubicBezTo>
                    <a:cubicBezTo>
                      <a:pt x="1513151" y="146209"/>
                      <a:pt x="1608781" y="231648"/>
                      <a:pt x="1756800" y="231076"/>
                    </a:cubicBezTo>
                    <a:cubicBezTo>
                      <a:pt x="1904628" y="230505"/>
                      <a:pt x="1995782" y="139160"/>
                      <a:pt x="2047122" y="6001"/>
                    </a:cubicBezTo>
                    <a:cubicBezTo>
                      <a:pt x="2058552" y="9334"/>
                      <a:pt x="2056647" y="18383"/>
                      <a:pt x="2059124" y="24574"/>
                    </a:cubicBezTo>
                    <a:cubicBezTo>
                      <a:pt x="2105701" y="141827"/>
                      <a:pt x="2187806" y="214884"/>
                      <a:pt x="2315822" y="229934"/>
                    </a:cubicBezTo>
                    <a:cubicBezTo>
                      <a:pt x="2338492" y="232600"/>
                      <a:pt x="2346969" y="241744"/>
                      <a:pt x="2346493" y="264890"/>
                    </a:cubicBezTo>
                    <a:cubicBezTo>
                      <a:pt x="2345255" y="324136"/>
                      <a:pt x="2345255" y="383572"/>
                      <a:pt x="2346493" y="442817"/>
                    </a:cubicBezTo>
                    <a:cubicBezTo>
                      <a:pt x="2346969" y="467106"/>
                      <a:pt x="2337635" y="475202"/>
                      <a:pt x="2314108" y="473488"/>
                    </a:cubicBezTo>
                    <a:cubicBezTo>
                      <a:pt x="2227716" y="467106"/>
                      <a:pt x="2147897" y="441008"/>
                      <a:pt x="2075792" y="393192"/>
                    </a:cubicBezTo>
                    <a:cubicBezTo>
                      <a:pt x="2057314" y="381000"/>
                      <a:pt x="2044455" y="379857"/>
                      <a:pt x="2024643" y="392144"/>
                    </a:cubicBezTo>
                    <a:cubicBezTo>
                      <a:pt x="1845097" y="503587"/>
                      <a:pt x="1665074" y="501967"/>
                      <a:pt x="1486481" y="389668"/>
                    </a:cubicBezTo>
                    <a:cubicBezTo>
                      <a:pt x="1471145" y="380047"/>
                      <a:pt x="1461335" y="379190"/>
                      <a:pt x="1445428" y="389192"/>
                    </a:cubicBezTo>
                    <a:cubicBezTo>
                      <a:pt x="1262738" y="503777"/>
                      <a:pt x="1079668" y="503682"/>
                      <a:pt x="898026" y="386810"/>
                    </a:cubicBezTo>
                    <a:cubicBezTo>
                      <a:pt x="883167" y="377285"/>
                      <a:pt x="874118" y="380524"/>
                      <a:pt x="861736" y="388906"/>
                    </a:cubicBezTo>
                    <a:cubicBezTo>
                      <a:pt x="776011" y="446437"/>
                      <a:pt x="681713" y="475964"/>
                      <a:pt x="578081" y="473488"/>
                    </a:cubicBezTo>
                    <a:cubicBezTo>
                      <a:pt x="484546" y="471297"/>
                      <a:pt x="398440" y="444246"/>
                      <a:pt x="321002" y="391954"/>
                    </a:cubicBezTo>
                    <a:cubicBezTo>
                      <a:pt x="302809" y="379667"/>
                      <a:pt x="289950" y="380047"/>
                      <a:pt x="272234" y="392240"/>
                    </a:cubicBezTo>
                    <a:cubicBezTo>
                      <a:pt x="203844" y="439198"/>
                      <a:pt x="127168" y="463772"/>
                      <a:pt x="45157" y="472630"/>
                    </a:cubicBezTo>
                    <a:cubicBezTo>
                      <a:pt x="3343" y="477202"/>
                      <a:pt x="199" y="474155"/>
                      <a:pt x="199" y="431292"/>
                    </a:cubicBezTo>
                    <a:cubicBezTo>
                      <a:pt x="199" y="374713"/>
                      <a:pt x="676" y="318135"/>
                      <a:pt x="9" y="261556"/>
                    </a:cubicBezTo>
                    <a:cubicBezTo>
                      <a:pt x="-277" y="242697"/>
                      <a:pt x="6200" y="232886"/>
                      <a:pt x="25726" y="230791"/>
                    </a:cubicBezTo>
                    <a:cubicBezTo>
                      <a:pt x="162315" y="216122"/>
                      <a:pt x="247373" y="138589"/>
                      <a:pt x="291284" y="11430"/>
                    </a:cubicBezTo>
                    <a:cubicBezTo>
                      <a:pt x="291855" y="9906"/>
                      <a:pt x="293570" y="8668"/>
                      <a:pt x="298332" y="31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LID4096">
                  <a:cs typeface="B Nazanin" panose="000007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Cover and End Slide Master">
  <a:themeElements>
    <a:clrScheme name="ALLPPT-COLOR-M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5456B"/>
      </a:accent1>
      <a:accent2>
        <a:srgbClr val="0199DC"/>
      </a:accent2>
      <a:accent3>
        <a:srgbClr val="00B8D0"/>
      </a:accent3>
      <a:accent4>
        <a:srgbClr val="FEBD00"/>
      </a:accent4>
      <a:accent5>
        <a:srgbClr val="E7222F"/>
      </a:accent5>
      <a:accent6>
        <a:srgbClr val="A10E42"/>
      </a:accent6>
      <a:hlink>
        <a:srgbClr val="FFFFFF"/>
      </a:hlink>
      <a:folHlink>
        <a:srgbClr val="262626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-M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5456B"/>
      </a:accent1>
      <a:accent2>
        <a:srgbClr val="0199DC"/>
      </a:accent2>
      <a:accent3>
        <a:srgbClr val="00B8D0"/>
      </a:accent3>
      <a:accent4>
        <a:srgbClr val="FEBD00"/>
      </a:accent4>
      <a:accent5>
        <a:srgbClr val="E7222F"/>
      </a:accent5>
      <a:accent6>
        <a:srgbClr val="A10E42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3538</Words>
  <Application>Microsoft Office PowerPoint</Application>
  <PresentationFormat>Widescreen</PresentationFormat>
  <Paragraphs>380</Paragraphs>
  <Slides>46</Slides>
  <Notes>46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46</vt:i4>
      </vt:variant>
    </vt:vector>
  </HeadingPairs>
  <TitlesOfParts>
    <vt:vector size="61" baseType="lpstr">
      <vt:lpstr>Amatic SC</vt:lpstr>
      <vt:lpstr>Arial</vt:lpstr>
      <vt:lpstr>Arial (Títulos)</vt:lpstr>
      <vt:lpstr>Arial Black</vt:lpstr>
      <vt:lpstr>Calibri</vt:lpstr>
      <vt:lpstr>Calibri Light</vt:lpstr>
      <vt:lpstr>DM Sans</vt:lpstr>
      <vt:lpstr>Lato</vt:lpstr>
      <vt:lpstr>Lato Black</vt:lpstr>
      <vt:lpstr>Open Sans Light</vt:lpstr>
      <vt:lpstr>Roboto Medium</vt:lpstr>
      <vt:lpstr>Source Sans Pro</vt:lpstr>
      <vt:lpstr>Wingdings</vt:lpstr>
      <vt:lpstr>Cover and End Slide Master</vt:lpstr>
      <vt:lpstr>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متشکرم!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2023-09-26T14:00:06Z</dcterms:created>
  <dcterms:modified xsi:type="dcterms:W3CDTF">2023-09-26T14:04:22Z</dcterms:modified>
  <cp:category/>
</cp:coreProperties>
</file>