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52"/>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Lst>
  <p:sldSz cx="9144000" cy="5143500" type="screen16x9"/>
  <p:notesSz cx="6858000" cy="9144000"/>
  <p:embeddedFontLst>
    <p:embeddedFont>
      <p:font typeface="Amatic SC" panose="00000500000000000000" pitchFamily="2" charset="-79"/>
      <p:regular r:id="rId53"/>
      <p:bold r:id="rId54"/>
    </p:embeddedFont>
    <p:embeddedFont>
      <p:font typeface="Anaheim" panose="020B0604020202020204" charset="0"/>
      <p:regular r:id="rId55"/>
    </p:embeddedFont>
    <p:embeddedFont>
      <p:font typeface="Barlow" panose="00000500000000000000" pitchFamily="2" charset="0"/>
      <p:regular r:id="rId56"/>
      <p:bold r:id="rId57"/>
      <p:italic r:id="rId58"/>
      <p:boldItalic r:id="rId59"/>
    </p:embeddedFont>
    <p:embeddedFont>
      <p:font typeface="Bebas Neue" panose="020B0606020202050201" pitchFamily="34" charset="0"/>
      <p:regular r:id="rId60"/>
    </p:embeddedFont>
    <p:embeddedFont>
      <p:font typeface="Calibri" panose="020F0502020204030204" pitchFamily="34" charset="0"/>
      <p:regular r:id="rId61"/>
      <p:bold r:id="rId62"/>
      <p:italic r:id="rId63"/>
      <p:boldItalic r:id="rId64"/>
    </p:embeddedFont>
    <p:embeddedFont>
      <p:font typeface="Lato" panose="020F0502020204030203" pitchFamily="34" charset="0"/>
      <p:regular r:id="rId65"/>
      <p:bold r:id="rId66"/>
      <p:italic r:id="rId67"/>
      <p:boldItalic r:id="rId68"/>
    </p:embeddedFont>
    <p:embeddedFont>
      <p:font typeface="Proxima Nova" panose="020B0604020202020204" charset="0"/>
      <p:regular r:id="rId69"/>
      <p:bold r:id="rId70"/>
      <p:italic r:id="rId71"/>
      <p:boldItalic r:id="rId72"/>
    </p:embeddedFont>
    <p:embeddedFont>
      <p:font typeface="Righteous" panose="020B0604020202020204" charset="0"/>
      <p:regular r:id="rId73"/>
    </p:embeddedFont>
    <p:embeddedFont>
      <p:font typeface="Roboto Medium" panose="02000000000000000000" pitchFamily="2" charset="0"/>
      <p:regular r:id="rId74"/>
      <p:bold r:id="rId75"/>
      <p:italic r:id="rId76"/>
      <p:boldItalic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2" d="100"/>
          <a:sy n="82" d="100"/>
        </p:scale>
        <p:origin x="972" y="7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1.fntdata"/><Relationship Id="rId68" Type="http://schemas.openxmlformats.org/officeDocument/2006/relationships/font" Target="fonts/font16.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1.fntdata"/><Relationship Id="rId58" Type="http://schemas.openxmlformats.org/officeDocument/2006/relationships/font" Target="fonts/font6.fntdata"/><Relationship Id="rId74" Type="http://schemas.openxmlformats.org/officeDocument/2006/relationships/font" Target="fonts/font22.fntdata"/><Relationship Id="rId79"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9.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4.fntdata"/><Relationship Id="rId64" Type="http://schemas.openxmlformats.org/officeDocument/2006/relationships/font" Target="fonts/font12.fntdata"/><Relationship Id="rId69" Type="http://schemas.openxmlformats.org/officeDocument/2006/relationships/font" Target="fonts/font17.fntdata"/><Relationship Id="rId77" Type="http://schemas.openxmlformats.org/officeDocument/2006/relationships/font" Target="fonts/font2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20.fntdata"/><Relationship Id="rId80"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7.fntdata"/><Relationship Id="rId67" Type="http://schemas.openxmlformats.org/officeDocument/2006/relationships/font" Target="fonts/font1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2.fntdata"/><Relationship Id="rId62" Type="http://schemas.openxmlformats.org/officeDocument/2006/relationships/font" Target="fonts/font10.fntdata"/><Relationship Id="rId70" Type="http://schemas.openxmlformats.org/officeDocument/2006/relationships/font" Target="fonts/font18.fntdata"/><Relationship Id="rId75"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5.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notesMaster" Target="notesMasters/notesMaster1.xml"/><Relationship Id="rId60" Type="http://schemas.openxmlformats.org/officeDocument/2006/relationships/font" Target="fonts/font8.fntdata"/><Relationship Id="rId65" Type="http://schemas.openxmlformats.org/officeDocument/2006/relationships/font" Target="fonts/font13.fntdata"/><Relationship Id="rId73" Type="http://schemas.openxmlformats.org/officeDocument/2006/relationships/font" Target="fonts/font21.fntdata"/><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3.fntdata"/><Relationship Id="rId76" Type="http://schemas.openxmlformats.org/officeDocument/2006/relationships/font" Target="fonts/font24.fntdata"/><Relationship Id="rId7" Type="http://schemas.openxmlformats.org/officeDocument/2006/relationships/slide" Target="slides/slide5.xml"/><Relationship Id="rId71" Type="http://schemas.openxmlformats.org/officeDocument/2006/relationships/font" Target="fonts/font19.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170a3e8aa46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170a3e8aa46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76abbfc273_2_27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76abbfc273_2_27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178176143da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178176143da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
        <p:cNvGrpSpPr/>
        <p:nvPr/>
      </p:nvGrpSpPr>
      <p:grpSpPr>
        <a:xfrm>
          <a:off x="0" y="0"/>
          <a:ext cx="0" cy="0"/>
          <a:chOff x="0" y="0"/>
          <a:chExt cx="0" cy="0"/>
        </a:xfrm>
      </p:grpSpPr>
      <p:sp>
        <p:nvSpPr>
          <p:cNvPr id="1148" name="Google Shape;1148;g176abbfc273_2_13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 name="Google Shape;1149;g176abbfc273_2_13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
        <p:cNvGrpSpPr/>
        <p:nvPr/>
      </p:nvGrpSpPr>
      <p:grpSpPr>
        <a:xfrm>
          <a:off x="0" y="0"/>
          <a:ext cx="0" cy="0"/>
          <a:chOff x="0" y="0"/>
          <a:chExt cx="0" cy="0"/>
        </a:xfrm>
      </p:grpSpPr>
      <p:sp>
        <p:nvSpPr>
          <p:cNvPr id="1154" name="Google Shape;1154;g176abbfc273_2_13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 name="Google Shape;1155;g176abbfc273_2_13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176abbfc273_2_137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176abbfc273_2_137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
        <p:cNvGrpSpPr/>
        <p:nvPr/>
      </p:nvGrpSpPr>
      <p:grpSpPr>
        <a:xfrm>
          <a:off x="0" y="0"/>
          <a:ext cx="0" cy="0"/>
          <a:chOff x="0" y="0"/>
          <a:chExt cx="0" cy="0"/>
        </a:xfrm>
      </p:grpSpPr>
      <p:sp>
        <p:nvSpPr>
          <p:cNvPr id="1178" name="Google Shape;1178;g176abbfc273_2_137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9" name="Google Shape;1179;g176abbfc273_2_13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2">
    <p:spTree>
      <p:nvGrpSpPr>
        <p:cNvPr id="1" name="Shape 100"/>
        <p:cNvGrpSpPr/>
        <p:nvPr/>
      </p:nvGrpSpPr>
      <p:grpSpPr>
        <a:xfrm>
          <a:off x="0" y="0"/>
          <a:ext cx="0" cy="0"/>
          <a:chOff x="0" y="0"/>
          <a:chExt cx="0" cy="0"/>
        </a:xfrm>
      </p:grpSpPr>
      <p:sp>
        <p:nvSpPr>
          <p:cNvPr id="101" name="Google Shape;10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20"/>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Font typeface="Arvo"/>
              <a:buChar char="●"/>
              <a:defRPr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103" name="Google Shape;103;p20"/>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6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p:nvPr/>
        </p:nvSpPr>
        <p:spPr>
          <a:xfrm>
            <a:off x="0" y="2523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0"/>
          <p:cNvSpPr/>
          <p:nvPr/>
        </p:nvSpPr>
        <p:spPr>
          <a:xfrm>
            <a:off x="8855400" y="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a:off x="715100" y="4858225"/>
            <a:ext cx="76782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Google Shape;20;p4"/>
          <p:cNvSpPr/>
          <p:nvPr/>
        </p:nvSpPr>
        <p:spPr>
          <a:xfrm>
            <a:off x="8393175"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 name="Google Shape;21;p4"/>
          <p:cNvSpPr/>
          <p:nvPr/>
        </p:nvSpPr>
        <p:spPr>
          <a:xfrm>
            <a:off x="0"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rgbClr val="434343"/>
              </a:buClr>
              <a:buSzPts val="1400"/>
              <a:buChar char="●"/>
              <a:defRPr sz="11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4.xml"/><Relationship Id="rId1" Type="http://schemas.openxmlformats.org/officeDocument/2006/relationships/slideLayout" Target="../slideLayouts/slideLayout22.xml"/><Relationship Id="rId5" Type="http://schemas.openxmlformats.org/officeDocument/2006/relationships/image" Target="../media/image10.jpg"/><Relationship Id="rId4" Type="http://schemas.openxmlformats.org/officeDocument/2006/relationships/image" Target="../media/image9.jp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8" Type="http://schemas.openxmlformats.org/officeDocument/2006/relationships/slide" Target="slide37.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35.xml"/><Relationship Id="rId7" Type="http://schemas.openxmlformats.org/officeDocument/2006/relationships/slide" Target="slide43.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9.xml"/><Relationship Id="rId11" Type="http://schemas.openxmlformats.org/officeDocument/2006/relationships/hyperlink" Target="http://bit.ly/30B07Gq" TargetMode="External"/><Relationship Id="rId5" Type="http://schemas.openxmlformats.org/officeDocument/2006/relationships/slide" Target="slide3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image" Target="../media/image17.png"/></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hyperlink" Target="https://www.freepik.com/free-photo/urban-landscape-asian-country-buildings_12977353.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9.xml"/><Relationship Id="rId5" Type="http://schemas.openxmlformats.org/officeDocument/2006/relationships/hyperlink" Target="https://www.freepik.com/free-photo/residential-house-process-building_1385360.htm/?utm_source=slidesgo_template&amp;utm_medium=referral-link&amp;utm_campaign=sg_resources&amp;utm_content=freepik" TargetMode="External"/><Relationship Id="rId4" Type="http://schemas.openxmlformats.org/officeDocument/2006/relationships/hyperlink" Target="https://www.freepik.com/free-photo/city-landscape-with-tall-buildings_27643013.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2.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8.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31.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4.xml"/><Relationship Id="rId1" Type="http://schemas.openxmlformats.org/officeDocument/2006/relationships/slideLayout" Target="../slideLayouts/slideLayout31.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Righteous" TargetMode="External"/><Relationship Id="rId2" Type="http://schemas.openxmlformats.org/officeDocument/2006/relationships/notesSlide" Target="../notesSlides/notesSlide35.xml"/><Relationship Id="rId1" Type="http://schemas.openxmlformats.org/officeDocument/2006/relationships/slideLayout" Target="../slideLayouts/slideLayout31.xml"/><Relationship Id="rId4" Type="http://schemas.openxmlformats.org/officeDocument/2006/relationships/hyperlink" Target="https://fonts.google.com/specimen/Lato"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5.png"/><Relationship Id="rId2" Type="http://schemas.openxmlformats.org/officeDocument/2006/relationships/notesSlide" Target="../notesSlides/notesSlide36.xml"/><Relationship Id="rId1" Type="http://schemas.openxmlformats.org/officeDocument/2006/relationships/slideLayout" Target="../slideLayouts/slideLayout31.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4.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3.png"/><Relationship Id="rId4" Type="http://schemas.openxmlformats.org/officeDocument/2006/relationships/image" Target="../media/image21.png"/><Relationship Id="rId9" Type="http://schemas.openxmlformats.org/officeDocument/2006/relationships/image" Target="../media/image22.png"/></Relationships>
</file>

<file path=ppt/slides/_rels/slide3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a:blip r:embed="rId3"/>
          <a:srcRect t="28888" b="28888"/>
          <a:stretch/>
        </p:blipFill>
        <p:spPr>
          <a:xfrm flipH="1">
            <a:off x="-2" y="0"/>
            <a:ext cx="9143777" cy="3860875"/>
          </a:xfrm>
          <a:prstGeom prst="rect">
            <a:avLst/>
          </a:prstGeom>
        </p:spPr>
      </p:pic>
      <p:sp>
        <p:nvSpPr>
          <p:cNvPr id="201" name="Google Shape;201;p34"/>
          <p:cNvSpPr txBox="1">
            <a:spLocks noGrp="1"/>
          </p:cNvSpPr>
          <p:nvPr>
            <p:ph type="ctrTitle"/>
          </p:nvPr>
        </p:nvSpPr>
        <p:spPr>
          <a:xfrm>
            <a:off x="772950" y="2365600"/>
            <a:ext cx="7598100" cy="175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ایرانی </a:t>
            </a:r>
            <a:r>
              <a:rPr lang="fa-IR">
                <a:cs typeface="B Nazanin" panose="00000700000000000000" pitchFamily="2" charset="-78"/>
              </a:rPr>
              <a:t>– مدرن</a:t>
            </a:r>
            <a:endParaRPr dirty="0">
              <a:cs typeface="B Nazanin" panose="00000700000000000000" pitchFamily="2" charset="-78"/>
            </a:endParaRPr>
          </a:p>
        </p:txBody>
      </p:sp>
      <p:sp>
        <p:nvSpPr>
          <p:cNvPr id="202" name="Google Shape;202;p34"/>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2" name="Google Shape;202;p34">
            <a:extLst>
              <a:ext uri="{FF2B5EF4-FFF2-40B4-BE49-F238E27FC236}">
                <a16:creationId xmlns:a16="http://schemas.microsoft.com/office/drawing/2014/main" id="{E09F6F44-1BA8-B9AC-77B9-55A2906821B4}"/>
              </a:ext>
            </a:extLst>
          </p:cNvPr>
          <p:cNvSpPr txBox="1">
            <a:spLocks/>
          </p:cNvSpPr>
          <p:nvPr/>
        </p:nvSpPr>
        <p:spPr>
          <a:xfrm>
            <a:off x="608827" y="3679675"/>
            <a:ext cx="2439173" cy="362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Lato"/>
              <a:buNone/>
              <a:defRPr sz="16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800"/>
              <a:buFont typeface="Lato"/>
              <a:buNone/>
              <a:defRPr sz="18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800"/>
              <a:buFont typeface="Lato"/>
              <a:buNone/>
              <a:defRPr sz="18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800"/>
              <a:buFont typeface="Lato"/>
              <a:buNone/>
              <a:defRPr sz="18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800"/>
              <a:buFont typeface="Lato"/>
              <a:buNone/>
              <a:defRPr sz="18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800"/>
              <a:buFont typeface="Lato"/>
              <a:buNone/>
              <a:defRPr sz="18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800"/>
              <a:buFont typeface="Lato"/>
              <a:buNone/>
              <a:defRPr sz="18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800"/>
              <a:buFont typeface="Lato"/>
              <a:buNone/>
              <a:defRPr sz="18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800"/>
              <a:buFont typeface="Lato"/>
              <a:buNone/>
              <a:defRPr sz="1800" b="0" i="0" u="none" strike="noStrike" cap="none">
                <a:solidFill>
                  <a:schemeClr val="dk1"/>
                </a:solidFill>
                <a:latin typeface="Lato"/>
                <a:ea typeface="Lato"/>
                <a:cs typeface="Lato"/>
                <a:sym typeface="Lato"/>
              </a:defRPr>
            </a:lvl9pPr>
          </a:lstStyle>
          <a:p>
            <a:pPr marL="0" indent="0"/>
            <a:r>
              <a:rPr lang="fa-IR" sz="2000" dirty="0">
                <a:solidFill>
                  <a:schemeClr val="bg1"/>
                </a:solidFill>
                <a:cs typeface="B Nazanin" panose="00000700000000000000" pitchFamily="2" charset="-78"/>
              </a:rPr>
              <a:t>49 اسلاید</a:t>
            </a: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57" name="Google Shape;357;p43"/>
          <p:cNvSpPr txBox="1">
            <a:spLocks noGrp="1"/>
          </p:cNvSpPr>
          <p:nvPr>
            <p:ph type="subTitle" idx="1"/>
          </p:nvPr>
        </p:nvSpPr>
        <p:spPr>
          <a:xfrm>
            <a:off x="720000" y="3252825"/>
            <a:ext cx="25290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1" name="Google Shape;361;p43"/>
          <p:cNvSpPr txBox="1">
            <a:spLocks noGrp="1"/>
          </p:cNvSpPr>
          <p:nvPr>
            <p:ph type="subTitle" idx="5"/>
          </p:nvPr>
        </p:nvSpPr>
        <p:spPr>
          <a:xfrm>
            <a:off x="330555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xfrm>
            <a:off x="589110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sp>
        <p:nvSpPr>
          <p:cNvPr id="363" name="Google Shape;363;p43"/>
          <p:cNvSpPr/>
          <p:nvPr/>
        </p:nvSpPr>
        <p:spPr>
          <a:xfrm>
            <a:off x="2592764"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66" name="Google Shape;366;p43"/>
          <p:cNvPicPr preferRelativeResize="0">
            <a:picLocks noGrp="1"/>
          </p:cNvPicPr>
          <p:nvPr>
            <p:ph type="pic" idx="7"/>
          </p:nvPr>
        </p:nvPicPr>
        <p:blipFill>
          <a:blip r:embed="rId3"/>
          <a:srcRect t="40182" b="40182"/>
          <a:stretch/>
        </p:blipFill>
        <p:spPr>
          <a:xfrm flipH="1">
            <a:off x="76" y="1080500"/>
            <a:ext cx="9143999" cy="1346698"/>
          </a:xfrm>
          <a:prstGeom prst="rect">
            <a:avLst/>
          </a:prstGeom>
        </p:spPr>
      </p:pic>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a:blip r:embed="rId3"/>
          <a:srcRect t="29252" b="29252"/>
          <a:stretch/>
        </p:blipFill>
        <p:spPr>
          <a:xfrm flipH="1">
            <a:off x="78" y="2464450"/>
            <a:ext cx="9143997" cy="2679000"/>
          </a:xfrm>
          <a:prstGeom prst="rect">
            <a:avLst/>
          </a:prstGeom>
        </p:spPr>
      </p:pic>
      <p:sp>
        <p:nvSpPr>
          <p:cNvPr id="388" name="Google Shape;388;p44"/>
          <p:cNvSpPr txBox="1">
            <a:spLocks noGrp="1"/>
          </p:cNvSpPr>
          <p:nvPr>
            <p:ph type="title"/>
          </p:nvPr>
        </p:nvSpPr>
        <p:spPr>
          <a:xfrm>
            <a:off x="3865000" y="2818475"/>
            <a:ext cx="5279100" cy="63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968514" y="3285056"/>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968514" y="2029188"/>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xfrm>
            <a:off x="717668" y="1977755"/>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xfrm>
            <a:off x="3334050" y="1977755"/>
            <a:ext cx="2475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xfrm>
            <a:off x="5953418" y="1977756"/>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xfrm>
            <a:off x="717668" y="3774900"/>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xfrm>
            <a:off x="3334050" y="3774901"/>
            <a:ext cx="2475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xfrm>
            <a:off x="5953418" y="3774903"/>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xfrm>
            <a:off x="71766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xfrm>
            <a:off x="3334050" y="1488463"/>
            <a:ext cx="2475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xfrm>
            <a:off x="595341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xfrm>
            <a:off x="717668" y="3288499"/>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xfrm>
            <a:off x="3334050" y="3288499"/>
            <a:ext cx="2475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xfrm>
            <a:off x="5953418" y="3288500"/>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47"/>
          <p:cNvPicPr preferRelativeResize="0">
            <a:picLocks noGrp="1"/>
          </p:cNvPicPr>
          <p:nvPr>
            <p:ph type="pic" idx="13"/>
          </p:nvPr>
        </p:nvPicPr>
        <p:blipFill>
          <a:blip r:embed="rId3"/>
          <a:srcRect t="30907" b="30907"/>
          <a:stretch/>
        </p:blipFill>
        <p:spPr>
          <a:xfrm flipH="1">
            <a:off x="4142306" y="1095800"/>
            <a:ext cx="5001769" cy="1145999"/>
          </a:xfrm>
          <a:prstGeom prst="rect">
            <a:avLst/>
          </a:prstGeom>
        </p:spPr>
      </p:pic>
      <p:pic>
        <p:nvPicPr>
          <p:cNvPr id="475" name="Google Shape;475;p47"/>
          <p:cNvPicPr preferRelativeResize="0">
            <a:picLocks noGrp="1"/>
          </p:cNvPicPr>
          <p:nvPr>
            <p:ph type="pic" idx="14"/>
          </p:nvPr>
        </p:nvPicPr>
        <p:blipFill>
          <a:blip r:embed="rId4"/>
          <a:srcRect t="32613" b="32613"/>
          <a:stretch/>
        </p:blipFill>
        <p:spPr>
          <a:xfrm flipH="1">
            <a:off x="0" y="2279150"/>
            <a:ext cx="5002875" cy="1145999"/>
          </a:xfrm>
          <a:prstGeom prst="rect">
            <a:avLst/>
          </a:prstGeom>
        </p:spPr>
      </p:pic>
      <p:pic>
        <p:nvPicPr>
          <p:cNvPr id="476" name="Google Shape;476;p47"/>
          <p:cNvPicPr preferRelativeResize="0">
            <a:picLocks noGrp="1"/>
          </p:cNvPicPr>
          <p:nvPr>
            <p:ph type="pic" idx="15"/>
          </p:nvPr>
        </p:nvPicPr>
        <p:blipFill>
          <a:blip r:embed="rId5"/>
          <a:srcRect t="32802" b="32802"/>
          <a:stretch/>
        </p:blipFill>
        <p:spPr>
          <a:xfrm flipH="1">
            <a:off x="4142306" y="3471608"/>
            <a:ext cx="5001769" cy="1145999"/>
          </a:xfrm>
          <a:prstGeom prst="rect">
            <a:avLst/>
          </a:prstGeom>
        </p:spPr>
      </p:pic>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xfrm>
            <a:off x="720000" y="1097500"/>
            <a:ext cx="2336400" cy="47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راه آهن</a:t>
            </a:r>
            <a:endParaRPr dirty="0">
              <a:cs typeface="B Nazanin" panose="00000700000000000000" pitchFamily="2" charset="-78"/>
            </a:endParaRPr>
          </a:p>
        </p:txBody>
      </p:sp>
      <p:sp>
        <p:nvSpPr>
          <p:cNvPr id="479" name="Google Shape;479;p47"/>
          <p:cNvSpPr txBox="1">
            <a:spLocks noGrp="1"/>
          </p:cNvSpPr>
          <p:nvPr>
            <p:ph type="subTitle" idx="2"/>
          </p:nvPr>
        </p:nvSpPr>
        <p:spPr>
          <a:xfrm>
            <a:off x="715100" y="1571588"/>
            <a:ext cx="3349200" cy="6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xfrm>
            <a:off x="5074800" y="2756139"/>
            <a:ext cx="3346800" cy="6675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xfrm>
            <a:off x="715100" y="3947108"/>
            <a:ext cx="3349200" cy="66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xfrm>
            <a:off x="6087600" y="2280650"/>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تامین آب</a:t>
            </a:r>
            <a:endParaRPr dirty="0">
              <a:cs typeface="B Nazanin" panose="00000700000000000000" pitchFamily="2" charset="-78"/>
            </a:endParaRPr>
          </a:p>
        </p:txBody>
      </p:sp>
      <p:sp>
        <p:nvSpPr>
          <p:cNvPr id="483" name="Google Shape;483;p47"/>
          <p:cNvSpPr txBox="1">
            <a:spLocks noGrp="1"/>
          </p:cNvSpPr>
          <p:nvPr>
            <p:ph type="subTitle" idx="6"/>
          </p:nvPr>
        </p:nvSpPr>
        <p:spPr>
          <a:xfrm>
            <a:off x="720000" y="3471608"/>
            <a:ext cx="2336400" cy="475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هیدروالکتریک</a:t>
            </a:r>
            <a:endParaRPr dirty="0">
              <a:cs typeface="B Nazanin" panose="00000700000000000000" pitchFamily="2" charset="-78"/>
            </a:endParaRPr>
          </a:p>
        </p:txBody>
      </p:sp>
      <p:sp>
        <p:nvSpPr>
          <p:cNvPr id="484" name="Google Shape;484;p47"/>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85" name="Google Shape;485;p47"/>
          <p:cNvSpPr txBox="1">
            <a:spLocks noGrp="1"/>
          </p:cNvSpPr>
          <p:nvPr>
            <p:ph type="title" idx="8"/>
          </p:nvPr>
        </p:nvSpPr>
        <p:spPr>
          <a:xfrm>
            <a:off x="4062000" y="2280650"/>
            <a:ext cx="2025600" cy="4755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486" name="Google Shape;486;p47"/>
          <p:cNvSpPr txBox="1">
            <a:spLocks noGrp="1"/>
          </p:cNvSpPr>
          <p:nvPr>
            <p:ph type="title" idx="9"/>
          </p:nvPr>
        </p:nvSpPr>
        <p:spPr>
          <a:xfrm>
            <a:off x="3051500" y="3471600"/>
            <a:ext cx="2025600" cy="475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48"/>
          <p:cNvSpPr/>
          <p:nvPr/>
        </p:nvSpPr>
        <p:spPr>
          <a:xfrm>
            <a:off x="720000"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xfrm>
            <a:off x="1361400" y="2158375"/>
            <a:ext cx="28419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xfrm>
            <a:off x="4939050" y="2158387"/>
            <a:ext cx="28437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xfrm>
            <a:off x="1361566" y="3722871"/>
            <a:ext cx="28416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xfrm>
            <a:off x="4939050" y="3722875"/>
            <a:ext cx="28437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1" name="Google Shape;521;p48"/>
          <p:cNvGrpSpPr/>
          <p:nvPr/>
        </p:nvGrpSpPr>
        <p:grpSpPr>
          <a:xfrm>
            <a:off x="3600873" y="3237759"/>
            <a:ext cx="462186" cy="456775"/>
            <a:chOff x="4742871" y="1202943"/>
            <a:chExt cx="462186" cy="456775"/>
          </a:xfrm>
        </p:grpSpPr>
        <p:sp>
          <p:nvSpPr>
            <p:cNvPr id="522" name="Google Shape;522;p48"/>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48"/>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48"/>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48"/>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6" name="Google Shape;526;p48"/>
          <p:cNvGrpSpPr/>
          <p:nvPr/>
        </p:nvGrpSpPr>
        <p:grpSpPr>
          <a:xfrm>
            <a:off x="3671168" y="1682837"/>
            <a:ext cx="456322" cy="375613"/>
            <a:chOff x="724461" y="1832248"/>
            <a:chExt cx="456322" cy="375613"/>
          </a:xfrm>
        </p:grpSpPr>
        <p:sp>
          <p:nvSpPr>
            <p:cNvPr id="527" name="Google Shape;527;p48"/>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48"/>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48"/>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48"/>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48"/>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48"/>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48"/>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a:blip r:embed="rId3"/>
          <a:srcRect t="20808" b="20808"/>
          <a:stretch/>
        </p:blipFill>
        <p:spPr>
          <a:xfrm flipH="1">
            <a:off x="3" y="1139700"/>
            <a:ext cx="9143997" cy="4003974"/>
          </a:xfrm>
          <a:prstGeom prst="rect">
            <a:avLst/>
          </a:prstGeom>
        </p:spPr>
      </p:pic>
      <p:sp>
        <p:nvSpPr>
          <p:cNvPr id="539" name="Google Shape;539;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540" name="Google Shape;540;p49"/>
          <p:cNvSpPr/>
          <p:nvPr/>
        </p:nvSpPr>
        <p:spPr>
          <a:xfrm>
            <a:off x="25" y="2893975"/>
            <a:ext cx="9144000" cy="2249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41" name="Google Shape;541;p49"/>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2" name="Google Shape;542;p49"/>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3" name="Google Shape;543;p49"/>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4" name="Google Shape;544;p49"/>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545" name="Google Shape;545;p49"/>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546" name="Google Shape;546;p49"/>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1858225"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50" y="3473763"/>
            <a:ext cx="1858224"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xfrm>
            <a:off x="4248063" y="762588"/>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xfrm>
            <a:off x="715138" y="954138"/>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xfrm>
            <a:off x="4248063" y="2157600"/>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xfrm>
            <a:off x="715138" y="2349150"/>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xfrm>
            <a:off x="4248063" y="3552612"/>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xfrm>
            <a:off x="715138" y="3744162"/>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08" name="Google Shape;208;p35"/>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cs typeface="B Nazanin" panose="00000700000000000000" pitchFamily="2" charset="-78"/>
            </a:endParaRPr>
          </a:p>
        </p:txBody>
      </p:sp>
      <p:graphicFrame>
        <p:nvGraphicFramePr>
          <p:cNvPr id="209" name="Google Shape;209;p35"/>
          <p:cNvGraphicFramePr/>
          <p:nvPr>
            <p:extLst>
              <p:ext uri="{D42A27DB-BD31-4B8C-83A1-F6EECF244321}">
                <p14:modId xmlns:p14="http://schemas.microsoft.com/office/powerpoint/2010/main" val="3745169615"/>
              </p:ext>
            </p:extLst>
          </p:nvPr>
        </p:nvGraphicFramePr>
        <p:xfrm>
          <a:off x="750800" y="1531088"/>
          <a:ext cx="7610263" cy="2592960"/>
        </p:xfrm>
        <a:graphic>
          <a:graphicData uri="http://schemas.openxmlformats.org/drawingml/2006/table">
            <a:tbl>
              <a:tblPr>
                <a:noFill/>
                <a:tableStyleId>{FECB2642-EC9D-499E-8993-803A278FB91C}</a:tableStyleId>
              </a:tblPr>
              <a:tblGrid>
                <a:gridCol w="2759363">
                  <a:extLst>
                    <a:ext uri="{9D8B030D-6E8A-4147-A177-3AD203B41FA5}">
                      <a16:colId xmlns:a16="http://schemas.microsoft.com/office/drawing/2014/main" val="20000"/>
                    </a:ext>
                  </a:extLst>
                </a:gridCol>
                <a:gridCol w="4850900">
                  <a:extLst>
                    <a:ext uri="{9D8B030D-6E8A-4147-A177-3AD203B41FA5}">
                      <a16:colId xmlns:a16="http://schemas.microsoft.com/office/drawing/2014/main" val="20001"/>
                    </a:ext>
                  </a:extLst>
                </a:gridCol>
              </a:tblGrid>
              <a:tr h="389175">
                <a:tc>
                  <a:txBody>
                    <a:bodyPr/>
                    <a:lstStyle/>
                    <a:p>
                      <a:pPr marL="0" lvl="0" indent="0" algn="l" rtl="0">
                        <a:spcBef>
                          <a:spcPts val="0"/>
                        </a:spcBef>
                        <a:spcAft>
                          <a:spcPts val="0"/>
                        </a:spcAft>
                        <a:buNone/>
                      </a:pPr>
                      <a:r>
                        <a:rPr lang="en" sz="1100" dirty="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FONTS</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To view this template correctly in PowerPoint, download and install the fonts we used</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0"/>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4" action="ppaction://hlinksldjump">
                            <a:extLst>
                              <a:ext uri="{A12FA001-AC4F-418D-AE19-62706E023703}">
                                <ahyp:hlinkClr xmlns:ahyp="http://schemas.microsoft.com/office/drawing/2018/hyperlinkcolor" val="tx"/>
                              </a:ext>
                            </a:extLst>
                          </a:hlinkClick>
                        </a:rPr>
                        <a:t>USED </a:t>
                      </a:r>
                      <a:r>
                        <a:rPr lang="en" sz="1100">
                          <a:solidFill>
                            <a:schemeClr val="lt1"/>
                          </a:solidFill>
                          <a:latin typeface="Righteous"/>
                          <a:ea typeface="Righteous"/>
                          <a:cs typeface="Righteous"/>
                          <a:sym typeface="Righteous"/>
                        </a:rPr>
                        <a:t>AND </a:t>
                      </a:r>
                      <a:r>
                        <a:rPr lang="en" sz="1100">
                          <a:solidFill>
                            <a:schemeClr val="lt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ALTERNATIVE RESOURCES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1600"/>
                        </a:spcAft>
                        <a:buNone/>
                      </a:pPr>
                      <a:r>
                        <a:rPr lang="en" sz="1100">
                          <a:solidFill>
                            <a:schemeClr val="lt1"/>
                          </a:solidFill>
                          <a:latin typeface="Lato"/>
                          <a:ea typeface="Lato"/>
                          <a:cs typeface="Lato"/>
                          <a:sym typeface="Lato"/>
                        </a:rPr>
                        <a:t>An assortment of graphic resources that are suitable for use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6" action="ppaction://hlinksldjump">
                            <a:extLst>
                              <a:ext uri="{A12FA001-AC4F-418D-AE19-62706E023703}">
                                <ahyp:hlinkClr xmlns:ahyp="http://schemas.microsoft.com/office/drawing/2018/hyperlinkcolor" val="tx"/>
                              </a:ext>
                            </a:extLst>
                          </a:hlinkClick>
                        </a:rPr>
                        <a:t>THANKS SLIDE</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You must keep it so that proper credits for our design are given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COLORS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All the colors used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9175">
                <a:tc>
                  <a:txBody>
                    <a:bodyPr/>
                    <a:lstStyle/>
                    <a:p>
                      <a:pPr marL="0" lvl="0" indent="0" algn="l" rtl="0">
                        <a:spcBef>
                          <a:spcPts val="0"/>
                        </a:spcBef>
                        <a:spcAft>
                          <a:spcPts val="0"/>
                        </a:spcAft>
                        <a:buNone/>
                      </a:pPr>
                      <a:r>
                        <a:rPr lang="en" sz="1100">
                          <a:solidFill>
                            <a:schemeClr val="dk1"/>
                          </a:solidFill>
                          <a:uFill>
                            <a:noFill/>
                          </a:uFill>
                          <a:latin typeface="Righteous"/>
                          <a:ea typeface="Righteous"/>
                          <a:cs typeface="Righteous"/>
                          <a:sym typeface="Righteous"/>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Righteous"/>
                          <a:ea typeface="Righteous"/>
                          <a:cs typeface="Righteous"/>
                          <a:sym typeface="Righteous"/>
                        </a:rPr>
                        <a:t> AND </a:t>
                      </a:r>
                      <a:r>
                        <a:rPr lang="en" sz="1100">
                          <a:solidFill>
                            <a:schemeClr val="dk1"/>
                          </a:solidFill>
                          <a:uFill>
                            <a:noFill/>
                          </a:uFill>
                          <a:latin typeface="Righteous"/>
                          <a:ea typeface="Righteous"/>
                          <a:cs typeface="Righteous"/>
                          <a:sym typeface="Righteous"/>
                          <a:hlinkClick r:id="rId8"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1100">
                          <a:solidFill>
                            <a:schemeClr val="dk1"/>
                          </a:solidFill>
                          <a:latin typeface="Lato"/>
                          <a:ea typeface="Lato"/>
                          <a:cs typeface="Lato"/>
                          <a:sym typeface="Lato"/>
                        </a:rPr>
                        <a:t>These can be used in the template, and their size and color can be edited</a:t>
                      </a:r>
                      <a:endParaRPr sz="1100">
                        <a:solidFill>
                          <a:schemeClr val="dk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389175">
                <a:tc>
                  <a:txBody>
                    <a:bodyPr/>
                    <a:lstStyle/>
                    <a:p>
                      <a:pPr marL="0" lvl="0" indent="0" algn="l" rtl="0">
                        <a:spcBef>
                          <a:spcPts val="0"/>
                        </a:spcBef>
                        <a:spcAft>
                          <a:spcPts val="0"/>
                        </a:spcAft>
                        <a:buNone/>
                      </a:pPr>
                      <a:r>
                        <a:rPr lang="en" sz="1100" dirty="0">
                          <a:solidFill>
                            <a:schemeClr val="lt1"/>
                          </a:solidFill>
                          <a:latin typeface="Righteous"/>
                          <a:ea typeface="Righteous"/>
                          <a:cs typeface="Righteous"/>
                          <a:sym typeface="Righteous"/>
                        </a:rPr>
                        <a:t>EDITABLE PRESENTATION THEME</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dirty="0">
                          <a:solidFill>
                            <a:schemeClr val="lt1"/>
                          </a:solidFill>
                          <a:latin typeface="Lato"/>
                          <a:ea typeface="Lato"/>
                          <a:cs typeface="Lato"/>
                          <a:sym typeface="Lato"/>
                        </a:rPr>
                        <a:t>You can edit the master slides easily. For more info, click</a:t>
                      </a:r>
                      <a:r>
                        <a:rPr lang="en" sz="1100" b="1" dirty="0">
                          <a:solidFill>
                            <a:schemeClr val="lt1"/>
                          </a:solidFill>
                          <a:latin typeface="Lato"/>
                          <a:ea typeface="Lato"/>
                          <a:cs typeface="Lato"/>
                          <a:sym typeface="Lato"/>
                        </a:rPr>
                        <a:t> </a:t>
                      </a:r>
                      <a:r>
                        <a:rPr lang="en" sz="1100" b="1" dirty="0">
                          <a:solidFill>
                            <a:schemeClr val="lt1"/>
                          </a:solidFill>
                          <a:uFill>
                            <a:noFill/>
                          </a:uFill>
                          <a:latin typeface="Lato"/>
                          <a:ea typeface="Lato"/>
                          <a:cs typeface="Lato"/>
                          <a:sym typeface="Lato"/>
                          <a:hlinkClick r:id="rId9">
                            <a:extLst>
                              <a:ext uri="{A12FA001-AC4F-418D-AE19-62706E023703}">
                                <ahyp:hlinkClr xmlns:ahyp="http://schemas.microsoft.com/office/drawing/2018/hyperlinkcolor" val="tx"/>
                              </a:ext>
                            </a:extLst>
                          </a:hlinkClick>
                        </a:rPr>
                        <a:t>here</a:t>
                      </a:r>
                      <a:endParaRPr sz="1100" b="1" dirty="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5"/>
                  </a:ext>
                </a:extLst>
              </a:tr>
            </a:tbl>
          </a:graphicData>
        </a:graphic>
      </p:graphicFrame>
      <p:sp>
        <p:nvSpPr>
          <p:cNvPr id="210" name="Google Shape;210;p35"/>
          <p:cNvSpPr txBox="1"/>
          <p:nvPr/>
        </p:nvSpPr>
        <p:spPr>
          <a:xfrm>
            <a:off x="827750" y="4188575"/>
            <a:ext cx="34944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For more info:</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0">
                  <a:extLst>
                    <a:ext uri="{A12FA001-AC4F-418D-AE19-62706E023703}">
                      <ahyp:hlinkClr xmlns:ahyp="http://schemas.microsoft.com/office/drawing/2018/hyperlinkcolor" val="tx"/>
                    </a:ext>
                  </a:extLst>
                </a:hlinkClick>
              </a:rPr>
              <a:t>SLIDESGO </a:t>
            </a:r>
            <a:r>
              <a:rPr lang="en" sz="1100">
                <a:solidFill>
                  <a:schemeClr val="dk1"/>
                </a:solidFill>
                <a:latin typeface="Righteous"/>
                <a:ea typeface="Righteous"/>
                <a:cs typeface="B Nazanin" panose="00000700000000000000" pitchFamily="2" charset="-78"/>
                <a:sym typeface="Righteous"/>
              </a:rPr>
              <a:t> |  </a:t>
            </a:r>
            <a:r>
              <a:rPr lang="en" sz="1100">
                <a:solidFill>
                  <a:schemeClr val="hlink"/>
                </a:solidFill>
                <a:uFill>
                  <a:noFill/>
                </a:uFill>
                <a:latin typeface="Righteous"/>
                <a:ea typeface="Righteous"/>
                <a:cs typeface="B Nazanin" panose="00000700000000000000" pitchFamily="2" charset="-78"/>
                <a:sym typeface="Righteous"/>
                <a:hlinkClick r:id="rId11"/>
              </a:rPr>
              <a:t>BLOG</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2">
                  <a:extLst>
                    <a:ext uri="{A12FA001-AC4F-418D-AE19-62706E023703}">
                      <ahyp:hlinkClr xmlns:ahyp="http://schemas.microsoft.com/office/drawing/2018/hyperlinkcolor" val="tx"/>
                    </a:ext>
                  </a:extLst>
                </a:hlinkClick>
              </a:rPr>
              <a:t>FAQs</a:t>
            </a:r>
            <a:endParaRPr sz="1100">
              <a:solidFill>
                <a:schemeClr val="dk1"/>
              </a:solidFill>
              <a:latin typeface="Righteous"/>
              <a:ea typeface="Righteous"/>
              <a:cs typeface="B Nazanin" panose="00000700000000000000" pitchFamily="2" charset="-78"/>
              <a:sym typeface="Righteous"/>
            </a:endParaRPr>
          </a:p>
        </p:txBody>
      </p:sp>
      <p:sp>
        <p:nvSpPr>
          <p:cNvPr id="211" name="Google Shape;211;p35"/>
          <p:cNvSpPr txBox="1"/>
          <p:nvPr/>
        </p:nvSpPr>
        <p:spPr>
          <a:xfrm>
            <a:off x="4652350" y="4188575"/>
            <a:ext cx="36639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You can visit our sister projects:</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3">
                  <a:extLst>
                    <a:ext uri="{A12FA001-AC4F-418D-AE19-62706E023703}">
                      <ahyp:hlinkClr xmlns:ahyp="http://schemas.microsoft.com/office/drawing/2018/hyperlinkcolor" val="tx"/>
                    </a:ext>
                  </a:extLst>
                </a:hlinkClick>
              </a:rPr>
              <a:t>FREEPIK</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4">
                  <a:extLst>
                    <a:ext uri="{A12FA001-AC4F-418D-AE19-62706E023703}">
                      <ahyp:hlinkClr xmlns:ahyp="http://schemas.microsoft.com/office/drawing/2018/hyperlinkcolor" val="tx"/>
                    </a:ext>
                  </a:extLst>
                </a:hlinkClick>
              </a:rPr>
              <a:t>FLATICON</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5">
                  <a:extLst>
                    <a:ext uri="{A12FA001-AC4F-418D-AE19-62706E023703}">
                      <ahyp:hlinkClr xmlns:ahyp="http://schemas.microsoft.com/office/drawing/2018/hyperlinkcolor" val="tx"/>
                    </a:ext>
                  </a:extLst>
                </a:hlinkClick>
              </a:rPr>
              <a:t>STORYSET</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6">
                  <a:extLst>
                    <a:ext uri="{A12FA001-AC4F-418D-AE19-62706E023703}">
                      <ahyp:hlinkClr xmlns:ahyp="http://schemas.microsoft.com/office/drawing/2018/hyperlinkcolor" val="tx"/>
                    </a:ext>
                  </a:extLst>
                </a:hlinkClick>
              </a:rPr>
              <a:t>WEPIK </a:t>
            </a:r>
            <a:r>
              <a:rPr lang="en" sz="1100">
                <a:solidFill>
                  <a:schemeClr val="dk1"/>
                </a:solidFill>
                <a:latin typeface="Righteous"/>
                <a:ea typeface="Righteous"/>
                <a:cs typeface="B Nazanin" panose="00000700000000000000" pitchFamily="2" charset="-78"/>
                <a:sym typeface="Righteous"/>
              </a:rPr>
              <a:t>| </a:t>
            </a:r>
            <a:r>
              <a:rPr lang="en" sz="1100">
                <a:solidFill>
                  <a:schemeClr val="dk1"/>
                </a:solidFill>
                <a:uFill>
                  <a:noFill/>
                </a:uFill>
                <a:latin typeface="Righteous"/>
                <a:ea typeface="Righteous"/>
                <a:cs typeface="B Nazanin" panose="00000700000000000000" pitchFamily="2" charset="-78"/>
                <a:sym typeface="Righteous"/>
                <a:hlinkClick r:id="rId17">
                  <a:extLst>
                    <a:ext uri="{A12FA001-AC4F-418D-AE19-62706E023703}">
                      <ahyp:hlinkClr xmlns:ahyp="http://schemas.microsoft.com/office/drawing/2018/hyperlinkcolor" val="tx"/>
                    </a:ext>
                  </a:extLst>
                </a:hlinkClick>
              </a:rPr>
              <a:t>V</a:t>
            </a:r>
            <a:r>
              <a:rPr lang="en" sz="1100">
                <a:solidFill>
                  <a:schemeClr val="dk1"/>
                </a:solidFill>
                <a:latin typeface="Righteous"/>
                <a:ea typeface="Righteous"/>
                <a:cs typeface="B Nazanin" panose="00000700000000000000" pitchFamily="2" charset="-78"/>
                <a:sym typeface="Righteous"/>
              </a:rPr>
              <a:t>IDEVO</a:t>
            </a:r>
            <a:endParaRPr sz="1100">
              <a:solidFill>
                <a:schemeClr val="dk1"/>
              </a:solidFill>
              <a:latin typeface="Righteous"/>
              <a:ea typeface="Righteous"/>
              <a:cs typeface="B Nazanin" panose="00000700000000000000" pitchFamily="2" charset="-78"/>
              <a:sym typeface="Righteou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a:blip r:embed="rId3"/>
          <a:srcRect l="30347" r="30347"/>
          <a:stretch/>
        </p:blipFill>
        <p:spPr>
          <a:xfrm>
            <a:off x="100" y="-50"/>
            <a:ext cx="4085100" cy="5143498"/>
          </a:xfrm>
          <a:prstGeom prst="rect">
            <a:avLst/>
          </a:prstGeom>
        </p:spPr>
      </p:pic>
      <p:sp>
        <p:nvSpPr>
          <p:cNvPr id="649" name="Google Shape;649;p53"/>
          <p:cNvSpPr txBox="1">
            <a:spLocks noGrp="1"/>
          </p:cNvSpPr>
          <p:nvPr>
            <p:ph type="title"/>
          </p:nvPr>
        </p:nvSpPr>
        <p:spPr>
          <a:xfrm>
            <a:off x="3615100" y="1541525"/>
            <a:ext cx="4813800" cy="15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606188" y="3412788"/>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685783" y="2907664"/>
            <a:ext cx="20127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526049" y="2907677"/>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stCxn id="670" idx="3"/>
            <a:endCxn id="671" idx="1"/>
          </p:cNvCxnSpPr>
          <p:nvPr/>
        </p:nvCxnSpPr>
        <p:spPr>
          <a:xfrm>
            <a:off x="5864949" y="2457302"/>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xfrm>
            <a:off x="4107400" y="3182200"/>
            <a:ext cx="4321500" cy="1426200"/>
          </a:xfrm>
          <a:prstGeom prst="rect">
            <a:avLst/>
          </a:prstGeom>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a:blip r:embed="rId3"/>
          <a:srcRect l="2722" r="2722"/>
          <a:stretch/>
        </p:blipFill>
        <p:spPr>
          <a:xfrm flipH="1">
            <a:off x="4107400" y="0"/>
            <a:ext cx="4321500" cy="3182102"/>
          </a:xfrm>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1587150" y="3139767"/>
            <a:ext cx="5969700" cy="125148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pic>
        <p:nvPicPr>
          <p:cNvPr id="730" name="Google Shape;730;p58"/>
          <p:cNvPicPr preferRelativeResize="0">
            <a:picLocks noGrp="1"/>
          </p:cNvPicPr>
          <p:nvPr>
            <p:ph type="pic" idx="5"/>
          </p:nvPr>
        </p:nvPicPr>
        <p:blipFill>
          <a:blip r:embed="rId3"/>
          <a:srcRect l="232" r="232"/>
          <a:stretch/>
        </p:blipFill>
        <p:spPr>
          <a:xfrm flipH="1">
            <a:off x="125" y="1139700"/>
            <a:ext cx="5313600" cy="4003799"/>
          </a:xfrm>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32" name="Google Shape;73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sp>
        <p:nvSpPr>
          <p:cNvPr id="733" name="Google Shape;733;p58"/>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مشتری یک غول گازی و بزرگترین سیاره منظومه شمسی است.</a:t>
            </a:r>
            <a:endParaRPr dirty="0">
              <a:cs typeface="B Nazanin" panose="00000700000000000000" pitchFamily="2" charset="-78"/>
            </a:endParaRPr>
          </a:p>
        </p:txBody>
      </p:sp>
      <p:sp>
        <p:nvSpPr>
          <p:cNvPr id="734" name="Google Shape;734;p58"/>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مریخ با وجود قرمز بودن، جای سردی است. پر از گرد و غبار اکسید آهن است»</a:t>
            </a:r>
            <a:endParaRPr dirty="0">
              <a:cs typeface="B Nazanin" panose="00000700000000000000" pitchFamily="2" charset="-78"/>
            </a:endParaRPr>
          </a:p>
        </p:txBody>
      </p:sp>
      <p:sp>
        <p:nvSpPr>
          <p:cNvPr id="735" name="Google Shape;735;p58"/>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288100" y="3118100"/>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132325"/>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9"/>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5" name="Google Shape;745;p59"/>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746" name="Google Shape;746;p59"/>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7" name="Google Shape;747;p59"/>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48" name="Google Shape;748;p59"/>
          <p:cNvPicPr preferRelativeResize="0"/>
          <p:nvPr/>
        </p:nvPicPr>
        <p:blipFill rotWithShape="1">
          <a:blip r:embed="rId3">
            <a:alphaModFix/>
          </a:blip>
          <a:srcRect l="38348" t="6231" r="6457" b="13155"/>
          <a:stretch/>
        </p:blipFill>
        <p:spPr>
          <a:xfrm>
            <a:off x="4939153" y="1208536"/>
            <a:ext cx="2066545" cy="2011679"/>
          </a:xfrm>
          <a:prstGeom prst="rect">
            <a:avLst/>
          </a:prstGeom>
          <a:noFill/>
          <a:ln>
            <a:noFill/>
          </a:ln>
        </p:spPr>
      </p:pic>
      <p:pic>
        <p:nvPicPr>
          <p:cNvPr id="749" name="Google Shape;749;p59"/>
          <p:cNvPicPr preferRelativeResize="0"/>
          <p:nvPr/>
        </p:nvPicPr>
        <p:blipFill rotWithShape="1">
          <a:blip r:embed="rId4">
            <a:alphaModFix/>
          </a:blip>
          <a:srcRect l="20248" t="31456" b="16941"/>
          <a:stretch/>
        </p:blipFill>
        <p:spPr>
          <a:xfrm flipH="1">
            <a:off x="2568162" y="2523300"/>
            <a:ext cx="2069275" cy="20090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760" name="Google Shape;760;p60"/>
          <p:cNvPicPr preferRelativeResize="0"/>
          <p:nvPr/>
        </p:nvPicPr>
        <p:blipFill rotWithShape="1">
          <a:blip r:embed="rId3">
            <a:alphaModFix/>
          </a:blip>
          <a:srcRect l="1606" r="1606"/>
          <a:stretch/>
        </p:blipFill>
        <p:spPr>
          <a:xfrm>
            <a:off x="1339526" y="1477150"/>
            <a:ext cx="3352549" cy="19495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a:blip r:embed="rId3"/>
          <a:srcRect l="17552" r="17552"/>
          <a:stretch/>
        </p:blipFill>
        <p:spPr>
          <a:xfrm>
            <a:off x="5698349" y="0"/>
            <a:ext cx="3034501" cy="5143501"/>
          </a:xfrm>
          <a:prstGeom prst="rect">
            <a:avLst/>
          </a:prstGeom>
        </p:spPr>
      </p:pic>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8" name="Google Shape;768;p61"/>
          <p:cNvSpPr/>
          <p:nvPr/>
        </p:nvSpPr>
        <p:spPr>
          <a:xfrm rot="-5400000">
            <a:off x="5343600" y="808100"/>
            <a:ext cx="155400" cy="7445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a:blip r:embed="rId3"/>
          <a:srcRect t="34966" b="34966"/>
          <a:stretch/>
        </p:blipFill>
        <p:spPr>
          <a:xfrm>
            <a:off x="128" y="2346025"/>
            <a:ext cx="9143997" cy="2797500"/>
          </a:xfrm>
          <a:prstGeom prst="rect">
            <a:avLst/>
          </a:prstGeom>
        </p:spPr>
      </p:pic>
      <p:sp>
        <p:nvSpPr>
          <p:cNvPr id="774" name="Google Shape;774;p62"/>
          <p:cNvSpPr/>
          <p:nvPr/>
        </p:nvSpPr>
        <p:spPr>
          <a:xfrm>
            <a:off x="0" y="231575"/>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2"/>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6" name="Google Shape;776;p62"/>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en-US" sz="2100" dirty="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 sz="1600" dirty="0">
                <a:solidFill>
                  <a:schemeClr val="lt1"/>
                </a:solidFill>
                <a:cs typeface="B Nazanin" panose="00000700000000000000" pitchFamily="2" charset="-78"/>
              </a:rPr>
              <a:t>youremail@freepik.com | +34 654 321 432 yourwebsite.com</a:t>
            </a:r>
            <a:endParaRPr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xfrm>
            <a:off x="924962" y="1232200"/>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xfrm>
            <a:off x="5471738" y="1232200"/>
            <a:ext cx="2885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xfrm>
            <a:off x="923912" y="2095900"/>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xfrm>
            <a:off x="5471738" y="20951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xfrm>
            <a:off x="924962" y="2959601"/>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xfrm>
            <a:off x="5471738" y="295900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xfrm>
            <a:off x="923912" y="3823301"/>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xfrm>
            <a:off x="5471738" y="38228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xfrm>
            <a:off x="2064010" y="1232200"/>
            <a:ext cx="3353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xfrm>
            <a:off x="2064010" y="209515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xfrm>
            <a:off x="2064010" y="295900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xfrm>
            <a:off x="2063850" y="3822850"/>
            <a:ext cx="33537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بسته آیکون</a:t>
            </a:r>
            <a:endParaRPr dirty="0"/>
          </a:p>
        </p:txBody>
      </p:sp>
      <p:grpSp>
        <p:nvGrpSpPr>
          <p:cNvPr id="801" name="Google Shape;801;p63"/>
          <p:cNvGrpSpPr/>
          <p:nvPr/>
        </p:nvGrpSpPr>
        <p:grpSpPr>
          <a:xfrm>
            <a:off x="5511539" y="3788511"/>
            <a:ext cx="456937" cy="390809"/>
            <a:chOff x="5608664" y="3742293"/>
            <a:chExt cx="456937" cy="390809"/>
          </a:xfrm>
        </p:grpSpPr>
        <p:sp>
          <p:nvSpPr>
            <p:cNvPr id="802" name="Google Shape;802;p63"/>
            <p:cNvSpPr/>
            <p:nvPr/>
          </p:nvSpPr>
          <p:spPr>
            <a:xfrm>
              <a:off x="5608664" y="3742293"/>
              <a:ext cx="456937" cy="390809"/>
            </a:xfrm>
            <a:custGeom>
              <a:avLst/>
              <a:gdLst/>
              <a:ahLst/>
              <a:cxnLst/>
              <a:rect l="l" t="t" r="r" b="b"/>
              <a:pathLst>
                <a:path w="14103" h="12062" extrusionOk="0">
                  <a:moveTo>
                    <a:pt x="3269" y="398"/>
                  </a:moveTo>
                  <a:cubicBezTo>
                    <a:pt x="3359" y="398"/>
                    <a:pt x="3449" y="488"/>
                    <a:pt x="3449" y="560"/>
                  </a:cubicBezTo>
                  <a:lnTo>
                    <a:pt x="3449" y="903"/>
                  </a:lnTo>
                  <a:lnTo>
                    <a:pt x="2619" y="903"/>
                  </a:lnTo>
                  <a:lnTo>
                    <a:pt x="2619" y="560"/>
                  </a:lnTo>
                  <a:cubicBezTo>
                    <a:pt x="2619" y="488"/>
                    <a:pt x="2709" y="398"/>
                    <a:pt x="2799" y="398"/>
                  </a:cubicBezTo>
                  <a:close/>
                  <a:moveTo>
                    <a:pt x="11340" y="398"/>
                  </a:moveTo>
                  <a:cubicBezTo>
                    <a:pt x="11430" y="398"/>
                    <a:pt x="11520" y="488"/>
                    <a:pt x="11520" y="560"/>
                  </a:cubicBezTo>
                  <a:lnTo>
                    <a:pt x="11520" y="903"/>
                  </a:lnTo>
                  <a:lnTo>
                    <a:pt x="10672" y="903"/>
                  </a:lnTo>
                  <a:lnTo>
                    <a:pt x="10672" y="560"/>
                  </a:lnTo>
                  <a:cubicBezTo>
                    <a:pt x="10672" y="488"/>
                    <a:pt x="10762" y="398"/>
                    <a:pt x="10852" y="398"/>
                  </a:cubicBezTo>
                  <a:close/>
                  <a:moveTo>
                    <a:pt x="12441" y="1337"/>
                  </a:moveTo>
                  <a:cubicBezTo>
                    <a:pt x="12604" y="1337"/>
                    <a:pt x="12730" y="1481"/>
                    <a:pt x="12730" y="1625"/>
                  </a:cubicBezTo>
                  <a:lnTo>
                    <a:pt x="12730" y="2059"/>
                  </a:lnTo>
                  <a:lnTo>
                    <a:pt x="2817" y="2059"/>
                  </a:lnTo>
                  <a:cubicBezTo>
                    <a:pt x="2709" y="2059"/>
                    <a:pt x="2619" y="2149"/>
                    <a:pt x="2619" y="2257"/>
                  </a:cubicBezTo>
                  <a:cubicBezTo>
                    <a:pt x="2619" y="2384"/>
                    <a:pt x="2709" y="2474"/>
                    <a:pt x="2817" y="2474"/>
                  </a:cubicBezTo>
                  <a:lnTo>
                    <a:pt x="13326" y="2474"/>
                  </a:lnTo>
                  <a:cubicBezTo>
                    <a:pt x="13452" y="2474"/>
                    <a:pt x="13542" y="2582"/>
                    <a:pt x="13542" y="2691"/>
                  </a:cubicBezTo>
                  <a:lnTo>
                    <a:pt x="13542" y="3341"/>
                  </a:lnTo>
                  <a:cubicBezTo>
                    <a:pt x="13542" y="3485"/>
                    <a:pt x="13434" y="3575"/>
                    <a:pt x="13326" y="3575"/>
                  </a:cubicBezTo>
                  <a:lnTo>
                    <a:pt x="813" y="3575"/>
                  </a:lnTo>
                  <a:cubicBezTo>
                    <a:pt x="687" y="3575"/>
                    <a:pt x="596" y="3467"/>
                    <a:pt x="596" y="3341"/>
                  </a:cubicBezTo>
                  <a:lnTo>
                    <a:pt x="596" y="2691"/>
                  </a:lnTo>
                  <a:cubicBezTo>
                    <a:pt x="596" y="2564"/>
                    <a:pt x="705" y="2474"/>
                    <a:pt x="813" y="2474"/>
                  </a:cubicBezTo>
                  <a:lnTo>
                    <a:pt x="1860" y="2474"/>
                  </a:lnTo>
                  <a:cubicBezTo>
                    <a:pt x="1969" y="2474"/>
                    <a:pt x="2059" y="2384"/>
                    <a:pt x="2059" y="2257"/>
                  </a:cubicBezTo>
                  <a:cubicBezTo>
                    <a:pt x="2059" y="2149"/>
                    <a:pt x="1969" y="2059"/>
                    <a:pt x="1860" y="2059"/>
                  </a:cubicBezTo>
                  <a:lnTo>
                    <a:pt x="1409" y="2059"/>
                  </a:lnTo>
                  <a:lnTo>
                    <a:pt x="1409" y="1625"/>
                  </a:lnTo>
                  <a:cubicBezTo>
                    <a:pt x="1409" y="1481"/>
                    <a:pt x="1535" y="1337"/>
                    <a:pt x="1698" y="1337"/>
                  </a:cubicBezTo>
                  <a:close/>
                  <a:moveTo>
                    <a:pt x="13091" y="3973"/>
                  </a:moveTo>
                  <a:lnTo>
                    <a:pt x="13091" y="9082"/>
                  </a:lnTo>
                  <a:lnTo>
                    <a:pt x="12351" y="9082"/>
                  </a:lnTo>
                  <a:cubicBezTo>
                    <a:pt x="12170" y="9100"/>
                    <a:pt x="11990" y="9209"/>
                    <a:pt x="11935" y="9389"/>
                  </a:cubicBezTo>
                  <a:lnTo>
                    <a:pt x="11701" y="10328"/>
                  </a:lnTo>
                  <a:lnTo>
                    <a:pt x="2438" y="10328"/>
                  </a:lnTo>
                  <a:lnTo>
                    <a:pt x="2185" y="9389"/>
                  </a:lnTo>
                  <a:cubicBezTo>
                    <a:pt x="2149" y="9209"/>
                    <a:pt x="1969" y="9082"/>
                    <a:pt x="1788" y="9082"/>
                  </a:cubicBezTo>
                  <a:lnTo>
                    <a:pt x="1048" y="9082"/>
                  </a:lnTo>
                  <a:lnTo>
                    <a:pt x="1048" y="3973"/>
                  </a:lnTo>
                  <a:close/>
                  <a:moveTo>
                    <a:pt x="2799" y="0"/>
                  </a:moveTo>
                  <a:cubicBezTo>
                    <a:pt x="2492" y="0"/>
                    <a:pt x="2221" y="271"/>
                    <a:pt x="2221" y="596"/>
                  </a:cubicBezTo>
                  <a:lnTo>
                    <a:pt x="2221" y="939"/>
                  </a:lnTo>
                  <a:lnTo>
                    <a:pt x="1698" y="939"/>
                  </a:lnTo>
                  <a:cubicBezTo>
                    <a:pt x="1319" y="939"/>
                    <a:pt x="994" y="1246"/>
                    <a:pt x="994" y="1625"/>
                  </a:cubicBezTo>
                  <a:lnTo>
                    <a:pt x="994" y="2059"/>
                  </a:lnTo>
                  <a:lnTo>
                    <a:pt x="813" y="2059"/>
                  </a:lnTo>
                  <a:cubicBezTo>
                    <a:pt x="452" y="2059"/>
                    <a:pt x="163" y="2348"/>
                    <a:pt x="163" y="2709"/>
                  </a:cubicBezTo>
                  <a:lnTo>
                    <a:pt x="163" y="3359"/>
                  </a:lnTo>
                  <a:cubicBezTo>
                    <a:pt x="163" y="3666"/>
                    <a:pt x="344" y="3900"/>
                    <a:pt x="615" y="3973"/>
                  </a:cubicBezTo>
                  <a:lnTo>
                    <a:pt x="615" y="9100"/>
                  </a:lnTo>
                  <a:lnTo>
                    <a:pt x="596" y="9100"/>
                  </a:lnTo>
                  <a:cubicBezTo>
                    <a:pt x="271" y="9100"/>
                    <a:pt x="1" y="9371"/>
                    <a:pt x="1" y="9696"/>
                  </a:cubicBezTo>
                  <a:lnTo>
                    <a:pt x="1" y="11466"/>
                  </a:lnTo>
                  <a:cubicBezTo>
                    <a:pt x="1" y="11791"/>
                    <a:pt x="271" y="12062"/>
                    <a:pt x="596" y="12062"/>
                  </a:cubicBezTo>
                  <a:lnTo>
                    <a:pt x="11935" y="12062"/>
                  </a:lnTo>
                  <a:cubicBezTo>
                    <a:pt x="12062" y="12062"/>
                    <a:pt x="12152" y="11971"/>
                    <a:pt x="12152" y="11863"/>
                  </a:cubicBezTo>
                  <a:cubicBezTo>
                    <a:pt x="12152" y="11737"/>
                    <a:pt x="12062" y="11646"/>
                    <a:pt x="11935" y="11646"/>
                  </a:cubicBezTo>
                  <a:lnTo>
                    <a:pt x="596" y="11646"/>
                  </a:lnTo>
                  <a:cubicBezTo>
                    <a:pt x="506" y="11646"/>
                    <a:pt x="416" y="11556"/>
                    <a:pt x="416" y="11466"/>
                  </a:cubicBezTo>
                  <a:lnTo>
                    <a:pt x="416" y="9696"/>
                  </a:lnTo>
                  <a:cubicBezTo>
                    <a:pt x="416" y="9606"/>
                    <a:pt x="506" y="9516"/>
                    <a:pt x="596" y="9516"/>
                  </a:cubicBezTo>
                  <a:lnTo>
                    <a:pt x="1788" y="9516"/>
                  </a:lnTo>
                  <a:lnTo>
                    <a:pt x="2041" y="10437"/>
                  </a:lnTo>
                  <a:cubicBezTo>
                    <a:pt x="2077" y="10617"/>
                    <a:pt x="2258" y="10744"/>
                    <a:pt x="2438" y="10744"/>
                  </a:cubicBezTo>
                  <a:lnTo>
                    <a:pt x="11647" y="10744"/>
                  </a:lnTo>
                  <a:cubicBezTo>
                    <a:pt x="11827" y="10744"/>
                    <a:pt x="12008" y="10617"/>
                    <a:pt x="12062" y="10437"/>
                  </a:cubicBezTo>
                  <a:lnTo>
                    <a:pt x="12297" y="9516"/>
                  </a:lnTo>
                  <a:lnTo>
                    <a:pt x="13506" y="9516"/>
                  </a:lnTo>
                  <a:cubicBezTo>
                    <a:pt x="13597" y="9516"/>
                    <a:pt x="13687" y="9606"/>
                    <a:pt x="13687" y="9696"/>
                  </a:cubicBezTo>
                  <a:lnTo>
                    <a:pt x="13687" y="11466"/>
                  </a:lnTo>
                  <a:cubicBezTo>
                    <a:pt x="13687" y="11556"/>
                    <a:pt x="13597" y="11646"/>
                    <a:pt x="13506" y="11646"/>
                  </a:cubicBezTo>
                  <a:lnTo>
                    <a:pt x="12892" y="11646"/>
                  </a:lnTo>
                  <a:cubicBezTo>
                    <a:pt x="12784" y="11646"/>
                    <a:pt x="12694" y="11737"/>
                    <a:pt x="12694" y="11863"/>
                  </a:cubicBezTo>
                  <a:cubicBezTo>
                    <a:pt x="12694" y="11971"/>
                    <a:pt x="12784" y="12062"/>
                    <a:pt x="12892" y="12062"/>
                  </a:cubicBezTo>
                  <a:lnTo>
                    <a:pt x="13506" y="12062"/>
                  </a:lnTo>
                  <a:cubicBezTo>
                    <a:pt x="13813" y="12062"/>
                    <a:pt x="14084" y="11791"/>
                    <a:pt x="14084" y="11466"/>
                  </a:cubicBezTo>
                  <a:lnTo>
                    <a:pt x="14084" y="9696"/>
                  </a:lnTo>
                  <a:cubicBezTo>
                    <a:pt x="14102" y="9353"/>
                    <a:pt x="13831" y="9100"/>
                    <a:pt x="13524" y="9100"/>
                  </a:cubicBezTo>
                  <a:lnTo>
                    <a:pt x="13506" y="3973"/>
                  </a:lnTo>
                  <a:cubicBezTo>
                    <a:pt x="13777" y="3882"/>
                    <a:pt x="13958" y="3648"/>
                    <a:pt x="13958" y="3359"/>
                  </a:cubicBezTo>
                  <a:lnTo>
                    <a:pt x="13958" y="2709"/>
                  </a:lnTo>
                  <a:cubicBezTo>
                    <a:pt x="13958" y="2348"/>
                    <a:pt x="13651" y="2059"/>
                    <a:pt x="13290" y="2059"/>
                  </a:cubicBezTo>
                  <a:lnTo>
                    <a:pt x="13109" y="2059"/>
                  </a:lnTo>
                  <a:lnTo>
                    <a:pt x="13109" y="1625"/>
                  </a:lnTo>
                  <a:cubicBezTo>
                    <a:pt x="13109" y="1246"/>
                    <a:pt x="12802" y="939"/>
                    <a:pt x="12423" y="939"/>
                  </a:cubicBezTo>
                  <a:lnTo>
                    <a:pt x="11899" y="939"/>
                  </a:lnTo>
                  <a:lnTo>
                    <a:pt x="11899" y="596"/>
                  </a:lnTo>
                  <a:cubicBezTo>
                    <a:pt x="11899" y="271"/>
                    <a:pt x="11629" y="0"/>
                    <a:pt x="11304" y="0"/>
                  </a:cubicBezTo>
                  <a:lnTo>
                    <a:pt x="10834" y="0"/>
                  </a:lnTo>
                  <a:cubicBezTo>
                    <a:pt x="10527" y="0"/>
                    <a:pt x="10256" y="271"/>
                    <a:pt x="10256" y="596"/>
                  </a:cubicBezTo>
                  <a:lnTo>
                    <a:pt x="10256" y="939"/>
                  </a:lnTo>
                  <a:lnTo>
                    <a:pt x="3865" y="939"/>
                  </a:lnTo>
                  <a:lnTo>
                    <a:pt x="3865" y="596"/>
                  </a:lnTo>
                  <a:cubicBezTo>
                    <a:pt x="3865" y="271"/>
                    <a:pt x="3594" y="0"/>
                    <a:pt x="32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p:nvPr/>
          </p:nvSpPr>
          <p:spPr>
            <a:xfrm>
              <a:off x="5778893" y="3891948"/>
              <a:ext cx="117029" cy="165694"/>
            </a:xfrm>
            <a:custGeom>
              <a:avLst/>
              <a:gdLst/>
              <a:ahLst/>
              <a:cxnLst/>
              <a:rect l="l" t="t" r="r" b="b"/>
              <a:pathLst>
                <a:path w="3612" h="5114" extrusionOk="0">
                  <a:moveTo>
                    <a:pt x="1969" y="708"/>
                  </a:moveTo>
                  <a:lnTo>
                    <a:pt x="1879" y="2152"/>
                  </a:lnTo>
                  <a:cubicBezTo>
                    <a:pt x="1879" y="2243"/>
                    <a:pt x="1897" y="2315"/>
                    <a:pt x="1951" y="2387"/>
                  </a:cubicBezTo>
                  <a:cubicBezTo>
                    <a:pt x="1987" y="2441"/>
                    <a:pt x="2077" y="2477"/>
                    <a:pt x="2149" y="2477"/>
                  </a:cubicBezTo>
                  <a:lnTo>
                    <a:pt x="2998" y="2477"/>
                  </a:lnTo>
                  <a:lnTo>
                    <a:pt x="1481" y="4373"/>
                  </a:lnTo>
                  <a:lnTo>
                    <a:pt x="1770" y="3091"/>
                  </a:lnTo>
                  <a:cubicBezTo>
                    <a:pt x="1788" y="3001"/>
                    <a:pt x="1770" y="2911"/>
                    <a:pt x="1698" y="2838"/>
                  </a:cubicBezTo>
                  <a:cubicBezTo>
                    <a:pt x="1626" y="2766"/>
                    <a:pt x="1572" y="2712"/>
                    <a:pt x="1481" y="2712"/>
                  </a:cubicBezTo>
                  <a:lnTo>
                    <a:pt x="543" y="2712"/>
                  </a:lnTo>
                  <a:lnTo>
                    <a:pt x="1969" y="708"/>
                  </a:lnTo>
                  <a:close/>
                  <a:moveTo>
                    <a:pt x="2129" y="0"/>
                  </a:moveTo>
                  <a:cubicBezTo>
                    <a:pt x="2040" y="0"/>
                    <a:pt x="1945" y="51"/>
                    <a:pt x="1879" y="130"/>
                  </a:cubicBezTo>
                  <a:lnTo>
                    <a:pt x="73" y="2676"/>
                  </a:lnTo>
                  <a:cubicBezTo>
                    <a:pt x="1" y="2766"/>
                    <a:pt x="1" y="2875"/>
                    <a:pt x="55" y="2965"/>
                  </a:cubicBezTo>
                  <a:cubicBezTo>
                    <a:pt x="91" y="3055"/>
                    <a:pt x="218" y="3127"/>
                    <a:pt x="308" y="3127"/>
                  </a:cubicBezTo>
                  <a:lnTo>
                    <a:pt x="1319" y="3127"/>
                  </a:lnTo>
                  <a:lnTo>
                    <a:pt x="958" y="4770"/>
                  </a:lnTo>
                  <a:cubicBezTo>
                    <a:pt x="940" y="4915"/>
                    <a:pt x="994" y="5041"/>
                    <a:pt x="1120" y="5095"/>
                  </a:cubicBezTo>
                  <a:cubicBezTo>
                    <a:pt x="1156" y="5113"/>
                    <a:pt x="1211" y="5113"/>
                    <a:pt x="1247" y="5113"/>
                  </a:cubicBezTo>
                  <a:cubicBezTo>
                    <a:pt x="1337" y="5113"/>
                    <a:pt x="1409" y="5059"/>
                    <a:pt x="1481" y="5005"/>
                  </a:cubicBezTo>
                  <a:lnTo>
                    <a:pt x="3522" y="2513"/>
                  </a:lnTo>
                  <a:cubicBezTo>
                    <a:pt x="3594" y="2423"/>
                    <a:pt x="3612" y="2315"/>
                    <a:pt x="3576" y="2206"/>
                  </a:cubicBezTo>
                  <a:cubicBezTo>
                    <a:pt x="3504" y="2134"/>
                    <a:pt x="3413" y="2062"/>
                    <a:pt x="3305" y="2062"/>
                  </a:cubicBezTo>
                  <a:lnTo>
                    <a:pt x="2312" y="2062"/>
                  </a:lnTo>
                  <a:lnTo>
                    <a:pt x="2420" y="311"/>
                  </a:lnTo>
                  <a:cubicBezTo>
                    <a:pt x="2420" y="166"/>
                    <a:pt x="2348" y="58"/>
                    <a:pt x="2222" y="22"/>
                  </a:cubicBezTo>
                  <a:cubicBezTo>
                    <a:pt x="2193" y="7"/>
                    <a:pt x="2161" y="0"/>
                    <a:pt x="212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3"/>
            <p:cNvSpPr/>
            <p:nvPr/>
          </p:nvSpPr>
          <p:spPr>
            <a:xfrm>
              <a:off x="5667178" y="3927750"/>
              <a:ext cx="95386" cy="94802"/>
            </a:xfrm>
            <a:custGeom>
              <a:avLst/>
              <a:gdLst/>
              <a:ahLst/>
              <a:cxnLst/>
              <a:rect l="l" t="t" r="r" b="b"/>
              <a:pathLst>
                <a:path w="2944" h="2926" extrusionOk="0">
                  <a:moveTo>
                    <a:pt x="1463" y="397"/>
                  </a:moveTo>
                  <a:cubicBezTo>
                    <a:pt x="2059" y="397"/>
                    <a:pt x="2528" y="867"/>
                    <a:pt x="2528" y="1463"/>
                  </a:cubicBezTo>
                  <a:cubicBezTo>
                    <a:pt x="2510" y="2040"/>
                    <a:pt x="2040" y="2510"/>
                    <a:pt x="1463" y="2510"/>
                  </a:cubicBezTo>
                  <a:cubicBezTo>
                    <a:pt x="885" y="2510"/>
                    <a:pt x="415" y="2040"/>
                    <a:pt x="415" y="1463"/>
                  </a:cubicBezTo>
                  <a:cubicBezTo>
                    <a:pt x="415" y="867"/>
                    <a:pt x="885" y="397"/>
                    <a:pt x="1463" y="397"/>
                  </a:cubicBezTo>
                  <a:close/>
                  <a:moveTo>
                    <a:pt x="1463" y="0"/>
                  </a:moveTo>
                  <a:cubicBezTo>
                    <a:pt x="650" y="0"/>
                    <a:pt x="0" y="650"/>
                    <a:pt x="0" y="1463"/>
                  </a:cubicBezTo>
                  <a:cubicBezTo>
                    <a:pt x="0" y="2275"/>
                    <a:pt x="650" y="2925"/>
                    <a:pt x="1463" y="2925"/>
                  </a:cubicBezTo>
                  <a:cubicBezTo>
                    <a:pt x="2275" y="2925"/>
                    <a:pt x="2943" y="2275"/>
                    <a:pt x="2943" y="1463"/>
                  </a:cubicBezTo>
                  <a:cubicBezTo>
                    <a:pt x="2943" y="650"/>
                    <a:pt x="2275"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3"/>
            <p:cNvSpPr/>
            <p:nvPr/>
          </p:nvSpPr>
          <p:spPr>
            <a:xfrm>
              <a:off x="5698185" y="3958142"/>
              <a:ext cx="33372" cy="33988"/>
            </a:xfrm>
            <a:custGeom>
              <a:avLst/>
              <a:gdLst/>
              <a:ahLst/>
              <a:cxnLst/>
              <a:rect l="l" t="t" r="r" b="b"/>
              <a:pathLst>
                <a:path w="1030" h="1049" extrusionOk="0">
                  <a:moveTo>
                    <a:pt x="506" y="1"/>
                  </a:moveTo>
                  <a:cubicBezTo>
                    <a:pt x="397" y="1"/>
                    <a:pt x="307" y="91"/>
                    <a:pt x="307" y="200"/>
                  </a:cubicBezTo>
                  <a:lnTo>
                    <a:pt x="307" y="326"/>
                  </a:lnTo>
                  <a:lnTo>
                    <a:pt x="199" y="326"/>
                  </a:lnTo>
                  <a:cubicBezTo>
                    <a:pt x="90" y="326"/>
                    <a:pt x="0" y="416"/>
                    <a:pt x="0" y="525"/>
                  </a:cubicBezTo>
                  <a:cubicBezTo>
                    <a:pt x="0" y="633"/>
                    <a:pt x="90" y="723"/>
                    <a:pt x="199" y="723"/>
                  </a:cubicBezTo>
                  <a:lnTo>
                    <a:pt x="307" y="723"/>
                  </a:lnTo>
                  <a:lnTo>
                    <a:pt x="307" y="832"/>
                  </a:lnTo>
                  <a:cubicBezTo>
                    <a:pt x="307" y="958"/>
                    <a:pt x="397" y="1048"/>
                    <a:pt x="506" y="1048"/>
                  </a:cubicBezTo>
                  <a:cubicBezTo>
                    <a:pt x="632" y="1048"/>
                    <a:pt x="722" y="958"/>
                    <a:pt x="722" y="832"/>
                  </a:cubicBezTo>
                  <a:lnTo>
                    <a:pt x="722" y="723"/>
                  </a:lnTo>
                  <a:lnTo>
                    <a:pt x="831" y="723"/>
                  </a:lnTo>
                  <a:cubicBezTo>
                    <a:pt x="939" y="723"/>
                    <a:pt x="1029" y="633"/>
                    <a:pt x="1029" y="525"/>
                  </a:cubicBezTo>
                  <a:cubicBezTo>
                    <a:pt x="1029" y="416"/>
                    <a:pt x="939" y="326"/>
                    <a:pt x="831" y="326"/>
                  </a:cubicBezTo>
                  <a:lnTo>
                    <a:pt x="722" y="326"/>
                  </a:lnTo>
                  <a:lnTo>
                    <a:pt x="722" y="200"/>
                  </a:lnTo>
                  <a:cubicBezTo>
                    <a:pt x="722" y="91"/>
                    <a:pt x="632" y="1"/>
                    <a:pt x="50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3"/>
            <p:cNvSpPr/>
            <p:nvPr/>
          </p:nvSpPr>
          <p:spPr>
            <a:xfrm>
              <a:off x="5912867" y="3927750"/>
              <a:ext cx="95386" cy="94802"/>
            </a:xfrm>
            <a:custGeom>
              <a:avLst/>
              <a:gdLst/>
              <a:ahLst/>
              <a:cxnLst/>
              <a:rect l="l" t="t" r="r" b="b"/>
              <a:pathLst>
                <a:path w="2944" h="2926" extrusionOk="0">
                  <a:moveTo>
                    <a:pt x="1463" y="397"/>
                  </a:moveTo>
                  <a:cubicBezTo>
                    <a:pt x="2059" y="397"/>
                    <a:pt x="2528" y="867"/>
                    <a:pt x="2528" y="1463"/>
                  </a:cubicBezTo>
                  <a:cubicBezTo>
                    <a:pt x="2510" y="2040"/>
                    <a:pt x="2041" y="2510"/>
                    <a:pt x="1463" y="2510"/>
                  </a:cubicBezTo>
                  <a:cubicBezTo>
                    <a:pt x="885" y="2510"/>
                    <a:pt x="416" y="2040"/>
                    <a:pt x="416" y="1463"/>
                  </a:cubicBezTo>
                  <a:cubicBezTo>
                    <a:pt x="416" y="867"/>
                    <a:pt x="885" y="397"/>
                    <a:pt x="1463" y="397"/>
                  </a:cubicBezTo>
                  <a:close/>
                  <a:moveTo>
                    <a:pt x="1463" y="0"/>
                  </a:moveTo>
                  <a:cubicBezTo>
                    <a:pt x="651" y="0"/>
                    <a:pt x="1" y="650"/>
                    <a:pt x="1" y="1463"/>
                  </a:cubicBezTo>
                  <a:cubicBezTo>
                    <a:pt x="1" y="2275"/>
                    <a:pt x="651" y="2925"/>
                    <a:pt x="1463" y="2925"/>
                  </a:cubicBezTo>
                  <a:cubicBezTo>
                    <a:pt x="2276" y="2925"/>
                    <a:pt x="2944" y="2275"/>
                    <a:pt x="2944" y="1463"/>
                  </a:cubicBezTo>
                  <a:cubicBezTo>
                    <a:pt x="2944" y="650"/>
                    <a:pt x="2276"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3"/>
            <p:cNvSpPr/>
            <p:nvPr/>
          </p:nvSpPr>
          <p:spPr>
            <a:xfrm>
              <a:off x="5943874" y="3968672"/>
              <a:ext cx="33372" cy="12928"/>
            </a:xfrm>
            <a:custGeom>
              <a:avLst/>
              <a:gdLst/>
              <a:ahLst/>
              <a:cxnLst/>
              <a:rect l="l" t="t" r="r" b="b"/>
              <a:pathLst>
                <a:path w="1030" h="399" extrusionOk="0">
                  <a:moveTo>
                    <a:pt x="199" y="1"/>
                  </a:moveTo>
                  <a:cubicBezTo>
                    <a:pt x="91" y="1"/>
                    <a:pt x="1" y="91"/>
                    <a:pt x="1" y="200"/>
                  </a:cubicBezTo>
                  <a:cubicBezTo>
                    <a:pt x="1" y="308"/>
                    <a:pt x="91" y="398"/>
                    <a:pt x="199" y="398"/>
                  </a:cubicBezTo>
                  <a:lnTo>
                    <a:pt x="831" y="398"/>
                  </a:lnTo>
                  <a:cubicBezTo>
                    <a:pt x="939" y="398"/>
                    <a:pt x="1030" y="308"/>
                    <a:pt x="1030" y="200"/>
                  </a:cubicBezTo>
                  <a:cubicBezTo>
                    <a:pt x="1030" y="91"/>
                    <a:pt x="939"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63"/>
          <p:cNvGrpSpPr/>
          <p:nvPr/>
        </p:nvGrpSpPr>
        <p:grpSpPr>
          <a:xfrm>
            <a:off x="5511847" y="3110477"/>
            <a:ext cx="456322" cy="418900"/>
            <a:chOff x="5634422" y="3101129"/>
            <a:chExt cx="456322" cy="418900"/>
          </a:xfrm>
        </p:grpSpPr>
        <p:sp>
          <p:nvSpPr>
            <p:cNvPr id="809" name="Google Shape;809;p63"/>
            <p:cNvSpPr/>
            <p:nvPr/>
          </p:nvSpPr>
          <p:spPr>
            <a:xfrm>
              <a:off x="5634422" y="3101129"/>
              <a:ext cx="456322" cy="418900"/>
            </a:xfrm>
            <a:custGeom>
              <a:avLst/>
              <a:gdLst/>
              <a:ahLst/>
              <a:cxnLst/>
              <a:rect l="l" t="t" r="r" b="b"/>
              <a:pathLst>
                <a:path w="14084" h="12929" extrusionOk="0">
                  <a:moveTo>
                    <a:pt x="8288" y="8324"/>
                  </a:moveTo>
                  <a:lnTo>
                    <a:pt x="8197" y="8649"/>
                  </a:lnTo>
                  <a:cubicBezTo>
                    <a:pt x="8161" y="8685"/>
                    <a:pt x="8125" y="8739"/>
                    <a:pt x="8071" y="8739"/>
                  </a:cubicBezTo>
                  <a:lnTo>
                    <a:pt x="6031" y="8739"/>
                  </a:lnTo>
                  <a:cubicBezTo>
                    <a:pt x="5958" y="8739"/>
                    <a:pt x="5904" y="8685"/>
                    <a:pt x="5904" y="8649"/>
                  </a:cubicBezTo>
                  <a:lnTo>
                    <a:pt x="5850" y="8324"/>
                  </a:lnTo>
                  <a:close/>
                  <a:moveTo>
                    <a:pt x="8793" y="9985"/>
                  </a:moveTo>
                  <a:lnTo>
                    <a:pt x="9136" y="11195"/>
                  </a:lnTo>
                  <a:lnTo>
                    <a:pt x="4947" y="11195"/>
                  </a:lnTo>
                  <a:lnTo>
                    <a:pt x="5272" y="9985"/>
                  </a:lnTo>
                  <a:close/>
                  <a:moveTo>
                    <a:pt x="10093" y="11610"/>
                  </a:moveTo>
                  <a:cubicBezTo>
                    <a:pt x="10220" y="11610"/>
                    <a:pt x="10310" y="11718"/>
                    <a:pt x="10310" y="11827"/>
                  </a:cubicBezTo>
                  <a:lnTo>
                    <a:pt x="10310" y="12260"/>
                  </a:lnTo>
                  <a:cubicBezTo>
                    <a:pt x="10310" y="12387"/>
                    <a:pt x="10202" y="12477"/>
                    <a:pt x="10093" y="12477"/>
                  </a:cubicBezTo>
                  <a:lnTo>
                    <a:pt x="3990" y="12477"/>
                  </a:lnTo>
                  <a:cubicBezTo>
                    <a:pt x="3864" y="12477"/>
                    <a:pt x="3774" y="12368"/>
                    <a:pt x="3774" y="12260"/>
                  </a:cubicBezTo>
                  <a:lnTo>
                    <a:pt x="3774" y="11827"/>
                  </a:lnTo>
                  <a:cubicBezTo>
                    <a:pt x="3774" y="11700"/>
                    <a:pt x="3882" y="11610"/>
                    <a:pt x="3990" y="11610"/>
                  </a:cubicBezTo>
                  <a:close/>
                  <a:moveTo>
                    <a:pt x="849" y="0"/>
                  </a:moveTo>
                  <a:cubicBezTo>
                    <a:pt x="379" y="0"/>
                    <a:pt x="0" y="379"/>
                    <a:pt x="0" y="867"/>
                  </a:cubicBezTo>
                  <a:lnTo>
                    <a:pt x="0" y="9118"/>
                  </a:lnTo>
                  <a:cubicBezTo>
                    <a:pt x="0" y="9588"/>
                    <a:pt x="379" y="9985"/>
                    <a:pt x="849" y="9985"/>
                  </a:cubicBezTo>
                  <a:lnTo>
                    <a:pt x="4857" y="9985"/>
                  </a:lnTo>
                  <a:lnTo>
                    <a:pt x="4514" y="11195"/>
                  </a:lnTo>
                  <a:lnTo>
                    <a:pt x="3990" y="11195"/>
                  </a:lnTo>
                  <a:cubicBezTo>
                    <a:pt x="3629" y="11195"/>
                    <a:pt x="3340" y="11484"/>
                    <a:pt x="3340" y="11845"/>
                  </a:cubicBezTo>
                  <a:lnTo>
                    <a:pt x="3340" y="12278"/>
                  </a:lnTo>
                  <a:cubicBezTo>
                    <a:pt x="3340" y="12639"/>
                    <a:pt x="3629" y="12928"/>
                    <a:pt x="3990" y="12928"/>
                  </a:cubicBezTo>
                  <a:lnTo>
                    <a:pt x="10093" y="12928"/>
                  </a:lnTo>
                  <a:cubicBezTo>
                    <a:pt x="10454" y="12928"/>
                    <a:pt x="10743" y="12639"/>
                    <a:pt x="10743" y="12278"/>
                  </a:cubicBezTo>
                  <a:lnTo>
                    <a:pt x="10743" y="11827"/>
                  </a:lnTo>
                  <a:cubicBezTo>
                    <a:pt x="10743" y="11466"/>
                    <a:pt x="10454" y="11177"/>
                    <a:pt x="10093" y="11177"/>
                  </a:cubicBezTo>
                  <a:lnTo>
                    <a:pt x="9570" y="11177"/>
                  </a:lnTo>
                  <a:lnTo>
                    <a:pt x="9227" y="9949"/>
                  </a:lnTo>
                  <a:lnTo>
                    <a:pt x="11863" y="9949"/>
                  </a:lnTo>
                  <a:cubicBezTo>
                    <a:pt x="11989" y="9949"/>
                    <a:pt x="12079" y="9859"/>
                    <a:pt x="12079" y="9750"/>
                  </a:cubicBezTo>
                  <a:cubicBezTo>
                    <a:pt x="12079" y="9642"/>
                    <a:pt x="11989" y="9552"/>
                    <a:pt x="11863" y="9552"/>
                  </a:cubicBezTo>
                  <a:lnTo>
                    <a:pt x="849" y="9552"/>
                  </a:lnTo>
                  <a:cubicBezTo>
                    <a:pt x="614" y="9552"/>
                    <a:pt x="397" y="9353"/>
                    <a:pt x="397" y="9100"/>
                  </a:cubicBezTo>
                  <a:lnTo>
                    <a:pt x="397" y="8306"/>
                  </a:lnTo>
                  <a:lnTo>
                    <a:pt x="5399" y="8306"/>
                  </a:lnTo>
                  <a:lnTo>
                    <a:pt x="5489" y="8739"/>
                  </a:lnTo>
                  <a:cubicBezTo>
                    <a:pt x="5543" y="8992"/>
                    <a:pt x="5760" y="9137"/>
                    <a:pt x="5995" y="9137"/>
                  </a:cubicBezTo>
                  <a:lnTo>
                    <a:pt x="8053" y="9137"/>
                  </a:lnTo>
                  <a:cubicBezTo>
                    <a:pt x="8306" y="9137"/>
                    <a:pt x="8522" y="8956"/>
                    <a:pt x="8577" y="8739"/>
                  </a:cubicBezTo>
                  <a:lnTo>
                    <a:pt x="8667" y="8306"/>
                  </a:lnTo>
                  <a:lnTo>
                    <a:pt x="13650" y="8306"/>
                  </a:lnTo>
                  <a:lnTo>
                    <a:pt x="13650" y="9100"/>
                  </a:lnTo>
                  <a:cubicBezTo>
                    <a:pt x="13650" y="9353"/>
                    <a:pt x="13452" y="9552"/>
                    <a:pt x="13199" y="9552"/>
                  </a:cubicBezTo>
                  <a:lnTo>
                    <a:pt x="12820" y="9552"/>
                  </a:lnTo>
                  <a:cubicBezTo>
                    <a:pt x="12711" y="9552"/>
                    <a:pt x="12621" y="9642"/>
                    <a:pt x="12621" y="9750"/>
                  </a:cubicBezTo>
                  <a:cubicBezTo>
                    <a:pt x="12621" y="9859"/>
                    <a:pt x="12711" y="9949"/>
                    <a:pt x="12820" y="9949"/>
                  </a:cubicBezTo>
                  <a:lnTo>
                    <a:pt x="13199" y="9949"/>
                  </a:lnTo>
                  <a:cubicBezTo>
                    <a:pt x="13668" y="9949"/>
                    <a:pt x="14065" y="9570"/>
                    <a:pt x="14065" y="9100"/>
                  </a:cubicBezTo>
                  <a:lnTo>
                    <a:pt x="14065" y="867"/>
                  </a:lnTo>
                  <a:cubicBezTo>
                    <a:pt x="14084" y="379"/>
                    <a:pt x="13704" y="0"/>
                    <a:pt x="13217" y="0"/>
                  </a:cubicBezTo>
                  <a:lnTo>
                    <a:pt x="2257" y="0"/>
                  </a:lnTo>
                  <a:cubicBezTo>
                    <a:pt x="2149" y="0"/>
                    <a:pt x="2058" y="91"/>
                    <a:pt x="2058" y="199"/>
                  </a:cubicBezTo>
                  <a:cubicBezTo>
                    <a:pt x="2058" y="325"/>
                    <a:pt x="2149" y="416"/>
                    <a:pt x="2257" y="416"/>
                  </a:cubicBezTo>
                  <a:lnTo>
                    <a:pt x="13217" y="416"/>
                  </a:lnTo>
                  <a:cubicBezTo>
                    <a:pt x="13470" y="416"/>
                    <a:pt x="13668" y="614"/>
                    <a:pt x="13668" y="867"/>
                  </a:cubicBezTo>
                  <a:lnTo>
                    <a:pt x="13668" y="7909"/>
                  </a:lnTo>
                  <a:lnTo>
                    <a:pt x="397" y="7909"/>
                  </a:lnTo>
                  <a:lnTo>
                    <a:pt x="397" y="867"/>
                  </a:lnTo>
                  <a:cubicBezTo>
                    <a:pt x="397" y="614"/>
                    <a:pt x="614" y="416"/>
                    <a:pt x="849" y="416"/>
                  </a:cubicBezTo>
                  <a:lnTo>
                    <a:pt x="1264" y="416"/>
                  </a:lnTo>
                  <a:cubicBezTo>
                    <a:pt x="1372" y="416"/>
                    <a:pt x="1463" y="325"/>
                    <a:pt x="1463" y="199"/>
                  </a:cubicBezTo>
                  <a:cubicBezTo>
                    <a:pt x="1463" y="91"/>
                    <a:pt x="1372" y="0"/>
                    <a:pt x="12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3"/>
            <p:cNvSpPr/>
            <p:nvPr/>
          </p:nvSpPr>
          <p:spPr>
            <a:xfrm>
              <a:off x="5674760" y="3159611"/>
              <a:ext cx="214747" cy="129341"/>
            </a:xfrm>
            <a:custGeom>
              <a:avLst/>
              <a:gdLst/>
              <a:ahLst/>
              <a:cxnLst/>
              <a:rect l="l" t="t" r="r" b="b"/>
              <a:pathLst>
                <a:path w="6628" h="3992" extrusionOk="0">
                  <a:moveTo>
                    <a:pt x="579" y="434"/>
                  </a:moveTo>
                  <a:cubicBezTo>
                    <a:pt x="1500" y="470"/>
                    <a:pt x="2402" y="615"/>
                    <a:pt x="3305" y="795"/>
                  </a:cubicBezTo>
                  <a:lnTo>
                    <a:pt x="3034" y="1265"/>
                  </a:lnTo>
                  <a:cubicBezTo>
                    <a:pt x="2980" y="1409"/>
                    <a:pt x="2980" y="1536"/>
                    <a:pt x="3070" y="1644"/>
                  </a:cubicBezTo>
                  <a:lnTo>
                    <a:pt x="3540" y="2330"/>
                  </a:lnTo>
                  <a:cubicBezTo>
                    <a:pt x="3576" y="2402"/>
                    <a:pt x="3648" y="2420"/>
                    <a:pt x="3720" y="2420"/>
                  </a:cubicBezTo>
                  <a:cubicBezTo>
                    <a:pt x="3757" y="2420"/>
                    <a:pt x="3811" y="2402"/>
                    <a:pt x="3829" y="2366"/>
                  </a:cubicBezTo>
                  <a:cubicBezTo>
                    <a:pt x="3919" y="2312"/>
                    <a:pt x="3937" y="2168"/>
                    <a:pt x="3883" y="2077"/>
                  </a:cubicBezTo>
                  <a:lnTo>
                    <a:pt x="3432" y="1427"/>
                  </a:lnTo>
                  <a:lnTo>
                    <a:pt x="3738" y="868"/>
                  </a:lnTo>
                  <a:cubicBezTo>
                    <a:pt x="4569" y="1048"/>
                    <a:pt x="5382" y="1283"/>
                    <a:pt x="6194" y="1554"/>
                  </a:cubicBezTo>
                  <a:lnTo>
                    <a:pt x="5472" y="3522"/>
                  </a:lnTo>
                  <a:lnTo>
                    <a:pt x="5454" y="3522"/>
                  </a:lnTo>
                  <a:cubicBezTo>
                    <a:pt x="4569" y="3215"/>
                    <a:pt x="3666" y="2962"/>
                    <a:pt x="2763" y="2781"/>
                  </a:cubicBezTo>
                  <a:lnTo>
                    <a:pt x="2908" y="2583"/>
                  </a:lnTo>
                  <a:cubicBezTo>
                    <a:pt x="2962" y="2493"/>
                    <a:pt x="2926" y="2348"/>
                    <a:pt x="2836" y="2276"/>
                  </a:cubicBezTo>
                  <a:cubicBezTo>
                    <a:pt x="2807" y="2259"/>
                    <a:pt x="2774" y="2250"/>
                    <a:pt x="2741" y="2250"/>
                  </a:cubicBezTo>
                  <a:cubicBezTo>
                    <a:pt x="2670" y="2250"/>
                    <a:pt x="2596" y="2287"/>
                    <a:pt x="2547" y="2348"/>
                  </a:cubicBezTo>
                  <a:lnTo>
                    <a:pt x="2348" y="2691"/>
                  </a:lnTo>
                  <a:cubicBezTo>
                    <a:pt x="1716" y="2583"/>
                    <a:pt x="1084" y="2511"/>
                    <a:pt x="452" y="2438"/>
                  </a:cubicBezTo>
                  <a:cubicBezTo>
                    <a:pt x="452" y="2438"/>
                    <a:pt x="416" y="2438"/>
                    <a:pt x="416" y="2420"/>
                  </a:cubicBezTo>
                  <a:lnTo>
                    <a:pt x="579" y="434"/>
                  </a:lnTo>
                  <a:close/>
                  <a:moveTo>
                    <a:pt x="597" y="1"/>
                  </a:moveTo>
                  <a:cubicBezTo>
                    <a:pt x="488" y="1"/>
                    <a:pt x="380" y="19"/>
                    <a:pt x="290" y="109"/>
                  </a:cubicBezTo>
                  <a:cubicBezTo>
                    <a:pt x="200" y="181"/>
                    <a:pt x="145" y="290"/>
                    <a:pt x="145" y="416"/>
                  </a:cubicBezTo>
                  <a:lnTo>
                    <a:pt x="19" y="2493"/>
                  </a:lnTo>
                  <a:cubicBezTo>
                    <a:pt x="1" y="2709"/>
                    <a:pt x="181" y="2908"/>
                    <a:pt x="398" y="2944"/>
                  </a:cubicBezTo>
                  <a:cubicBezTo>
                    <a:pt x="2077" y="3070"/>
                    <a:pt x="3738" y="3413"/>
                    <a:pt x="5327" y="3973"/>
                  </a:cubicBezTo>
                  <a:cubicBezTo>
                    <a:pt x="5363" y="3991"/>
                    <a:pt x="5418" y="3991"/>
                    <a:pt x="5454" y="3991"/>
                  </a:cubicBezTo>
                  <a:cubicBezTo>
                    <a:pt x="5634" y="3991"/>
                    <a:pt x="5797" y="3883"/>
                    <a:pt x="5869" y="3720"/>
                  </a:cubicBezTo>
                  <a:lnTo>
                    <a:pt x="6591" y="1770"/>
                  </a:lnTo>
                  <a:cubicBezTo>
                    <a:pt x="6627" y="1644"/>
                    <a:pt x="6609" y="1536"/>
                    <a:pt x="6555" y="1427"/>
                  </a:cubicBezTo>
                  <a:cubicBezTo>
                    <a:pt x="6519" y="1319"/>
                    <a:pt x="6429" y="1247"/>
                    <a:pt x="6320" y="1193"/>
                  </a:cubicBezTo>
                  <a:cubicBezTo>
                    <a:pt x="4461" y="543"/>
                    <a:pt x="2547" y="145"/>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3"/>
            <p:cNvSpPr/>
            <p:nvPr/>
          </p:nvSpPr>
          <p:spPr>
            <a:xfrm>
              <a:off x="5834492" y="3144545"/>
              <a:ext cx="42736" cy="26795"/>
            </a:xfrm>
            <a:custGeom>
              <a:avLst/>
              <a:gdLst/>
              <a:ahLst/>
              <a:cxnLst/>
              <a:rect l="l" t="t" r="r" b="b"/>
              <a:pathLst>
                <a:path w="1319" h="827" extrusionOk="0">
                  <a:moveTo>
                    <a:pt x="244" y="1"/>
                  </a:moveTo>
                  <a:cubicBezTo>
                    <a:pt x="190" y="1"/>
                    <a:pt x="136" y="24"/>
                    <a:pt x="90" y="69"/>
                  </a:cubicBezTo>
                  <a:cubicBezTo>
                    <a:pt x="0" y="159"/>
                    <a:pt x="0" y="267"/>
                    <a:pt x="90" y="358"/>
                  </a:cubicBezTo>
                  <a:lnTo>
                    <a:pt x="488" y="737"/>
                  </a:lnTo>
                  <a:cubicBezTo>
                    <a:pt x="524" y="791"/>
                    <a:pt x="596" y="827"/>
                    <a:pt x="668" y="827"/>
                  </a:cubicBezTo>
                  <a:cubicBezTo>
                    <a:pt x="722" y="827"/>
                    <a:pt x="795" y="809"/>
                    <a:pt x="849" y="737"/>
                  </a:cubicBezTo>
                  <a:lnTo>
                    <a:pt x="1228" y="358"/>
                  </a:lnTo>
                  <a:cubicBezTo>
                    <a:pt x="1318" y="267"/>
                    <a:pt x="1300" y="159"/>
                    <a:pt x="1228" y="69"/>
                  </a:cubicBezTo>
                  <a:cubicBezTo>
                    <a:pt x="1185" y="26"/>
                    <a:pt x="1139" y="8"/>
                    <a:pt x="1092" y="8"/>
                  </a:cubicBezTo>
                  <a:cubicBezTo>
                    <a:pt x="1039" y="8"/>
                    <a:pt x="987" y="31"/>
                    <a:pt x="939" y="69"/>
                  </a:cubicBezTo>
                  <a:lnTo>
                    <a:pt x="668" y="339"/>
                  </a:lnTo>
                  <a:lnTo>
                    <a:pt x="397" y="69"/>
                  </a:lnTo>
                  <a:cubicBezTo>
                    <a:pt x="352" y="24"/>
                    <a:pt x="298" y="1"/>
                    <a:pt x="2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3"/>
            <p:cNvSpPr/>
            <p:nvPr/>
          </p:nvSpPr>
          <p:spPr>
            <a:xfrm>
              <a:off x="5787091" y="3128766"/>
              <a:ext cx="42736" cy="27378"/>
            </a:xfrm>
            <a:custGeom>
              <a:avLst/>
              <a:gdLst/>
              <a:ahLst/>
              <a:cxnLst/>
              <a:rect l="l" t="t" r="r" b="b"/>
              <a:pathLst>
                <a:path w="1319" h="845" extrusionOk="0">
                  <a:moveTo>
                    <a:pt x="235" y="0"/>
                  </a:moveTo>
                  <a:cubicBezTo>
                    <a:pt x="186" y="0"/>
                    <a:pt x="136" y="23"/>
                    <a:pt x="91" y="68"/>
                  </a:cubicBezTo>
                  <a:cubicBezTo>
                    <a:pt x="1" y="158"/>
                    <a:pt x="1" y="285"/>
                    <a:pt x="91" y="375"/>
                  </a:cubicBezTo>
                  <a:lnTo>
                    <a:pt x="470" y="754"/>
                  </a:lnTo>
                  <a:cubicBezTo>
                    <a:pt x="524" y="826"/>
                    <a:pt x="596" y="845"/>
                    <a:pt x="651" y="845"/>
                  </a:cubicBezTo>
                  <a:cubicBezTo>
                    <a:pt x="723" y="845"/>
                    <a:pt x="795" y="826"/>
                    <a:pt x="831" y="754"/>
                  </a:cubicBezTo>
                  <a:lnTo>
                    <a:pt x="1228" y="375"/>
                  </a:lnTo>
                  <a:cubicBezTo>
                    <a:pt x="1319" y="285"/>
                    <a:pt x="1283" y="158"/>
                    <a:pt x="1228" y="68"/>
                  </a:cubicBezTo>
                  <a:cubicBezTo>
                    <a:pt x="1189" y="28"/>
                    <a:pt x="1142" y="13"/>
                    <a:pt x="1094" y="13"/>
                  </a:cubicBezTo>
                  <a:cubicBezTo>
                    <a:pt x="1034" y="13"/>
                    <a:pt x="972" y="38"/>
                    <a:pt x="921" y="68"/>
                  </a:cubicBezTo>
                  <a:lnTo>
                    <a:pt x="651" y="339"/>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3"/>
            <p:cNvSpPr/>
            <p:nvPr/>
          </p:nvSpPr>
          <p:spPr>
            <a:xfrm>
              <a:off x="5914617" y="3129188"/>
              <a:ext cx="133423" cy="43934"/>
            </a:xfrm>
            <a:custGeom>
              <a:avLst/>
              <a:gdLst/>
              <a:ahLst/>
              <a:cxnLst/>
              <a:rect l="l" t="t" r="r" b="b"/>
              <a:pathLst>
                <a:path w="4118" h="1356" extrusionOk="0">
                  <a:moveTo>
                    <a:pt x="2637" y="398"/>
                  </a:moveTo>
                  <a:cubicBezTo>
                    <a:pt x="2763" y="398"/>
                    <a:pt x="2890" y="507"/>
                    <a:pt x="2890" y="651"/>
                  </a:cubicBezTo>
                  <a:cubicBezTo>
                    <a:pt x="2890" y="777"/>
                    <a:pt x="2763" y="904"/>
                    <a:pt x="2637" y="904"/>
                  </a:cubicBezTo>
                  <a:cubicBezTo>
                    <a:pt x="2492" y="904"/>
                    <a:pt x="2384" y="777"/>
                    <a:pt x="2384" y="651"/>
                  </a:cubicBezTo>
                  <a:cubicBezTo>
                    <a:pt x="2384" y="507"/>
                    <a:pt x="2492" y="398"/>
                    <a:pt x="2637" y="398"/>
                  </a:cubicBezTo>
                  <a:close/>
                  <a:moveTo>
                    <a:pt x="2637" y="1"/>
                  </a:moveTo>
                  <a:cubicBezTo>
                    <a:pt x="2348" y="1"/>
                    <a:pt x="2095" y="200"/>
                    <a:pt x="2005" y="470"/>
                  </a:cubicBezTo>
                  <a:lnTo>
                    <a:pt x="199" y="470"/>
                  </a:lnTo>
                  <a:cubicBezTo>
                    <a:pt x="91" y="470"/>
                    <a:pt x="1" y="561"/>
                    <a:pt x="1" y="669"/>
                  </a:cubicBezTo>
                  <a:cubicBezTo>
                    <a:pt x="1" y="777"/>
                    <a:pt x="91" y="868"/>
                    <a:pt x="199" y="868"/>
                  </a:cubicBezTo>
                  <a:lnTo>
                    <a:pt x="2005" y="868"/>
                  </a:lnTo>
                  <a:cubicBezTo>
                    <a:pt x="2095" y="1138"/>
                    <a:pt x="2348" y="1355"/>
                    <a:pt x="2637" y="1355"/>
                  </a:cubicBezTo>
                  <a:cubicBezTo>
                    <a:pt x="2926" y="1355"/>
                    <a:pt x="3179" y="1138"/>
                    <a:pt x="3269" y="868"/>
                  </a:cubicBezTo>
                  <a:lnTo>
                    <a:pt x="3919" y="868"/>
                  </a:lnTo>
                  <a:cubicBezTo>
                    <a:pt x="4027" y="868"/>
                    <a:pt x="4117" y="777"/>
                    <a:pt x="4117" y="669"/>
                  </a:cubicBezTo>
                  <a:cubicBezTo>
                    <a:pt x="4117" y="561"/>
                    <a:pt x="4027" y="470"/>
                    <a:pt x="3919" y="470"/>
                  </a:cubicBezTo>
                  <a:lnTo>
                    <a:pt x="3269" y="470"/>
                  </a:lnTo>
                  <a:cubicBezTo>
                    <a:pt x="3179" y="200"/>
                    <a:pt x="2926" y="1"/>
                    <a:pt x="26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a:off x="5914617" y="3185369"/>
              <a:ext cx="133423" cy="43902"/>
            </a:xfrm>
            <a:custGeom>
              <a:avLst/>
              <a:gdLst/>
              <a:ahLst/>
              <a:cxnLst/>
              <a:rect l="l" t="t" r="r" b="b"/>
              <a:pathLst>
                <a:path w="4118" h="1355" extrusionOk="0">
                  <a:moveTo>
                    <a:pt x="1174" y="434"/>
                  </a:moveTo>
                  <a:cubicBezTo>
                    <a:pt x="1301" y="434"/>
                    <a:pt x="1409" y="542"/>
                    <a:pt x="1409" y="668"/>
                  </a:cubicBezTo>
                  <a:cubicBezTo>
                    <a:pt x="1409" y="813"/>
                    <a:pt x="1301" y="921"/>
                    <a:pt x="1174" y="921"/>
                  </a:cubicBezTo>
                  <a:cubicBezTo>
                    <a:pt x="1030" y="921"/>
                    <a:pt x="922" y="813"/>
                    <a:pt x="922" y="668"/>
                  </a:cubicBezTo>
                  <a:cubicBezTo>
                    <a:pt x="922" y="542"/>
                    <a:pt x="1030" y="434"/>
                    <a:pt x="1174" y="434"/>
                  </a:cubicBezTo>
                  <a:close/>
                  <a:moveTo>
                    <a:pt x="1174" y="0"/>
                  </a:moveTo>
                  <a:cubicBezTo>
                    <a:pt x="867" y="0"/>
                    <a:pt x="633" y="199"/>
                    <a:pt x="542" y="470"/>
                  </a:cubicBezTo>
                  <a:lnTo>
                    <a:pt x="199" y="470"/>
                  </a:lnTo>
                  <a:cubicBezTo>
                    <a:pt x="91" y="470"/>
                    <a:pt x="1" y="560"/>
                    <a:pt x="1" y="668"/>
                  </a:cubicBezTo>
                  <a:cubicBezTo>
                    <a:pt x="1" y="795"/>
                    <a:pt x="91" y="885"/>
                    <a:pt x="199" y="885"/>
                  </a:cubicBezTo>
                  <a:lnTo>
                    <a:pt x="542" y="885"/>
                  </a:lnTo>
                  <a:cubicBezTo>
                    <a:pt x="633" y="1156"/>
                    <a:pt x="867" y="1355"/>
                    <a:pt x="1174" y="1355"/>
                  </a:cubicBezTo>
                  <a:cubicBezTo>
                    <a:pt x="1463" y="1355"/>
                    <a:pt x="1716" y="1156"/>
                    <a:pt x="1806" y="885"/>
                  </a:cubicBezTo>
                  <a:lnTo>
                    <a:pt x="3919" y="885"/>
                  </a:lnTo>
                  <a:cubicBezTo>
                    <a:pt x="4027" y="885"/>
                    <a:pt x="4117" y="795"/>
                    <a:pt x="4117" y="668"/>
                  </a:cubicBezTo>
                  <a:cubicBezTo>
                    <a:pt x="4117" y="560"/>
                    <a:pt x="4027" y="470"/>
                    <a:pt x="3919" y="470"/>
                  </a:cubicBezTo>
                  <a:lnTo>
                    <a:pt x="1806" y="470"/>
                  </a:lnTo>
                  <a:cubicBezTo>
                    <a:pt x="1716" y="199"/>
                    <a:pt x="1463"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3"/>
            <p:cNvSpPr/>
            <p:nvPr/>
          </p:nvSpPr>
          <p:spPr>
            <a:xfrm>
              <a:off x="5914617" y="3242102"/>
              <a:ext cx="134006" cy="43902"/>
            </a:xfrm>
            <a:custGeom>
              <a:avLst/>
              <a:gdLst/>
              <a:ahLst/>
              <a:cxnLst/>
              <a:rect l="l" t="t" r="r" b="b"/>
              <a:pathLst>
                <a:path w="4136" h="1355" extrusionOk="0">
                  <a:moveTo>
                    <a:pt x="2077" y="434"/>
                  </a:moveTo>
                  <a:cubicBezTo>
                    <a:pt x="2204" y="434"/>
                    <a:pt x="2312" y="542"/>
                    <a:pt x="2312" y="687"/>
                  </a:cubicBezTo>
                  <a:cubicBezTo>
                    <a:pt x="2312" y="813"/>
                    <a:pt x="2204" y="940"/>
                    <a:pt x="2077" y="940"/>
                  </a:cubicBezTo>
                  <a:cubicBezTo>
                    <a:pt x="1933" y="940"/>
                    <a:pt x="1824" y="813"/>
                    <a:pt x="1824" y="687"/>
                  </a:cubicBezTo>
                  <a:cubicBezTo>
                    <a:pt x="1806" y="542"/>
                    <a:pt x="1915" y="434"/>
                    <a:pt x="2077" y="434"/>
                  </a:cubicBezTo>
                  <a:close/>
                  <a:moveTo>
                    <a:pt x="2077" y="1"/>
                  </a:moveTo>
                  <a:cubicBezTo>
                    <a:pt x="1770" y="1"/>
                    <a:pt x="1536" y="217"/>
                    <a:pt x="1445" y="488"/>
                  </a:cubicBezTo>
                  <a:lnTo>
                    <a:pt x="199" y="488"/>
                  </a:lnTo>
                  <a:cubicBezTo>
                    <a:pt x="91" y="488"/>
                    <a:pt x="1" y="579"/>
                    <a:pt x="1" y="687"/>
                  </a:cubicBezTo>
                  <a:cubicBezTo>
                    <a:pt x="1" y="795"/>
                    <a:pt x="91" y="885"/>
                    <a:pt x="199" y="885"/>
                  </a:cubicBezTo>
                  <a:lnTo>
                    <a:pt x="1445" y="885"/>
                  </a:lnTo>
                  <a:cubicBezTo>
                    <a:pt x="1536" y="1156"/>
                    <a:pt x="1770" y="1355"/>
                    <a:pt x="2077" y="1355"/>
                  </a:cubicBezTo>
                  <a:cubicBezTo>
                    <a:pt x="2366" y="1355"/>
                    <a:pt x="2619" y="1156"/>
                    <a:pt x="2709" y="885"/>
                  </a:cubicBezTo>
                  <a:lnTo>
                    <a:pt x="3937" y="885"/>
                  </a:lnTo>
                  <a:cubicBezTo>
                    <a:pt x="4063" y="885"/>
                    <a:pt x="4136" y="795"/>
                    <a:pt x="4136" y="687"/>
                  </a:cubicBezTo>
                  <a:cubicBezTo>
                    <a:pt x="4136" y="579"/>
                    <a:pt x="4063" y="488"/>
                    <a:pt x="3937" y="488"/>
                  </a:cubicBezTo>
                  <a:lnTo>
                    <a:pt x="2709" y="488"/>
                  </a:lnTo>
                  <a:cubicBezTo>
                    <a:pt x="2619" y="217"/>
                    <a:pt x="2366" y="1"/>
                    <a:pt x="2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3"/>
            <p:cNvSpPr/>
            <p:nvPr/>
          </p:nvSpPr>
          <p:spPr>
            <a:xfrm>
              <a:off x="5914617" y="3299450"/>
              <a:ext cx="133423" cy="43902"/>
            </a:xfrm>
            <a:custGeom>
              <a:avLst/>
              <a:gdLst/>
              <a:ahLst/>
              <a:cxnLst/>
              <a:rect l="l" t="t" r="r" b="b"/>
              <a:pathLst>
                <a:path w="4118" h="1355" extrusionOk="0">
                  <a:moveTo>
                    <a:pt x="2998" y="434"/>
                  </a:moveTo>
                  <a:cubicBezTo>
                    <a:pt x="3124" y="434"/>
                    <a:pt x="3251" y="542"/>
                    <a:pt x="3251" y="668"/>
                  </a:cubicBezTo>
                  <a:cubicBezTo>
                    <a:pt x="3251" y="813"/>
                    <a:pt x="3124" y="921"/>
                    <a:pt x="2998" y="921"/>
                  </a:cubicBezTo>
                  <a:cubicBezTo>
                    <a:pt x="2854" y="921"/>
                    <a:pt x="2745" y="813"/>
                    <a:pt x="2745" y="668"/>
                  </a:cubicBezTo>
                  <a:cubicBezTo>
                    <a:pt x="2745" y="542"/>
                    <a:pt x="2854" y="434"/>
                    <a:pt x="2998" y="434"/>
                  </a:cubicBezTo>
                  <a:close/>
                  <a:moveTo>
                    <a:pt x="2998" y="0"/>
                  </a:moveTo>
                  <a:cubicBezTo>
                    <a:pt x="2709" y="0"/>
                    <a:pt x="2456" y="199"/>
                    <a:pt x="2366" y="470"/>
                  </a:cubicBezTo>
                  <a:lnTo>
                    <a:pt x="199" y="470"/>
                  </a:lnTo>
                  <a:cubicBezTo>
                    <a:pt x="91" y="470"/>
                    <a:pt x="1" y="560"/>
                    <a:pt x="1" y="668"/>
                  </a:cubicBezTo>
                  <a:cubicBezTo>
                    <a:pt x="1" y="795"/>
                    <a:pt x="91" y="885"/>
                    <a:pt x="199" y="885"/>
                  </a:cubicBezTo>
                  <a:lnTo>
                    <a:pt x="2366" y="885"/>
                  </a:lnTo>
                  <a:cubicBezTo>
                    <a:pt x="2456" y="1156"/>
                    <a:pt x="2709" y="1354"/>
                    <a:pt x="2998" y="1354"/>
                  </a:cubicBezTo>
                  <a:cubicBezTo>
                    <a:pt x="3287" y="1354"/>
                    <a:pt x="3540" y="1156"/>
                    <a:pt x="3630" y="885"/>
                  </a:cubicBezTo>
                  <a:lnTo>
                    <a:pt x="3919" y="885"/>
                  </a:lnTo>
                  <a:cubicBezTo>
                    <a:pt x="4027" y="885"/>
                    <a:pt x="4117" y="795"/>
                    <a:pt x="4117" y="668"/>
                  </a:cubicBezTo>
                  <a:cubicBezTo>
                    <a:pt x="4117" y="560"/>
                    <a:pt x="4027" y="470"/>
                    <a:pt x="3919" y="470"/>
                  </a:cubicBezTo>
                  <a:lnTo>
                    <a:pt x="3630" y="470"/>
                  </a:lnTo>
                  <a:cubicBezTo>
                    <a:pt x="3540" y="199"/>
                    <a:pt x="3287" y="0"/>
                    <a:pt x="299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3"/>
            <p:cNvSpPr/>
            <p:nvPr/>
          </p:nvSpPr>
          <p:spPr>
            <a:xfrm>
              <a:off x="5675959" y="3301782"/>
              <a:ext cx="186624" cy="39820"/>
            </a:xfrm>
            <a:custGeom>
              <a:avLst/>
              <a:gdLst/>
              <a:ahLst/>
              <a:cxnLst/>
              <a:rect l="l" t="t" r="r" b="b"/>
              <a:pathLst>
                <a:path w="5760" h="1229" extrusionOk="0">
                  <a:moveTo>
                    <a:pt x="199" y="0"/>
                  </a:moveTo>
                  <a:cubicBezTo>
                    <a:pt x="90" y="0"/>
                    <a:pt x="0" y="91"/>
                    <a:pt x="0" y="199"/>
                  </a:cubicBezTo>
                  <a:lnTo>
                    <a:pt x="0" y="1030"/>
                  </a:lnTo>
                  <a:cubicBezTo>
                    <a:pt x="0" y="1138"/>
                    <a:pt x="90" y="1228"/>
                    <a:pt x="199" y="1228"/>
                  </a:cubicBezTo>
                  <a:cubicBezTo>
                    <a:pt x="325" y="1228"/>
                    <a:pt x="415" y="1138"/>
                    <a:pt x="415" y="1030"/>
                  </a:cubicBezTo>
                  <a:lnTo>
                    <a:pt x="415" y="831"/>
                  </a:lnTo>
                  <a:lnTo>
                    <a:pt x="5345" y="831"/>
                  </a:lnTo>
                  <a:lnTo>
                    <a:pt x="5345" y="1030"/>
                  </a:lnTo>
                  <a:cubicBezTo>
                    <a:pt x="5345" y="1138"/>
                    <a:pt x="5435" y="1228"/>
                    <a:pt x="5561" y="1228"/>
                  </a:cubicBezTo>
                  <a:cubicBezTo>
                    <a:pt x="5670" y="1228"/>
                    <a:pt x="5760" y="1138"/>
                    <a:pt x="5760" y="1030"/>
                  </a:cubicBezTo>
                  <a:lnTo>
                    <a:pt x="5760" y="199"/>
                  </a:lnTo>
                  <a:cubicBezTo>
                    <a:pt x="5760" y="91"/>
                    <a:pt x="5670" y="0"/>
                    <a:pt x="5561" y="0"/>
                  </a:cubicBezTo>
                  <a:cubicBezTo>
                    <a:pt x="5435" y="0"/>
                    <a:pt x="5345" y="91"/>
                    <a:pt x="5345" y="199"/>
                  </a:cubicBezTo>
                  <a:lnTo>
                    <a:pt x="5345" y="398"/>
                  </a:lnTo>
                  <a:lnTo>
                    <a:pt x="415" y="398"/>
                  </a:lnTo>
                  <a:lnTo>
                    <a:pt x="415" y="199"/>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3"/>
            <p:cNvSpPr/>
            <p:nvPr/>
          </p:nvSpPr>
          <p:spPr>
            <a:xfrm>
              <a:off x="5698768" y="3273270"/>
              <a:ext cx="42152" cy="26795"/>
            </a:xfrm>
            <a:custGeom>
              <a:avLst/>
              <a:gdLst/>
              <a:ahLst/>
              <a:cxnLst/>
              <a:rect l="l" t="t" r="r" b="b"/>
              <a:pathLst>
                <a:path w="1301" h="827" extrusionOk="0">
                  <a:moveTo>
                    <a:pt x="235" y="0"/>
                  </a:moveTo>
                  <a:cubicBezTo>
                    <a:pt x="185" y="0"/>
                    <a:pt x="136" y="23"/>
                    <a:pt x="90" y="68"/>
                  </a:cubicBezTo>
                  <a:cubicBezTo>
                    <a:pt x="0" y="158"/>
                    <a:pt x="0" y="267"/>
                    <a:pt x="90" y="357"/>
                  </a:cubicBezTo>
                  <a:lnTo>
                    <a:pt x="470" y="736"/>
                  </a:lnTo>
                  <a:cubicBezTo>
                    <a:pt x="524" y="790"/>
                    <a:pt x="578" y="826"/>
                    <a:pt x="650" y="826"/>
                  </a:cubicBezTo>
                  <a:cubicBezTo>
                    <a:pt x="722" y="826"/>
                    <a:pt x="795" y="808"/>
                    <a:pt x="831" y="736"/>
                  </a:cubicBezTo>
                  <a:lnTo>
                    <a:pt x="1210" y="357"/>
                  </a:lnTo>
                  <a:cubicBezTo>
                    <a:pt x="1300" y="267"/>
                    <a:pt x="1282" y="158"/>
                    <a:pt x="1210" y="68"/>
                  </a:cubicBezTo>
                  <a:cubicBezTo>
                    <a:pt x="1167" y="25"/>
                    <a:pt x="1121" y="7"/>
                    <a:pt x="1074" y="7"/>
                  </a:cubicBezTo>
                  <a:cubicBezTo>
                    <a:pt x="1021" y="7"/>
                    <a:pt x="969" y="30"/>
                    <a:pt x="921" y="68"/>
                  </a:cubicBezTo>
                  <a:lnTo>
                    <a:pt x="650" y="339"/>
                  </a:lnTo>
                  <a:lnTo>
                    <a:pt x="379"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3"/>
          <p:cNvGrpSpPr/>
          <p:nvPr/>
        </p:nvGrpSpPr>
        <p:grpSpPr>
          <a:xfrm>
            <a:off x="5560399" y="2493305"/>
            <a:ext cx="359219" cy="456937"/>
            <a:chOff x="5638504" y="2483942"/>
            <a:chExt cx="359219" cy="456937"/>
          </a:xfrm>
        </p:grpSpPr>
        <p:sp>
          <p:nvSpPr>
            <p:cNvPr id="820" name="Google Shape;820;p63"/>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3"/>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3"/>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3"/>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3"/>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3"/>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3"/>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3"/>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3"/>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3"/>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3"/>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3"/>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3"/>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3"/>
          <p:cNvGrpSpPr/>
          <p:nvPr/>
        </p:nvGrpSpPr>
        <p:grpSpPr>
          <a:xfrm>
            <a:off x="5511248" y="1936090"/>
            <a:ext cx="457520" cy="348106"/>
            <a:chOff x="5570043" y="1946328"/>
            <a:chExt cx="457520" cy="348106"/>
          </a:xfrm>
        </p:grpSpPr>
        <p:sp>
          <p:nvSpPr>
            <p:cNvPr id="834" name="Google Shape;834;p63"/>
            <p:cNvSpPr/>
            <p:nvPr/>
          </p:nvSpPr>
          <p:spPr>
            <a:xfrm>
              <a:off x="5570043" y="1946328"/>
              <a:ext cx="457520" cy="348106"/>
            </a:xfrm>
            <a:custGeom>
              <a:avLst/>
              <a:gdLst/>
              <a:ahLst/>
              <a:cxnLst/>
              <a:rect l="l" t="t" r="r" b="b"/>
              <a:pathLst>
                <a:path w="14121" h="10744" extrusionOk="0">
                  <a:moveTo>
                    <a:pt x="4407" y="9841"/>
                  </a:moveTo>
                  <a:lnTo>
                    <a:pt x="4407" y="10148"/>
                  </a:lnTo>
                  <a:cubicBezTo>
                    <a:pt x="4407" y="10238"/>
                    <a:pt x="4316" y="10328"/>
                    <a:pt x="4226" y="10328"/>
                  </a:cubicBezTo>
                  <a:lnTo>
                    <a:pt x="2294" y="10328"/>
                  </a:lnTo>
                  <a:cubicBezTo>
                    <a:pt x="2204" y="10328"/>
                    <a:pt x="2113" y="10238"/>
                    <a:pt x="2113" y="10148"/>
                  </a:cubicBezTo>
                  <a:lnTo>
                    <a:pt x="2113" y="9841"/>
                  </a:lnTo>
                  <a:close/>
                  <a:moveTo>
                    <a:pt x="12080" y="9841"/>
                  </a:moveTo>
                  <a:lnTo>
                    <a:pt x="12080" y="10148"/>
                  </a:lnTo>
                  <a:cubicBezTo>
                    <a:pt x="12080" y="10238"/>
                    <a:pt x="11990" y="10328"/>
                    <a:pt x="11900" y="10328"/>
                  </a:cubicBezTo>
                  <a:lnTo>
                    <a:pt x="9968" y="10328"/>
                  </a:lnTo>
                  <a:cubicBezTo>
                    <a:pt x="9877" y="10328"/>
                    <a:pt x="9787" y="10238"/>
                    <a:pt x="9787" y="10148"/>
                  </a:cubicBezTo>
                  <a:lnTo>
                    <a:pt x="9787" y="9841"/>
                  </a:lnTo>
                  <a:close/>
                  <a:moveTo>
                    <a:pt x="3070" y="0"/>
                  </a:moveTo>
                  <a:cubicBezTo>
                    <a:pt x="2800" y="0"/>
                    <a:pt x="2547" y="163"/>
                    <a:pt x="2402" y="379"/>
                  </a:cubicBezTo>
                  <a:lnTo>
                    <a:pt x="2005" y="1138"/>
                  </a:lnTo>
                  <a:lnTo>
                    <a:pt x="922" y="1138"/>
                  </a:lnTo>
                  <a:cubicBezTo>
                    <a:pt x="398" y="1138"/>
                    <a:pt x="1" y="1535"/>
                    <a:pt x="1" y="2059"/>
                  </a:cubicBezTo>
                  <a:lnTo>
                    <a:pt x="1" y="8938"/>
                  </a:lnTo>
                  <a:cubicBezTo>
                    <a:pt x="1" y="9462"/>
                    <a:pt x="398" y="9877"/>
                    <a:pt x="922" y="9877"/>
                  </a:cubicBezTo>
                  <a:lnTo>
                    <a:pt x="1644" y="9877"/>
                  </a:lnTo>
                  <a:lnTo>
                    <a:pt x="1644" y="10166"/>
                  </a:lnTo>
                  <a:cubicBezTo>
                    <a:pt x="1644" y="10473"/>
                    <a:pt x="1915" y="10743"/>
                    <a:pt x="2240" y="10743"/>
                  </a:cubicBezTo>
                  <a:lnTo>
                    <a:pt x="4154" y="10743"/>
                  </a:lnTo>
                  <a:cubicBezTo>
                    <a:pt x="4461" y="10743"/>
                    <a:pt x="4732" y="10473"/>
                    <a:pt x="4732" y="10166"/>
                  </a:cubicBezTo>
                  <a:lnTo>
                    <a:pt x="4732" y="9877"/>
                  </a:lnTo>
                  <a:lnTo>
                    <a:pt x="9300" y="9877"/>
                  </a:lnTo>
                  <a:lnTo>
                    <a:pt x="9300" y="10166"/>
                  </a:lnTo>
                  <a:cubicBezTo>
                    <a:pt x="9300" y="10473"/>
                    <a:pt x="9570" y="10743"/>
                    <a:pt x="9877" y="10743"/>
                  </a:cubicBezTo>
                  <a:lnTo>
                    <a:pt x="11809" y="10743"/>
                  </a:lnTo>
                  <a:cubicBezTo>
                    <a:pt x="12116" y="10743"/>
                    <a:pt x="12387" y="10473"/>
                    <a:pt x="12387" y="10166"/>
                  </a:cubicBezTo>
                  <a:lnTo>
                    <a:pt x="12387" y="9877"/>
                  </a:lnTo>
                  <a:lnTo>
                    <a:pt x="13109" y="9877"/>
                  </a:lnTo>
                  <a:cubicBezTo>
                    <a:pt x="13633" y="9877"/>
                    <a:pt x="14030" y="9462"/>
                    <a:pt x="14030" y="8938"/>
                  </a:cubicBezTo>
                  <a:lnTo>
                    <a:pt x="14030" y="8613"/>
                  </a:lnTo>
                  <a:cubicBezTo>
                    <a:pt x="14030" y="8487"/>
                    <a:pt x="13940" y="8396"/>
                    <a:pt x="13832" y="8396"/>
                  </a:cubicBezTo>
                  <a:cubicBezTo>
                    <a:pt x="13723" y="8396"/>
                    <a:pt x="13633" y="8487"/>
                    <a:pt x="13633" y="8613"/>
                  </a:cubicBezTo>
                  <a:lnTo>
                    <a:pt x="13633" y="8938"/>
                  </a:lnTo>
                  <a:cubicBezTo>
                    <a:pt x="13633" y="9209"/>
                    <a:pt x="13398" y="9462"/>
                    <a:pt x="13109" y="9462"/>
                  </a:cubicBezTo>
                  <a:lnTo>
                    <a:pt x="850" y="9462"/>
                  </a:lnTo>
                  <a:cubicBezTo>
                    <a:pt x="579" y="9462"/>
                    <a:pt x="344" y="9245"/>
                    <a:pt x="344" y="8938"/>
                  </a:cubicBezTo>
                  <a:lnTo>
                    <a:pt x="344" y="2059"/>
                  </a:lnTo>
                  <a:cubicBezTo>
                    <a:pt x="344" y="1788"/>
                    <a:pt x="561" y="1535"/>
                    <a:pt x="850" y="1535"/>
                  </a:cubicBezTo>
                  <a:lnTo>
                    <a:pt x="13109" y="1535"/>
                  </a:lnTo>
                  <a:cubicBezTo>
                    <a:pt x="13380" y="1535"/>
                    <a:pt x="13633" y="1770"/>
                    <a:pt x="13633" y="2059"/>
                  </a:cubicBezTo>
                  <a:lnTo>
                    <a:pt x="13633" y="7638"/>
                  </a:lnTo>
                  <a:cubicBezTo>
                    <a:pt x="13723" y="7746"/>
                    <a:pt x="13814" y="7837"/>
                    <a:pt x="13922" y="7837"/>
                  </a:cubicBezTo>
                  <a:cubicBezTo>
                    <a:pt x="14030" y="7837"/>
                    <a:pt x="14121" y="7746"/>
                    <a:pt x="14121" y="7638"/>
                  </a:cubicBezTo>
                  <a:lnTo>
                    <a:pt x="14121" y="2059"/>
                  </a:lnTo>
                  <a:cubicBezTo>
                    <a:pt x="14121" y="1535"/>
                    <a:pt x="13723" y="1138"/>
                    <a:pt x="13200" y="1138"/>
                  </a:cubicBezTo>
                  <a:lnTo>
                    <a:pt x="12116" y="1138"/>
                  </a:lnTo>
                  <a:lnTo>
                    <a:pt x="11719" y="379"/>
                  </a:lnTo>
                  <a:cubicBezTo>
                    <a:pt x="11575" y="145"/>
                    <a:pt x="11322" y="0"/>
                    <a:pt x="11051" y="0"/>
                  </a:cubicBezTo>
                  <a:lnTo>
                    <a:pt x="4497" y="0"/>
                  </a:lnTo>
                  <a:cubicBezTo>
                    <a:pt x="4370" y="0"/>
                    <a:pt x="4280" y="91"/>
                    <a:pt x="4280" y="199"/>
                  </a:cubicBezTo>
                  <a:cubicBezTo>
                    <a:pt x="4280" y="325"/>
                    <a:pt x="4370" y="416"/>
                    <a:pt x="4497" y="416"/>
                  </a:cubicBezTo>
                  <a:lnTo>
                    <a:pt x="11051" y="416"/>
                  </a:lnTo>
                  <a:cubicBezTo>
                    <a:pt x="11177" y="416"/>
                    <a:pt x="11304" y="470"/>
                    <a:pt x="11358" y="596"/>
                  </a:cubicBezTo>
                  <a:lnTo>
                    <a:pt x="11647" y="1138"/>
                  </a:lnTo>
                  <a:lnTo>
                    <a:pt x="2475" y="1138"/>
                  </a:lnTo>
                  <a:lnTo>
                    <a:pt x="2763" y="596"/>
                  </a:lnTo>
                  <a:cubicBezTo>
                    <a:pt x="2836" y="470"/>
                    <a:pt x="2944" y="416"/>
                    <a:pt x="3070" y="416"/>
                  </a:cubicBezTo>
                  <a:lnTo>
                    <a:pt x="3486" y="416"/>
                  </a:lnTo>
                  <a:cubicBezTo>
                    <a:pt x="3612" y="416"/>
                    <a:pt x="3702" y="325"/>
                    <a:pt x="3702" y="199"/>
                  </a:cubicBezTo>
                  <a:cubicBezTo>
                    <a:pt x="3702" y="91"/>
                    <a:pt x="3612" y="0"/>
                    <a:pt x="34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3"/>
            <p:cNvSpPr/>
            <p:nvPr/>
          </p:nvSpPr>
          <p:spPr>
            <a:xfrm>
              <a:off x="5615111" y="2016539"/>
              <a:ext cx="208883" cy="156200"/>
            </a:xfrm>
            <a:custGeom>
              <a:avLst/>
              <a:gdLst/>
              <a:ahLst/>
              <a:cxnLst/>
              <a:rect l="l" t="t" r="r" b="b"/>
              <a:pathLst>
                <a:path w="6447" h="4821" extrusionOk="0">
                  <a:moveTo>
                    <a:pt x="5923" y="415"/>
                  </a:moveTo>
                  <a:cubicBezTo>
                    <a:pt x="5995" y="415"/>
                    <a:pt x="6031" y="451"/>
                    <a:pt x="6031" y="524"/>
                  </a:cubicBezTo>
                  <a:lnTo>
                    <a:pt x="6031" y="2149"/>
                  </a:lnTo>
                  <a:lnTo>
                    <a:pt x="5489" y="2149"/>
                  </a:lnTo>
                  <a:cubicBezTo>
                    <a:pt x="5363" y="2149"/>
                    <a:pt x="5273" y="2022"/>
                    <a:pt x="5110" y="1769"/>
                  </a:cubicBezTo>
                  <a:cubicBezTo>
                    <a:pt x="4948" y="1499"/>
                    <a:pt x="4767" y="1156"/>
                    <a:pt x="4370" y="1156"/>
                  </a:cubicBezTo>
                  <a:cubicBezTo>
                    <a:pt x="3954" y="1156"/>
                    <a:pt x="3774" y="1499"/>
                    <a:pt x="3611" y="1769"/>
                  </a:cubicBezTo>
                  <a:cubicBezTo>
                    <a:pt x="3467" y="2040"/>
                    <a:pt x="3395" y="2149"/>
                    <a:pt x="3232" y="2149"/>
                  </a:cubicBezTo>
                  <a:cubicBezTo>
                    <a:pt x="3106" y="2149"/>
                    <a:pt x="3016" y="2022"/>
                    <a:pt x="2853" y="1769"/>
                  </a:cubicBezTo>
                  <a:cubicBezTo>
                    <a:pt x="2691" y="1499"/>
                    <a:pt x="2510" y="1156"/>
                    <a:pt x="2113" y="1156"/>
                  </a:cubicBezTo>
                  <a:cubicBezTo>
                    <a:pt x="1697" y="1156"/>
                    <a:pt x="1517" y="1499"/>
                    <a:pt x="1354" y="1769"/>
                  </a:cubicBezTo>
                  <a:cubicBezTo>
                    <a:pt x="1210" y="2040"/>
                    <a:pt x="1138" y="2149"/>
                    <a:pt x="975" y="2149"/>
                  </a:cubicBezTo>
                  <a:lnTo>
                    <a:pt x="416" y="2149"/>
                  </a:lnTo>
                  <a:lnTo>
                    <a:pt x="416" y="524"/>
                  </a:lnTo>
                  <a:cubicBezTo>
                    <a:pt x="434" y="451"/>
                    <a:pt x="506" y="415"/>
                    <a:pt x="578" y="415"/>
                  </a:cubicBezTo>
                  <a:close/>
                  <a:moveTo>
                    <a:pt x="4388" y="1589"/>
                  </a:moveTo>
                  <a:cubicBezTo>
                    <a:pt x="4514" y="1589"/>
                    <a:pt x="4604" y="1715"/>
                    <a:pt x="4767" y="1968"/>
                  </a:cubicBezTo>
                  <a:cubicBezTo>
                    <a:pt x="4929" y="2239"/>
                    <a:pt x="5110" y="2582"/>
                    <a:pt x="5507" y="2582"/>
                  </a:cubicBezTo>
                  <a:lnTo>
                    <a:pt x="6049" y="2582"/>
                  </a:lnTo>
                  <a:lnTo>
                    <a:pt x="6049" y="3142"/>
                  </a:lnTo>
                  <a:cubicBezTo>
                    <a:pt x="5995" y="3124"/>
                    <a:pt x="5904" y="3106"/>
                    <a:pt x="5814" y="3106"/>
                  </a:cubicBezTo>
                  <a:cubicBezTo>
                    <a:pt x="5579" y="3106"/>
                    <a:pt x="5453" y="3214"/>
                    <a:pt x="5363" y="3286"/>
                  </a:cubicBezTo>
                  <a:cubicBezTo>
                    <a:pt x="5291" y="3340"/>
                    <a:pt x="5273" y="3376"/>
                    <a:pt x="5182" y="3376"/>
                  </a:cubicBezTo>
                  <a:cubicBezTo>
                    <a:pt x="5092" y="3376"/>
                    <a:pt x="5056" y="3340"/>
                    <a:pt x="5002" y="3286"/>
                  </a:cubicBezTo>
                  <a:cubicBezTo>
                    <a:pt x="4911" y="3214"/>
                    <a:pt x="4767" y="3106"/>
                    <a:pt x="4550" y="3106"/>
                  </a:cubicBezTo>
                  <a:cubicBezTo>
                    <a:pt x="4316" y="3106"/>
                    <a:pt x="4189" y="3214"/>
                    <a:pt x="4099" y="3286"/>
                  </a:cubicBezTo>
                  <a:cubicBezTo>
                    <a:pt x="4027" y="3340"/>
                    <a:pt x="4009" y="3376"/>
                    <a:pt x="3918" y="3376"/>
                  </a:cubicBezTo>
                  <a:cubicBezTo>
                    <a:pt x="3828" y="3376"/>
                    <a:pt x="3792" y="3340"/>
                    <a:pt x="3738" y="3286"/>
                  </a:cubicBezTo>
                  <a:cubicBezTo>
                    <a:pt x="3647" y="3196"/>
                    <a:pt x="3503" y="3106"/>
                    <a:pt x="3286" y="3106"/>
                  </a:cubicBezTo>
                  <a:cubicBezTo>
                    <a:pt x="3052" y="3106"/>
                    <a:pt x="2925" y="3214"/>
                    <a:pt x="2835" y="3286"/>
                  </a:cubicBezTo>
                  <a:cubicBezTo>
                    <a:pt x="2763" y="3340"/>
                    <a:pt x="2745" y="3376"/>
                    <a:pt x="2654" y="3376"/>
                  </a:cubicBezTo>
                  <a:cubicBezTo>
                    <a:pt x="2564" y="3376"/>
                    <a:pt x="2528" y="3340"/>
                    <a:pt x="2474" y="3286"/>
                  </a:cubicBezTo>
                  <a:cubicBezTo>
                    <a:pt x="2384" y="3214"/>
                    <a:pt x="2239" y="3106"/>
                    <a:pt x="2022" y="3106"/>
                  </a:cubicBezTo>
                  <a:cubicBezTo>
                    <a:pt x="1788" y="3106"/>
                    <a:pt x="1661" y="3214"/>
                    <a:pt x="1571" y="3286"/>
                  </a:cubicBezTo>
                  <a:cubicBezTo>
                    <a:pt x="1499" y="3340"/>
                    <a:pt x="1481" y="3376"/>
                    <a:pt x="1391" y="3376"/>
                  </a:cubicBezTo>
                  <a:cubicBezTo>
                    <a:pt x="1300" y="3376"/>
                    <a:pt x="1264" y="3340"/>
                    <a:pt x="1210" y="3286"/>
                  </a:cubicBezTo>
                  <a:cubicBezTo>
                    <a:pt x="1120" y="3196"/>
                    <a:pt x="975" y="3106"/>
                    <a:pt x="759" y="3106"/>
                  </a:cubicBezTo>
                  <a:cubicBezTo>
                    <a:pt x="632" y="3106"/>
                    <a:pt x="542" y="3124"/>
                    <a:pt x="488" y="3160"/>
                  </a:cubicBezTo>
                  <a:lnTo>
                    <a:pt x="488" y="2582"/>
                  </a:lnTo>
                  <a:lnTo>
                    <a:pt x="993" y="2582"/>
                  </a:lnTo>
                  <a:cubicBezTo>
                    <a:pt x="1409" y="2582"/>
                    <a:pt x="1589" y="2239"/>
                    <a:pt x="1752" y="1968"/>
                  </a:cubicBezTo>
                  <a:cubicBezTo>
                    <a:pt x="1896" y="1697"/>
                    <a:pt x="1968" y="1589"/>
                    <a:pt x="2131" y="1589"/>
                  </a:cubicBezTo>
                  <a:cubicBezTo>
                    <a:pt x="2257" y="1589"/>
                    <a:pt x="2347" y="1715"/>
                    <a:pt x="2510" y="1968"/>
                  </a:cubicBezTo>
                  <a:cubicBezTo>
                    <a:pt x="2672" y="2239"/>
                    <a:pt x="2853" y="2582"/>
                    <a:pt x="3250" y="2582"/>
                  </a:cubicBezTo>
                  <a:cubicBezTo>
                    <a:pt x="3666" y="2582"/>
                    <a:pt x="3846" y="2239"/>
                    <a:pt x="4009" y="1968"/>
                  </a:cubicBezTo>
                  <a:cubicBezTo>
                    <a:pt x="4153" y="1697"/>
                    <a:pt x="4225" y="1589"/>
                    <a:pt x="4388" y="1589"/>
                  </a:cubicBezTo>
                  <a:close/>
                  <a:moveTo>
                    <a:pt x="5760" y="3503"/>
                  </a:moveTo>
                  <a:cubicBezTo>
                    <a:pt x="5850" y="3503"/>
                    <a:pt x="5868" y="3521"/>
                    <a:pt x="5941" y="3593"/>
                  </a:cubicBezTo>
                  <a:lnTo>
                    <a:pt x="6013" y="3665"/>
                  </a:lnTo>
                  <a:lnTo>
                    <a:pt x="6013" y="4279"/>
                  </a:lnTo>
                  <a:cubicBezTo>
                    <a:pt x="6013" y="4333"/>
                    <a:pt x="5959" y="4388"/>
                    <a:pt x="5886" y="4388"/>
                  </a:cubicBezTo>
                  <a:lnTo>
                    <a:pt x="542" y="4388"/>
                  </a:lnTo>
                  <a:cubicBezTo>
                    <a:pt x="506" y="4388"/>
                    <a:pt x="434" y="4333"/>
                    <a:pt x="434" y="4279"/>
                  </a:cubicBezTo>
                  <a:lnTo>
                    <a:pt x="434" y="3683"/>
                  </a:lnTo>
                  <a:cubicBezTo>
                    <a:pt x="488" y="3665"/>
                    <a:pt x="506" y="3629"/>
                    <a:pt x="524" y="3593"/>
                  </a:cubicBezTo>
                  <a:cubicBezTo>
                    <a:pt x="596" y="3521"/>
                    <a:pt x="614" y="3503"/>
                    <a:pt x="704" y="3503"/>
                  </a:cubicBezTo>
                  <a:cubicBezTo>
                    <a:pt x="795" y="3503"/>
                    <a:pt x="813" y="3521"/>
                    <a:pt x="885" y="3593"/>
                  </a:cubicBezTo>
                  <a:cubicBezTo>
                    <a:pt x="975" y="3683"/>
                    <a:pt x="1120" y="3774"/>
                    <a:pt x="1336" y="3774"/>
                  </a:cubicBezTo>
                  <a:cubicBezTo>
                    <a:pt x="1571" y="3774"/>
                    <a:pt x="1697" y="3665"/>
                    <a:pt x="1788" y="3593"/>
                  </a:cubicBezTo>
                  <a:cubicBezTo>
                    <a:pt x="1860" y="3521"/>
                    <a:pt x="1878" y="3503"/>
                    <a:pt x="1968" y="3503"/>
                  </a:cubicBezTo>
                  <a:cubicBezTo>
                    <a:pt x="2059" y="3503"/>
                    <a:pt x="2077" y="3521"/>
                    <a:pt x="2149" y="3593"/>
                  </a:cubicBezTo>
                  <a:cubicBezTo>
                    <a:pt x="2239" y="3665"/>
                    <a:pt x="2366" y="3774"/>
                    <a:pt x="2600" y="3774"/>
                  </a:cubicBezTo>
                  <a:cubicBezTo>
                    <a:pt x="2817" y="3774"/>
                    <a:pt x="2961" y="3665"/>
                    <a:pt x="3052" y="3593"/>
                  </a:cubicBezTo>
                  <a:cubicBezTo>
                    <a:pt x="3124" y="3521"/>
                    <a:pt x="3142" y="3503"/>
                    <a:pt x="3232" y="3503"/>
                  </a:cubicBezTo>
                  <a:cubicBezTo>
                    <a:pt x="3322" y="3503"/>
                    <a:pt x="3341" y="3521"/>
                    <a:pt x="3413" y="3593"/>
                  </a:cubicBezTo>
                  <a:cubicBezTo>
                    <a:pt x="3503" y="3683"/>
                    <a:pt x="3629" y="3774"/>
                    <a:pt x="3864" y="3774"/>
                  </a:cubicBezTo>
                  <a:cubicBezTo>
                    <a:pt x="4081" y="3774"/>
                    <a:pt x="4225" y="3665"/>
                    <a:pt x="4316" y="3593"/>
                  </a:cubicBezTo>
                  <a:cubicBezTo>
                    <a:pt x="4388" y="3521"/>
                    <a:pt x="4406" y="3503"/>
                    <a:pt x="4496" y="3503"/>
                  </a:cubicBezTo>
                  <a:cubicBezTo>
                    <a:pt x="4586" y="3503"/>
                    <a:pt x="4604" y="3521"/>
                    <a:pt x="4677" y="3593"/>
                  </a:cubicBezTo>
                  <a:cubicBezTo>
                    <a:pt x="4767" y="3665"/>
                    <a:pt x="4893" y="3774"/>
                    <a:pt x="5128" y="3774"/>
                  </a:cubicBezTo>
                  <a:cubicBezTo>
                    <a:pt x="5345" y="3774"/>
                    <a:pt x="5489" y="3665"/>
                    <a:pt x="5579" y="3593"/>
                  </a:cubicBezTo>
                  <a:cubicBezTo>
                    <a:pt x="5652" y="3521"/>
                    <a:pt x="5670" y="3503"/>
                    <a:pt x="5760" y="3503"/>
                  </a:cubicBezTo>
                  <a:close/>
                  <a:moveTo>
                    <a:pt x="542" y="0"/>
                  </a:moveTo>
                  <a:cubicBezTo>
                    <a:pt x="253" y="0"/>
                    <a:pt x="0" y="253"/>
                    <a:pt x="0" y="542"/>
                  </a:cubicBezTo>
                  <a:lnTo>
                    <a:pt x="0" y="4279"/>
                  </a:lnTo>
                  <a:cubicBezTo>
                    <a:pt x="0" y="4568"/>
                    <a:pt x="253" y="4821"/>
                    <a:pt x="542" y="4821"/>
                  </a:cubicBezTo>
                  <a:lnTo>
                    <a:pt x="5904" y="4821"/>
                  </a:lnTo>
                  <a:cubicBezTo>
                    <a:pt x="6211" y="4821"/>
                    <a:pt x="6446" y="4568"/>
                    <a:pt x="6446" y="4279"/>
                  </a:cubicBezTo>
                  <a:lnTo>
                    <a:pt x="6446" y="542"/>
                  </a:lnTo>
                  <a:cubicBezTo>
                    <a:pt x="6446" y="253"/>
                    <a:pt x="6193" y="0"/>
                    <a:pt x="59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3"/>
            <p:cNvSpPr/>
            <p:nvPr/>
          </p:nvSpPr>
          <p:spPr>
            <a:xfrm>
              <a:off x="5650201" y="2186186"/>
              <a:ext cx="139255" cy="45652"/>
            </a:xfrm>
            <a:custGeom>
              <a:avLst/>
              <a:gdLst/>
              <a:ahLst/>
              <a:cxnLst/>
              <a:rect l="l" t="t" r="r" b="b"/>
              <a:pathLst>
                <a:path w="4298" h="1409" extrusionOk="0">
                  <a:moveTo>
                    <a:pt x="3828" y="415"/>
                  </a:moveTo>
                  <a:cubicBezTo>
                    <a:pt x="3865" y="415"/>
                    <a:pt x="3883" y="452"/>
                    <a:pt x="3883" y="488"/>
                  </a:cubicBezTo>
                  <a:lnTo>
                    <a:pt x="3883" y="939"/>
                  </a:lnTo>
                  <a:cubicBezTo>
                    <a:pt x="3883" y="975"/>
                    <a:pt x="3865" y="993"/>
                    <a:pt x="3828" y="993"/>
                  </a:cubicBezTo>
                  <a:lnTo>
                    <a:pt x="506" y="993"/>
                  </a:lnTo>
                  <a:cubicBezTo>
                    <a:pt x="452" y="993"/>
                    <a:pt x="434" y="975"/>
                    <a:pt x="434" y="939"/>
                  </a:cubicBezTo>
                  <a:lnTo>
                    <a:pt x="434" y="488"/>
                  </a:lnTo>
                  <a:cubicBezTo>
                    <a:pt x="434" y="434"/>
                    <a:pt x="452" y="415"/>
                    <a:pt x="506" y="415"/>
                  </a:cubicBezTo>
                  <a:close/>
                  <a:moveTo>
                    <a:pt x="488" y="0"/>
                  </a:moveTo>
                  <a:cubicBezTo>
                    <a:pt x="217" y="0"/>
                    <a:pt x="1" y="235"/>
                    <a:pt x="1" y="488"/>
                  </a:cubicBezTo>
                  <a:lnTo>
                    <a:pt x="1" y="939"/>
                  </a:lnTo>
                  <a:cubicBezTo>
                    <a:pt x="1" y="1210"/>
                    <a:pt x="235" y="1409"/>
                    <a:pt x="488" y="1409"/>
                  </a:cubicBezTo>
                  <a:lnTo>
                    <a:pt x="3828" y="1409"/>
                  </a:lnTo>
                  <a:cubicBezTo>
                    <a:pt x="4099" y="1409"/>
                    <a:pt x="4298" y="1174"/>
                    <a:pt x="4298" y="939"/>
                  </a:cubicBezTo>
                  <a:lnTo>
                    <a:pt x="4298" y="488"/>
                  </a:lnTo>
                  <a:cubicBezTo>
                    <a:pt x="4298" y="217"/>
                    <a:pt x="4063" y="0"/>
                    <a:pt x="38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3"/>
            <p:cNvSpPr/>
            <p:nvPr/>
          </p:nvSpPr>
          <p:spPr>
            <a:xfrm>
              <a:off x="5906420" y="2016539"/>
              <a:ext cx="77274" cy="77825"/>
            </a:xfrm>
            <a:custGeom>
              <a:avLst/>
              <a:gdLst/>
              <a:ahLst/>
              <a:cxnLst/>
              <a:rect l="l" t="t" r="r" b="b"/>
              <a:pathLst>
                <a:path w="2385" h="2402" extrusionOk="0">
                  <a:moveTo>
                    <a:pt x="1193" y="415"/>
                  </a:moveTo>
                  <a:cubicBezTo>
                    <a:pt x="1626" y="415"/>
                    <a:pt x="1987" y="776"/>
                    <a:pt x="1987" y="1210"/>
                  </a:cubicBezTo>
                  <a:cubicBezTo>
                    <a:pt x="1987" y="1336"/>
                    <a:pt x="1969" y="1444"/>
                    <a:pt x="1897" y="1571"/>
                  </a:cubicBezTo>
                  <a:lnTo>
                    <a:pt x="1337" y="1047"/>
                  </a:lnTo>
                  <a:cubicBezTo>
                    <a:pt x="1294" y="1013"/>
                    <a:pt x="1240" y="995"/>
                    <a:pt x="1186" y="995"/>
                  </a:cubicBezTo>
                  <a:cubicBezTo>
                    <a:pt x="1127" y="995"/>
                    <a:pt x="1068" y="1018"/>
                    <a:pt x="1030" y="1065"/>
                  </a:cubicBezTo>
                  <a:cubicBezTo>
                    <a:pt x="976" y="1156"/>
                    <a:pt x="976" y="1300"/>
                    <a:pt x="1066" y="1354"/>
                  </a:cubicBezTo>
                  <a:lnTo>
                    <a:pt x="1626" y="1878"/>
                  </a:lnTo>
                  <a:cubicBezTo>
                    <a:pt x="1518" y="1950"/>
                    <a:pt x="1355" y="1986"/>
                    <a:pt x="1193" y="1986"/>
                  </a:cubicBezTo>
                  <a:cubicBezTo>
                    <a:pt x="741" y="1986"/>
                    <a:pt x="398" y="1625"/>
                    <a:pt x="398" y="1210"/>
                  </a:cubicBezTo>
                  <a:cubicBezTo>
                    <a:pt x="398" y="776"/>
                    <a:pt x="759" y="415"/>
                    <a:pt x="1193" y="415"/>
                  </a:cubicBezTo>
                  <a:close/>
                  <a:moveTo>
                    <a:pt x="1193" y="0"/>
                  </a:moveTo>
                  <a:cubicBezTo>
                    <a:pt x="543" y="0"/>
                    <a:pt x="1" y="542"/>
                    <a:pt x="1" y="1210"/>
                  </a:cubicBezTo>
                  <a:cubicBezTo>
                    <a:pt x="1" y="1860"/>
                    <a:pt x="543" y="2401"/>
                    <a:pt x="1193" y="2401"/>
                  </a:cubicBezTo>
                  <a:cubicBezTo>
                    <a:pt x="1843" y="2401"/>
                    <a:pt x="2384" y="1860"/>
                    <a:pt x="2384" y="1210"/>
                  </a:cubicBezTo>
                  <a:cubicBezTo>
                    <a:pt x="2384" y="524"/>
                    <a:pt x="1843" y="0"/>
                    <a:pt x="11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3"/>
            <p:cNvSpPr/>
            <p:nvPr/>
          </p:nvSpPr>
          <p:spPr>
            <a:xfrm>
              <a:off x="5837408" y="2079719"/>
              <a:ext cx="77825" cy="77242"/>
            </a:xfrm>
            <a:custGeom>
              <a:avLst/>
              <a:gdLst/>
              <a:ahLst/>
              <a:cxnLst/>
              <a:rect l="l" t="t" r="r" b="b"/>
              <a:pathLst>
                <a:path w="2402" h="2384" extrusionOk="0">
                  <a:moveTo>
                    <a:pt x="1210" y="397"/>
                  </a:moveTo>
                  <a:cubicBezTo>
                    <a:pt x="1409" y="397"/>
                    <a:pt x="1589" y="469"/>
                    <a:pt x="1716" y="596"/>
                  </a:cubicBezTo>
                  <a:lnTo>
                    <a:pt x="1084" y="1029"/>
                  </a:lnTo>
                  <a:cubicBezTo>
                    <a:pt x="993" y="1101"/>
                    <a:pt x="975" y="1210"/>
                    <a:pt x="1030" y="1318"/>
                  </a:cubicBezTo>
                  <a:cubicBezTo>
                    <a:pt x="1066" y="1390"/>
                    <a:pt x="1138" y="1408"/>
                    <a:pt x="1210" y="1408"/>
                  </a:cubicBezTo>
                  <a:cubicBezTo>
                    <a:pt x="1246" y="1408"/>
                    <a:pt x="1264" y="1408"/>
                    <a:pt x="1318" y="1372"/>
                  </a:cubicBezTo>
                  <a:lnTo>
                    <a:pt x="1950" y="939"/>
                  </a:lnTo>
                  <a:cubicBezTo>
                    <a:pt x="1968" y="1011"/>
                    <a:pt x="1987" y="1101"/>
                    <a:pt x="1987" y="1192"/>
                  </a:cubicBezTo>
                  <a:cubicBezTo>
                    <a:pt x="1987" y="1625"/>
                    <a:pt x="1625" y="1986"/>
                    <a:pt x="1210" y="1986"/>
                  </a:cubicBezTo>
                  <a:cubicBezTo>
                    <a:pt x="777" y="1986"/>
                    <a:pt x="416" y="1625"/>
                    <a:pt x="416" y="1192"/>
                  </a:cubicBezTo>
                  <a:cubicBezTo>
                    <a:pt x="416" y="758"/>
                    <a:pt x="777" y="397"/>
                    <a:pt x="1210" y="397"/>
                  </a:cubicBezTo>
                  <a:close/>
                  <a:moveTo>
                    <a:pt x="1210" y="0"/>
                  </a:moveTo>
                  <a:cubicBezTo>
                    <a:pt x="542" y="0"/>
                    <a:pt x="0" y="542"/>
                    <a:pt x="0" y="1192"/>
                  </a:cubicBezTo>
                  <a:cubicBezTo>
                    <a:pt x="0" y="1842"/>
                    <a:pt x="542" y="2383"/>
                    <a:pt x="1210" y="2383"/>
                  </a:cubicBezTo>
                  <a:cubicBezTo>
                    <a:pt x="1860" y="2383"/>
                    <a:pt x="2402" y="1842"/>
                    <a:pt x="2402" y="1192"/>
                  </a:cubicBezTo>
                  <a:cubicBezTo>
                    <a:pt x="2402" y="542"/>
                    <a:pt x="1860" y="0"/>
                    <a:pt x="121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3"/>
            <p:cNvSpPr/>
            <p:nvPr/>
          </p:nvSpPr>
          <p:spPr>
            <a:xfrm>
              <a:off x="5852020" y="2172707"/>
              <a:ext cx="116446" cy="12928"/>
            </a:xfrm>
            <a:custGeom>
              <a:avLst/>
              <a:gdLst/>
              <a:ahLst/>
              <a:cxnLst/>
              <a:rect l="l" t="t" r="r" b="b"/>
              <a:pathLst>
                <a:path w="3594" h="399" extrusionOk="0">
                  <a:moveTo>
                    <a:pt x="217" y="1"/>
                  </a:moveTo>
                  <a:cubicBezTo>
                    <a:pt x="91" y="1"/>
                    <a:pt x="1" y="91"/>
                    <a:pt x="1" y="199"/>
                  </a:cubicBezTo>
                  <a:cubicBezTo>
                    <a:pt x="1" y="308"/>
                    <a:pt x="91" y="398"/>
                    <a:pt x="217" y="398"/>
                  </a:cubicBezTo>
                  <a:lnTo>
                    <a:pt x="3395" y="398"/>
                  </a:lnTo>
                  <a:cubicBezTo>
                    <a:pt x="3504" y="398"/>
                    <a:pt x="3594" y="308"/>
                    <a:pt x="3594" y="199"/>
                  </a:cubicBezTo>
                  <a:cubicBezTo>
                    <a:pt x="3594" y="91"/>
                    <a:pt x="3504" y="1"/>
                    <a:pt x="33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3"/>
            <p:cNvSpPr/>
            <p:nvPr/>
          </p:nvSpPr>
          <p:spPr>
            <a:xfrm>
              <a:off x="5852020" y="2196132"/>
              <a:ext cx="116446" cy="12895"/>
            </a:xfrm>
            <a:custGeom>
              <a:avLst/>
              <a:gdLst/>
              <a:ahLst/>
              <a:cxnLst/>
              <a:rect l="l" t="t" r="r" b="b"/>
              <a:pathLst>
                <a:path w="3594" h="398" extrusionOk="0">
                  <a:moveTo>
                    <a:pt x="217" y="0"/>
                  </a:moveTo>
                  <a:cubicBezTo>
                    <a:pt x="91" y="0"/>
                    <a:pt x="1" y="90"/>
                    <a:pt x="1" y="199"/>
                  </a:cubicBezTo>
                  <a:cubicBezTo>
                    <a:pt x="1" y="307"/>
                    <a:pt x="91" y="397"/>
                    <a:pt x="217" y="397"/>
                  </a:cubicBezTo>
                  <a:lnTo>
                    <a:pt x="3395" y="397"/>
                  </a:lnTo>
                  <a:cubicBezTo>
                    <a:pt x="3504" y="397"/>
                    <a:pt x="3594" y="307"/>
                    <a:pt x="3594" y="199"/>
                  </a:cubicBezTo>
                  <a:cubicBezTo>
                    <a:pt x="3594" y="90"/>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3"/>
            <p:cNvSpPr/>
            <p:nvPr/>
          </p:nvSpPr>
          <p:spPr>
            <a:xfrm>
              <a:off x="5852020" y="2218359"/>
              <a:ext cx="116446" cy="13478"/>
            </a:xfrm>
            <a:custGeom>
              <a:avLst/>
              <a:gdLst/>
              <a:ahLst/>
              <a:cxnLst/>
              <a:rect l="l" t="t" r="r" b="b"/>
              <a:pathLst>
                <a:path w="3594" h="416" extrusionOk="0">
                  <a:moveTo>
                    <a:pt x="217" y="0"/>
                  </a:moveTo>
                  <a:cubicBezTo>
                    <a:pt x="91" y="0"/>
                    <a:pt x="1" y="91"/>
                    <a:pt x="1" y="199"/>
                  </a:cubicBezTo>
                  <a:cubicBezTo>
                    <a:pt x="1" y="325"/>
                    <a:pt x="91" y="416"/>
                    <a:pt x="217" y="416"/>
                  </a:cubicBezTo>
                  <a:lnTo>
                    <a:pt x="3395" y="416"/>
                  </a:lnTo>
                  <a:cubicBezTo>
                    <a:pt x="3504" y="416"/>
                    <a:pt x="3594" y="325"/>
                    <a:pt x="3594" y="199"/>
                  </a:cubicBezTo>
                  <a:cubicBezTo>
                    <a:pt x="3594" y="127"/>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3"/>
            <p:cNvSpPr/>
            <p:nvPr/>
          </p:nvSpPr>
          <p:spPr>
            <a:xfrm>
              <a:off x="5837408" y="2016539"/>
              <a:ext cx="49766" cy="49734"/>
            </a:xfrm>
            <a:custGeom>
              <a:avLst/>
              <a:gdLst/>
              <a:ahLst/>
              <a:cxnLst/>
              <a:rect l="l" t="t" r="r" b="b"/>
              <a:pathLst>
                <a:path w="1536" h="1535" extrusionOk="0">
                  <a:moveTo>
                    <a:pt x="777" y="415"/>
                  </a:moveTo>
                  <a:cubicBezTo>
                    <a:pt x="975" y="415"/>
                    <a:pt x="1138" y="560"/>
                    <a:pt x="1138" y="776"/>
                  </a:cubicBezTo>
                  <a:cubicBezTo>
                    <a:pt x="1138" y="975"/>
                    <a:pt x="975" y="1138"/>
                    <a:pt x="777" y="1138"/>
                  </a:cubicBezTo>
                  <a:cubicBezTo>
                    <a:pt x="578" y="1119"/>
                    <a:pt x="416" y="957"/>
                    <a:pt x="416" y="776"/>
                  </a:cubicBezTo>
                  <a:cubicBezTo>
                    <a:pt x="416" y="578"/>
                    <a:pt x="578" y="415"/>
                    <a:pt x="777" y="415"/>
                  </a:cubicBezTo>
                  <a:close/>
                  <a:moveTo>
                    <a:pt x="777" y="0"/>
                  </a:moveTo>
                  <a:cubicBezTo>
                    <a:pt x="343" y="0"/>
                    <a:pt x="0" y="343"/>
                    <a:pt x="0" y="776"/>
                  </a:cubicBezTo>
                  <a:cubicBezTo>
                    <a:pt x="0" y="1192"/>
                    <a:pt x="343" y="1535"/>
                    <a:pt x="777" y="1535"/>
                  </a:cubicBezTo>
                  <a:cubicBezTo>
                    <a:pt x="1174" y="1517"/>
                    <a:pt x="1535" y="1174"/>
                    <a:pt x="1535" y="776"/>
                  </a:cubicBezTo>
                  <a:cubicBezTo>
                    <a:pt x="1535" y="343"/>
                    <a:pt x="1210" y="0"/>
                    <a:pt x="77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3"/>
            <p:cNvSpPr/>
            <p:nvPr/>
          </p:nvSpPr>
          <p:spPr>
            <a:xfrm>
              <a:off x="5933927" y="2107194"/>
              <a:ext cx="49766" cy="49766"/>
            </a:xfrm>
            <a:custGeom>
              <a:avLst/>
              <a:gdLst/>
              <a:ahLst/>
              <a:cxnLst/>
              <a:rect l="l" t="t" r="r" b="b"/>
              <a:pathLst>
                <a:path w="1536" h="1536" extrusionOk="0">
                  <a:moveTo>
                    <a:pt x="777" y="416"/>
                  </a:moveTo>
                  <a:cubicBezTo>
                    <a:pt x="976" y="416"/>
                    <a:pt x="1138" y="560"/>
                    <a:pt x="1138" y="777"/>
                  </a:cubicBezTo>
                  <a:cubicBezTo>
                    <a:pt x="1138" y="976"/>
                    <a:pt x="958" y="1138"/>
                    <a:pt x="777" y="1138"/>
                  </a:cubicBezTo>
                  <a:cubicBezTo>
                    <a:pt x="578" y="1138"/>
                    <a:pt x="416" y="976"/>
                    <a:pt x="416" y="777"/>
                  </a:cubicBezTo>
                  <a:cubicBezTo>
                    <a:pt x="416" y="560"/>
                    <a:pt x="578" y="416"/>
                    <a:pt x="777" y="416"/>
                  </a:cubicBezTo>
                  <a:close/>
                  <a:moveTo>
                    <a:pt x="777" y="1"/>
                  </a:moveTo>
                  <a:cubicBezTo>
                    <a:pt x="344" y="1"/>
                    <a:pt x="1" y="344"/>
                    <a:pt x="1" y="777"/>
                  </a:cubicBezTo>
                  <a:cubicBezTo>
                    <a:pt x="1" y="1210"/>
                    <a:pt x="344" y="1535"/>
                    <a:pt x="777" y="1535"/>
                  </a:cubicBezTo>
                  <a:cubicBezTo>
                    <a:pt x="1174" y="1535"/>
                    <a:pt x="1535" y="1210"/>
                    <a:pt x="1535" y="777"/>
                  </a:cubicBezTo>
                  <a:cubicBezTo>
                    <a:pt x="1535" y="344"/>
                    <a:pt x="1210" y="1"/>
                    <a:pt x="7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3"/>
          <p:cNvGrpSpPr/>
          <p:nvPr/>
        </p:nvGrpSpPr>
        <p:grpSpPr>
          <a:xfrm>
            <a:off x="5563315" y="1251105"/>
            <a:ext cx="353387" cy="455803"/>
            <a:chOff x="5664813" y="1271177"/>
            <a:chExt cx="353387" cy="455803"/>
          </a:xfrm>
        </p:grpSpPr>
        <p:sp>
          <p:nvSpPr>
            <p:cNvPr id="845" name="Google Shape;845;p63"/>
            <p:cNvSpPr/>
            <p:nvPr/>
          </p:nvSpPr>
          <p:spPr>
            <a:xfrm>
              <a:off x="5664813" y="1271177"/>
              <a:ext cx="353387" cy="455803"/>
            </a:xfrm>
            <a:custGeom>
              <a:avLst/>
              <a:gdLst/>
              <a:ahLst/>
              <a:cxnLst/>
              <a:rect l="l" t="t" r="r" b="b"/>
              <a:pathLst>
                <a:path w="10907" h="14068" extrusionOk="0">
                  <a:moveTo>
                    <a:pt x="4840" y="417"/>
                  </a:moveTo>
                  <a:cubicBezTo>
                    <a:pt x="5111" y="417"/>
                    <a:pt x="5382" y="508"/>
                    <a:pt x="5598" y="706"/>
                  </a:cubicBezTo>
                  <a:cubicBezTo>
                    <a:pt x="6086" y="1140"/>
                    <a:pt x="6122" y="1862"/>
                    <a:pt x="5689" y="2331"/>
                  </a:cubicBezTo>
                  <a:cubicBezTo>
                    <a:pt x="5490" y="2566"/>
                    <a:pt x="5201" y="2692"/>
                    <a:pt x="4912" y="2728"/>
                  </a:cubicBezTo>
                  <a:cubicBezTo>
                    <a:pt x="4889" y="2730"/>
                    <a:pt x="4866" y="2730"/>
                    <a:pt x="4843" y="2730"/>
                  </a:cubicBezTo>
                  <a:cubicBezTo>
                    <a:pt x="4546" y="2730"/>
                    <a:pt x="4281" y="2623"/>
                    <a:pt x="4064" y="2421"/>
                  </a:cubicBezTo>
                  <a:cubicBezTo>
                    <a:pt x="3594" y="2006"/>
                    <a:pt x="3558" y="1284"/>
                    <a:pt x="3973" y="796"/>
                  </a:cubicBezTo>
                  <a:cubicBezTo>
                    <a:pt x="4208" y="562"/>
                    <a:pt x="4515" y="417"/>
                    <a:pt x="4840" y="417"/>
                  </a:cubicBezTo>
                  <a:close/>
                  <a:moveTo>
                    <a:pt x="3432" y="2277"/>
                  </a:moveTo>
                  <a:cubicBezTo>
                    <a:pt x="3522" y="2458"/>
                    <a:pt x="3648" y="2602"/>
                    <a:pt x="3793" y="2746"/>
                  </a:cubicBezTo>
                  <a:cubicBezTo>
                    <a:pt x="3919" y="2855"/>
                    <a:pt x="4045" y="2927"/>
                    <a:pt x="4190" y="2999"/>
                  </a:cubicBezTo>
                  <a:lnTo>
                    <a:pt x="2872" y="4281"/>
                  </a:lnTo>
                  <a:lnTo>
                    <a:pt x="2150" y="3559"/>
                  </a:lnTo>
                  <a:lnTo>
                    <a:pt x="3432" y="2277"/>
                  </a:lnTo>
                  <a:close/>
                  <a:moveTo>
                    <a:pt x="1788" y="3830"/>
                  </a:moveTo>
                  <a:lnTo>
                    <a:pt x="2583" y="4624"/>
                  </a:lnTo>
                  <a:lnTo>
                    <a:pt x="2583" y="4642"/>
                  </a:lnTo>
                  <a:lnTo>
                    <a:pt x="2384" y="5491"/>
                  </a:lnTo>
                  <a:lnTo>
                    <a:pt x="940" y="4047"/>
                  </a:lnTo>
                  <a:lnTo>
                    <a:pt x="1788" y="3830"/>
                  </a:lnTo>
                  <a:close/>
                  <a:moveTo>
                    <a:pt x="5219" y="3108"/>
                  </a:moveTo>
                  <a:lnTo>
                    <a:pt x="7133" y="4823"/>
                  </a:lnTo>
                  <a:cubicBezTo>
                    <a:pt x="7043" y="5076"/>
                    <a:pt x="7007" y="5310"/>
                    <a:pt x="7025" y="5545"/>
                  </a:cubicBezTo>
                  <a:cubicBezTo>
                    <a:pt x="6501" y="5365"/>
                    <a:pt x="5923" y="5003"/>
                    <a:pt x="5544" y="4317"/>
                  </a:cubicBezTo>
                  <a:cubicBezTo>
                    <a:pt x="5327" y="3956"/>
                    <a:pt x="5219" y="3541"/>
                    <a:pt x="5219" y="3108"/>
                  </a:cubicBezTo>
                  <a:close/>
                  <a:moveTo>
                    <a:pt x="633" y="4353"/>
                  </a:moveTo>
                  <a:lnTo>
                    <a:pt x="2077" y="5798"/>
                  </a:lnTo>
                  <a:lnTo>
                    <a:pt x="1229" y="6015"/>
                  </a:lnTo>
                  <a:lnTo>
                    <a:pt x="416" y="5220"/>
                  </a:lnTo>
                  <a:lnTo>
                    <a:pt x="416" y="5202"/>
                  </a:lnTo>
                  <a:lnTo>
                    <a:pt x="633" y="4353"/>
                  </a:lnTo>
                  <a:close/>
                  <a:moveTo>
                    <a:pt x="8939" y="3961"/>
                  </a:moveTo>
                  <a:cubicBezTo>
                    <a:pt x="9137" y="3961"/>
                    <a:pt x="9336" y="4001"/>
                    <a:pt x="9516" y="4083"/>
                  </a:cubicBezTo>
                  <a:cubicBezTo>
                    <a:pt x="9877" y="4227"/>
                    <a:pt x="10166" y="4534"/>
                    <a:pt x="10329" y="4895"/>
                  </a:cubicBezTo>
                  <a:cubicBezTo>
                    <a:pt x="10473" y="5256"/>
                    <a:pt x="10473" y="5672"/>
                    <a:pt x="10329" y="6033"/>
                  </a:cubicBezTo>
                  <a:cubicBezTo>
                    <a:pt x="10166" y="6394"/>
                    <a:pt x="9877" y="6701"/>
                    <a:pt x="9516" y="6845"/>
                  </a:cubicBezTo>
                  <a:cubicBezTo>
                    <a:pt x="9336" y="6926"/>
                    <a:pt x="9137" y="6967"/>
                    <a:pt x="8939" y="6967"/>
                  </a:cubicBezTo>
                  <a:cubicBezTo>
                    <a:pt x="8740" y="6967"/>
                    <a:pt x="8541" y="6926"/>
                    <a:pt x="8361" y="6845"/>
                  </a:cubicBezTo>
                  <a:cubicBezTo>
                    <a:pt x="7584" y="6538"/>
                    <a:pt x="7223" y="5653"/>
                    <a:pt x="7566" y="4895"/>
                  </a:cubicBezTo>
                  <a:cubicBezTo>
                    <a:pt x="7711" y="4534"/>
                    <a:pt x="8000" y="4227"/>
                    <a:pt x="8361" y="4083"/>
                  </a:cubicBezTo>
                  <a:cubicBezTo>
                    <a:pt x="8541" y="4001"/>
                    <a:pt x="8740" y="3961"/>
                    <a:pt x="8939" y="3961"/>
                  </a:cubicBezTo>
                  <a:close/>
                  <a:moveTo>
                    <a:pt x="7584" y="6827"/>
                  </a:moveTo>
                  <a:cubicBezTo>
                    <a:pt x="7747" y="6990"/>
                    <a:pt x="7945" y="7116"/>
                    <a:pt x="8198" y="7242"/>
                  </a:cubicBezTo>
                  <a:cubicBezTo>
                    <a:pt x="8433" y="7333"/>
                    <a:pt x="8632" y="7369"/>
                    <a:pt x="8884" y="7387"/>
                  </a:cubicBezTo>
                  <a:lnTo>
                    <a:pt x="7927" y="9608"/>
                  </a:lnTo>
                  <a:cubicBezTo>
                    <a:pt x="7639" y="9499"/>
                    <a:pt x="7295" y="9427"/>
                    <a:pt x="6952" y="9427"/>
                  </a:cubicBezTo>
                  <a:cubicBezTo>
                    <a:pt x="6808" y="9427"/>
                    <a:pt x="6645" y="9445"/>
                    <a:pt x="6483" y="9463"/>
                  </a:cubicBezTo>
                  <a:lnTo>
                    <a:pt x="7584" y="6827"/>
                  </a:lnTo>
                  <a:close/>
                  <a:moveTo>
                    <a:pt x="9751" y="7242"/>
                  </a:moveTo>
                  <a:cubicBezTo>
                    <a:pt x="9661" y="7748"/>
                    <a:pt x="9715" y="8253"/>
                    <a:pt x="9877" y="8687"/>
                  </a:cubicBezTo>
                  <a:cubicBezTo>
                    <a:pt x="9914" y="8795"/>
                    <a:pt x="9968" y="8885"/>
                    <a:pt x="10004" y="8958"/>
                  </a:cubicBezTo>
                  <a:cubicBezTo>
                    <a:pt x="10076" y="9084"/>
                    <a:pt x="10112" y="9174"/>
                    <a:pt x="10112" y="9283"/>
                  </a:cubicBezTo>
                  <a:cubicBezTo>
                    <a:pt x="10112" y="9644"/>
                    <a:pt x="9751" y="10041"/>
                    <a:pt x="9083" y="10438"/>
                  </a:cubicBezTo>
                  <a:cubicBezTo>
                    <a:pt x="8848" y="10167"/>
                    <a:pt x="8577" y="9951"/>
                    <a:pt x="8289" y="9788"/>
                  </a:cubicBezTo>
                  <a:lnTo>
                    <a:pt x="9336" y="7369"/>
                  </a:lnTo>
                  <a:cubicBezTo>
                    <a:pt x="9444" y="7351"/>
                    <a:pt x="9552" y="7297"/>
                    <a:pt x="9661" y="7278"/>
                  </a:cubicBezTo>
                  <a:cubicBezTo>
                    <a:pt x="9697" y="7260"/>
                    <a:pt x="9733" y="7260"/>
                    <a:pt x="9751" y="7242"/>
                  </a:cubicBezTo>
                  <a:close/>
                  <a:moveTo>
                    <a:pt x="7368" y="11106"/>
                  </a:moveTo>
                  <a:cubicBezTo>
                    <a:pt x="7404" y="11106"/>
                    <a:pt x="7422" y="11142"/>
                    <a:pt x="7422" y="11179"/>
                  </a:cubicBezTo>
                  <a:lnTo>
                    <a:pt x="7422" y="11485"/>
                  </a:lnTo>
                  <a:lnTo>
                    <a:pt x="6483" y="11485"/>
                  </a:lnTo>
                  <a:lnTo>
                    <a:pt x="6483" y="11179"/>
                  </a:lnTo>
                  <a:cubicBezTo>
                    <a:pt x="6483" y="11142"/>
                    <a:pt x="6501" y="11106"/>
                    <a:pt x="6555" y="11106"/>
                  </a:cubicBezTo>
                  <a:close/>
                  <a:moveTo>
                    <a:pt x="6934" y="9824"/>
                  </a:moveTo>
                  <a:cubicBezTo>
                    <a:pt x="7982" y="9824"/>
                    <a:pt x="8884" y="10510"/>
                    <a:pt x="9173" y="11485"/>
                  </a:cubicBezTo>
                  <a:lnTo>
                    <a:pt x="7819" y="11485"/>
                  </a:lnTo>
                  <a:lnTo>
                    <a:pt x="7819" y="11179"/>
                  </a:lnTo>
                  <a:cubicBezTo>
                    <a:pt x="7819" y="10908"/>
                    <a:pt x="7584" y="10709"/>
                    <a:pt x="7332" y="10709"/>
                  </a:cubicBezTo>
                  <a:lnTo>
                    <a:pt x="6537" y="10709"/>
                  </a:lnTo>
                  <a:cubicBezTo>
                    <a:pt x="6266" y="10709"/>
                    <a:pt x="6050" y="10944"/>
                    <a:pt x="6050" y="11179"/>
                  </a:cubicBezTo>
                  <a:lnTo>
                    <a:pt x="6050" y="11485"/>
                  </a:lnTo>
                  <a:lnTo>
                    <a:pt x="4695" y="11485"/>
                  </a:lnTo>
                  <a:cubicBezTo>
                    <a:pt x="5020" y="10510"/>
                    <a:pt x="5923" y="9824"/>
                    <a:pt x="6934" y="9824"/>
                  </a:cubicBezTo>
                  <a:close/>
                  <a:moveTo>
                    <a:pt x="10076" y="11883"/>
                  </a:moveTo>
                  <a:cubicBezTo>
                    <a:pt x="10239" y="11883"/>
                    <a:pt x="10365" y="12027"/>
                    <a:pt x="10365" y="12172"/>
                  </a:cubicBezTo>
                  <a:lnTo>
                    <a:pt x="10365" y="12785"/>
                  </a:lnTo>
                  <a:lnTo>
                    <a:pt x="3522" y="12785"/>
                  </a:lnTo>
                  <a:lnTo>
                    <a:pt x="3522" y="12172"/>
                  </a:lnTo>
                  <a:cubicBezTo>
                    <a:pt x="3522" y="12027"/>
                    <a:pt x="3666" y="11883"/>
                    <a:pt x="3829" y="11883"/>
                  </a:cubicBezTo>
                  <a:close/>
                  <a:moveTo>
                    <a:pt x="4830" y="1"/>
                  </a:moveTo>
                  <a:cubicBezTo>
                    <a:pt x="4810" y="1"/>
                    <a:pt x="4789" y="1"/>
                    <a:pt x="4768" y="2"/>
                  </a:cubicBezTo>
                  <a:cubicBezTo>
                    <a:pt x="4334" y="38"/>
                    <a:pt x="3955" y="219"/>
                    <a:pt x="3684" y="526"/>
                  </a:cubicBezTo>
                  <a:cubicBezTo>
                    <a:pt x="3414" y="851"/>
                    <a:pt x="3251" y="1248"/>
                    <a:pt x="3287" y="1663"/>
                  </a:cubicBezTo>
                  <a:cubicBezTo>
                    <a:pt x="3287" y="1717"/>
                    <a:pt x="3287" y="1771"/>
                    <a:pt x="3305" y="1844"/>
                  </a:cubicBezTo>
                  <a:lnTo>
                    <a:pt x="1716" y="3415"/>
                  </a:lnTo>
                  <a:lnTo>
                    <a:pt x="633" y="3722"/>
                  </a:lnTo>
                  <a:cubicBezTo>
                    <a:pt x="488" y="3758"/>
                    <a:pt x="362" y="3866"/>
                    <a:pt x="344" y="4010"/>
                  </a:cubicBezTo>
                  <a:lnTo>
                    <a:pt x="55" y="5094"/>
                  </a:lnTo>
                  <a:cubicBezTo>
                    <a:pt x="1" y="5256"/>
                    <a:pt x="55" y="5383"/>
                    <a:pt x="163" y="5491"/>
                  </a:cubicBezTo>
                  <a:lnTo>
                    <a:pt x="416" y="5744"/>
                  </a:lnTo>
                  <a:lnTo>
                    <a:pt x="145" y="6015"/>
                  </a:lnTo>
                  <a:cubicBezTo>
                    <a:pt x="55" y="6105"/>
                    <a:pt x="55" y="6213"/>
                    <a:pt x="145" y="6303"/>
                  </a:cubicBezTo>
                  <a:cubicBezTo>
                    <a:pt x="182" y="6358"/>
                    <a:pt x="236" y="6376"/>
                    <a:pt x="272" y="6376"/>
                  </a:cubicBezTo>
                  <a:cubicBezTo>
                    <a:pt x="326" y="6376"/>
                    <a:pt x="398" y="6358"/>
                    <a:pt x="416" y="6303"/>
                  </a:cubicBezTo>
                  <a:lnTo>
                    <a:pt x="687" y="6033"/>
                  </a:lnTo>
                  <a:lnTo>
                    <a:pt x="940" y="6285"/>
                  </a:lnTo>
                  <a:cubicBezTo>
                    <a:pt x="1030" y="6376"/>
                    <a:pt x="1120" y="6430"/>
                    <a:pt x="1229" y="6430"/>
                  </a:cubicBezTo>
                  <a:cubicBezTo>
                    <a:pt x="1265" y="6430"/>
                    <a:pt x="1301" y="6430"/>
                    <a:pt x="1337" y="6394"/>
                  </a:cubicBezTo>
                  <a:lnTo>
                    <a:pt x="2420" y="6105"/>
                  </a:lnTo>
                  <a:cubicBezTo>
                    <a:pt x="2583" y="6069"/>
                    <a:pt x="2691" y="5942"/>
                    <a:pt x="2709" y="5816"/>
                  </a:cubicBezTo>
                  <a:lnTo>
                    <a:pt x="3016" y="4733"/>
                  </a:lnTo>
                  <a:lnTo>
                    <a:pt x="3016" y="4715"/>
                  </a:lnTo>
                  <a:lnTo>
                    <a:pt x="4605" y="3108"/>
                  </a:lnTo>
                  <a:cubicBezTo>
                    <a:pt x="4677" y="3108"/>
                    <a:pt x="4750" y="3126"/>
                    <a:pt x="4786" y="3126"/>
                  </a:cubicBezTo>
                  <a:cubicBezTo>
                    <a:pt x="4822" y="3613"/>
                    <a:pt x="4930" y="4101"/>
                    <a:pt x="5147" y="4498"/>
                  </a:cubicBezTo>
                  <a:cubicBezTo>
                    <a:pt x="5670" y="5419"/>
                    <a:pt x="6537" y="5834"/>
                    <a:pt x="7079" y="5997"/>
                  </a:cubicBezTo>
                  <a:cubicBezTo>
                    <a:pt x="7115" y="6141"/>
                    <a:pt x="7187" y="6303"/>
                    <a:pt x="7277" y="6448"/>
                  </a:cubicBezTo>
                  <a:lnTo>
                    <a:pt x="5941" y="9590"/>
                  </a:lnTo>
                  <a:cubicBezTo>
                    <a:pt x="5129" y="9897"/>
                    <a:pt x="4497" y="10583"/>
                    <a:pt x="4244" y="11449"/>
                  </a:cubicBezTo>
                  <a:lnTo>
                    <a:pt x="3793" y="11449"/>
                  </a:lnTo>
                  <a:cubicBezTo>
                    <a:pt x="3414" y="11449"/>
                    <a:pt x="3107" y="11774"/>
                    <a:pt x="3107" y="12154"/>
                  </a:cubicBezTo>
                  <a:lnTo>
                    <a:pt x="3107" y="13363"/>
                  </a:lnTo>
                  <a:cubicBezTo>
                    <a:pt x="3107" y="13760"/>
                    <a:pt x="3414" y="14067"/>
                    <a:pt x="3793" y="14067"/>
                  </a:cubicBezTo>
                  <a:lnTo>
                    <a:pt x="8523" y="14067"/>
                  </a:lnTo>
                  <a:cubicBezTo>
                    <a:pt x="8632" y="14067"/>
                    <a:pt x="8722" y="13977"/>
                    <a:pt x="8722" y="13869"/>
                  </a:cubicBezTo>
                  <a:cubicBezTo>
                    <a:pt x="8722" y="13760"/>
                    <a:pt x="8632" y="13670"/>
                    <a:pt x="8523" y="13670"/>
                  </a:cubicBezTo>
                  <a:lnTo>
                    <a:pt x="3829" y="13670"/>
                  </a:lnTo>
                  <a:cubicBezTo>
                    <a:pt x="3666" y="13670"/>
                    <a:pt x="3522" y="13526"/>
                    <a:pt x="3522" y="13381"/>
                  </a:cubicBezTo>
                  <a:lnTo>
                    <a:pt x="3522" y="13165"/>
                  </a:lnTo>
                  <a:lnTo>
                    <a:pt x="10365" y="13165"/>
                  </a:lnTo>
                  <a:lnTo>
                    <a:pt x="10365" y="13381"/>
                  </a:lnTo>
                  <a:cubicBezTo>
                    <a:pt x="10365" y="13526"/>
                    <a:pt x="10239" y="13670"/>
                    <a:pt x="10076" y="13670"/>
                  </a:cubicBezTo>
                  <a:lnTo>
                    <a:pt x="9516" y="13670"/>
                  </a:lnTo>
                  <a:cubicBezTo>
                    <a:pt x="9390" y="13670"/>
                    <a:pt x="9300" y="13760"/>
                    <a:pt x="9300" y="13869"/>
                  </a:cubicBezTo>
                  <a:cubicBezTo>
                    <a:pt x="9300" y="13977"/>
                    <a:pt x="9390" y="14067"/>
                    <a:pt x="9516" y="14067"/>
                  </a:cubicBezTo>
                  <a:lnTo>
                    <a:pt x="10076" y="14067"/>
                  </a:lnTo>
                  <a:cubicBezTo>
                    <a:pt x="10455" y="14067"/>
                    <a:pt x="10780" y="13760"/>
                    <a:pt x="10780" y="13363"/>
                  </a:cubicBezTo>
                  <a:lnTo>
                    <a:pt x="10780" y="12154"/>
                  </a:lnTo>
                  <a:cubicBezTo>
                    <a:pt x="10780" y="11792"/>
                    <a:pt x="10455" y="11485"/>
                    <a:pt x="10076" y="11485"/>
                  </a:cubicBezTo>
                  <a:lnTo>
                    <a:pt x="9625" y="11485"/>
                  </a:lnTo>
                  <a:cubicBezTo>
                    <a:pt x="9552" y="11233"/>
                    <a:pt x="9444" y="10980"/>
                    <a:pt x="9336" y="10763"/>
                  </a:cubicBezTo>
                  <a:cubicBezTo>
                    <a:pt x="10166" y="10276"/>
                    <a:pt x="10546" y="9788"/>
                    <a:pt x="10546" y="9265"/>
                  </a:cubicBezTo>
                  <a:cubicBezTo>
                    <a:pt x="10546" y="9048"/>
                    <a:pt x="10455" y="8903"/>
                    <a:pt x="10383" y="8741"/>
                  </a:cubicBezTo>
                  <a:cubicBezTo>
                    <a:pt x="10347" y="8687"/>
                    <a:pt x="10329" y="8615"/>
                    <a:pt x="10275" y="8524"/>
                  </a:cubicBezTo>
                  <a:cubicBezTo>
                    <a:pt x="10094" y="8073"/>
                    <a:pt x="10076" y="7531"/>
                    <a:pt x="10239" y="6899"/>
                  </a:cubicBezTo>
                  <a:cubicBezTo>
                    <a:pt x="10437" y="6719"/>
                    <a:pt x="10600" y="6484"/>
                    <a:pt x="10708" y="6213"/>
                  </a:cubicBezTo>
                  <a:cubicBezTo>
                    <a:pt x="10907" y="5744"/>
                    <a:pt x="10907" y="5220"/>
                    <a:pt x="10726" y="4751"/>
                  </a:cubicBezTo>
                  <a:cubicBezTo>
                    <a:pt x="10546" y="4281"/>
                    <a:pt x="10166" y="3920"/>
                    <a:pt x="9697" y="3722"/>
                  </a:cubicBezTo>
                  <a:cubicBezTo>
                    <a:pt x="9435" y="3611"/>
                    <a:pt x="9162" y="3564"/>
                    <a:pt x="8895" y="3564"/>
                  </a:cubicBezTo>
                  <a:cubicBezTo>
                    <a:pt x="8813" y="3564"/>
                    <a:pt x="8731" y="3569"/>
                    <a:pt x="8650" y="3577"/>
                  </a:cubicBezTo>
                  <a:lnTo>
                    <a:pt x="7675" y="2692"/>
                  </a:lnTo>
                  <a:cubicBezTo>
                    <a:pt x="7635" y="2669"/>
                    <a:pt x="7589" y="2655"/>
                    <a:pt x="7543" y="2655"/>
                  </a:cubicBezTo>
                  <a:cubicBezTo>
                    <a:pt x="7484" y="2655"/>
                    <a:pt x="7426" y="2678"/>
                    <a:pt x="7386" y="2728"/>
                  </a:cubicBezTo>
                  <a:cubicBezTo>
                    <a:pt x="7314" y="2819"/>
                    <a:pt x="7314" y="2945"/>
                    <a:pt x="7404" y="3017"/>
                  </a:cubicBezTo>
                  <a:lnTo>
                    <a:pt x="8198" y="3722"/>
                  </a:lnTo>
                  <a:cubicBezTo>
                    <a:pt x="7837" y="3866"/>
                    <a:pt x="7548" y="4119"/>
                    <a:pt x="7350" y="4444"/>
                  </a:cubicBezTo>
                  <a:lnTo>
                    <a:pt x="5652" y="2927"/>
                  </a:lnTo>
                  <a:cubicBezTo>
                    <a:pt x="5779" y="2837"/>
                    <a:pt x="5923" y="2746"/>
                    <a:pt x="6032" y="2602"/>
                  </a:cubicBezTo>
                  <a:cubicBezTo>
                    <a:pt x="6176" y="2458"/>
                    <a:pt x="6284" y="2277"/>
                    <a:pt x="6357" y="2060"/>
                  </a:cubicBezTo>
                  <a:lnTo>
                    <a:pt x="6682" y="2385"/>
                  </a:lnTo>
                  <a:cubicBezTo>
                    <a:pt x="6736" y="2421"/>
                    <a:pt x="6772" y="2421"/>
                    <a:pt x="6826" y="2421"/>
                  </a:cubicBezTo>
                  <a:cubicBezTo>
                    <a:pt x="6898" y="2421"/>
                    <a:pt x="6934" y="2403"/>
                    <a:pt x="6989" y="2367"/>
                  </a:cubicBezTo>
                  <a:cubicBezTo>
                    <a:pt x="7043" y="2259"/>
                    <a:pt x="7043" y="2133"/>
                    <a:pt x="6952" y="2060"/>
                  </a:cubicBezTo>
                  <a:lnTo>
                    <a:pt x="6411" y="1591"/>
                  </a:lnTo>
                  <a:lnTo>
                    <a:pt x="6411" y="1501"/>
                  </a:lnTo>
                  <a:cubicBezTo>
                    <a:pt x="6393" y="1067"/>
                    <a:pt x="6212" y="688"/>
                    <a:pt x="5905" y="417"/>
                  </a:cubicBezTo>
                  <a:cubicBezTo>
                    <a:pt x="5597" y="160"/>
                    <a:pt x="5223" y="1"/>
                    <a:pt x="48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3"/>
            <p:cNvSpPr/>
            <p:nvPr/>
          </p:nvSpPr>
          <p:spPr>
            <a:xfrm>
              <a:off x="5935094" y="1431071"/>
              <a:ext cx="36320" cy="34992"/>
            </a:xfrm>
            <a:custGeom>
              <a:avLst/>
              <a:gdLst/>
              <a:ahLst/>
              <a:cxnLst/>
              <a:rect l="l" t="t" r="r" b="b"/>
              <a:pathLst>
                <a:path w="1121" h="1080" extrusionOk="0">
                  <a:moveTo>
                    <a:pt x="235" y="1"/>
                  </a:moveTo>
                  <a:cubicBezTo>
                    <a:pt x="186" y="1"/>
                    <a:pt x="136" y="23"/>
                    <a:pt x="91" y="68"/>
                  </a:cubicBezTo>
                  <a:cubicBezTo>
                    <a:pt x="1" y="159"/>
                    <a:pt x="1" y="267"/>
                    <a:pt x="91" y="357"/>
                  </a:cubicBezTo>
                  <a:lnTo>
                    <a:pt x="272" y="538"/>
                  </a:lnTo>
                  <a:lnTo>
                    <a:pt x="91" y="718"/>
                  </a:lnTo>
                  <a:cubicBezTo>
                    <a:pt x="37" y="791"/>
                    <a:pt x="37" y="917"/>
                    <a:pt x="127" y="1007"/>
                  </a:cubicBezTo>
                  <a:cubicBezTo>
                    <a:pt x="181" y="1062"/>
                    <a:pt x="217" y="1080"/>
                    <a:pt x="272" y="1080"/>
                  </a:cubicBezTo>
                  <a:cubicBezTo>
                    <a:pt x="308" y="1080"/>
                    <a:pt x="380" y="1062"/>
                    <a:pt x="398" y="1007"/>
                  </a:cubicBezTo>
                  <a:lnTo>
                    <a:pt x="579" y="827"/>
                  </a:lnTo>
                  <a:lnTo>
                    <a:pt x="759" y="1007"/>
                  </a:lnTo>
                  <a:cubicBezTo>
                    <a:pt x="813" y="1062"/>
                    <a:pt x="849" y="1080"/>
                    <a:pt x="904" y="1080"/>
                  </a:cubicBezTo>
                  <a:cubicBezTo>
                    <a:pt x="940" y="1080"/>
                    <a:pt x="1012" y="1062"/>
                    <a:pt x="1030" y="1007"/>
                  </a:cubicBezTo>
                  <a:cubicBezTo>
                    <a:pt x="1120" y="917"/>
                    <a:pt x="1120" y="809"/>
                    <a:pt x="1030" y="718"/>
                  </a:cubicBezTo>
                  <a:lnTo>
                    <a:pt x="849" y="538"/>
                  </a:lnTo>
                  <a:lnTo>
                    <a:pt x="1030" y="357"/>
                  </a:lnTo>
                  <a:cubicBezTo>
                    <a:pt x="1120" y="267"/>
                    <a:pt x="1120" y="159"/>
                    <a:pt x="1030" y="68"/>
                  </a:cubicBezTo>
                  <a:cubicBezTo>
                    <a:pt x="985" y="23"/>
                    <a:pt x="935" y="1"/>
                    <a:pt x="885" y="1"/>
                  </a:cubicBezTo>
                  <a:cubicBezTo>
                    <a:pt x="836" y="1"/>
                    <a:pt x="786" y="23"/>
                    <a:pt x="741" y="68"/>
                  </a:cubicBezTo>
                  <a:lnTo>
                    <a:pt x="560" y="249"/>
                  </a:lnTo>
                  <a:lnTo>
                    <a:pt x="380" y="68"/>
                  </a:lnTo>
                  <a:cubicBezTo>
                    <a:pt x="335"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3"/>
            <p:cNvSpPr/>
            <p:nvPr/>
          </p:nvSpPr>
          <p:spPr>
            <a:xfrm>
              <a:off x="5803485" y="1305878"/>
              <a:ext cx="33372" cy="32076"/>
            </a:xfrm>
            <a:custGeom>
              <a:avLst/>
              <a:gdLst/>
              <a:ahLst/>
              <a:cxnLst/>
              <a:rect l="l" t="t" r="r" b="b"/>
              <a:pathLst>
                <a:path w="1030" h="990" extrusionOk="0">
                  <a:moveTo>
                    <a:pt x="235" y="1"/>
                  </a:moveTo>
                  <a:cubicBezTo>
                    <a:pt x="185" y="1"/>
                    <a:pt x="136" y="23"/>
                    <a:pt x="90" y="69"/>
                  </a:cubicBezTo>
                  <a:cubicBezTo>
                    <a:pt x="0" y="159"/>
                    <a:pt x="0" y="267"/>
                    <a:pt x="90" y="357"/>
                  </a:cubicBezTo>
                  <a:lnTo>
                    <a:pt x="217" y="502"/>
                  </a:lnTo>
                  <a:lnTo>
                    <a:pt x="90" y="628"/>
                  </a:lnTo>
                  <a:cubicBezTo>
                    <a:pt x="36" y="719"/>
                    <a:pt x="36" y="845"/>
                    <a:pt x="127" y="935"/>
                  </a:cubicBezTo>
                  <a:cubicBezTo>
                    <a:pt x="181" y="971"/>
                    <a:pt x="217" y="989"/>
                    <a:pt x="271" y="989"/>
                  </a:cubicBezTo>
                  <a:cubicBezTo>
                    <a:pt x="307" y="989"/>
                    <a:pt x="379" y="971"/>
                    <a:pt x="397" y="935"/>
                  </a:cubicBezTo>
                  <a:lnTo>
                    <a:pt x="542" y="791"/>
                  </a:lnTo>
                  <a:lnTo>
                    <a:pt x="668" y="935"/>
                  </a:lnTo>
                  <a:cubicBezTo>
                    <a:pt x="722" y="971"/>
                    <a:pt x="759" y="989"/>
                    <a:pt x="813" y="989"/>
                  </a:cubicBezTo>
                  <a:cubicBezTo>
                    <a:pt x="849" y="989"/>
                    <a:pt x="921" y="971"/>
                    <a:pt x="939" y="935"/>
                  </a:cubicBezTo>
                  <a:cubicBezTo>
                    <a:pt x="1029" y="845"/>
                    <a:pt x="1029" y="719"/>
                    <a:pt x="939" y="628"/>
                  </a:cubicBezTo>
                  <a:lnTo>
                    <a:pt x="813" y="502"/>
                  </a:lnTo>
                  <a:lnTo>
                    <a:pt x="939" y="357"/>
                  </a:lnTo>
                  <a:cubicBezTo>
                    <a:pt x="1029" y="267"/>
                    <a:pt x="1029" y="159"/>
                    <a:pt x="939" y="69"/>
                  </a:cubicBezTo>
                  <a:cubicBezTo>
                    <a:pt x="894" y="23"/>
                    <a:pt x="844" y="1"/>
                    <a:pt x="795" y="1"/>
                  </a:cubicBezTo>
                  <a:cubicBezTo>
                    <a:pt x="745" y="1"/>
                    <a:pt x="695" y="23"/>
                    <a:pt x="650" y="69"/>
                  </a:cubicBezTo>
                  <a:lnTo>
                    <a:pt x="506" y="195"/>
                  </a:lnTo>
                  <a:lnTo>
                    <a:pt x="379" y="69"/>
                  </a:lnTo>
                  <a:cubicBezTo>
                    <a:pt x="334"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3"/>
          <p:cNvGrpSpPr/>
          <p:nvPr/>
        </p:nvGrpSpPr>
        <p:grpSpPr>
          <a:xfrm>
            <a:off x="7899263" y="3755739"/>
            <a:ext cx="456322" cy="456354"/>
            <a:chOff x="7923547" y="3703672"/>
            <a:chExt cx="456322" cy="456354"/>
          </a:xfrm>
        </p:grpSpPr>
        <p:sp>
          <p:nvSpPr>
            <p:cNvPr id="849" name="Google Shape;849;p63"/>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63"/>
          <p:cNvGrpSpPr/>
          <p:nvPr/>
        </p:nvGrpSpPr>
        <p:grpSpPr>
          <a:xfrm>
            <a:off x="7898080" y="3091166"/>
            <a:ext cx="458687" cy="457520"/>
            <a:chOff x="7960385" y="3138551"/>
            <a:chExt cx="458687" cy="457520"/>
          </a:xfrm>
        </p:grpSpPr>
        <p:sp>
          <p:nvSpPr>
            <p:cNvPr id="852" name="Google Shape;852;p63"/>
            <p:cNvSpPr/>
            <p:nvPr/>
          </p:nvSpPr>
          <p:spPr>
            <a:xfrm>
              <a:off x="8252893" y="3208470"/>
              <a:ext cx="95386" cy="91012"/>
            </a:xfrm>
            <a:custGeom>
              <a:avLst/>
              <a:gdLst/>
              <a:ahLst/>
              <a:cxnLst/>
              <a:rect l="l" t="t" r="r" b="b"/>
              <a:pathLst>
                <a:path w="2944" h="2809" extrusionOk="0">
                  <a:moveTo>
                    <a:pt x="1553" y="407"/>
                  </a:moveTo>
                  <a:cubicBezTo>
                    <a:pt x="1806" y="407"/>
                    <a:pt x="2059" y="533"/>
                    <a:pt x="2257" y="714"/>
                  </a:cubicBezTo>
                  <a:cubicBezTo>
                    <a:pt x="2438" y="894"/>
                    <a:pt x="2546" y="1129"/>
                    <a:pt x="2546" y="1400"/>
                  </a:cubicBezTo>
                  <a:lnTo>
                    <a:pt x="2546" y="1544"/>
                  </a:lnTo>
                  <a:lnTo>
                    <a:pt x="1427" y="407"/>
                  </a:lnTo>
                  <a:close/>
                  <a:moveTo>
                    <a:pt x="994" y="587"/>
                  </a:moveTo>
                  <a:lnTo>
                    <a:pt x="2366" y="1978"/>
                  </a:lnTo>
                  <a:cubicBezTo>
                    <a:pt x="2330" y="2014"/>
                    <a:pt x="2312" y="2068"/>
                    <a:pt x="2257" y="2104"/>
                  </a:cubicBezTo>
                  <a:cubicBezTo>
                    <a:pt x="2221" y="2158"/>
                    <a:pt x="2167" y="2194"/>
                    <a:pt x="2131" y="2212"/>
                  </a:cubicBezTo>
                  <a:lnTo>
                    <a:pt x="741" y="840"/>
                  </a:lnTo>
                  <a:cubicBezTo>
                    <a:pt x="795" y="804"/>
                    <a:pt x="813" y="750"/>
                    <a:pt x="867" y="714"/>
                  </a:cubicBezTo>
                  <a:cubicBezTo>
                    <a:pt x="885" y="660"/>
                    <a:pt x="921" y="623"/>
                    <a:pt x="994" y="587"/>
                  </a:cubicBezTo>
                  <a:close/>
                  <a:moveTo>
                    <a:pt x="542" y="1273"/>
                  </a:moveTo>
                  <a:lnTo>
                    <a:pt x="1680" y="2393"/>
                  </a:lnTo>
                  <a:lnTo>
                    <a:pt x="1535" y="2393"/>
                  </a:lnTo>
                  <a:cubicBezTo>
                    <a:pt x="1264" y="2393"/>
                    <a:pt x="1012" y="2285"/>
                    <a:pt x="831" y="2104"/>
                  </a:cubicBezTo>
                  <a:cubicBezTo>
                    <a:pt x="651" y="1923"/>
                    <a:pt x="542" y="1671"/>
                    <a:pt x="542" y="1400"/>
                  </a:cubicBezTo>
                  <a:lnTo>
                    <a:pt x="542" y="1273"/>
                  </a:lnTo>
                  <a:close/>
                  <a:moveTo>
                    <a:pt x="1535" y="1"/>
                  </a:moveTo>
                  <a:cubicBezTo>
                    <a:pt x="1174" y="1"/>
                    <a:pt x="813" y="136"/>
                    <a:pt x="542" y="407"/>
                  </a:cubicBezTo>
                  <a:cubicBezTo>
                    <a:pt x="1" y="948"/>
                    <a:pt x="1" y="1851"/>
                    <a:pt x="542" y="2393"/>
                  </a:cubicBezTo>
                  <a:cubicBezTo>
                    <a:pt x="813" y="2664"/>
                    <a:pt x="1174" y="2808"/>
                    <a:pt x="1535" y="2808"/>
                  </a:cubicBezTo>
                  <a:cubicBezTo>
                    <a:pt x="1896" y="2808"/>
                    <a:pt x="2257" y="2664"/>
                    <a:pt x="2528" y="2393"/>
                  </a:cubicBezTo>
                  <a:cubicBezTo>
                    <a:pt x="2799" y="2122"/>
                    <a:pt x="2944" y="1761"/>
                    <a:pt x="2944" y="1400"/>
                  </a:cubicBezTo>
                  <a:cubicBezTo>
                    <a:pt x="2944" y="1021"/>
                    <a:pt x="2781" y="678"/>
                    <a:pt x="2528" y="407"/>
                  </a:cubicBezTo>
                  <a:cubicBezTo>
                    <a:pt x="2257" y="136"/>
                    <a:pt x="1896"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3"/>
            <p:cNvSpPr/>
            <p:nvPr/>
          </p:nvSpPr>
          <p:spPr>
            <a:xfrm>
              <a:off x="7960385" y="3170886"/>
              <a:ext cx="323546" cy="393012"/>
            </a:xfrm>
            <a:custGeom>
              <a:avLst/>
              <a:gdLst/>
              <a:ahLst/>
              <a:cxnLst/>
              <a:rect l="l" t="t" r="r" b="b"/>
              <a:pathLst>
                <a:path w="9986" h="12130" extrusionOk="0">
                  <a:moveTo>
                    <a:pt x="7548" y="3643"/>
                  </a:moveTo>
                  <a:lnTo>
                    <a:pt x="7765" y="3968"/>
                  </a:lnTo>
                  <a:lnTo>
                    <a:pt x="5038" y="6695"/>
                  </a:lnTo>
                  <a:lnTo>
                    <a:pt x="4713" y="6478"/>
                  </a:lnTo>
                  <a:lnTo>
                    <a:pt x="7548" y="3643"/>
                  </a:lnTo>
                  <a:close/>
                  <a:moveTo>
                    <a:pt x="8017" y="4275"/>
                  </a:moveTo>
                  <a:lnTo>
                    <a:pt x="8180" y="4492"/>
                  </a:lnTo>
                  <a:cubicBezTo>
                    <a:pt x="8180" y="4582"/>
                    <a:pt x="8180" y="4636"/>
                    <a:pt x="8126" y="4672"/>
                  </a:cubicBezTo>
                  <a:lnTo>
                    <a:pt x="5742" y="7056"/>
                  </a:lnTo>
                  <a:cubicBezTo>
                    <a:pt x="5713" y="7086"/>
                    <a:pt x="5677" y="7099"/>
                    <a:pt x="5646" y="7099"/>
                  </a:cubicBezTo>
                  <a:cubicBezTo>
                    <a:pt x="5620" y="7099"/>
                    <a:pt x="5596" y="7090"/>
                    <a:pt x="5580" y="7074"/>
                  </a:cubicBezTo>
                  <a:lnTo>
                    <a:pt x="5381" y="6929"/>
                  </a:lnTo>
                  <a:lnTo>
                    <a:pt x="8017" y="4275"/>
                  </a:lnTo>
                  <a:close/>
                  <a:moveTo>
                    <a:pt x="9735" y="0"/>
                  </a:moveTo>
                  <a:cubicBezTo>
                    <a:pt x="9683" y="0"/>
                    <a:pt x="9633" y="23"/>
                    <a:pt x="9588" y="68"/>
                  </a:cubicBezTo>
                  <a:lnTo>
                    <a:pt x="7241" y="2397"/>
                  </a:lnTo>
                  <a:cubicBezTo>
                    <a:pt x="7060" y="2596"/>
                    <a:pt x="7042" y="2885"/>
                    <a:pt x="7187" y="3083"/>
                  </a:cubicBezTo>
                  <a:lnTo>
                    <a:pt x="7313" y="3264"/>
                  </a:lnTo>
                  <a:lnTo>
                    <a:pt x="4370" y="6207"/>
                  </a:lnTo>
                  <a:lnTo>
                    <a:pt x="4190" y="6063"/>
                  </a:lnTo>
                  <a:cubicBezTo>
                    <a:pt x="4102" y="5991"/>
                    <a:pt x="3997" y="5955"/>
                    <a:pt x="3892" y="5955"/>
                  </a:cubicBezTo>
                  <a:cubicBezTo>
                    <a:pt x="3758" y="5955"/>
                    <a:pt x="3623" y="6014"/>
                    <a:pt x="3522" y="6135"/>
                  </a:cubicBezTo>
                  <a:lnTo>
                    <a:pt x="290" y="9367"/>
                  </a:lnTo>
                  <a:cubicBezTo>
                    <a:pt x="1" y="9656"/>
                    <a:pt x="1" y="10125"/>
                    <a:pt x="290" y="10414"/>
                  </a:cubicBezTo>
                  <a:lnTo>
                    <a:pt x="1933" y="12057"/>
                  </a:lnTo>
                  <a:cubicBezTo>
                    <a:pt x="1987" y="12111"/>
                    <a:pt x="2041" y="12129"/>
                    <a:pt x="2077" y="12129"/>
                  </a:cubicBezTo>
                  <a:cubicBezTo>
                    <a:pt x="2113" y="12129"/>
                    <a:pt x="2185" y="12111"/>
                    <a:pt x="2203" y="12057"/>
                  </a:cubicBezTo>
                  <a:cubicBezTo>
                    <a:pt x="2294" y="11967"/>
                    <a:pt x="2294" y="11859"/>
                    <a:pt x="2203" y="11768"/>
                  </a:cubicBezTo>
                  <a:lnTo>
                    <a:pt x="560" y="10179"/>
                  </a:lnTo>
                  <a:cubicBezTo>
                    <a:pt x="434" y="10035"/>
                    <a:pt x="434" y="9818"/>
                    <a:pt x="560" y="9674"/>
                  </a:cubicBezTo>
                  <a:lnTo>
                    <a:pt x="3792" y="6442"/>
                  </a:lnTo>
                  <a:cubicBezTo>
                    <a:pt x="3824" y="6421"/>
                    <a:pt x="3856" y="6412"/>
                    <a:pt x="3888" y="6412"/>
                  </a:cubicBezTo>
                  <a:cubicBezTo>
                    <a:pt x="3910" y="6412"/>
                    <a:pt x="3932" y="6416"/>
                    <a:pt x="3955" y="6424"/>
                  </a:cubicBezTo>
                  <a:lnTo>
                    <a:pt x="5345" y="7399"/>
                  </a:lnTo>
                  <a:cubicBezTo>
                    <a:pt x="5437" y="7468"/>
                    <a:pt x="5543" y="7501"/>
                    <a:pt x="5647" y="7501"/>
                  </a:cubicBezTo>
                  <a:cubicBezTo>
                    <a:pt x="5788" y="7501"/>
                    <a:pt x="5928" y="7441"/>
                    <a:pt x="6031" y="7327"/>
                  </a:cubicBezTo>
                  <a:lnTo>
                    <a:pt x="8415" y="4925"/>
                  </a:lnTo>
                  <a:cubicBezTo>
                    <a:pt x="8595" y="4745"/>
                    <a:pt x="8631" y="4456"/>
                    <a:pt x="8487" y="4257"/>
                  </a:cubicBezTo>
                  <a:lnTo>
                    <a:pt x="7512" y="2849"/>
                  </a:lnTo>
                  <a:cubicBezTo>
                    <a:pt x="7476" y="2813"/>
                    <a:pt x="7494" y="2740"/>
                    <a:pt x="7530" y="2704"/>
                  </a:cubicBezTo>
                  <a:lnTo>
                    <a:pt x="9895" y="357"/>
                  </a:lnTo>
                  <a:cubicBezTo>
                    <a:pt x="9985" y="267"/>
                    <a:pt x="9985" y="158"/>
                    <a:pt x="9895" y="68"/>
                  </a:cubicBezTo>
                  <a:cubicBezTo>
                    <a:pt x="9841" y="23"/>
                    <a:pt x="9787" y="0"/>
                    <a:pt x="97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p:nvPr/>
          </p:nvSpPr>
          <p:spPr>
            <a:xfrm>
              <a:off x="8040543" y="3138551"/>
              <a:ext cx="378529" cy="457520"/>
            </a:xfrm>
            <a:custGeom>
              <a:avLst/>
              <a:gdLst/>
              <a:ahLst/>
              <a:cxnLst/>
              <a:rect l="l" t="t" r="r" b="b"/>
              <a:pathLst>
                <a:path w="11683" h="14121" extrusionOk="0">
                  <a:moveTo>
                    <a:pt x="7620" y="6338"/>
                  </a:moveTo>
                  <a:cubicBezTo>
                    <a:pt x="7692" y="6338"/>
                    <a:pt x="7782" y="6356"/>
                    <a:pt x="7818" y="6429"/>
                  </a:cubicBezTo>
                  <a:lnTo>
                    <a:pt x="7981" y="6591"/>
                  </a:lnTo>
                  <a:lnTo>
                    <a:pt x="4135" y="10419"/>
                  </a:lnTo>
                  <a:lnTo>
                    <a:pt x="4009" y="10238"/>
                  </a:lnTo>
                  <a:cubicBezTo>
                    <a:pt x="3954" y="10202"/>
                    <a:pt x="3918" y="10112"/>
                    <a:pt x="3918" y="10040"/>
                  </a:cubicBezTo>
                  <a:cubicBezTo>
                    <a:pt x="3918" y="9968"/>
                    <a:pt x="3936" y="9877"/>
                    <a:pt x="4009" y="9841"/>
                  </a:cubicBezTo>
                  <a:lnTo>
                    <a:pt x="7421" y="6429"/>
                  </a:lnTo>
                  <a:cubicBezTo>
                    <a:pt x="7457" y="6393"/>
                    <a:pt x="7548" y="6338"/>
                    <a:pt x="7620" y="6338"/>
                  </a:cubicBezTo>
                  <a:close/>
                  <a:moveTo>
                    <a:pt x="8486" y="1"/>
                  </a:moveTo>
                  <a:cubicBezTo>
                    <a:pt x="8288" y="1"/>
                    <a:pt x="8107" y="73"/>
                    <a:pt x="7945" y="218"/>
                  </a:cubicBezTo>
                  <a:lnTo>
                    <a:pt x="7764" y="398"/>
                  </a:lnTo>
                  <a:cubicBezTo>
                    <a:pt x="7674" y="488"/>
                    <a:pt x="7674" y="615"/>
                    <a:pt x="7764" y="705"/>
                  </a:cubicBezTo>
                  <a:cubicBezTo>
                    <a:pt x="7818" y="750"/>
                    <a:pt x="7873" y="773"/>
                    <a:pt x="7925" y="773"/>
                  </a:cubicBezTo>
                  <a:cubicBezTo>
                    <a:pt x="7976" y="773"/>
                    <a:pt x="8026" y="750"/>
                    <a:pt x="8071" y="705"/>
                  </a:cubicBezTo>
                  <a:lnTo>
                    <a:pt x="8252" y="524"/>
                  </a:lnTo>
                  <a:cubicBezTo>
                    <a:pt x="8306" y="452"/>
                    <a:pt x="8396" y="434"/>
                    <a:pt x="8486" y="434"/>
                  </a:cubicBezTo>
                  <a:cubicBezTo>
                    <a:pt x="8577" y="434"/>
                    <a:pt x="8667" y="470"/>
                    <a:pt x="8739" y="524"/>
                  </a:cubicBezTo>
                  <a:lnTo>
                    <a:pt x="11159" y="2926"/>
                  </a:lnTo>
                  <a:cubicBezTo>
                    <a:pt x="11231" y="2998"/>
                    <a:pt x="11249" y="3088"/>
                    <a:pt x="11249" y="3179"/>
                  </a:cubicBezTo>
                  <a:cubicBezTo>
                    <a:pt x="11249" y="3269"/>
                    <a:pt x="11195" y="3359"/>
                    <a:pt x="11159" y="3431"/>
                  </a:cubicBezTo>
                  <a:lnTo>
                    <a:pt x="8270" y="6320"/>
                  </a:lnTo>
                  <a:lnTo>
                    <a:pt x="8107" y="6158"/>
                  </a:lnTo>
                  <a:cubicBezTo>
                    <a:pt x="7981" y="6031"/>
                    <a:pt x="7800" y="5959"/>
                    <a:pt x="7620" y="5959"/>
                  </a:cubicBezTo>
                  <a:cubicBezTo>
                    <a:pt x="7439" y="5959"/>
                    <a:pt x="7259" y="6031"/>
                    <a:pt x="7114" y="6158"/>
                  </a:cubicBezTo>
                  <a:lnTo>
                    <a:pt x="3702" y="9570"/>
                  </a:lnTo>
                  <a:cubicBezTo>
                    <a:pt x="3431" y="9841"/>
                    <a:pt x="3431" y="10293"/>
                    <a:pt x="3702" y="10563"/>
                  </a:cubicBezTo>
                  <a:lnTo>
                    <a:pt x="3864" y="10726"/>
                  </a:lnTo>
                  <a:lnTo>
                    <a:pt x="975" y="13615"/>
                  </a:lnTo>
                  <a:cubicBezTo>
                    <a:pt x="912" y="13678"/>
                    <a:pt x="822" y="13710"/>
                    <a:pt x="732" y="13710"/>
                  </a:cubicBezTo>
                  <a:cubicBezTo>
                    <a:pt x="641" y="13710"/>
                    <a:pt x="551" y="13678"/>
                    <a:pt x="488" y="13615"/>
                  </a:cubicBezTo>
                  <a:lnTo>
                    <a:pt x="398" y="13525"/>
                  </a:lnTo>
                  <a:cubicBezTo>
                    <a:pt x="352" y="13479"/>
                    <a:pt x="298" y="13457"/>
                    <a:pt x="244" y="13457"/>
                  </a:cubicBezTo>
                  <a:cubicBezTo>
                    <a:pt x="190" y="13457"/>
                    <a:pt x="136" y="13479"/>
                    <a:pt x="91" y="13525"/>
                  </a:cubicBezTo>
                  <a:cubicBezTo>
                    <a:pt x="0" y="13615"/>
                    <a:pt x="0" y="13723"/>
                    <a:pt x="91" y="13814"/>
                  </a:cubicBezTo>
                  <a:lnTo>
                    <a:pt x="181" y="13904"/>
                  </a:lnTo>
                  <a:cubicBezTo>
                    <a:pt x="343" y="14066"/>
                    <a:pt x="524" y="14120"/>
                    <a:pt x="723" y="14120"/>
                  </a:cubicBezTo>
                  <a:cubicBezTo>
                    <a:pt x="939" y="14120"/>
                    <a:pt x="1120" y="14066"/>
                    <a:pt x="1264" y="13904"/>
                  </a:cubicBezTo>
                  <a:lnTo>
                    <a:pt x="11448" y="3720"/>
                  </a:lnTo>
                  <a:cubicBezTo>
                    <a:pt x="11592" y="3576"/>
                    <a:pt x="11682" y="3377"/>
                    <a:pt x="11682" y="3179"/>
                  </a:cubicBezTo>
                  <a:cubicBezTo>
                    <a:pt x="11682" y="2962"/>
                    <a:pt x="11592" y="2781"/>
                    <a:pt x="11448" y="2637"/>
                  </a:cubicBezTo>
                  <a:lnTo>
                    <a:pt x="9046" y="218"/>
                  </a:lnTo>
                  <a:cubicBezTo>
                    <a:pt x="8902" y="91"/>
                    <a:pt x="8703" y="1"/>
                    <a:pt x="84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3"/>
            <p:cNvSpPr/>
            <p:nvPr/>
          </p:nvSpPr>
          <p:spPr>
            <a:xfrm>
              <a:off x="8027680" y="3433683"/>
              <a:ext cx="99468" cy="91012"/>
            </a:xfrm>
            <a:custGeom>
              <a:avLst/>
              <a:gdLst/>
              <a:ahLst/>
              <a:cxnLst/>
              <a:rect l="l" t="t" r="r" b="b"/>
              <a:pathLst>
                <a:path w="3070" h="2809" extrusionOk="0">
                  <a:moveTo>
                    <a:pt x="1535" y="407"/>
                  </a:moveTo>
                  <a:cubicBezTo>
                    <a:pt x="1806" y="407"/>
                    <a:pt x="2058" y="534"/>
                    <a:pt x="2239" y="714"/>
                  </a:cubicBezTo>
                  <a:cubicBezTo>
                    <a:pt x="2275" y="732"/>
                    <a:pt x="2329" y="768"/>
                    <a:pt x="2347" y="823"/>
                  </a:cubicBezTo>
                  <a:lnTo>
                    <a:pt x="740" y="823"/>
                  </a:lnTo>
                  <a:cubicBezTo>
                    <a:pt x="758" y="768"/>
                    <a:pt x="813" y="750"/>
                    <a:pt x="831" y="714"/>
                  </a:cubicBezTo>
                  <a:cubicBezTo>
                    <a:pt x="1011" y="534"/>
                    <a:pt x="1264" y="407"/>
                    <a:pt x="1535" y="407"/>
                  </a:cubicBezTo>
                  <a:close/>
                  <a:moveTo>
                    <a:pt x="2528" y="1220"/>
                  </a:moveTo>
                  <a:cubicBezTo>
                    <a:pt x="2528" y="1292"/>
                    <a:pt x="2546" y="1346"/>
                    <a:pt x="2546" y="1400"/>
                  </a:cubicBezTo>
                  <a:cubicBezTo>
                    <a:pt x="2546" y="1473"/>
                    <a:pt x="2546" y="1545"/>
                    <a:pt x="2528" y="1581"/>
                  </a:cubicBezTo>
                  <a:lnTo>
                    <a:pt x="560" y="1581"/>
                  </a:lnTo>
                  <a:cubicBezTo>
                    <a:pt x="542" y="1527"/>
                    <a:pt x="542" y="1473"/>
                    <a:pt x="542" y="1400"/>
                  </a:cubicBezTo>
                  <a:cubicBezTo>
                    <a:pt x="542" y="1346"/>
                    <a:pt x="542" y="1274"/>
                    <a:pt x="560" y="1220"/>
                  </a:cubicBezTo>
                  <a:close/>
                  <a:moveTo>
                    <a:pt x="2347" y="1996"/>
                  </a:moveTo>
                  <a:cubicBezTo>
                    <a:pt x="2329" y="2032"/>
                    <a:pt x="2275" y="2068"/>
                    <a:pt x="2257" y="2104"/>
                  </a:cubicBezTo>
                  <a:cubicBezTo>
                    <a:pt x="2058" y="2303"/>
                    <a:pt x="1806" y="2393"/>
                    <a:pt x="1535" y="2393"/>
                  </a:cubicBezTo>
                  <a:cubicBezTo>
                    <a:pt x="1264" y="2393"/>
                    <a:pt x="1011" y="2285"/>
                    <a:pt x="831" y="2104"/>
                  </a:cubicBezTo>
                  <a:cubicBezTo>
                    <a:pt x="813" y="2086"/>
                    <a:pt x="776" y="2032"/>
                    <a:pt x="740" y="1996"/>
                  </a:cubicBezTo>
                  <a:close/>
                  <a:moveTo>
                    <a:pt x="1542" y="1"/>
                  </a:moveTo>
                  <a:cubicBezTo>
                    <a:pt x="1183" y="1"/>
                    <a:pt x="822" y="136"/>
                    <a:pt x="542" y="407"/>
                  </a:cubicBezTo>
                  <a:cubicBezTo>
                    <a:pt x="0" y="949"/>
                    <a:pt x="0" y="1852"/>
                    <a:pt x="542" y="2393"/>
                  </a:cubicBezTo>
                  <a:cubicBezTo>
                    <a:pt x="813" y="2664"/>
                    <a:pt x="1174" y="2809"/>
                    <a:pt x="1535" y="2809"/>
                  </a:cubicBezTo>
                  <a:cubicBezTo>
                    <a:pt x="1896" y="2809"/>
                    <a:pt x="2257" y="2646"/>
                    <a:pt x="2528" y="2393"/>
                  </a:cubicBezTo>
                  <a:cubicBezTo>
                    <a:pt x="3070" y="1852"/>
                    <a:pt x="3070" y="949"/>
                    <a:pt x="2528" y="407"/>
                  </a:cubicBezTo>
                  <a:cubicBezTo>
                    <a:pt x="2257" y="136"/>
                    <a:pt x="1900" y="1"/>
                    <a:pt x="154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3"/>
          <p:cNvGrpSpPr/>
          <p:nvPr/>
        </p:nvGrpSpPr>
        <p:grpSpPr>
          <a:xfrm>
            <a:off x="7946356" y="2494472"/>
            <a:ext cx="362135" cy="454604"/>
            <a:chOff x="7904819" y="2509084"/>
            <a:chExt cx="362135" cy="454604"/>
          </a:xfrm>
        </p:grpSpPr>
        <p:sp>
          <p:nvSpPr>
            <p:cNvPr id="857" name="Google Shape;857;p63"/>
            <p:cNvSpPr/>
            <p:nvPr/>
          </p:nvSpPr>
          <p:spPr>
            <a:xfrm>
              <a:off x="7904819" y="2509084"/>
              <a:ext cx="362135" cy="454604"/>
            </a:xfrm>
            <a:custGeom>
              <a:avLst/>
              <a:gdLst/>
              <a:ahLst/>
              <a:cxnLst/>
              <a:rect l="l" t="t" r="r" b="b"/>
              <a:pathLst>
                <a:path w="11177" h="14031" extrusionOk="0">
                  <a:moveTo>
                    <a:pt x="1445" y="2186"/>
                  </a:moveTo>
                  <a:cubicBezTo>
                    <a:pt x="1463" y="2186"/>
                    <a:pt x="1481" y="2186"/>
                    <a:pt x="1517" y="2204"/>
                  </a:cubicBezTo>
                  <a:lnTo>
                    <a:pt x="2799" y="3197"/>
                  </a:lnTo>
                  <a:lnTo>
                    <a:pt x="2474" y="3612"/>
                  </a:lnTo>
                  <a:lnTo>
                    <a:pt x="1192" y="2637"/>
                  </a:lnTo>
                  <a:cubicBezTo>
                    <a:pt x="1174" y="2619"/>
                    <a:pt x="1156" y="2583"/>
                    <a:pt x="1156" y="2547"/>
                  </a:cubicBezTo>
                  <a:cubicBezTo>
                    <a:pt x="1156" y="2529"/>
                    <a:pt x="1156" y="2475"/>
                    <a:pt x="1174" y="2457"/>
                  </a:cubicBezTo>
                  <a:lnTo>
                    <a:pt x="1355" y="2222"/>
                  </a:lnTo>
                  <a:cubicBezTo>
                    <a:pt x="1373" y="2204"/>
                    <a:pt x="1427" y="2186"/>
                    <a:pt x="1445" y="2186"/>
                  </a:cubicBezTo>
                  <a:close/>
                  <a:moveTo>
                    <a:pt x="9714" y="2186"/>
                  </a:moveTo>
                  <a:cubicBezTo>
                    <a:pt x="9732" y="2186"/>
                    <a:pt x="9769" y="2204"/>
                    <a:pt x="9805" y="2222"/>
                  </a:cubicBezTo>
                  <a:lnTo>
                    <a:pt x="9985" y="2457"/>
                  </a:lnTo>
                  <a:cubicBezTo>
                    <a:pt x="10003" y="2475"/>
                    <a:pt x="10003" y="2511"/>
                    <a:pt x="10003" y="2547"/>
                  </a:cubicBezTo>
                  <a:cubicBezTo>
                    <a:pt x="10003" y="2565"/>
                    <a:pt x="9985" y="2601"/>
                    <a:pt x="9949" y="2637"/>
                  </a:cubicBezTo>
                  <a:lnTo>
                    <a:pt x="8667" y="3612"/>
                  </a:lnTo>
                  <a:cubicBezTo>
                    <a:pt x="8667" y="3618"/>
                    <a:pt x="8665" y="3620"/>
                    <a:pt x="8663" y="3620"/>
                  </a:cubicBezTo>
                  <a:cubicBezTo>
                    <a:pt x="8659" y="3620"/>
                    <a:pt x="8655" y="3612"/>
                    <a:pt x="8667" y="3612"/>
                  </a:cubicBezTo>
                  <a:lnTo>
                    <a:pt x="8324" y="3197"/>
                  </a:lnTo>
                  <a:lnTo>
                    <a:pt x="8324" y="3179"/>
                  </a:lnTo>
                  <a:lnTo>
                    <a:pt x="9624" y="2204"/>
                  </a:lnTo>
                  <a:cubicBezTo>
                    <a:pt x="9642" y="2186"/>
                    <a:pt x="9678" y="2186"/>
                    <a:pt x="9714" y="2186"/>
                  </a:cubicBezTo>
                  <a:close/>
                  <a:moveTo>
                    <a:pt x="6500" y="380"/>
                  </a:moveTo>
                  <a:cubicBezTo>
                    <a:pt x="6591" y="380"/>
                    <a:pt x="6681" y="416"/>
                    <a:pt x="6753" y="488"/>
                  </a:cubicBezTo>
                  <a:cubicBezTo>
                    <a:pt x="6843" y="561"/>
                    <a:pt x="6880" y="651"/>
                    <a:pt x="6862" y="741"/>
                  </a:cubicBezTo>
                  <a:lnTo>
                    <a:pt x="6573" y="5436"/>
                  </a:lnTo>
                  <a:cubicBezTo>
                    <a:pt x="6573" y="5598"/>
                    <a:pt x="6428" y="5707"/>
                    <a:pt x="6284" y="5707"/>
                  </a:cubicBezTo>
                  <a:lnTo>
                    <a:pt x="5760" y="5707"/>
                  </a:lnTo>
                  <a:lnTo>
                    <a:pt x="5760" y="5057"/>
                  </a:lnTo>
                  <a:cubicBezTo>
                    <a:pt x="5760" y="4930"/>
                    <a:pt x="5670" y="4840"/>
                    <a:pt x="5562" y="4840"/>
                  </a:cubicBezTo>
                  <a:cubicBezTo>
                    <a:pt x="5435" y="4840"/>
                    <a:pt x="5345" y="4930"/>
                    <a:pt x="5345" y="5057"/>
                  </a:cubicBezTo>
                  <a:lnTo>
                    <a:pt x="5345" y="5707"/>
                  </a:lnTo>
                  <a:lnTo>
                    <a:pt x="4839" y="5707"/>
                  </a:lnTo>
                  <a:cubicBezTo>
                    <a:pt x="4677" y="5707"/>
                    <a:pt x="4550" y="5598"/>
                    <a:pt x="4532" y="5436"/>
                  </a:cubicBezTo>
                  <a:lnTo>
                    <a:pt x="4243" y="741"/>
                  </a:lnTo>
                  <a:cubicBezTo>
                    <a:pt x="4243" y="651"/>
                    <a:pt x="4262" y="561"/>
                    <a:pt x="4334" y="488"/>
                  </a:cubicBezTo>
                  <a:cubicBezTo>
                    <a:pt x="4406" y="416"/>
                    <a:pt x="4496" y="380"/>
                    <a:pt x="4587" y="380"/>
                  </a:cubicBezTo>
                  <a:lnTo>
                    <a:pt x="4948" y="380"/>
                  </a:lnTo>
                  <a:lnTo>
                    <a:pt x="4948" y="1012"/>
                  </a:lnTo>
                  <a:cubicBezTo>
                    <a:pt x="4948" y="1120"/>
                    <a:pt x="5038" y="1211"/>
                    <a:pt x="5146" y="1211"/>
                  </a:cubicBezTo>
                  <a:cubicBezTo>
                    <a:pt x="5255" y="1211"/>
                    <a:pt x="5345" y="1120"/>
                    <a:pt x="5345" y="1012"/>
                  </a:cubicBezTo>
                  <a:lnTo>
                    <a:pt x="5345" y="380"/>
                  </a:lnTo>
                  <a:lnTo>
                    <a:pt x="5742" y="380"/>
                  </a:lnTo>
                  <a:lnTo>
                    <a:pt x="5742" y="1012"/>
                  </a:lnTo>
                  <a:cubicBezTo>
                    <a:pt x="5742" y="1120"/>
                    <a:pt x="5832" y="1211"/>
                    <a:pt x="5941" y="1211"/>
                  </a:cubicBezTo>
                  <a:cubicBezTo>
                    <a:pt x="6049" y="1211"/>
                    <a:pt x="6139" y="1120"/>
                    <a:pt x="6139" y="1012"/>
                  </a:cubicBezTo>
                  <a:lnTo>
                    <a:pt x="6139" y="380"/>
                  </a:lnTo>
                  <a:close/>
                  <a:moveTo>
                    <a:pt x="10473" y="7169"/>
                  </a:moveTo>
                  <a:cubicBezTo>
                    <a:pt x="10635" y="7169"/>
                    <a:pt x="10762" y="7313"/>
                    <a:pt x="10762" y="7458"/>
                  </a:cubicBezTo>
                  <a:lnTo>
                    <a:pt x="10762" y="7512"/>
                  </a:lnTo>
                  <a:lnTo>
                    <a:pt x="416" y="7512"/>
                  </a:lnTo>
                  <a:lnTo>
                    <a:pt x="416" y="7458"/>
                  </a:lnTo>
                  <a:cubicBezTo>
                    <a:pt x="380" y="7313"/>
                    <a:pt x="524" y="7169"/>
                    <a:pt x="686" y="7169"/>
                  </a:cubicBezTo>
                  <a:close/>
                  <a:moveTo>
                    <a:pt x="10744" y="7909"/>
                  </a:moveTo>
                  <a:lnTo>
                    <a:pt x="10744" y="7963"/>
                  </a:lnTo>
                  <a:cubicBezTo>
                    <a:pt x="10744" y="8126"/>
                    <a:pt x="10635" y="8252"/>
                    <a:pt x="10455" y="8252"/>
                  </a:cubicBezTo>
                  <a:lnTo>
                    <a:pt x="9119" y="8252"/>
                  </a:lnTo>
                  <a:cubicBezTo>
                    <a:pt x="9010" y="8252"/>
                    <a:pt x="8920" y="8343"/>
                    <a:pt x="8920" y="8451"/>
                  </a:cubicBezTo>
                  <a:cubicBezTo>
                    <a:pt x="8920" y="8577"/>
                    <a:pt x="9010" y="8650"/>
                    <a:pt x="9119" y="8650"/>
                  </a:cubicBezTo>
                  <a:lnTo>
                    <a:pt x="9769" y="8650"/>
                  </a:lnTo>
                  <a:lnTo>
                    <a:pt x="9769" y="9950"/>
                  </a:lnTo>
                  <a:cubicBezTo>
                    <a:pt x="9769" y="11430"/>
                    <a:pt x="8739" y="12712"/>
                    <a:pt x="7313" y="13037"/>
                  </a:cubicBezTo>
                  <a:cubicBezTo>
                    <a:pt x="7313" y="12784"/>
                    <a:pt x="7096" y="12568"/>
                    <a:pt x="6843" y="12568"/>
                  </a:cubicBezTo>
                  <a:lnTo>
                    <a:pt x="4587" y="12568"/>
                  </a:lnTo>
                  <a:cubicBezTo>
                    <a:pt x="4316" y="12568"/>
                    <a:pt x="4117" y="12784"/>
                    <a:pt x="4117" y="13037"/>
                  </a:cubicBezTo>
                  <a:lnTo>
                    <a:pt x="4117" y="13055"/>
                  </a:lnTo>
                  <a:cubicBezTo>
                    <a:pt x="2582" y="12839"/>
                    <a:pt x="1373" y="11502"/>
                    <a:pt x="1373" y="9932"/>
                  </a:cubicBezTo>
                  <a:lnTo>
                    <a:pt x="1373" y="8668"/>
                  </a:lnTo>
                  <a:lnTo>
                    <a:pt x="8180" y="8668"/>
                  </a:lnTo>
                  <a:cubicBezTo>
                    <a:pt x="8288" y="8668"/>
                    <a:pt x="8378" y="8577"/>
                    <a:pt x="8378" y="8451"/>
                  </a:cubicBezTo>
                  <a:cubicBezTo>
                    <a:pt x="8378" y="8343"/>
                    <a:pt x="8288" y="8252"/>
                    <a:pt x="8180" y="8252"/>
                  </a:cubicBezTo>
                  <a:lnTo>
                    <a:pt x="686" y="8252"/>
                  </a:lnTo>
                  <a:cubicBezTo>
                    <a:pt x="524" y="8252"/>
                    <a:pt x="380" y="8126"/>
                    <a:pt x="380" y="7963"/>
                  </a:cubicBezTo>
                  <a:lnTo>
                    <a:pt x="380" y="7909"/>
                  </a:lnTo>
                  <a:close/>
                  <a:moveTo>
                    <a:pt x="6825" y="12965"/>
                  </a:moveTo>
                  <a:cubicBezTo>
                    <a:pt x="6862" y="12965"/>
                    <a:pt x="6880" y="13001"/>
                    <a:pt x="6880" y="13037"/>
                  </a:cubicBezTo>
                  <a:lnTo>
                    <a:pt x="6880" y="13579"/>
                  </a:lnTo>
                  <a:cubicBezTo>
                    <a:pt x="6880" y="13633"/>
                    <a:pt x="6862" y="13651"/>
                    <a:pt x="6825" y="13651"/>
                  </a:cubicBezTo>
                  <a:lnTo>
                    <a:pt x="4568" y="13651"/>
                  </a:lnTo>
                  <a:cubicBezTo>
                    <a:pt x="4514" y="13651"/>
                    <a:pt x="4496" y="13633"/>
                    <a:pt x="4496" y="13579"/>
                  </a:cubicBezTo>
                  <a:lnTo>
                    <a:pt x="4496" y="13037"/>
                  </a:lnTo>
                  <a:cubicBezTo>
                    <a:pt x="4496" y="13001"/>
                    <a:pt x="4514" y="12965"/>
                    <a:pt x="4568" y="12965"/>
                  </a:cubicBezTo>
                  <a:close/>
                  <a:moveTo>
                    <a:pt x="4605" y="1"/>
                  </a:moveTo>
                  <a:cubicBezTo>
                    <a:pt x="4406" y="1"/>
                    <a:pt x="4207" y="91"/>
                    <a:pt x="4063" y="236"/>
                  </a:cubicBezTo>
                  <a:cubicBezTo>
                    <a:pt x="3937" y="398"/>
                    <a:pt x="3846" y="597"/>
                    <a:pt x="3864" y="813"/>
                  </a:cubicBezTo>
                  <a:lnTo>
                    <a:pt x="3882" y="994"/>
                  </a:lnTo>
                  <a:cubicBezTo>
                    <a:pt x="3160" y="1138"/>
                    <a:pt x="2456" y="1500"/>
                    <a:pt x="1914" y="2023"/>
                  </a:cubicBezTo>
                  <a:lnTo>
                    <a:pt x="1788" y="1915"/>
                  </a:lnTo>
                  <a:cubicBezTo>
                    <a:pt x="1680" y="1825"/>
                    <a:pt x="1535" y="1806"/>
                    <a:pt x="1373" y="1806"/>
                  </a:cubicBezTo>
                  <a:cubicBezTo>
                    <a:pt x="1246" y="1825"/>
                    <a:pt x="1102" y="1897"/>
                    <a:pt x="1011" y="2005"/>
                  </a:cubicBezTo>
                  <a:lnTo>
                    <a:pt x="831" y="2222"/>
                  </a:lnTo>
                  <a:cubicBezTo>
                    <a:pt x="650" y="2457"/>
                    <a:pt x="705" y="2800"/>
                    <a:pt x="957" y="2980"/>
                  </a:cubicBezTo>
                  <a:lnTo>
                    <a:pt x="1102" y="3088"/>
                  </a:lnTo>
                  <a:cubicBezTo>
                    <a:pt x="867" y="3576"/>
                    <a:pt x="723" y="4100"/>
                    <a:pt x="705" y="4641"/>
                  </a:cubicBezTo>
                  <a:cubicBezTo>
                    <a:pt x="705" y="4750"/>
                    <a:pt x="795" y="4840"/>
                    <a:pt x="903" y="4876"/>
                  </a:cubicBezTo>
                  <a:lnTo>
                    <a:pt x="921" y="4876"/>
                  </a:lnTo>
                  <a:cubicBezTo>
                    <a:pt x="1048" y="4876"/>
                    <a:pt x="1138" y="4786"/>
                    <a:pt x="1138" y="4659"/>
                  </a:cubicBezTo>
                  <a:cubicBezTo>
                    <a:pt x="1156" y="4190"/>
                    <a:pt x="1264" y="3757"/>
                    <a:pt x="1463" y="3341"/>
                  </a:cubicBezTo>
                  <a:lnTo>
                    <a:pt x="2257" y="3919"/>
                  </a:lnTo>
                  <a:cubicBezTo>
                    <a:pt x="2330" y="3991"/>
                    <a:pt x="2420" y="4009"/>
                    <a:pt x="2510" y="4009"/>
                  </a:cubicBezTo>
                  <a:lnTo>
                    <a:pt x="2582" y="4009"/>
                  </a:lnTo>
                  <a:cubicBezTo>
                    <a:pt x="2691" y="3991"/>
                    <a:pt x="2781" y="3937"/>
                    <a:pt x="2853" y="3847"/>
                  </a:cubicBezTo>
                  <a:lnTo>
                    <a:pt x="3160" y="3450"/>
                  </a:lnTo>
                  <a:cubicBezTo>
                    <a:pt x="3232" y="3359"/>
                    <a:pt x="3250" y="3251"/>
                    <a:pt x="3250" y="3125"/>
                  </a:cubicBezTo>
                  <a:cubicBezTo>
                    <a:pt x="3232" y="3016"/>
                    <a:pt x="3178" y="2926"/>
                    <a:pt x="3088" y="2854"/>
                  </a:cubicBezTo>
                  <a:lnTo>
                    <a:pt x="2275" y="2258"/>
                  </a:lnTo>
                  <a:cubicBezTo>
                    <a:pt x="2727" y="1825"/>
                    <a:pt x="3323" y="1536"/>
                    <a:pt x="3937" y="1373"/>
                  </a:cubicBezTo>
                  <a:lnTo>
                    <a:pt x="4171" y="5454"/>
                  </a:lnTo>
                  <a:cubicBezTo>
                    <a:pt x="4207" y="5815"/>
                    <a:pt x="4514" y="6104"/>
                    <a:pt x="4875" y="6104"/>
                  </a:cubicBezTo>
                  <a:lnTo>
                    <a:pt x="6338" y="6104"/>
                  </a:lnTo>
                  <a:cubicBezTo>
                    <a:pt x="6699" y="6104"/>
                    <a:pt x="7024" y="5815"/>
                    <a:pt x="7042" y="5454"/>
                  </a:cubicBezTo>
                  <a:lnTo>
                    <a:pt x="7295" y="1373"/>
                  </a:lnTo>
                  <a:cubicBezTo>
                    <a:pt x="7909" y="1500"/>
                    <a:pt x="8469" y="1825"/>
                    <a:pt x="8938" y="2258"/>
                  </a:cubicBezTo>
                  <a:lnTo>
                    <a:pt x="8125" y="2854"/>
                  </a:lnTo>
                  <a:cubicBezTo>
                    <a:pt x="7945" y="2998"/>
                    <a:pt x="7909" y="3269"/>
                    <a:pt x="8035" y="3450"/>
                  </a:cubicBezTo>
                  <a:lnTo>
                    <a:pt x="8360" y="3847"/>
                  </a:lnTo>
                  <a:cubicBezTo>
                    <a:pt x="8414" y="3937"/>
                    <a:pt x="8505" y="4009"/>
                    <a:pt x="8631" y="4009"/>
                  </a:cubicBezTo>
                  <a:lnTo>
                    <a:pt x="8685" y="4009"/>
                  </a:lnTo>
                  <a:cubicBezTo>
                    <a:pt x="8775" y="4009"/>
                    <a:pt x="8866" y="3991"/>
                    <a:pt x="8938" y="3919"/>
                  </a:cubicBezTo>
                  <a:lnTo>
                    <a:pt x="9732" y="3341"/>
                  </a:lnTo>
                  <a:cubicBezTo>
                    <a:pt x="9949" y="3811"/>
                    <a:pt x="10075" y="4334"/>
                    <a:pt x="10075" y="4840"/>
                  </a:cubicBezTo>
                  <a:lnTo>
                    <a:pt x="10075" y="6736"/>
                  </a:lnTo>
                  <a:lnTo>
                    <a:pt x="1138" y="6736"/>
                  </a:lnTo>
                  <a:lnTo>
                    <a:pt x="1138" y="5616"/>
                  </a:lnTo>
                  <a:cubicBezTo>
                    <a:pt x="1138" y="5508"/>
                    <a:pt x="1048" y="5418"/>
                    <a:pt x="921" y="5418"/>
                  </a:cubicBezTo>
                  <a:cubicBezTo>
                    <a:pt x="813" y="5418"/>
                    <a:pt x="723" y="5508"/>
                    <a:pt x="723" y="5616"/>
                  </a:cubicBezTo>
                  <a:lnTo>
                    <a:pt x="723" y="6736"/>
                  </a:lnTo>
                  <a:lnTo>
                    <a:pt x="705" y="6736"/>
                  </a:lnTo>
                  <a:cubicBezTo>
                    <a:pt x="325" y="6736"/>
                    <a:pt x="0" y="7061"/>
                    <a:pt x="0" y="7440"/>
                  </a:cubicBezTo>
                  <a:lnTo>
                    <a:pt x="0" y="7945"/>
                  </a:lnTo>
                  <a:cubicBezTo>
                    <a:pt x="0" y="8325"/>
                    <a:pt x="325" y="8632"/>
                    <a:pt x="705" y="8632"/>
                  </a:cubicBezTo>
                  <a:lnTo>
                    <a:pt x="975" y="8632"/>
                  </a:lnTo>
                  <a:lnTo>
                    <a:pt x="975" y="9932"/>
                  </a:lnTo>
                  <a:cubicBezTo>
                    <a:pt x="975" y="10834"/>
                    <a:pt x="1318" y="11701"/>
                    <a:pt x="1950" y="12369"/>
                  </a:cubicBezTo>
                  <a:cubicBezTo>
                    <a:pt x="2528" y="12965"/>
                    <a:pt x="3268" y="13362"/>
                    <a:pt x="4099" y="13470"/>
                  </a:cubicBezTo>
                  <a:lnTo>
                    <a:pt x="4099" y="13561"/>
                  </a:lnTo>
                  <a:cubicBezTo>
                    <a:pt x="4099" y="13832"/>
                    <a:pt x="4334" y="14030"/>
                    <a:pt x="4587" y="14030"/>
                  </a:cubicBezTo>
                  <a:lnTo>
                    <a:pt x="6843" y="14030"/>
                  </a:lnTo>
                  <a:cubicBezTo>
                    <a:pt x="7114" y="14030"/>
                    <a:pt x="7313" y="13814"/>
                    <a:pt x="7313" y="13561"/>
                  </a:cubicBezTo>
                  <a:lnTo>
                    <a:pt x="7313" y="13416"/>
                  </a:lnTo>
                  <a:cubicBezTo>
                    <a:pt x="8071" y="13272"/>
                    <a:pt x="8775" y="12857"/>
                    <a:pt x="9317" y="12279"/>
                  </a:cubicBezTo>
                  <a:cubicBezTo>
                    <a:pt x="9877" y="11611"/>
                    <a:pt x="10202" y="10780"/>
                    <a:pt x="10202" y="9932"/>
                  </a:cubicBezTo>
                  <a:lnTo>
                    <a:pt x="10202" y="8668"/>
                  </a:lnTo>
                  <a:lnTo>
                    <a:pt x="10473" y="8668"/>
                  </a:lnTo>
                  <a:cubicBezTo>
                    <a:pt x="10852" y="8668"/>
                    <a:pt x="11177" y="8343"/>
                    <a:pt x="11177" y="7963"/>
                  </a:cubicBezTo>
                  <a:lnTo>
                    <a:pt x="11177" y="7458"/>
                  </a:lnTo>
                  <a:cubicBezTo>
                    <a:pt x="11177" y="7079"/>
                    <a:pt x="10852" y="6772"/>
                    <a:pt x="10455" y="6772"/>
                  </a:cubicBezTo>
                  <a:lnTo>
                    <a:pt x="10437" y="4876"/>
                  </a:lnTo>
                  <a:cubicBezTo>
                    <a:pt x="10437" y="4262"/>
                    <a:pt x="10292" y="3648"/>
                    <a:pt x="10021" y="3088"/>
                  </a:cubicBezTo>
                  <a:lnTo>
                    <a:pt x="10184" y="2980"/>
                  </a:lnTo>
                  <a:cubicBezTo>
                    <a:pt x="10400" y="2800"/>
                    <a:pt x="10455" y="2457"/>
                    <a:pt x="10292" y="2222"/>
                  </a:cubicBezTo>
                  <a:lnTo>
                    <a:pt x="10112" y="2005"/>
                  </a:lnTo>
                  <a:cubicBezTo>
                    <a:pt x="10021" y="1897"/>
                    <a:pt x="9913" y="1825"/>
                    <a:pt x="9750" y="1806"/>
                  </a:cubicBezTo>
                  <a:cubicBezTo>
                    <a:pt x="9723" y="1799"/>
                    <a:pt x="9695" y="1795"/>
                    <a:pt x="9665" y="1795"/>
                  </a:cubicBezTo>
                  <a:cubicBezTo>
                    <a:pt x="9557" y="1795"/>
                    <a:pt x="9438" y="1844"/>
                    <a:pt x="9353" y="1915"/>
                  </a:cubicBezTo>
                  <a:lnTo>
                    <a:pt x="9209" y="2023"/>
                  </a:lnTo>
                  <a:cubicBezTo>
                    <a:pt x="8667" y="1500"/>
                    <a:pt x="7999" y="1138"/>
                    <a:pt x="7241" y="994"/>
                  </a:cubicBezTo>
                  <a:lnTo>
                    <a:pt x="7277" y="813"/>
                  </a:lnTo>
                  <a:cubicBezTo>
                    <a:pt x="7295" y="597"/>
                    <a:pt x="7205" y="398"/>
                    <a:pt x="7060" y="236"/>
                  </a:cubicBezTo>
                  <a:cubicBezTo>
                    <a:pt x="6934" y="91"/>
                    <a:pt x="6735" y="1"/>
                    <a:pt x="65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3"/>
            <p:cNvSpPr/>
            <p:nvPr/>
          </p:nvSpPr>
          <p:spPr>
            <a:xfrm>
              <a:off x="8065685" y="2558818"/>
              <a:ext cx="38653" cy="48600"/>
            </a:xfrm>
            <a:custGeom>
              <a:avLst/>
              <a:gdLst/>
              <a:ahLst/>
              <a:cxnLst/>
              <a:rect l="l" t="t" r="r" b="b"/>
              <a:pathLst>
                <a:path w="1193" h="1500" extrusionOk="0">
                  <a:moveTo>
                    <a:pt x="795" y="416"/>
                  </a:moveTo>
                  <a:lnTo>
                    <a:pt x="795" y="1120"/>
                  </a:lnTo>
                  <a:lnTo>
                    <a:pt x="416" y="1120"/>
                  </a:lnTo>
                  <a:lnTo>
                    <a:pt x="416" y="416"/>
                  </a:lnTo>
                  <a:close/>
                  <a:moveTo>
                    <a:pt x="362" y="1"/>
                  </a:moveTo>
                  <a:cubicBezTo>
                    <a:pt x="163" y="1"/>
                    <a:pt x="1" y="145"/>
                    <a:pt x="1" y="362"/>
                  </a:cubicBezTo>
                  <a:lnTo>
                    <a:pt x="1" y="1138"/>
                  </a:lnTo>
                  <a:cubicBezTo>
                    <a:pt x="1" y="1355"/>
                    <a:pt x="163" y="1499"/>
                    <a:pt x="362" y="1499"/>
                  </a:cubicBezTo>
                  <a:lnTo>
                    <a:pt x="831" y="1499"/>
                  </a:lnTo>
                  <a:cubicBezTo>
                    <a:pt x="1048" y="1499"/>
                    <a:pt x="1192" y="1355"/>
                    <a:pt x="1192" y="1138"/>
                  </a:cubicBezTo>
                  <a:lnTo>
                    <a:pt x="1192" y="362"/>
                  </a:lnTo>
                  <a:cubicBezTo>
                    <a:pt x="1192" y="181"/>
                    <a:pt x="1048"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63"/>
          <p:cNvGrpSpPr/>
          <p:nvPr/>
        </p:nvGrpSpPr>
        <p:grpSpPr>
          <a:xfrm>
            <a:off x="7994308" y="1881982"/>
            <a:ext cx="266231" cy="456322"/>
            <a:chOff x="7992559" y="1891929"/>
            <a:chExt cx="266231" cy="456322"/>
          </a:xfrm>
        </p:grpSpPr>
        <p:sp>
          <p:nvSpPr>
            <p:cNvPr id="860" name="Google Shape;860;p63"/>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3"/>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63"/>
          <p:cNvGrpSpPr/>
          <p:nvPr/>
        </p:nvGrpSpPr>
        <p:grpSpPr>
          <a:xfrm>
            <a:off x="7898955" y="1250830"/>
            <a:ext cx="456937" cy="456354"/>
            <a:chOff x="7835775" y="1226757"/>
            <a:chExt cx="456937" cy="456354"/>
          </a:xfrm>
        </p:grpSpPr>
        <p:sp>
          <p:nvSpPr>
            <p:cNvPr id="866" name="Google Shape;866;p63"/>
            <p:cNvSpPr/>
            <p:nvPr/>
          </p:nvSpPr>
          <p:spPr>
            <a:xfrm>
              <a:off x="7970915" y="1362480"/>
              <a:ext cx="184907" cy="57380"/>
            </a:xfrm>
            <a:custGeom>
              <a:avLst/>
              <a:gdLst/>
              <a:ahLst/>
              <a:cxnLst/>
              <a:rect l="l" t="t" r="r" b="b"/>
              <a:pathLst>
                <a:path w="5707" h="1771" extrusionOk="0">
                  <a:moveTo>
                    <a:pt x="5255" y="398"/>
                  </a:moveTo>
                  <a:cubicBezTo>
                    <a:pt x="5291" y="398"/>
                    <a:pt x="5309" y="416"/>
                    <a:pt x="5309" y="470"/>
                  </a:cubicBezTo>
                  <a:lnTo>
                    <a:pt x="5309" y="1301"/>
                  </a:lnTo>
                  <a:cubicBezTo>
                    <a:pt x="5309" y="1355"/>
                    <a:pt x="5291" y="1373"/>
                    <a:pt x="5255" y="1373"/>
                  </a:cubicBezTo>
                  <a:lnTo>
                    <a:pt x="488" y="1373"/>
                  </a:lnTo>
                  <a:cubicBezTo>
                    <a:pt x="434" y="1373"/>
                    <a:pt x="416" y="1355"/>
                    <a:pt x="416" y="1301"/>
                  </a:cubicBezTo>
                  <a:lnTo>
                    <a:pt x="416" y="470"/>
                  </a:lnTo>
                  <a:cubicBezTo>
                    <a:pt x="416" y="416"/>
                    <a:pt x="434" y="398"/>
                    <a:pt x="488" y="398"/>
                  </a:cubicBezTo>
                  <a:close/>
                  <a:moveTo>
                    <a:pt x="470" y="1"/>
                  </a:moveTo>
                  <a:cubicBezTo>
                    <a:pt x="199" y="1"/>
                    <a:pt x="1" y="217"/>
                    <a:pt x="1" y="470"/>
                  </a:cubicBezTo>
                  <a:lnTo>
                    <a:pt x="1" y="1301"/>
                  </a:lnTo>
                  <a:cubicBezTo>
                    <a:pt x="1" y="1572"/>
                    <a:pt x="217" y="1770"/>
                    <a:pt x="470" y="1770"/>
                  </a:cubicBezTo>
                  <a:lnTo>
                    <a:pt x="5219" y="1770"/>
                  </a:lnTo>
                  <a:cubicBezTo>
                    <a:pt x="5508" y="1770"/>
                    <a:pt x="5706" y="1554"/>
                    <a:pt x="5706" y="1301"/>
                  </a:cubicBezTo>
                  <a:lnTo>
                    <a:pt x="5706" y="470"/>
                  </a:lnTo>
                  <a:cubicBezTo>
                    <a:pt x="5706" y="199"/>
                    <a:pt x="5472" y="1"/>
                    <a:pt x="52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7835775" y="1226757"/>
              <a:ext cx="456937" cy="456354"/>
            </a:xfrm>
            <a:custGeom>
              <a:avLst/>
              <a:gdLst/>
              <a:ahLst/>
              <a:cxnLst/>
              <a:rect l="l" t="t" r="r" b="b"/>
              <a:pathLst>
                <a:path w="14103" h="14085" extrusionOk="0">
                  <a:moveTo>
                    <a:pt x="3937" y="1066"/>
                  </a:moveTo>
                  <a:cubicBezTo>
                    <a:pt x="4009" y="1066"/>
                    <a:pt x="4045" y="1120"/>
                    <a:pt x="4045" y="1174"/>
                  </a:cubicBezTo>
                  <a:lnTo>
                    <a:pt x="4045" y="1662"/>
                  </a:lnTo>
                  <a:lnTo>
                    <a:pt x="3052" y="1662"/>
                  </a:lnTo>
                  <a:lnTo>
                    <a:pt x="3052" y="1174"/>
                  </a:lnTo>
                  <a:lnTo>
                    <a:pt x="3070" y="1174"/>
                  </a:lnTo>
                  <a:cubicBezTo>
                    <a:pt x="3070" y="1120"/>
                    <a:pt x="3124" y="1066"/>
                    <a:pt x="3197" y="1066"/>
                  </a:cubicBezTo>
                  <a:close/>
                  <a:moveTo>
                    <a:pt x="6230" y="1066"/>
                  </a:moveTo>
                  <a:cubicBezTo>
                    <a:pt x="6302" y="1066"/>
                    <a:pt x="6356" y="1120"/>
                    <a:pt x="6356" y="1174"/>
                  </a:cubicBezTo>
                  <a:lnTo>
                    <a:pt x="6356" y="1662"/>
                  </a:lnTo>
                  <a:lnTo>
                    <a:pt x="5363" y="1662"/>
                  </a:lnTo>
                  <a:lnTo>
                    <a:pt x="5363" y="1174"/>
                  </a:lnTo>
                  <a:lnTo>
                    <a:pt x="5381" y="1174"/>
                  </a:lnTo>
                  <a:cubicBezTo>
                    <a:pt x="5381" y="1120"/>
                    <a:pt x="5436" y="1066"/>
                    <a:pt x="5490" y="1066"/>
                  </a:cubicBezTo>
                  <a:close/>
                  <a:moveTo>
                    <a:pt x="8559" y="1066"/>
                  </a:moveTo>
                  <a:cubicBezTo>
                    <a:pt x="8631" y="1066"/>
                    <a:pt x="8668" y="1120"/>
                    <a:pt x="8668" y="1174"/>
                  </a:cubicBezTo>
                  <a:lnTo>
                    <a:pt x="8668" y="1662"/>
                  </a:lnTo>
                  <a:lnTo>
                    <a:pt x="7674" y="1662"/>
                  </a:lnTo>
                  <a:lnTo>
                    <a:pt x="7674" y="1174"/>
                  </a:lnTo>
                  <a:lnTo>
                    <a:pt x="7711" y="1174"/>
                  </a:lnTo>
                  <a:cubicBezTo>
                    <a:pt x="7711" y="1120"/>
                    <a:pt x="7747" y="1066"/>
                    <a:pt x="7819" y="1066"/>
                  </a:cubicBezTo>
                  <a:close/>
                  <a:moveTo>
                    <a:pt x="10870" y="1066"/>
                  </a:moveTo>
                  <a:cubicBezTo>
                    <a:pt x="10925" y="1066"/>
                    <a:pt x="10979" y="1120"/>
                    <a:pt x="10979" y="1174"/>
                  </a:cubicBezTo>
                  <a:lnTo>
                    <a:pt x="10979" y="1662"/>
                  </a:lnTo>
                  <a:lnTo>
                    <a:pt x="9986" y="1662"/>
                  </a:lnTo>
                  <a:lnTo>
                    <a:pt x="9986" y="1174"/>
                  </a:lnTo>
                  <a:lnTo>
                    <a:pt x="10004" y="1174"/>
                  </a:lnTo>
                  <a:cubicBezTo>
                    <a:pt x="10004" y="1120"/>
                    <a:pt x="10058" y="1066"/>
                    <a:pt x="10130" y="1066"/>
                  </a:cubicBezTo>
                  <a:close/>
                  <a:moveTo>
                    <a:pt x="12929" y="3106"/>
                  </a:moveTo>
                  <a:cubicBezTo>
                    <a:pt x="12983" y="3106"/>
                    <a:pt x="13037" y="3142"/>
                    <a:pt x="13037" y="3215"/>
                  </a:cubicBezTo>
                  <a:lnTo>
                    <a:pt x="13037" y="3955"/>
                  </a:lnTo>
                  <a:cubicBezTo>
                    <a:pt x="13037" y="4027"/>
                    <a:pt x="12983" y="4063"/>
                    <a:pt x="12929" y="4063"/>
                  </a:cubicBezTo>
                  <a:lnTo>
                    <a:pt x="12441" y="4063"/>
                  </a:lnTo>
                  <a:lnTo>
                    <a:pt x="12441" y="3106"/>
                  </a:lnTo>
                  <a:close/>
                  <a:moveTo>
                    <a:pt x="1626" y="3106"/>
                  </a:moveTo>
                  <a:lnTo>
                    <a:pt x="1626" y="4099"/>
                  </a:lnTo>
                  <a:lnTo>
                    <a:pt x="1156" y="4099"/>
                  </a:lnTo>
                  <a:lnTo>
                    <a:pt x="1156" y="4063"/>
                  </a:lnTo>
                  <a:cubicBezTo>
                    <a:pt x="1102" y="4063"/>
                    <a:pt x="1048" y="4027"/>
                    <a:pt x="1048" y="3955"/>
                  </a:cubicBezTo>
                  <a:lnTo>
                    <a:pt x="1048" y="3215"/>
                  </a:lnTo>
                  <a:cubicBezTo>
                    <a:pt x="1048" y="3142"/>
                    <a:pt x="1102" y="3106"/>
                    <a:pt x="1156" y="3106"/>
                  </a:cubicBezTo>
                  <a:close/>
                  <a:moveTo>
                    <a:pt x="12929" y="5381"/>
                  </a:moveTo>
                  <a:lnTo>
                    <a:pt x="12929" y="5399"/>
                  </a:lnTo>
                  <a:cubicBezTo>
                    <a:pt x="12983" y="5399"/>
                    <a:pt x="13037" y="5436"/>
                    <a:pt x="13037" y="5508"/>
                  </a:cubicBezTo>
                  <a:lnTo>
                    <a:pt x="13037" y="6266"/>
                  </a:lnTo>
                  <a:cubicBezTo>
                    <a:pt x="13037" y="6320"/>
                    <a:pt x="12983" y="6374"/>
                    <a:pt x="12929" y="6374"/>
                  </a:cubicBezTo>
                  <a:lnTo>
                    <a:pt x="12441" y="6374"/>
                  </a:lnTo>
                  <a:lnTo>
                    <a:pt x="12441" y="5381"/>
                  </a:lnTo>
                  <a:close/>
                  <a:moveTo>
                    <a:pt x="1626" y="5418"/>
                  </a:moveTo>
                  <a:lnTo>
                    <a:pt x="1626" y="6411"/>
                  </a:lnTo>
                  <a:lnTo>
                    <a:pt x="1156" y="6411"/>
                  </a:lnTo>
                  <a:lnTo>
                    <a:pt x="1156" y="6393"/>
                  </a:lnTo>
                  <a:cubicBezTo>
                    <a:pt x="1102" y="6393"/>
                    <a:pt x="1048" y="6356"/>
                    <a:pt x="1048" y="6284"/>
                  </a:cubicBezTo>
                  <a:lnTo>
                    <a:pt x="1048" y="5544"/>
                  </a:lnTo>
                  <a:cubicBezTo>
                    <a:pt x="1048" y="5472"/>
                    <a:pt x="1102" y="5418"/>
                    <a:pt x="1156" y="5418"/>
                  </a:cubicBezTo>
                  <a:close/>
                  <a:moveTo>
                    <a:pt x="12929" y="7674"/>
                  </a:moveTo>
                  <a:lnTo>
                    <a:pt x="12929" y="7711"/>
                  </a:lnTo>
                  <a:cubicBezTo>
                    <a:pt x="12983" y="7711"/>
                    <a:pt x="13037" y="7747"/>
                    <a:pt x="13037" y="7819"/>
                  </a:cubicBezTo>
                  <a:lnTo>
                    <a:pt x="13037" y="8559"/>
                  </a:lnTo>
                  <a:cubicBezTo>
                    <a:pt x="13037" y="8631"/>
                    <a:pt x="12983" y="8668"/>
                    <a:pt x="12929" y="8668"/>
                  </a:cubicBezTo>
                  <a:lnTo>
                    <a:pt x="12441" y="8668"/>
                  </a:lnTo>
                  <a:lnTo>
                    <a:pt x="12441" y="7674"/>
                  </a:lnTo>
                  <a:close/>
                  <a:moveTo>
                    <a:pt x="1626" y="7729"/>
                  </a:moveTo>
                  <a:lnTo>
                    <a:pt x="1626" y="8722"/>
                  </a:lnTo>
                  <a:lnTo>
                    <a:pt x="1156" y="8722"/>
                  </a:lnTo>
                  <a:lnTo>
                    <a:pt x="1156" y="8704"/>
                  </a:lnTo>
                  <a:cubicBezTo>
                    <a:pt x="1102" y="8704"/>
                    <a:pt x="1048" y="8649"/>
                    <a:pt x="1048" y="8577"/>
                  </a:cubicBezTo>
                  <a:lnTo>
                    <a:pt x="1048" y="7837"/>
                  </a:lnTo>
                  <a:cubicBezTo>
                    <a:pt x="1048" y="7765"/>
                    <a:pt x="1102" y="7729"/>
                    <a:pt x="1156" y="7729"/>
                  </a:cubicBezTo>
                  <a:close/>
                  <a:moveTo>
                    <a:pt x="12929" y="10004"/>
                  </a:moveTo>
                  <a:lnTo>
                    <a:pt x="12929" y="10022"/>
                  </a:lnTo>
                  <a:cubicBezTo>
                    <a:pt x="12983" y="10022"/>
                    <a:pt x="13037" y="10076"/>
                    <a:pt x="13037" y="10148"/>
                  </a:cubicBezTo>
                  <a:lnTo>
                    <a:pt x="13037" y="10888"/>
                  </a:lnTo>
                  <a:cubicBezTo>
                    <a:pt x="13037" y="10961"/>
                    <a:pt x="12983" y="10997"/>
                    <a:pt x="12929" y="10997"/>
                  </a:cubicBezTo>
                  <a:lnTo>
                    <a:pt x="12441" y="10997"/>
                  </a:lnTo>
                  <a:lnTo>
                    <a:pt x="12441" y="10004"/>
                  </a:lnTo>
                  <a:close/>
                  <a:moveTo>
                    <a:pt x="1626" y="10022"/>
                  </a:moveTo>
                  <a:lnTo>
                    <a:pt x="1626" y="11015"/>
                  </a:lnTo>
                  <a:lnTo>
                    <a:pt x="1156" y="11015"/>
                  </a:lnTo>
                  <a:lnTo>
                    <a:pt x="1156" y="10997"/>
                  </a:lnTo>
                  <a:cubicBezTo>
                    <a:pt x="1102" y="10997"/>
                    <a:pt x="1048" y="10961"/>
                    <a:pt x="1048" y="10888"/>
                  </a:cubicBezTo>
                  <a:lnTo>
                    <a:pt x="1048" y="10148"/>
                  </a:lnTo>
                  <a:cubicBezTo>
                    <a:pt x="1048" y="10076"/>
                    <a:pt x="1102" y="10022"/>
                    <a:pt x="1156" y="10022"/>
                  </a:cubicBezTo>
                  <a:close/>
                  <a:moveTo>
                    <a:pt x="11683" y="2077"/>
                  </a:moveTo>
                  <a:cubicBezTo>
                    <a:pt x="11863" y="2077"/>
                    <a:pt x="12026" y="2240"/>
                    <a:pt x="12026" y="2420"/>
                  </a:cubicBezTo>
                  <a:lnTo>
                    <a:pt x="12026" y="11701"/>
                  </a:lnTo>
                  <a:cubicBezTo>
                    <a:pt x="12026" y="11881"/>
                    <a:pt x="11863" y="12044"/>
                    <a:pt x="11683" y="12044"/>
                  </a:cubicBezTo>
                  <a:lnTo>
                    <a:pt x="2402" y="12044"/>
                  </a:lnTo>
                  <a:cubicBezTo>
                    <a:pt x="2222" y="12044"/>
                    <a:pt x="2059" y="11881"/>
                    <a:pt x="2059" y="11701"/>
                  </a:cubicBezTo>
                  <a:lnTo>
                    <a:pt x="2059" y="2420"/>
                  </a:lnTo>
                  <a:cubicBezTo>
                    <a:pt x="2059" y="2240"/>
                    <a:pt x="2222" y="2077"/>
                    <a:pt x="2402" y="2077"/>
                  </a:cubicBezTo>
                  <a:close/>
                  <a:moveTo>
                    <a:pt x="4099" y="12441"/>
                  </a:moveTo>
                  <a:lnTo>
                    <a:pt x="4099" y="12911"/>
                  </a:lnTo>
                  <a:lnTo>
                    <a:pt x="4081" y="12911"/>
                  </a:lnTo>
                  <a:cubicBezTo>
                    <a:pt x="4081" y="12983"/>
                    <a:pt x="4027" y="13037"/>
                    <a:pt x="3955" y="13037"/>
                  </a:cubicBezTo>
                  <a:lnTo>
                    <a:pt x="3215" y="13037"/>
                  </a:lnTo>
                  <a:cubicBezTo>
                    <a:pt x="3142" y="13037"/>
                    <a:pt x="3106" y="12983"/>
                    <a:pt x="3106" y="12911"/>
                  </a:cubicBezTo>
                  <a:lnTo>
                    <a:pt x="3106" y="12441"/>
                  </a:lnTo>
                  <a:close/>
                  <a:moveTo>
                    <a:pt x="6393" y="12441"/>
                  </a:moveTo>
                  <a:lnTo>
                    <a:pt x="6393" y="12911"/>
                  </a:lnTo>
                  <a:lnTo>
                    <a:pt x="6374" y="12911"/>
                  </a:lnTo>
                  <a:cubicBezTo>
                    <a:pt x="6374" y="12983"/>
                    <a:pt x="6338" y="13037"/>
                    <a:pt x="6266" y="13037"/>
                  </a:cubicBezTo>
                  <a:lnTo>
                    <a:pt x="5526" y="13037"/>
                  </a:lnTo>
                  <a:cubicBezTo>
                    <a:pt x="5454" y="13037"/>
                    <a:pt x="5399" y="12983"/>
                    <a:pt x="5399" y="12911"/>
                  </a:cubicBezTo>
                  <a:lnTo>
                    <a:pt x="5399" y="12441"/>
                  </a:lnTo>
                  <a:close/>
                  <a:moveTo>
                    <a:pt x="8704" y="12441"/>
                  </a:moveTo>
                  <a:lnTo>
                    <a:pt x="8704" y="12911"/>
                  </a:lnTo>
                  <a:lnTo>
                    <a:pt x="8686" y="12911"/>
                  </a:lnTo>
                  <a:cubicBezTo>
                    <a:pt x="8686" y="12983"/>
                    <a:pt x="8631" y="13037"/>
                    <a:pt x="8559" y="13037"/>
                  </a:cubicBezTo>
                  <a:lnTo>
                    <a:pt x="7819" y="13037"/>
                  </a:lnTo>
                  <a:cubicBezTo>
                    <a:pt x="7747" y="13037"/>
                    <a:pt x="7711" y="12983"/>
                    <a:pt x="7711" y="12911"/>
                  </a:cubicBezTo>
                  <a:lnTo>
                    <a:pt x="7711" y="12441"/>
                  </a:lnTo>
                  <a:close/>
                  <a:moveTo>
                    <a:pt x="11033" y="12441"/>
                  </a:moveTo>
                  <a:lnTo>
                    <a:pt x="11033" y="12911"/>
                  </a:lnTo>
                  <a:lnTo>
                    <a:pt x="10997" y="12911"/>
                  </a:lnTo>
                  <a:cubicBezTo>
                    <a:pt x="10997" y="12983"/>
                    <a:pt x="10961" y="13037"/>
                    <a:pt x="10888" y="13037"/>
                  </a:cubicBezTo>
                  <a:lnTo>
                    <a:pt x="10148" y="13037"/>
                  </a:lnTo>
                  <a:cubicBezTo>
                    <a:pt x="10076" y="13037"/>
                    <a:pt x="10040" y="12983"/>
                    <a:pt x="10040" y="12911"/>
                  </a:cubicBezTo>
                  <a:lnTo>
                    <a:pt x="10040" y="12441"/>
                  </a:lnTo>
                  <a:close/>
                  <a:moveTo>
                    <a:pt x="3594" y="1"/>
                  </a:moveTo>
                  <a:cubicBezTo>
                    <a:pt x="3486" y="1"/>
                    <a:pt x="3395" y="91"/>
                    <a:pt x="3395" y="217"/>
                  </a:cubicBezTo>
                  <a:lnTo>
                    <a:pt x="3395" y="633"/>
                  </a:lnTo>
                  <a:lnTo>
                    <a:pt x="3233" y="633"/>
                  </a:lnTo>
                  <a:cubicBezTo>
                    <a:pt x="2944" y="633"/>
                    <a:pt x="2691" y="886"/>
                    <a:pt x="2691" y="1174"/>
                  </a:cubicBezTo>
                  <a:lnTo>
                    <a:pt x="2691" y="1662"/>
                  </a:lnTo>
                  <a:lnTo>
                    <a:pt x="2420" y="1662"/>
                  </a:lnTo>
                  <a:cubicBezTo>
                    <a:pt x="2023" y="1662"/>
                    <a:pt x="1662" y="1987"/>
                    <a:pt x="1662" y="2420"/>
                  </a:cubicBezTo>
                  <a:lnTo>
                    <a:pt x="1662" y="2691"/>
                  </a:lnTo>
                  <a:lnTo>
                    <a:pt x="1174" y="2691"/>
                  </a:lnTo>
                  <a:cubicBezTo>
                    <a:pt x="886" y="2691"/>
                    <a:pt x="633" y="2944"/>
                    <a:pt x="633" y="3233"/>
                  </a:cubicBezTo>
                  <a:lnTo>
                    <a:pt x="633" y="3395"/>
                  </a:lnTo>
                  <a:lnTo>
                    <a:pt x="217" y="3395"/>
                  </a:lnTo>
                  <a:cubicBezTo>
                    <a:pt x="91" y="3395"/>
                    <a:pt x="1" y="3486"/>
                    <a:pt x="1" y="3594"/>
                  </a:cubicBezTo>
                  <a:cubicBezTo>
                    <a:pt x="1" y="3702"/>
                    <a:pt x="91" y="3792"/>
                    <a:pt x="217" y="3792"/>
                  </a:cubicBezTo>
                  <a:lnTo>
                    <a:pt x="633" y="3792"/>
                  </a:lnTo>
                  <a:lnTo>
                    <a:pt x="633" y="3955"/>
                  </a:lnTo>
                  <a:cubicBezTo>
                    <a:pt x="633" y="4244"/>
                    <a:pt x="886" y="4497"/>
                    <a:pt x="1174" y="4497"/>
                  </a:cubicBezTo>
                  <a:lnTo>
                    <a:pt x="1662" y="4497"/>
                  </a:lnTo>
                  <a:lnTo>
                    <a:pt x="1662" y="5002"/>
                  </a:lnTo>
                  <a:lnTo>
                    <a:pt x="1174" y="5002"/>
                  </a:lnTo>
                  <a:cubicBezTo>
                    <a:pt x="886" y="5002"/>
                    <a:pt x="633" y="5237"/>
                    <a:pt x="633" y="5544"/>
                  </a:cubicBezTo>
                  <a:lnTo>
                    <a:pt x="633" y="5688"/>
                  </a:lnTo>
                  <a:lnTo>
                    <a:pt x="217" y="5688"/>
                  </a:lnTo>
                  <a:cubicBezTo>
                    <a:pt x="91" y="5688"/>
                    <a:pt x="1" y="5779"/>
                    <a:pt x="1" y="5905"/>
                  </a:cubicBezTo>
                  <a:cubicBezTo>
                    <a:pt x="1" y="6013"/>
                    <a:pt x="91" y="6104"/>
                    <a:pt x="217" y="6104"/>
                  </a:cubicBezTo>
                  <a:lnTo>
                    <a:pt x="633" y="6104"/>
                  </a:lnTo>
                  <a:lnTo>
                    <a:pt x="633" y="6266"/>
                  </a:lnTo>
                  <a:cubicBezTo>
                    <a:pt x="633" y="6555"/>
                    <a:pt x="886" y="6808"/>
                    <a:pt x="1174" y="6808"/>
                  </a:cubicBezTo>
                  <a:lnTo>
                    <a:pt x="1662" y="6808"/>
                  </a:lnTo>
                  <a:lnTo>
                    <a:pt x="1662" y="7295"/>
                  </a:lnTo>
                  <a:lnTo>
                    <a:pt x="1174" y="7295"/>
                  </a:lnTo>
                  <a:cubicBezTo>
                    <a:pt x="886" y="7295"/>
                    <a:pt x="633" y="7548"/>
                    <a:pt x="633" y="7837"/>
                  </a:cubicBezTo>
                  <a:lnTo>
                    <a:pt x="633" y="7999"/>
                  </a:lnTo>
                  <a:lnTo>
                    <a:pt x="217" y="7999"/>
                  </a:lnTo>
                  <a:cubicBezTo>
                    <a:pt x="91" y="7999"/>
                    <a:pt x="1" y="8090"/>
                    <a:pt x="1" y="8198"/>
                  </a:cubicBezTo>
                  <a:cubicBezTo>
                    <a:pt x="1" y="8306"/>
                    <a:pt x="91" y="8397"/>
                    <a:pt x="217" y="8397"/>
                  </a:cubicBezTo>
                  <a:lnTo>
                    <a:pt x="633" y="8397"/>
                  </a:lnTo>
                  <a:lnTo>
                    <a:pt x="633" y="8559"/>
                  </a:lnTo>
                  <a:cubicBezTo>
                    <a:pt x="633" y="8848"/>
                    <a:pt x="886" y="9101"/>
                    <a:pt x="1174" y="9101"/>
                  </a:cubicBezTo>
                  <a:lnTo>
                    <a:pt x="1662" y="9101"/>
                  </a:lnTo>
                  <a:lnTo>
                    <a:pt x="1662" y="9606"/>
                  </a:lnTo>
                  <a:lnTo>
                    <a:pt x="1174" y="9606"/>
                  </a:lnTo>
                  <a:cubicBezTo>
                    <a:pt x="886" y="9606"/>
                    <a:pt x="633" y="9841"/>
                    <a:pt x="633" y="10148"/>
                  </a:cubicBezTo>
                  <a:lnTo>
                    <a:pt x="633" y="10293"/>
                  </a:lnTo>
                  <a:lnTo>
                    <a:pt x="217" y="10293"/>
                  </a:lnTo>
                  <a:cubicBezTo>
                    <a:pt x="91" y="10293"/>
                    <a:pt x="1" y="10383"/>
                    <a:pt x="1" y="10509"/>
                  </a:cubicBezTo>
                  <a:cubicBezTo>
                    <a:pt x="1" y="10618"/>
                    <a:pt x="91" y="10708"/>
                    <a:pt x="217" y="10708"/>
                  </a:cubicBezTo>
                  <a:lnTo>
                    <a:pt x="633" y="10708"/>
                  </a:lnTo>
                  <a:lnTo>
                    <a:pt x="633" y="10852"/>
                  </a:lnTo>
                  <a:cubicBezTo>
                    <a:pt x="633" y="11159"/>
                    <a:pt x="886" y="11412"/>
                    <a:pt x="1174" y="11412"/>
                  </a:cubicBezTo>
                  <a:lnTo>
                    <a:pt x="1662" y="11412"/>
                  </a:lnTo>
                  <a:lnTo>
                    <a:pt x="1662" y="11665"/>
                  </a:lnTo>
                  <a:cubicBezTo>
                    <a:pt x="1662" y="12080"/>
                    <a:pt x="1987" y="12441"/>
                    <a:pt x="2420" y="12441"/>
                  </a:cubicBezTo>
                  <a:lnTo>
                    <a:pt x="2691" y="12441"/>
                  </a:lnTo>
                  <a:lnTo>
                    <a:pt x="2691" y="12911"/>
                  </a:lnTo>
                  <a:cubicBezTo>
                    <a:pt x="2691" y="13218"/>
                    <a:pt x="2944" y="13452"/>
                    <a:pt x="3233" y="13452"/>
                  </a:cubicBezTo>
                  <a:lnTo>
                    <a:pt x="3395" y="13452"/>
                  </a:lnTo>
                  <a:lnTo>
                    <a:pt x="3395" y="13886"/>
                  </a:lnTo>
                  <a:cubicBezTo>
                    <a:pt x="3395" y="13994"/>
                    <a:pt x="3486" y="14084"/>
                    <a:pt x="3594" y="14084"/>
                  </a:cubicBezTo>
                  <a:cubicBezTo>
                    <a:pt x="3702" y="14084"/>
                    <a:pt x="3792" y="13994"/>
                    <a:pt x="3792" y="13886"/>
                  </a:cubicBezTo>
                  <a:lnTo>
                    <a:pt x="3792" y="13452"/>
                  </a:lnTo>
                  <a:lnTo>
                    <a:pt x="3955" y="13452"/>
                  </a:lnTo>
                  <a:cubicBezTo>
                    <a:pt x="4244" y="13452"/>
                    <a:pt x="4497" y="13200"/>
                    <a:pt x="4497" y="12911"/>
                  </a:cubicBezTo>
                  <a:lnTo>
                    <a:pt x="4497" y="12441"/>
                  </a:lnTo>
                  <a:lnTo>
                    <a:pt x="5002" y="12441"/>
                  </a:lnTo>
                  <a:lnTo>
                    <a:pt x="5002" y="12911"/>
                  </a:lnTo>
                  <a:cubicBezTo>
                    <a:pt x="5002" y="13218"/>
                    <a:pt x="5237" y="13452"/>
                    <a:pt x="5544" y="13452"/>
                  </a:cubicBezTo>
                  <a:lnTo>
                    <a:pt x="5688" y="13452"/>
                  </a:lnTo>
                  <a:lnTo>
                    <a:pt x="5688" y="13886"/>
                  </a:lnTo>
                  <a:cubicBezTo>
                    <a:pt x="5688" y="13994"/>
                    <a:pt x="5779" y="14084"/>
                    <a:pt x="5905" y="14084"/>
                  </a:cubicBezTo>
                  <a:cubicBezTo>
                    <a:pt x="6013" y="14084"/>
                    <a:pt x="6104" y="13994"/>
                    <a:pt x="6104" y="13886"/>
                  </a:cubicBezTo>
                  <a:lnTo>
                    <a:pt x="6104" y="13452"/>
                  </a:lnTo>
                  <a:lnTo>
                    <a:pt x="6266" y="13452"/>
                  </a:lnTo>
                  <a:cubicBezTo>
                    <a:pt x="6555" y="13452"/>
                    <a:pt x="6808" y="13200"/>
                    <a:pt x="6808" y="12911"/>
                  </a:cubicBezTo>
                  <a:lnTo>
                    <a:pt x="6808" y="12441"/>
                  </a:lnTo>
                  <a:lnTo>
                    <a:pt x="7295" y="12441"/>
                  </a:lnTo>
                  <a:lnTo>
                    <a:pt x="7295" y="12911"/>
                  </a:lnTo>
                  <a:cubicBezTo>
                    <a:pt x="7295" y="13218"/>
                    <a:pt x="7548" y="13452"/>
                    <a:pt x="7837" y="13452"/>
                  </a:cubicBezTo>
                  <a:lnTo>
                    <a:pt x="7999" y="13452"/>
                  </a:lnTo>
                  <a:lnTo>
                    <a:pt x="7999" y="13886"/>
                  </a:lnTo>
                  <a:cubicBezTo>
                    <a:pt x="7999" y="13994"/>
                    <a:pt x="8090" y="14084"/>
                    <a:pt x="8198" y="14084"/>
                  </a:cubicBezTo>
                  <a:cubicBezTo>
                    <a:pt x="8306" y="14084"/>
                    <a:pt x="8397" y="13994"/>
                    <a:pt x="8397" y="13886"/>
                  </a:cubicBezTo>
                  <a:lnTo>
                    <a:pt x="8397" y="13452"/>
                  </a:lnTo>
                  <a:lnTo>
                    <a:pt x="8559" y="13452"/>
                  </a:lnTo>
                  <a:cubicBezTo>
                    <a:pt x="8848" y="13452"/>
                    <a:pt x="9101" y="13200"/>
                    <a:pt x="9101" y="12911"/>
                  </a:cubicBezTo>
                  <a:lnTo>
                    <a:pt x="9101" y="12441"/>
                  </a:lnTo>
                  <a:lnTo>
                    <a:pt x="9606" y="12441"/>
                  </a:lnTo>
                  <a:lnTo>
                    <a:pt x="9606" y="12911"/>
                  </a:lnTo>
                  <a:cubicBezTo>
                    <a:pt x="9606" y="13218"/>
                    <a:pt x="9841" y="13452"/>
                    <a:pt x="10148" y="13452"/>
                  </a:cubicBezTo>
                  <a:lnTo>
                    <a:pt x="10293" y="13452"/>
                  </a:lnTo>
                  <a:lnTo>
                    <a:pt x="10293" y="13886"/>
                  </a:lnTo>
                  <a:cubicBezTo>
                    <a:pt x="10293" y="13994"/>
                    <a:pt x="10383" y="14084"/>
                    <a:pt x="10509" y="14084"/>
                  </a:cubicBezTo>
                  <a:cubicBezTo>
                    <a:pt x="10618" y="14084"/>
                    <a:pt x="10708" y="13994"/>
                    <a:pt x="10708" y="13886"/>
                  </a:cubicBezTo>
                  <a:lnTo>
                    <a:pt x="10708" y="13452"/>
                  </a:lnTo>
                  <a:lnTo>
                    <a:pt x="10870" y="13452"/>
                  </a:lnTo>
                  <a:cubicBezTo>
                    <a:pt x="11159" y="13452"/>
                    <a:pt x="11412" y="13200"/>
                    <a:pt x="11412" y="12911"/>
                  </a:cubicBezTo>
                  <a:lnTo>
                    <a:pt x="11412" y="12441"/>
                  </a:lnTo>
                  <a:lnTo>
                    <a:pt x="11683" y="12441"/>
                  </a:lnTo>
                  <a:cubicBezTo>
                    <a:pt x="12080" y="12441"/>
                    <a:pt x="12441" y="12098"/>
                    <a:pt x="12441" y="11683"/>
                  </a:cubicBezTo>
                  <a:lnTo>
                    <a:pt x="12441" y="11412"/>
                  </a:lnTo>
                  <a:lnTo>
                    <a:pt x="12929" y="11412"/>
                  </a:lnTo>
                  <a:cubicBezTo>
                    <a:pt x="13218" y="11412"/>
                    <a:pt x="13470" y="11159"/>
                    <a:pt x="13470" y="10870"/>
                  </a:cubicBezTo>
                  <a:lnTo>
                    <a:pt x="13470" y="10708"/>
                  </a:lnTo>
                  <a:lnTo>
                    <a:pt x="13886" y="10708"/>
                  </a:lnTo>
                  <a:cubicBezTo>
                    <a:pt x="14012" y="10708"/>
                    <a:pt x="14102" y="10618"/>
                    <a:pt x="14102" y="10509"/>
                  </a:cubicBezTo>
                  <a:cubicBezTo>
                    <a:pt x="14102" y="10383"/>
                    <a:pt x="14012" y="10293"/>
                    <a:pt x="13886" y="10293"/>
                  </a:cubicBezTo>
                  <a:lnTo>
                    <a:pt x="13470" y="10293"/>
                  </a:lnTo>
                  <a:lnTo>
                    <a:pt x="13470" y="10148"/>
                  </a:lnTo>
                  <a:cubicBezTo>
                    <a:pt x="13470" y="9841"/>
                    <a:pt x="13218" y="9606"/>
                    <a:pt x="12929" y="9606"/>
                  </a:cubicBezTo>
                  <a:lnTo>
                    <a:pt x="12441" y="9606"/>
                  </a:lnTo>
                  <a:lnTo>
                    <a:pt x="12441" y="9101"/>
                  </a:lnTo>
                  <a:lnTo>
                    <a:pt x="12929" y="9101"/>
                  </a:lnTo>
                  <a:cubicBezTo>
                    <a:pt x="13218" y="9101"/>
                    <a:pt x="13470" y="8848"/>
                    <a:pt x="13470" y="8559"/>
                  </a:cubicBezTo>
                  <a:lnTo>
                    <a:pt x="13470" y="8397"/>
                  </a:lnTo>
                  <a:lnTo>
                    <a:pt x="13886" y="8397"/>
                  </a:lnTo>
                  <a:cubicBezTo>
                    <a:pt x="14012" y="8397"/>
                    <a:pt x="14102" y="8306"/>
                    <a:pt x="14102" y="8198"/>
                  </a:cubicBezTo>
                  <a:cubicBezTo>
                    <a:pt x="14102" y="8090"/>
                    <a:pt x="14012" y="7999"/>
                    <a:pt x="13886" y="7999"/>
                  </a:cubicBezTo>
                  <a:lnTo>
                    <a:pt x="13470" y="7999"/>
                  </a:lnTo>
                  <a:lnTo>
                    <a:pt x="13470" y="7837"/>
                  </a:lnTo>
                  <a:cubicBezTo>
                    <a:pt x="13470" y="7548"/>
                    <a:pt x="13218" y="7295"/>
                    <a:pt x="12929" y="7295"/>
                  </a:cubicBezTo>
                  <a:lnTo>
                    <a:pt x="12441" y="7295"/>
                  </a:lnTo>
                  <a:lnTo>
                    <a:pt x="12441" y="6808"/>
                  </a:lnTo>
                  <a:lnTo>
                    <a:pt x="12929" y="6808"/>
                  </a:lnTo>
                  <a:cubicBezTo>
                    <a:pt x="13218" y="6808"/>
                    <a:pt x="13470" y="6555"/>
                    <a:pt x="13470" y="6266"/>
                  </a:cubicBezTo>
                  <a:lnTo>
                    <a:pt x="13470" y="6104"/>
                  </a:lnTo>
                  <a:lnTo>
                    <a:pt x="13886" y="6104"/>
                  </a:lnTo>
                  <a:cubicBezTo>
                    <a:pt x="14012" y="6104"/>
                    <a:pt x="14102" y="6013"/>
                    <a:pt x="14102" y="5905"/>
                  </a:cubicBezTo>
                  <a:cubicBezTo>
                    <a:pt x="14102" y="5779"/>
                    <a:pt x="14012" y="5688"/>
                    <a:pt x="13886" y="5688"/>
                  </a:cubicBezTo>
                  <a:lnTo>
                    <a:pt x="13470" y="5688"/>
                  </a:lnTo>
                  <a:lnTo>
                    <a:pt x="13470" y="5544"/>
                  </a:lnTo>
                  <a:cubicBezTo>
                    <a:pt x="13470" y="5237"/>
                    <a:pt x="13218" y="5002"/>
                    <a:pt x="12929" y="5002"/>
                  </a:cubicBezTo>
                  <a:lnTo>
                    <a:pt x="12441" y="5002"/>
                  </a:lnTo>
                  <a:lnTo>
                    <a:pt x="12441" y="4497"/>
                  </a:lnTo>
                  <a:lnTo>
                    <a:pt x="12929" y="4497"/>
                  </a:lnTo>
                  <a:cubicBezTo>
                    <a:pt x="13218" y="4497"/>
                    <a:pt x="13470" y="4244"/>
                    <a:pt x="13470" y="3955"/>
                  </a:cubicBezTo>
                  <a:lnTo>
                    <a:pt x="13470" y="3792"/>
                  </a:lnTo>
                  <a:lnTo>
                    <a:pt x="13886" y="3792"/>
                  </a:lnTo>
                  <a:cubicBezTo>
                    <a:pt x="14012" y="3792"/>
                    <a:pt x="14102" y="3702"/>
                    <a:pt x="14102" y="3594"/>
                  </a:cubicBezTo>
                  <a:cubicBezTo>
                    <a:pt x="14102" y="3486"/>
                    <a:pt x="14012" y="3395"/>
                    <a:pt x="13886" y="3395"/>
                  </a:cubicBezTo>
                  <a:lnTo>
                    <a:pt x="13470" y="3395"/>
                  </a:lnTo>
                  <a:lnTo>
                    <a:pt x="13470" y="3233"/>
                  </a:lnTo>
                  <a:cubicBezTo>
                    <a:pt x="13470" y="2944"/>
                    <a:pt x="13218" y="2691"/>
                    <a:pt x="12929" y="2691"/>
                  </a:cubicBezTo>
                  <a:lnTo>
                    <a:pt x="12441" y="2691"/>
                  </a:lnTo>
                  <a:lnTo>
                    <a:pt x="12441" y="2420"/>
                  </a:lnTo>
                  <a:cubicBezTo>
                    <a:pt x="12441" y="2023"/>
                    <a:pt x="12116" y="1662"/>
                    <a:pt x="11683" y="1662"/>
                  </a:cubicBezTo>
                  <a:lnTo>
                    <a:pt x="11412" y="1662"/>
                  </a:lnTo>
                  <a:lnTo>
                    <a:pt x="11412" y="1174"/>
                  </a:lnTo>
                  <a:cubicBezTo>
                    <a:pt x="11412" y="886"/>
                    <a:pt x="11159" y="633"/>
                    <a:pt x="10870" y="633"/>
                  </a:cubicBezTo>
                  <a:lnTo>
                    <a:pt x="10708" y="633"/>
                  </a:lnTo>
                  <a:lnTo>
                    <a:pt x="10708" y="217"/>
                  </a:lnTo>
                  <a:cubicBezTo>
                    <a:pt x="10708" y="91"/>
                    <a:pt x="10618" y="1"/>
                    <a:pt x="10509" y="1"/>
                  </a:cubicBezTo>
                  <a:cubicBezTo>
                    <a:pt x="10383" y="1"/>
                    <a:pt x="10293" y="91"/>
                    <a:pt x="10293" y="217"/>
                  </a:cubicBezTo>
                  <a:lnTo>
                    <a:pt x="10293" y="633"/>
                  </a:lnTo>
                  <a:lnTo>
                    <a:pt x="10148" y="633"/>
                  </a:lnTo>
                  <a:cubicBezTo>
                    <a:pt x="9841" y="633"/>
                    <a:pt x="9606" y="886"/>
                    <a:pt x="9606" y="1174"/>
                  </a:cubicBezTo>
                  <a:lnTo>
                    <a:pt x="9606" y="1662"/>
                  </a:lnTo>
                  <a:lnTo>
                    <a:pt x="9101" y="1662"/>
                  </a:lnTo>
                  <a:lnTo>
                    <a:pt x="9101" y="1174"/>
                  </a:lnTo>
                  <a:cubicBezTo>
                    <a:pt x="9101" y="886"/>
                    <a:pt x="8848" y="633"/>
                    <a:pt x="8559" y="633"/>
                  </a:cubicBezTo>
                  <a:lnTo>
                    <a:pt x="8397" y="633"/>
                  </a:lnTo>
                  <a:lnTo>
                    <a:pt x="8397" y="217"/>
                  </a:lnTo>
                  <a:cubicBezTo>
                    <a:pt x="8397" y="91"/>
                    <a:pt x="8306" y="1"/>
                    <a:pt x="8198" y="1"/>
                  </a:cubicBezTo>
                  <a:cubicBezTo>
                    <a:pt x="8090" y="1"/>
                    <a:pt x="7999" y="91"/>
                    <a:pt x="7999" y="217"/>
                  </a:cubicBezTo>
                  <a:lnTo>
                    <a:pt x="7999" y="633"/>
                  </a:lnTo>
                  <a:lnTo>
                    <a:pt x="7837" y="633"/>
                  </a:lnTo>
                  <a:cubicBezTo>
                    <a:pt x="7548" y="633"/>
                    <a:pt x="7295" y="886"/>
                    <a:pt x="7295" y="1174"/>
                  </a:cubicBezTo>
                  <a:lnTo>
                    <a:pt x="7295" y="1662"/>
                  </a:lnTo>
                  <a:lnTo>
                    <a:pt x="6808" y="1662"/>
                  </a:lnTo>
                  <a:lnTo>
                    <a:pt x="6808" y="1174"/>
                  </a:lnTo>
                  <a:cubicBezTo>
                    <a:pt x="6808" y="886"/>
                    <a:pt x="6555" y="633"/>
                    <a:pt x="6266" y="633"/>
                  </a:cubicBezTo>
                  <a:lnTo>
                    <a:pt x="6104" y="633"/>
                  </a:lnTo>
                  <a:lnTo>
                    <a:pt x="6104" y="217"/>
                  </a:lnTo>
                  <a:cubicBezTo>
                    <a:pt x="6104" y="91"/>
                    <a:pt x="6013" y="1"/>
                    <a:pt x="5905" y="1"/>
                  </a:cubicBezTo>
                  <a:cubicBezTo>
                    <a:pt x="5779" y="1"/>
                    <a:pt x="5688" y="91"/>
                    <a:pt x="5688" y="217"/>
                  </a:cubicBezTo>
                  <a:lnTo>
                    <a:pt x="5688" y="633"/>
                  </a:lnTo>
                  <a:lnTo>
                    <a:pt x="5544" y="633"/>
                  </a:lnTo>
                  <a:cubicBezTo>
                    <a:pt x="5237" y="633"/>
                    <a:pt x="5002" y="886"/>
                    <a:pt x="5002" y="1174"/>
                  </a:cubicBezTo>
                  <a:lnTo>
                    <a:pt x="5002" y="1662"/>
                  </a:lnTo>
                  <a:lnTo>
                    <a:pt x="4497" y="1662"/>
                  </a:lnTo>
                  <a:lnTo>
                    <a:pt x="4497" y="1174"/>
                  </a:lnTo>
                  <a:cubicBezTo>
                    <a:pt x="4497" y="886"/>
                    <a:pt x="4244" y="633"/>
                    <a:pt x="3955" y="633"/>
                  </a:cubicBezTo>
                  <a:lnTo>
                    <a:pt x="3792" y="633"/>
                  </a:lnTo>
                  <a:lnTo>
                    <a:pt x="3792" y="217"/>
                  </a:lnTo>
                  <a:cubicBezTo>
                    <a:pt x="3792" y="91"/>
                    <a:pt x="3702"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7932910" y="1325058"/>
              <a:ext cx="261500" cy="260334"/>
            </a:xfrm>
            <a:custGeom>
              <a:avLst/>
              <a:gdLst/>
              <a:ahLst/>
              <a:cxnLst/>
              <a:rect l="l" t="t" r="r" b="b"/>
              <a:pathLst>
                <a:path w="8071" h="8035" extrusionOk="0">
                  <a:moveTo>
                    <a:pt x="578" y="0"/>
                  </a:moveTo>
                  <a:cubicBezTo>
                    <a:pt x="271" y="0"/>
                    <a:pt x="0" y="271"/>
                    <a:pt x="0" y="578"/>
                  </a:cubicBezTo>
                  <a:lnTo>
                    <a:pt x="0" y="7439"/>
                  </a:lnTo>
                  <a:cubicBezTo>
                    <a:pt x="0" y="7764"/>
                    <a:pt x="271" y="8035"/>
                    <a:pt x="578" y="8035"/>
                  </a:cubicBezTo>
                  <a:lnTo>
                    <a:pt x="5001" y="8035"/>
                  </a:lnTo>
                  <a:cubicBezTo>
                    <a:pt x="5110" y="8035"/>
                    <a:pt x="5200" y="7999"/>
                    <a:pt x="5290" y="7945"/>
                  </a:cubicBezTo>
                  <a:lnTo>
                    <a:pt x="7728" y="6410"/>
                  </a:lnTo>
                  <a:cubicBezTo>
                    <a:pt x="7945" y="6265"/>
                    <a:pt x="8053" y="6049"/>
                    <a:pt x="8053" y="5814"/>
                  </a:cubicBezTo>
                  <a:lnTo>
                    <a:pt x="8053" y="5435"/>
                  </a:lnTo>
                  <a:cubicBezTo>
                    <a:pt x="8071" y="5327"/>
                    <a:pt x="7963" y="5236"/>
                    <a:pt x="7854" y="5236"/>
                  </a:cubicBezTo>
                  <a:cubicBezTo>
                    <a:pt x="7728" y="5236"/>
                    <a:pt x="7638" y="5327"/>
                    <a:pt x="7638" y="5435"/>
                  </a:cubicBezTo>
                  <a:lnTo>
                    <a:pt x="7638" y="5814"/>
                  </a:lnTo>
                  <a:cubicBezTo>
                    <a:pt x="7638" y="5904"/>
                    <a:pt x="7602" y="5995"/>
                    <a:pt x="7511" y="6067"/>
                  </a:cubicBezTo>
                  <a:lnTo>
                    <a:pt x="5074" y="7602"/>
                  </a:lnTo>
                  <a:cubicBezTo>
                    <a:pt x="5056" y="7620"/>
                    <a:pt x="5020" y="7620"/>
                    <a:pt x="5001" y="7620"/>
                  </a:cubicBezTo>
                  <a:lnTo>
                    <a:pt x="578" y="7620"/>
                  </a:lnTo>
                  <a:cubicBezTo>
                    <a:pt x="488" y="7620"/>
                    <a:pt x="397" y="7529"/>
                    <a:pt x="397" y="7439"/>
                  </a:cubicBezTo>
                  <a:lnTo>
                    <a:pt x="397" y="578"/>
                  </a:lnTo>
                  <a:cubicBezTo>
                    <a:pt x="397" y="488"/>
                    <a:pt x="488" y="397"/>
                    <a:pt x="578" y="397"/>
                  </a:cubicBezTo>
                  <a:lnTo>
                    <a:pt x="1011" y="397"/>
                  </a:lnTo>
                  <a:cubicBezTo>
                    <a:pt x="1119" y="397"/>
                    <a:pt x="1210" y="307"/>
                    <a:pt x="1210" y="199"/>
                  </a:cubicBezTo>
                  <a:cubicBezTo>
                    <a:pt x="1210" y="90"/>
                    <a:pt x="1119" y="0"/>
                    <a:pt x="101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7990809" y="1325058"/>
              <a:ext cx="203602" cy="151535"/>
            </a:xfrm>
            <a:custGeom>
              <a:avLst/>
              <a:gdLst/>
              <a:ahLst/>
              <a:cxnLst/>
              <a:rect l="l" t="t" r="r" b="b"/>
              <a:pathLst>
                <a:path w="6284" h="4677" extrusionOk="0">
                  <a:moveTo>
                    <a:pt x="217" y="0"/>
                  </a:moveTo>
                  <a:cubicBezTo>
                    <a:pt x="91" y="0"/>
                    <a:pt x="1" y="90"/>
                    <a:pt x="1" y="199"/>
                  </a:cubicBezTo>
                  <a:cubicBezTo>
                    <a:pt x="1" y="307"/>
                    <a:pt x="91" y="397"/>
                    <a:pt x="217" y="397"/>
                  </a:cubicBezTo>
                  <a:lnTo>
                    <a:pt x="5670" y="397"/>
                  </a:lnTo>
                  <a:cubicBezTo>
                    <a:pt x="5760" y="397"/>
                    <a:pt x="5851" y="488"/>
                    <a:pt x="5851" y="578"/>
                  </a:cubicBezTo>
                  <a:lnTo>
                    <a:pt x="5851" y="4460"/>
                  </a:lnTo>
                  <a:cubicBezTo>
                    <a:pt x="5851" y="4586"/>
                    <a:pt x="5941" y="4677"/>
                    <a:pt x="6067" y="4677"/>
                  </a:cubicBezTo>
                  <a:cubicBezTo>
                    <a:pt x="6176" y="4677"/>
                    <a:pt x="6266" y="4586"/>
                    <a:pt x="6266" y="4460"/>
                  </a:cubicBezTo>
                  <a:lnTo>
                    <a:pt x="6266" y="578"/>
                  </a:lnTo>
                  <a:cubicBezTo>
                    <a:pt x="6284" y="253"/>
                    <a:pt x="6013"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8001922" y="1430942"/>
              <a:ext cx="122893" cy="13478"/>
            </a:xfrm>
            <a:custGeom>
              <a:avLst/>
              <a:gdLst/>
              <a:ahLst/>
              <a:cxnLst/>
              <a:rect l="l" t="t" r="r" b="b"/>
              <a:pathLst>
                <a:path w="3793" h="416" extrusionOk="0">
                  <a:moveTo>
                    <a:pt x="199" y="0"/>
                  </a:moveTo>
                  <a:cubicBezTo>
                    <a:pt x="91" y="0"/>
                    <a:pt x="1" y="91"/>
                    <a:pt x="1" y="199"/>
                  </a:cubicBezTo>
                  <a:cubicBezTo>
                    <a:pt x="1" y="325"/>
                    <a:pt x="91" y="416"/>
                    <a:pt x="199" y="416"/>
                  </a:cubicBezTo>
                  <a:lnTo>
                    <a:pt x="3594" y="416"/>
                  </a:lnTo>
                  <a:cubicBezTo>
                    <a:pt x="3702" y="416"/>
                    <a:pt x="3792" y="325"/>
                    <a:pt x="3792" y="199"/>
                  </a:cubicBezTo>
                  <a:cubicBezTo>
                    <a:pt x="3792" y="91"/>
                    <a:pt x="3702" y="0"/>
                    <a:pt x="359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8013619" y="1454918"/>
              <a:ext cx="99500" cy="13478"/>
            </a:xfrm>
            <a:custGeom>
              <a:avLst/>
              <a:gdLst/>
              <a:ahLst/>
              <a:cxnLst/>
              <a:rect l="l" t="t" r="r" b="b"/>
              <a:pathLst>
                <a:path w="3071" h="416" extrusionOk="0">
                  <a:moveTo>
                    <a:pt x="217" y="1"/>
                  </a:moveTo>
                  <a:cubicBezTo>
                    <a:pt x="91" y="1"/>
                    <a:pt x="1" y="91"/>
                    <a:pt x="1" y="217"/>
                  </a:cubicBezTo>
                  <a:cubicBezTo>
                    <a:pt x="1" y="326"/>
                    <a:pt x="91" y="416"/>
                    <a:pt x="217" y="416"/>
                  </a:cubicBezTo>
                  <a:lnTo>
                    <a:pt x="2872" y="416"/>
                  </a:lnTo>
                  <a:cubicBezTo>
                    <a:pt x="2980" y="416"/>
                    <a:pt x="3070" y="326"/>
                    <a:pt x="3070" y="217"/>
                  </a:cubicBezTo>
                  <a:cubicBezTo>
                    <a:pt x="3070" y="91"/>
                    <a:pt x="2980" y="1"/>
                    <a:pt x="28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8024149" y="1479477"/>
              <a:ext cx="79607" cy="12928"/>
            </a:xfrm>
            <a:custGeom>
              <a:avLst/>
              <a:gdLst/>
              <a:ahLst/>
              <a:cxnLst/>
              <a:rect l="l" t="t" r="r" b="b"/>
              <a:pathLst>
                <a:path w="2457" h="399"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7970915" y="1518681"/>
              <a:ext cx="12895" cy="36904"/>
            </a:xfrm>
            <a:custGeom>
              <a:avLst/>
              <a:gdLst/>
              <a:ahLst/>
              <a:cxnLst/>
              <a:rect l="l" t="t" r="r" b="b"/>
              <a:pathLst>
                <a:path w="398" h="1139" extrusionOk="0">
                  <a:moveTo>
                    <a:pt x="199" y="1"/>
                  </a:moveTo>
                  <a:cubicBezTo>
                    <a:pt x="91" y="1"/>
                    <a:pt x="1" y="91"/>
                    <a:pt x="1" y="199"/>
                  </a:cubicBezTo>
                  <a:lnTo>
                    <a:pt x="1" y="921"/>
                  </a:lnTo>
                  <a:cubicBezTo>
                    <a:pt x="1" y="1048"/>
                    <a:pt x="91" y="1138"/>
                    <a:pt x="199" y="1138"/>
                  </a:cubicBezTo>
                  <a:cubicBezTo>
                    <a:pt x="308" y="1138"/>
                    <a:pt x="398" y="1048"/>
                    <a:pt x="398" y="921"/>
                  </a:cubicBezTo>
                  <a:lnTo>
                    <a:pt x="398" y="199"/>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8018900" y="1530377"/>
              <a:ext cx="13478" cy="25207"/>
            </a:xfrm>
            <a:custGeom>
              <a:avLst/>
              <a:gdLst/>
              <a:ahLst/>
              <a:cxnLst/>
              <a:rect l="l" t="t" r="r" b="b"/>
              <a:pathLst>
                <a:path w="416" h="778" extrusionOk="0">
                  <a:moveTo>
                    <a:pt x="199" y="1"/>
                  </a:moveTo>
                  <a:cubicBezTo>
                    <a:pt x="91" y="1"/>
                    <a:pt x="0" y="91"/>
                    <a:pt x="0" y="199"/>
                  </a:cubicBezTo>
                  <a:lnTo>
                    <a:pt x="0" y="560"/>
                  </a:lnTo>
                  <a:cubicBezTo>
                    <a:pt x="0" y="687"/>
                    <a:pt x="91" y="777"/>
                    <a:pt x="199" y="777"/>
                  </a:cubicBezTo>
                  <a:cubicBezTo>
                    <a:pt x="325" y="777"/>
                    <a:pt x="416" y="687"/>
                    <a:pt x="416" y="560"/>
                  </a:cubicBezTo>
                  <a:lnTo>
                    <a:pt x="416" y="199"/>
                  </a:lnTo>
                  <a:cubicBezTo>
                    <a:pt x="416" y="91"/>
                    <a:pt x="325"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7994891" y="1526295"/>
              <a:ext cx="12928" cy="29290"/>
            </a:xfrm>
            <a:custGeom>
              <a:avLst/>
              <a:gdLst/>
              <a:ahLst/>
              <a:cxnLst/>
              <a:rect l="l" t="t" r="r" b="b"/>
              <a:pathLst>
                <a:path w="399" h="904" extrusionOk="0">
                  <a:moveTo>
                    <a:pt x="200" y="0"/>
                  </a:moveTo>
                  <a:cubicBezTo>
                    <a:pt x="91" y="0"/>
                    <a:pt x="1" y="91"/>
                    <a:pt x="1" y="199"/>
                  </a:cubicBezTo>
                  <a:lnTo>
                    <a:pt x="1" y="686"/>
                  </a:lnTo>
                  <a:cubicBezTo>
                    <a:pt x="1" y="813"/>
                    <a:pt x="91" y="903"/>
                    <a:pt x="200" y="903"/>
                  </a:cubicBezTo>
                  <a:cubicBezTo>
                    <a:pt x="308" y="903"/>
                    <a:pt x="398" y="813"/>
                    <a:pt x="398" y="686"/>
                  </a:cubicBezTo>
                  <a:lnTo>
                    <a:pt x="398" y="199"/>
                  </a:lnTo>
                  <a:cubicBezTo>
                    <a:pt x="398" y="91"/>
                    <a:pt x="308"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3"/>
          <p:cNvGrpSpPr/>
          <p:nvPr/>
        </p:nvGrpSpPr>
        <p:grpSpPr>
          <a:xfrm>
            <a:off x="7108426" y="3756905"/>
            <a:ext cx="456905" cy="454021"/>
            <a:chOff x="7233815" y="3746958"/>
            <a:chExt cx="456905" cy="454021"/>
          </a:xfrm>
        </p:grpSpPr>
        <p:sp>
          <p:nvSpPr>
            <p:cNvPr id="877" name="Google Shape;877;p63"/>
            <p:cNvSpPr/>
            <p:nvPr/>
          </p:nvSpPr>
          <p:spPr>
            <a:xfrm>
              <a:off x="7233815" y="3746958"/>
              <a:ext cx="456905" cy="454021"/>
            </a:xfrm>
            <a:custGeom>
              <a:avLst/>
              <a:gdLst/>
              <a:ahLst/>
              <a:cxnLst/>
              <a:rect l="l" t="t" r="r" b="b"/>
              <a:pathLst>
                <a:path w="14102" h="14013" extrusionOk="0">
                  <a:moveTo>
                    <a:pt x="12152" y="434"/>
                  </a:moveTo>
                  <a:cubicBezTo>
                    <a:pt x="12296" y="434"/>
                    <a:pt x="12387" y="542"/>
                    <a:pt x="12387" y="651"/>
                  </a:cubicBezTo>
                  <a:lnTo>
                    <a:pt x="12387" y="7512"/>
                  </a:lnTo>
                  <a:cubicBezTo>
                    <a:pt x="12387" y="7656"/>
                    <a:pt x="12278" y="7747"/>
                    <a:pt x="12152" y="7747"/>
                  </a:cubicBezTo>
                  <a:lnTo>
                    <a:pt x="1987" y="7747"/>
                  </a:lnTo>
                  <a:cubicBezTo>
                    <a:pt x="1842" y="7747"/>
                    <a:pt x="1752" y="7620"/>
                    <a:pt x="1752" y="7512"/>
                  </a:cubicBezTo>
                  <a:lnTo>
                    <a:pt x="1752" y="651"/>
                  </a:lnTo>
                  <a:cubicBezTo>
                    <a:pt x="1752" y="524"/>
                    <a:pt x="1860" y="434"/>
                    <a:pt x="1987" y="434"/>
                  </a:cubicBezTo>
                  <a:close/>
                  <a:moveTo>
                    <a:pt x="8270" y="9408"/>
                  </a:moveTo>
                  <a:lnTo>
                    <a:pt x="8216" y="9733"/>
                  </a:lnTo>
                  <a:cubicBezTo>
                    <a:pt x="8180" y="9769"/>
                    <a:pt x="8144" y="9823"/>
                    <a:pt x="8089" y="9823"/>
                  </a:cubicBezTo>
                  <a:lnTo>
                    <a:pt x="6049" y="9823"/>
                  </a:lnTo>
                  <a:cubicBezTo>
                    <a:pt x="5977" y="9823"/>
                    <a:pt x="5923" y="9769"/>
                    <a:pt x="5923" y="9733"/>
                  </a:cubicBezTo>
                  <a:lnTo>
                    <a:pt x="5869" y="9408"/>
                  </a:lnTo>
                  <a:close/>
                  <a:moveTo>
                    <a:pt x="13669" y="9426"/>
                  </a:moveTo>
                  <a:lnTo>
                    <a:pt x="13669" y="10220"/>
                  </a:lnTo>
                  <a:cubicBezTo>
                    <a:pt x="13687" y="10473"/>
                    <a:pt x="13488" y="10672"/>
                    <a:pt x="13235" y="10672"/>
                  </a:cubicBezTo>
                  <a:lnTo>
                    <a:pt x="867" y="10672"/>
                  </a:lnTo>
                  <a:cubicBezTo>
                    <a:pt x="632" y="10672"/>
                    <a:pt x="416" y="10473"/>
                    <a:pt x="416" y="10220"/>
                  </a:cubicBezTo>
                  <a:lnTo>
                    <a:pt x="416" y="9426"/>
                  </a:lnTo>
                  <a:lnTo>
                    <a:pt x="5417" y="9426"/>
                  </a:lnTo>
                  <a:lnTo>
                    <a:pt x="5507" y="9859"/>
                  </a:lnTo>
                  <a:cubicBezTo>
                    <a:pt x="5562" y="10112"/>
                    <a:pt x="5778" y="10275"/>
                    <a:pt x="6013" y="10275"/>
                  </a:cubicBezTo>
                  <a:lnTo>
                    <a:pt x="8071" y="10275"/>
                  </a:lnTo>
                  <a:cubicBezTo>
                    <a:pt x="8324" y="10275"/>
                    <a:pt x="8541" y="10094"/>
                    <a:pt x="8595" y="9859"/>
                  </a:cubicBezTo>
                  <a:lnTo>
                    <a:pt x="8685" y="9426"/>
                  </a:lnTo>
                  <a:close/>
                  <a:moveTo>
                    <a:pt x="8812" y="11051"/>
                  </a:moveTo>
                  <a:lnTo>
                    <a:pt x="9155" y="12279"/>
                  </a:lnTo>
                  <a:lnTo>
                    <a:pt x="4966" y="12279"/>
                  </a:lnTo>
                  <a:lnTo>
                    <a:pt x="5291" y="11051"/>
                  </a:lnTo>
                  <a:close/>
                  <a:moveTo>
                    <a:pt x="1950" y="1"/>
                  </a:moveTo>
                  <a:cubicBezTo>
                    <a:pt x="1589" y="1"/>
                    <a:pt x="1300" y="290"/>
                    <a:pt x="1300" y="651"/>
                  </a:cubicBezTo>
                  <a:lnTo>
                    <a:pt x="1300" y="1102"/>
                  </a:lnTo>
                  <a:lnTo>
                    <a:pt x="849" y="1102"/>
                  </a:lnTo>
                  <a:cubicBezTo>
                    <a:pt x="380" y="1102"/>
                    <a:pt x="0" y="1481"/>
                    <a:pt x="0" y="1951"/>
                  </a:cubicBezTo>
                  <a:lnTo>
                    <a:pt x="0" y="2366"/>
                  </a:lnTo>
                  <a:cubicBezTo>
                    <a:pt x="0" y="2474"/>
                    <a:pt x="91" y="2565"/>
                    <a:pt x="199" y="2565"/>
                  </a:cubicBezTo>
                  <a:cubicBezTo>
                    <a:pt x="307" y="2565"/>
                    <a:pt x="398" y="2474"/>
                    <a:pt x="398" y="2366"/>
                  </a:cubicBezTo>
                  <a:lnTo>
                    <a:pt x="398" y="1951"/>
                  </a:lnTo>
                  <a:cubicBezTo>
                    <a:pt x="398" y="1716"/>
                    <a:pt x="596" y="1499"/>
                    <a:pt x="849" y="1499"/>
                  </a:cubicBezTo>
                  <a:lnTo>
                    <a:pt x="1300" y="1499"/>
                  </a:lnTo>
                  <a:lnTo>
                    <a:pt x="1300" y="7512"/>
                  </a:lnTo>
                  <a:cubicBezTo>
                    <a:pt x="1300" y="7873"/>
                    <a:pt x="1589" y="8162"/>
                    <a:pt x="1950" y="8162"/>
                  </a:cubicBezTo>
                  <a:lnTo>
                    <a:pt x="12134" y="8162"/>
                  </a:lnTo>
                  <a:cubicBezTo>
                    <a:pt x="12495" y="8162"/>
                    <a:pt x="12784" y="7873"/>
                    <a:pt x="12784" y="7512"/>
                  </a:cubicBezTo>
                  <a:lnTo>
                    <a:pt x="12784" y="1499"/>
                  </a:lnTo>
                  <a:lnTo>
                    <a:pt x="13235" y="1499"/>
                  </a:lnTo>
                  <a:cubicBezTo>
                    <a:pt x="13488" y="1499"/>
                    <a:pt x="13687" y="1716"/>
                    <a:pt x="13687" y="1951"/>
                  </a:cubicBezTo>
                  <a:lnTo>
                    <a:pt x="13687" y="8993"/>
                  </a:lnTo>
                  <a:lnTo>
                    <a:pt x="416" y="8993"/>
                  </a:lnTo>
                  <a:lnTo>
                    <a:pt x="416" y="3341"/>
                  </a:lnTo>
                  <a:cubicBezTo>
                    <a:pt x="416" y="3215"/>
                    <a:pt x="325" y="3124"/>
                    <a:pt x="217" y="3124"/>
                  </a:cubicBezTo>
                  <a:cubicBezTo>
                    <a:pt x="109" y="3124"/>
                    <a:pt x="18" y="3215"/>
                    <a:pt x="18" y="3341"/>
                  </a:cubicBezTo>
                  <a:lnTo>
                    <a:pt x="18" y="10202"/>
                  </a:lnTo>
                  <a:cubicBezTo>
                    <a:pt x="18" y="10672"/>
                    <a:pt x="398" y="11051"/>
                    <a:pt x="867" y="11051"/>
                  </a:cubicBezTo>
                  <a:lnTo>
                    <a:pt x="4875" y="11051"/>
                  </a:lnTo>
                  <a:lnTo>
                    <a:pt x="4532" y="12279"/>
                  </a:lnTo>
                  <a:lnTo>
                    <a:pt x="4009" y="12279"/>
                  </a:lnTo>
                  <a:cubicBezTo>
                    <a:pt x="3648" y="12279"/>
                    <a:pt x="3359" y="12568"/>
                    <a:pt x="3359" y="12929"/>
                  </a:cubicBezTo>
                  <a:lnTo>
                    <a:pt x="3359" y="13362"/>
                  </a:lnTo>
                  <a:cubicBezTo>
                    <a:pt x="3359" y="13723"/>
                    <a:pt x="3648" y="14012"/>
                    <a:pt x="4009" y="14012"/>
                  </a:cubicBezTo>
                  <a:lnTo>
                    <a:pt x="8848" y="14012"/>
                  </a:lnTo>
                  <a:cubicBezTo>
                    <a:pt x="8956" y="14012"/>
                    <a:pt x="9046" y="13922"/>
                    <a:pt x="9046" y="13813"/>
                  </a:cubicBezTo>
                  <a:cubicBezTo>
                    <a:pt x="9046" y="13687"/>
                    <a:pt x="8956" y="13597"/>
                    <a:pt x="8848" y="13597"/>
                  </a:cubicBezTo>
                  <a:lnTo>
                    <a:pt x="4009" y="13597"/>
                  </a:lnTo>
                  <a:cubicBezTo>
                    <a:pt x="3882" y="13597"/>
                    <a:pt x="3792" y="13488"/>
                    <a:pt x="3792" y="13380"/>
                  </a:cubicBezTo>
                  <a:lnTo>
                    <a:pt x="3792" y="12947"/>
                  </a:lnTo>
                  <a:cubicBezTo>
                    <a:pt x="3792" y="12820"/>
                    <a:pt x="3900" y="12730"/>
                    <a:pt x="4009" y="12730"/>
                  </a:cubicBezTo>
                  <a:lnTo>
                    <a:pt x="10112" y="12730"/>
                  </a:lnTo>
                  <a:cubicBezTo>
                    <a:pt x="10238" y="12730"/>
                    <a:pt x="10328" y="12838"/>
                    <a:pt x="10328" y="12947"/>
                  </a:cubicBezTo>
                  <a:lnTo>
                    <a:pt x="10328" y="13380"/>
                  </a:lnTo>
                  <a:cubicBezTo>
                    <a:pt x="10328" y="13506"/>
                    <a:pt x="10220" y="13597"/>
                    <a:pt x="10112" y="13597"/>
                  </a:cubicBezTo>
                  <a:lnTo>
                    <a:pt x="9787" y="13597"/>
                  </a:lnTo>
                  <a:cubicBezTo>
                    <a:pt x="9678" y="13597"/>
                    <a:pt x="9588" y="13687"/>
                    <a:pt x="9588" y="13813"/>
                  </a:cubicBezTo>
                  <a:cubicBezTo>
                    <a:pt x="9588" y="13922"/>
                    <a:pt x="9678" y="14012"/>
                    <a:pt x="9787" y="14012"/>
                  </a:cubicBezTo>
                  <a:lnTo>
                    <a:pt x="10112" y="14012"/>
                  </a:lnTo>
                  <a:cubicBezTo>
                    <a:pt x="10473" y="14012"/>
                    <a:pt x="10762" y="13723"/>
                    <a:pt x="10762" y="13362"/>
                  </a:cubicBezTo>
                  <a:lnTo>
                    <a:pt x="10762" y="12929"/>
                  </a:lnTo>
                  <a:cubicBezTo>
                    <a:pt x="10762" y="12568"/>
                    <a:pt x="10473" y="12279"/>
                    <a:pt x="10112" y="12279"/>
                  </a:cubicBezTo>
                  <a:lnTo>
                    <a:pt x="9588" y="12279"/>
                  </a:lnTo>
                  <a:lnTo>
                    <a:pt x="9245" y="11051"/>
                  </a:lnTo>
                  <a:lnTo>
                    <a:pt x="13235" y="11051"/>
                  </a:lnTo>
                  <a:cubicBezTo>
                    <a:pt x="13723" y="11051"/>
                    <a:pt x="14102" y="10672"/>
                    <a:pt x="14102" y="10202"/>
                  </a:cubicBezTo>
                  <a:lnTo>
                    <a:pt x="14102" y="1951"/>
                  </a:lnTo>
                  <a:cubicBezTo>
                    <a:pt x="14102" y="1481"/>
                    <a:pt x="13723" y="1102"/>
                    <a:pt x="13235" y="1102"/>
                  </a:cubicBezTo>
                  <a:lnTo>
                    <a:pt x="12784" y="1102"/>
                  </a:lnTo>
                  <a:lnTo>
                    <a:pt x="12784" y="651"/>
                  </a:lnTo>
                  <a:cubicBezTo>
                    <a:pt x="12784" y="290"/>
                    <a:pt x="12495"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7442083" y="3769671"/>
              <a:ext cx="40986" cy="77371"/>
            </a:xfrm>
            <a:custGeom>
              <a:avLst/>
              <a:gdLst/>
              <a:ahLst/>
              <a:cxnLst/>
              <a:rect l="l" t="t" r="r" b="b"/>
              <a:pathLst>
                <a:path w="1265" h="2388" extrusionOk="0">
                  <a:moveTo>
                    <a:pt x="1013" y="1"/>
                  </a:moveTo>
                  <a:cubicBezTo>
                    <a:pt x="932" y="1"/>
                    <a:pt x="857" y="51"/>
                    <a:pt x="831" y="130"/>
                  </a:cubicBezTo>
                  <a:lnTo>
                    <a:pt x="36" y="2098"/>
                  </a:lnTo>
                  <a:cubicBezTo>
                    <a:pt x="0" y="2207"/>
                    <a:pt x="73" y="2351"/>
                    <a:pt x="163" y="2369"/>
                  </a:cubicBezTo>
                  <a:cubicBezTo>
                    <a:pt x="181" y="2369"/>
                    <a:pt x="199" y="2387"/>
                    <a:pt x="217" y="2387"/>
                  </a:cubicBezTo>
                  <a:cubicBezTo>
                    <a:pt x="307" y="2387"/>
                    <a:pt x="379" y="2351"/>
                    <a:pt x="416" y="2261"/>
                  </a:cubicBezTo>
                  <a:lnTo>
                    <a:pt x="1210" y="293"/>
                  </a:lnTo>
                  <a:cubicBezTo>
                    <a:pt x="1264" y="166"/>
                    <a:pt x="1210" y="58"/>
                    <a:pt x="1102" y="22"/>
                  </a:cubicBezTo>
                  <a:cubicBezTo>
                    <a:pt x="1073" y="8"/>
                    <a:pt x="1042" y="1"/>
                    <a:pt x="10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3"/>
            <p:cNvSpPr/>
            <p:nvPr/>
          </p:nvSpPr>
          <p:spPr>
            <a:xfrm>
              <a:off x="7492400" y="3772781"/>
              <a:ext cx="32206" cy="71345"/>
            </a:xfrm>
            <a:custGeom>
              <a:avLst/>
              <a:gdLst/>
              <a:ahLst/>
              <a:cxnLst/>
              <a:rect l="l" t="t" r="r" b="b"/>
              <a:pathLst>
                <a:path w="994" h="2202" extrusionOk="0">
                  <a:moveTo>
                    <a:pt x="248" y="1"/>
                  </a:moveTo>
                  <a:cubicBezTo>
                    <a:pt x="214" y="1"/>
                    <a:pt x="180" y="11"/>
                    <a:pt x="145" y="34"/>
                  </a:cubicBezTo>
                  <a:cubicBezTo>
                    <a:pt x="54" y="107"/>
                    <a:pt x="0" y="215"/>
                    <a:pt x="72" y="323"/>
                  </a:cubicBezTo>
                  <a:lnTo>
                    <a:pt x="524" y="1100"/>
                  </a:lnTo>
                  <a:lnTo>
                    <a:pt x="54" y="1894"/>
                  </a:lnTo>
                  <a:cubicBezTo>
                    <a:pt x="0" y="2002"/>
                    <a:pt x="54" y="2111"/>
                    <a:pt x="145" y="2183"/>
                  </a:cubicBezTo>
                  <a:cubicBezTo>
                    <a:pt x="163" y="2201"/>
                    <a:pt x="199" y="2201"/>
                    <a:pt x="253" y="2201"/>
                  </a:cubicBezTo>
                  <a:cubicBezTo>
                    <a:pt x="325" y="2201"/>
                    <a:pt x="379" y="2165"/>
                    <a:pt x="433" y="2093"/>
                  </a:cubicBezTo>
                  <a:lnTo>
                    <a:pt x="957" y="1190"/>
                  </a:lnTo>
                  <a:cubicBezTo>
                    <a:pt x="993" y="1118"/>
                    <a:pt x="993" y="1046"/>
                    <a:pt x="957" y="991"/>
                  </a:cubicBezTo>
                  <a:lnTo>
                    <a:pt x="433" y="107"/>
                  </a:lnTo>
                  <a:cubicBezTo>
                    <a:pt x="385" y="45"/>
                    <a:pt x="319" y="1"/>
                    <a:pt x="2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3"/>
            <p:cNvSpPr/>
            <p:nvPr/>
          </p:nvSpPr>
          <p:spPr>
            <a:xfrm>
              <a:off x="7399379" y="3772781"/>
              <a:ext cx="33372" cy="71345"/>
            </a:xfrm>
            <a:custGeom>
              <a:avLst/>
              <a:gdLst/>
              <a:ahLst/>
              <a:cxnLst/>
              <a:rect l="l" t="t" r="r" b="b"/>
              <a:pathLst>
                <a:path w="1030" h="2202" extrusionOk="0">
                  <a:moveTo>
                    <a:pt x="767" y="1"/>
                  </a:moveTo>
                  <a:cubicBezTo>
                    <a:pt x="693" y="1"/>
                    <a:pt x="615" y="45"/>
                    <a:pt x="578" y="107"/>
                  </a:cubicBezTo>
                  <a:lnTo>
                    <a:pt x="54" y="991"/>
                  </a:lnTo>
                  <a:cubicBezTo>
                    <a:pt x="0" y="1046"/>
                    <a:pt x="0" y="1118"/>
                    <a:pt x="54" y="1190"/>
                  </a:cubicBezTo>
                  <a:lnTo>
                    <a:pt x="596" y="2093"/>
                  </a:lnTo>
                  <a:cubicBezTo>
                    <a:pt x="632" y="2165"/>
                    <a:pt x="704" y="2201"/>
                    <a:pt x="777" y="2201"/>
                  </a:cubicBezTo>
                  <a:cubicBezTo>
                    <a:pt x="813" y="2201"/>
                    <a:pt x="831" y="2201"/>
                    <a:pt x="885" y="2183"/>
                  </a:cubicBezTo>
                  <a:cubicBezTo>
                    <a:pt x="975" y="2111"/>
                    <a:pt x="1029" y="2002"/>
                    <a:pt x="957" y="1894"/>
                  </a:cubicBezTo>
                  <a:lnTo>
                    <a:pt x="470" y="1100"/>
                  </a:lnTo>
                  <a:lnTo>
                    <a:pt x="921" y="323"/>
                  </a:lnTo>
                  <a:cubicBezTo>
                    <a:pt x="993" y="233"/>
                    <a:pt x="957" y="107"/>
                    <a:pt x="867" y="34"/>
                  </a:cubicBezTo>
                  <a:cubicBezTo>
                    <a:pt x="838" y="11"/>
                    <a:pt x="803" y="1"/>
                    <a:pt x="76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7336199" y="3862205"/>
              <a:ext cx="252169" cy="13511"/>
            </a:xfrm>
            <a:custGeom>
              <a:avLst/>
              <a:gdLst/>
              <a:ahLst/>
              <a:cxnLst/>
              <a:rect l="l" t="t" r="r" b="b"/>
              <a:pathLst>
                <a:path w="7783" h="417" extrusionOk="0">
                  <a:moveTo>
                    <a:pt x="199" y="1"/>
                  </a:moveTo>
                  <a:cubicBezTo>
                    <a:pt x="90" y="1"/>
                    <a:pt x="0" y="91"/>
                    <a:pt x="0" y="217"/>
                  </a:cubicBezTo>
                  <a:cubicBezTo>
                    <a:pt x="0" y="326"/>
                    <a:pt x="90" y="416"/>
                    <a:pt x="199" y="416"/>
                  </a:cubicBezTo>
                  <a:lnTo>
                    <a:pt x="7584" y="416"/>
                  </a:lnTo>
                  <a:cubicBezTo>
                    <a:pt x="7692" y="416"/>
                    <a:pt x="7782" y="326"/>
                    <a:pt x="7782" y="217"/>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7336199" y="3888546"/>
              <a:ext cx="252169" cy="13478"/>
            </a:xfrm>
            <a:custGeom>
              <a:avLst/>
              <a:gdLst/>
              <a:ahLst/>
              <a:cxnLst/>
              <a:rect l="l" t="t" r="r" b="b"/>
              <a:pathLst>
                <a:path w="7783" h="416" extrusionOk="0">
                  <a:moveTo>
                    <a:pt x="199" y="0"/>
                  </a:moveTo>
                  <a:cubicBezTo>
                    <a:pt x="90" y="0"/>
                    <a:pt x="0" y="91"/>
                    <a:pt x="0" y="199"/>
                  </a:cubicBezTo>
                  <a:cubicBezTo>
                    <a:pt x="0" y="325"/>
                    <a:pt x="90" y="416"/>
                    <a:pt x="199" y="416"/>
                  </a:cubicBezTo>
                  <a:lnTo>
                    <a:pt x="7584" y="416"/>
                  </a:lnTo>
                  <a:cubicBezTo>
                    <a:pt x="7692" y="416"/>
                    <a:pt x="7782" y="325"/>
                    <a:pt x="7782" y="199"/>
                  </a:cubicBezTo>
                  <a:cubicBezTo>
                    <a:pt x="7782" y="109"/>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7336199" y="3916022"/>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7336199" y="3942946"/>
              <a:ext cx="252169" cy="12895"/>
            </a:xfrm>
            <a:custGeom>
              <a:avLst/>
              <a:gdLst/>
              <a:ahLst/>
              <a:cxnLst/>
              <a:rect l="l" t="t" r="r" b="b"/>
              <a:pathLst>
                <a:path w="7783" h="398" extrusionOk="0">
                  <a:moveTo>
                    <a:pt x="199" y="0"/>
                  </a:moveTo>
                  <a:cubicBezTo>
                    <a:pt x="90" y="0"/>
                    <a:pt x="0" y="91"/>
                    <a:pt x="0" y="199"/>
                  </a:cubicBezTo>
                  <a:cubicBezTo>
                    <a:pt x="0" y="307"/>
                    <a:pt x="90" y="398"/>
                    <a:pt x="199" y="398"/>
                  </a:cubicBezTo>
                  <a:lnTo>
                    <a:pt x="7584" y="398"/>
                  </a:lnTo>
                  <a:cubicBezTo>
                    <a:pt x="7692" y="398"/>
                    <a:pt x="7782" y="307"/>
                    <a:pt x="7782" y="199"/>
                  </a:cubicBezTo>
                  <a:cubicBezTo>
                    <a:pt x="7782" y="91"/>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7336199" y="3969255"/>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3"/>
          <p:cNvGrpSpPr/>
          <p:nvPr/>
        </p:nvGrpSpPr>
        <p:grpSpPr>
          <a:xfrm>
            <a:off x="7108409" y="3142067"/>
            <a:ext cx="456937" cy="355720"/>
            <a:chOff x="7213922" y="3183620"/>
            <a:chExt cx="456937" cy="355720"/>
          </a:xfrm>
        </p:grpSpPr>
        <p:sp>
          <p:nvSpPr>
            <p:cNvPr id="887" name="Google Shape;887;p63"/>
            <p:cNvSpPr/>
            <p:nvPr/>
          </p:nvSpPr>
          <p:spPr>
            <a:xfrm>
              <a:off x="7213922" y="3183620"/>
              <a:ext cx="389059" cy="332294"/>
            </a:xfrm>
            <a:custGeom>
              <a:avLst/>
              <a:gdLst/>
              <a:ahLst/>
              <a:cxnLst/>
              <a:rect l="l" t="t" r="r" b="b"/>
              <a:pathLst>
                <a:path w="12008" h="10256" extrusionOk="0">
                  <a:moveTo>
                    <a:pt x="8378" y="434"/>
                  </a:moveTo>
                  <a:cubicBezTo>
                    <a:pt x="8415" y="434"/>
                    <a:pt x="8433" y="452"/>
                    <a:pt x="8433" y="506"/>
                  </a:cubicBezTo>
                  <a:lnTo>
                    <a:pt x="8433" y="1354"/>
                  </a:lnTo>
                  <a:cubicBezTo>
                    <a:pt x="8433" y="1409"/>
                    <a:pt x="8415" y="1427"/>
                    <a:pt x="8378" y="1427"/>
                  </a:cubicBezTo>
                  <a:lnTo>
                    <a:pt x="8017" y="1427"/>
                  </a:lnTo>
                  <a:cubicBezTo>
                    <a:pt x="7963" y="1427"/>
                    <a:pt x="7945" y="1409"/>
                    <a:pt x="7945" y="1354"/>
                  </a:cubicBezTo>
                  <a:lnTo>
                    <a:pt x="7945" y="506"/>
                  </a:lnTo>
                  <a:cubicBezTo>
                    <a:pt x="7945" y="452"/>
                    <a:pt x="7963" y="434"/>
                    <a:pt x="8017" y="434"/>
                  </a:cubicBezTo>
                  <a:close/>
                  <a:moveTo>
                    <a:pt x="8017" y="0"/>
                  </a:moveTo>
                  <a:cubicBezTo>
                    <a:pt x="7746" y="0"/>
                    <a:pt x="7530" y="235"/>
                    <a:pt x="7530" y="488"/>
                  </a:cubicBezTo>
                  <a:lnTo>
                    <a:pt x="7530" y="524"/>
                  </a:lnTo>
                  <a:lnTo>
                    <a:pt x="813" y="524"/>
                  </a:lnTo>
                  <a:cubicBezTo>
                    <a:pt x="362" y="524"/>
                    <a:pt x="1" y="885"/>
                    <a:pt x="1" y="1336"/>
                  </a:cubicBezTo>
                  <a:lnTo>
                    <a:pt x="1" y="9443"/>
                  </a:lnTo>
                  <a:cubicBezTo>
                    <a:pt x="1" y="9895"/>
                    <a:pt x="362" y="10256"/>
                    <a:pt x="813" y="10256"/>
                  </a:cubicBezTo>
                  <a:lnTo>
                    <a:pt x="1337" y="10256"/>
                  </a:lnTo>
                  <a:cubicBezTo>
                    <a:pt x="1445" y="10256"/>
                    <a:pt x="1535" y="10166"/>
                    <a:pt x="1535" y="10057"/>
                  </a:cubicBezTo>
                  <a:cubicBezTo>
                    <a:pt x="1535" y="9931"/>
                    <a:pt x="1445" y="9841"/>
                    <a:pt x="1337" y="9841"/>
                  </a:cubicBezTo>
                  <a:lnTo>
                    <a:pt x="813" y="9841"/>
                  </a:lnTo>
                  <a:cubicBezTo>
                    <a:pt x="578" y="9841"/>
                    <a:pt x="398" y="9660"/>
                    <a:pt x="398" y="9443"/>
                  </a:cubicBezTo>
                  <a:lnTo>
                    <a:pt x="398" y="1336"/>
                  </a:lnTo>
                  <a:cubicBezTo>
                    <a:pt x="398" y="1120"/>
                    <a:pt x="578" y="939"/>
                    <a:pt x="813" y="939"/>
                  </a:cubicBezTo>
                  <a:lnTo>
                    <a:pt x="7530" y="939"/>
                  </a:lnTo>
                  <a:lnTo>
                    <a:pt x="7530" y="1336"/>
                  </a:lnTo>
                  <a:cubicBezTo>
                    <a:pt x="7530" y="1607"/>
                    <a:pt x="7765" y="1806"/>
                    <a:pt x="8017" y="1806"/>
                  </a:cubicBezTo>
                  <a:lnTo>
                    <a:pt x="8378" y="1806"/>
                  </a:lnTo>
                  <a:cubicBezTo>
                    <a:pt x="8649" y="1806"/>
                    <a:pt x="8848" y="1589"/>
                    <a:pt x="8848" y="1336"/>
                  </a:cubicBezTo>
                  <a:lnTo>
                    <a:pt x="8848" y="939"/>
                  </a:lnTo>
                  <a:lnTo>
                    <a:pt x="11809" y="939"/>
                  </a:lnTo>
                  <a:cubicBezTo>
                    <a:pt x="11917" y="939"/>
                    <a:pt x="12008" y="849"/>
                    <a:pt x="12008" y="722"/>
                  </a:cubicBezTo>
                  <a:cubicBezTo>
                    <a:pt x="12008" y="614"/>
                    <a:pt x="11917" y="524"/>
                    <a:pt x="11809" y="524"/>
                  </a:cubicBezTo>
                  <a:lnTo>
                    <a:pt x="8848" y="524"/>
                  </a:lnTo>
                  <a:lnTo>
                    <a:pt x="8848" y="488"/>
                  </a:lnTo>
                  <a:cubicBezTo>
                    <a:pt x="8848" y="217"/>
                    <a:pt x="8613" y="0"/>
                    <a:pt x="83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7281184" y="3201148"/>
              <a:ext cx="389675" cy="338191"/>
            </a:xfrm>
            <a:custGeom>
              <a:avLst/>
              <a:gdLst/>
              <a:ahLst/>
              <a:cxnLst/>
              <a:rect l="l" t="t" r="r" b="b"/>
              <a:pathLst>
                <a:path w="12027" h="10438" extrusionOk="0">
                  <a:moveTo>
                    <a:pt x="10112" y="9029"/>
                  </a:moveTo>
                  <a:cubicBezTo>
                    <a:pt x="10202" y="9029"/>
                    <a:pt x="10293" y="9119"/>
                    <a:pt x="10293" y="9209"/>
                  </a:cubicBezTo>
                  <a:lnTo>
                    <a:pt x="10293" y="9823"/>
                  </a:lnTo>
                  <a:cubicBezTo>
                    <a:pt x="10293" y="9913"/>
                    <a:pt x="10202" y="10004"/>
                    <a:pt x="10112" y="10004"/>
                  </a:cubicBezTo>
                  <a:lnTo>
                    <a:pt x="6411" y="10004"/>
                  </a:lnTo>
                  <a:cubicBezTo>
                    <a:pt x="6320" y="10004"/>
                    <a:pt x="6230" y="9913"/>
                    <a:pt x="6230" y="9823"/>
                  </a:cubicBezTo>
                  <a:lnTo>
                    <a:pt x="6230" y="9209"/>
                  </a:lnTo>
                  <a:cubicBezTo>
                    <a:pt x="6230" y="9119"/>
                    <a:pt x="6320" y="9029"/>
                    <a:pt x="6411" y="9029"/>
                  </a:cubicBezTo>
                  <a:close/>
                  <a:moveTo>
                    <a:pt x="10708" y="1"/>
                  </a:moveTo>
                  <a:cubicBezTo>
                    <a:pt x="10600" y="1"/>
                    <a:pt x="10509" y="91"/>
                    <a:pt x="10509" y="218"/>
                  </a:cubicBezTo>
                  <a:cubicBezTo>
                    <a:pt x="10509" y="326"/>
                    <a:pt x="10600" y="416"/>
                    <a:pt x="10708" y="416"/>
                  </a:cubicBezTo>
                  <a:lnTo>
                    <a:pt x="11214" y="416"/>
                  </a:lnTo>
                  <a:cubicBezTo>
                    <a:pt x="11448" y="416"/>
                    <a:pt x="11611" y="597"/>
                    <a:pt x="11611" y="813"/>
                  </a:cubicBezTo>
                  <a:lnTo>
                    <a:pt x="11611" y="8920"/>
                  </a:lnTo>
                  <a:cubicBezTo>
                    <a:pt x="11611" y="9137"/>
                    <a:pt x="11448" y="9336"/>
                    <a:pt x="11214" y="9336"/>
                  </a:cubicBezTo>
                  <a:lnTo>
                    <a:pt x="10690" y="9336"/>
                  </a:lnTo>
                  <a:lnTo>
                    <a:pt x="10690" y="9245"/>
                  </a:lnTo>
                  <a:cubicBezTo>
                    <a:pt x="10690" y="8920"/>
                    <a:pt x="10419" y="8650"/>
                    <a:pt x="10112" y="8650"/>
                  </a:cubicBezTo>
                  <a:lnTo>
                    <a:pt x="6411" y="8650"/>
                  </a:lnTo>
                  <a:cubicBezTo>
                    <a:pt x="6086" y="8650"/>
                    <a:pt x="5815" y="8920"/>
                    <a:pt x="5815" y="9245"/>
                  </a:cubicBezTo>
                  <a:lnTo>
                    <a:pt x="5815" y="9336"/>
                  </a:lnTo>
                  <a:lnTo>
                    <a:pt x="200" y="9336"/>
                  </a:lnTo>
                  <a:cubicBezTo>
                    <a:pt x="91" y="9336"/>
                    <a:pt x="1" y="9408"/>
                    <a:pt x="1" y="9534"/>
                  </a:cubicBezTo>
                  <a:cubicBezTo>
                    <a:pt x="1" y="9643"/>
                    <a:pt x="91" y="9733"/>
                    <a:pt x="200" y="9733"/>
                  </a:cubicBezTo>
                  <a:lnTo>
                    <a:pt x="5797" y="9733"/>
                  </a:lnTo>
                  <a:lnTo>
                    <a:pt x="5797" y="9841"/>
                  </a:lnTo>
                  <a:cubicBezTo>
                    <a:pt x="5797" y="10166"/>
                    <a:pt x="6068" y="10437"/>
                    <a:pt x="6393" y="10437"/>
                  </a:cubicBezTo>
                  <a:lnTo>
                    <a:pt x="10094" y="10437"/>
                  </a:lnTo>
                  <a:cubicBezTo>
                    <a:pt x="10401" y="10437"/>
                    <a:pt x="10672" y="10166"/>
                    <a:pt x="10672" y="9841"/>
                  </a:cubicBezTo>
                  <a:lnTo>
                    <a:pt x="10672" y="9733"/>
                  </a:lnTo>
                  <a:lnTo>
                    <a:pt x="11196" y="9733"/>
                  </a:lnTo>
                  <a:cubicBezTo>
                    <a:pt x="11647" y="9733"/>
                    <a:pt x="12008" y="9372"/>
                    <a:pt x="12008" y="8920"/>
                  </a:cubicBezTo>
                  <a:lnTo>
                    <a:pt x="12008" y="813"/>
                  </a:lnTo>
                  <a:cubicBezTo>
                    <a:pt x="12026" y="362"/>
                    <a:pt x="11647" y="1"/>
                    <a:pt x="112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7490035" y="3237436"/>
              <a:ext cx="137506" cy="136922"/>
            </a:xfrm>
            <a:custGeom>
              <a:avLst/>
              <a:gdLst/>
              <a:ahLst/>
              <a:cxnLst/>
              <a:rect l="l" t="t" r="r" b="b"/>
              <a:pathLst>
                <a:path w="4244" h="4226" extrusionOk="0">
                  <a:moveTo>
                    <a:pt x="3227" y="936"/>
                  </a:moveTo>
                  <a:cubicBezTo>
                    <a:pt x="3265" y="936"/>
                    <a:pt x="3323" y="999"/>
                    <a:pt x="3323" y="1048"/>
                  </a:cubicBezTo>
                  <a:lnTo>
                    <a:pt x="3323" y="3214"/>
                  </a:lnTo>
                  <a:cubicBezTo>
                    <a:pt x="3323" y="3286"/>
                    <a:pt x="3287" y="3341"/>
                    <a:pt x="3215" y="3341"/>
                  </a:cubicBezTo>
                  <a:lnTo>
                    <a:pt x="1048" y="3341"/>
                  </a:lnTo>
                  <a:cubicBezTo>
                    <a:pt x="976" y="3341"/>
                    <a:pt x="940" y="3286"/>
                    <a:pt x="940" y="3214"/>
                  </a:cubicBezTo>
                  <a:lnTo>
                    <a:pt x="940" y="1048"/>
                  </a:lnTo>
                  <a:cubicBezTo>
                    <a:pt x="940" y="993"/>
                    <a:pt x="976" y="939"/>
                    <a:pt x="1048" y="939"/>
                  </a:cubicBezTo>
                  <a:lnTo>
                    <a:pt x="3215" y="939"/>
                  </a:lnTo>
                  <a:cubicBezTo>
                    <a:pt x="3219" y="937"/>
                    <a:pt x="3223" y="936"/>
                    <a:pt x="3227" y="936"/>
                  </a:cubicBezTo>
                  <a:close/>
                  <a:moveTo>
                    <a:pt x="1337" y="0"/>
                  </a:moveTo>
                  <a:cubicBezTo>
                    <a:pt x="1229" y="0"/>
                    <a:pt x="1138" y="91"/>
                    <a:pt x="1138" y="199"/>
                  </a:cubicBezTo>
                  <a:lnTo>
                    <a:pt x="1138" y="506"/>
                  </a:lnTo>
                  <a:lnTo>
                    <a:pt x="1066" y="506"/>
                  </a:lnTo>
                  <a:cubicBezTo>
                    <a:pt x="777" y="506"/>
                    <a:pt x="524" y="759"/>
                    <a:pt x="524" y="1048"/>
                  </a:cubicBezTo>
                  <a:lnTo>
                    <a:pt x="524" y="1120"/>
                  </a:lnTo>
                  <a:lnTo>
                    <a:pt x="218" y="1120"/>
                  </a:lnTo>
                  <a:cubicBezTo>
                    <a:pt x="91" y="1120"/>
                    <a:pt x="1" y="1210"/>
                    <a:pt x="1" y="1318"/>
                  </a:cubicBezTo>
                  <a:cubicBezTo>
                    <a:pt x="1" y="1445"/>
                    <a:pt x="91" y="1517"/>
                    <a:pt x="218" y="1517"/>
                  </a:cubicBezTo>
                  <a:lnTo>
                    <a:pt x="524" y="1517"/>
                  </a:lnTo>
                  <a:lnTo>
                    <a:pt x="524" y="1914"/>
                  </a:lnTo>
                  <a:lnTo>
                    <a:pt x="218" y="1914"/>
                  </a:lnTo>
                  <a:cubicBezTo>
                    <a:pt x="91" y="1914"/>
                    <a:pt x="1" y="2004"/>
                    <a:pt x="1" y="2113"/>
                  </a:cubicBezTo>
                  <a:cubicBezTo>
                    <a:pt x="1" y="2221"/>
                    <a:pt x="91" y="2311"/>
                    <a:pt x="218" y="2311"/>
                  </a:cubicBezTo>
                  <a:lnTo>
                    <a:pt x="524" y="2311"/>
                  </a:lnTo>
                  <a:lnTo>
                    <a:pt x="524" y="2691"/>
                  </a:lnTo>
                  <a:lnTo>
                    <a:pt x="218" y="2691"/>
                  </a:lnTo>
                  <a:cubicBezTo>
                    <a:pt x="91" y="2691"/>
                    <a:pt x="1" y="2781"/>
                    <a:pt x="1" y="2907"/>
                  </a:cubicBezTo>
                  <a:cubicBezTo>
                    <a:pt x="1" y="3016"/>
                    <a:pt x="91" y="3106"/>
                    <a:pt x="218" y="3106"/>
                  </a:cubicBezTo>
                  <a:lnTo>
                    <a:pt x="524" y="3106"/>
                  </a:lnTo>
                  <a:lnTo>
                    <a:pt x="524" y="3178"/>
                  </a:lnTo>
                  <a:cubicBezTo>
                    <a:pt x="524" y="3467"/>
                    <a:pt x="777" y="3720"/>
                    <a:pt x="1066" y="3720"/>
                  </a:cubicBezTo>
                  <a:lnTo>
                    <a:pt x="1138" y="3720"/>
                  </a:lnTo>
                  <a:lnTo>
                    <a:pt x="1138" y="4027"/>
                  </a:lnTo>
                  <a:cubicBezTo>
                    <a:pt x="1138" y="4135"/>
                    <a:pt x="1229" y="4225"/>
                    <a:pt x="1337" y="4225"/>
                  </a:cubicBezTo>
                  <a:cubicBezTo>
                    <a:pt x="1445" y="4225"/>
                    <a:pt x="1536" y="4135"/>
                    <a:pt x="1536" y="4027"/>
                  </a:cubicBezTo>
                  <a:lnTo>
                    <a:pt x="1536" y="3720"/>
                  </a:lnTo>
                  <a:lnTo>
                    <a:pt x="1933" y="3720"/>
                  </a:lnTo>
                  <a:lnTo>
                    <a:pt x="1933" y="4027"/>
                  </a:lnTo>
                  <a:cubicBezTo>
                    <a:pt x="1933" y="4135"/>
                    <a:pt x="2023" y="4225"/>
                    <a:pt x="2131" y="4225"/>
                  </a:cubicBezTo>
                  <a:cubicBezTo>
                    <a:pt x="2240" y="4225"/>
                    <a:pt x="2330" y="4135"/>
                    <a:pt x="2330" y="4027"/>
                  </a:cubicBezTo>
                  <a:lnTo>
                    <a:pt x="2330" y="3720"/>
                  </a:lnTo>
                  <a:lnTo>
                    <a:pt x="2709" y="3720"/>
                  </a:lnTo>
                  <a:lnTo>
                    <a:pt x="2709" y="4027"/>
                  </a:lnTo>
                  <a:cubicBezTo>
                    <a:pt x="2709" y="4135"/>
                    <a:pt x="2799" y="4225"/>
                    <a:pt x="2926" y="4225"/>
                  </a:cubicBezTo>
                  <a:cubicBezTo>
                    <a:pt x="3034" y="4225"/>
                    <a:pt x="3124" y="4135"/>
                    <a:pt x="3124" y="4027"/>
                  </a:cubicBezTo>
                  <a:lnTo>
                    <a:pt x="3124" y="3720"/>
                  </a:lnTo>
                  <a:lnTo>
                    <a:pt x="3197" y="3720"/>
                  </a:lnTo>
                  <a:cubicBezTo>
                    <a:pt x="3486" y="3720"/>
                    <a:pt x="3738" y="3467"/>
                    <a:pt x="3738" y="3178"/>
                  </a:cubicBezTo>
                  <a:lnTo>
                    <a:pt x="3738" y="3106"/>
                  </a:lnTo>
                  <a:lnTo>
                    <a:pt x="4045" y="3106"/>
                  </a:lnTo>
                  <a:cubicBezTo>
                    <a:pt x="4154" y="3106"/>
                    <a:pt x="4244" y="3016"/>
                    <a:pt x="4244" y="2907"/>
                  </a:cubicBezTo>
                  <a:cubicBezTo>
                    <a:pt x="4244" y="2781"/>
                    <a:pt x="4154" y="2691"/>
                    <a:pt x="4045" y="2691"/>
                  </a:cubicBezTo>
                  <a:lnTo>
                    <a:pt x="3738" y="2691"/>
                  </a:lnTo>
                  <a:lnTo>
                    <a:pt x="3738" y="2311"/>
                  </a:lnTo>
                  <a:lnTo>
                    <a:pt x="4045" y="2311"/>
                  </a:lnTo>
                  <a:cubicBezTo>
                    <a:pt x="4154" y="2311"/>
                    <a:pt x="4244" y="2221"/>
                    <a:pt x="4244" y="2113"/>
                  </a:cubicBezTo>
                  <a:cubicBezTo>
                    <a:pt x="4244" y="2004"/>
                    <a:pt x="4154" y="1914"/>
                    <a:pt x="4045" y="1914"/>
                  </a:cubicBezTo>
                  <a:lnTo>
                    <a:pt x="3738" y="1914"/>
                  </a:lnTo>
                  <a:lnTo>
                    <a:pt x="3738" y="1535"/>
                  </a:lnTo>
                  <a:lnTo>
                    <a:pt x="4045" y="1535"/>
                  </a:lnTo>
                  <a:cubicBezTo>
                    <a:pt x="4154" y="1535"/>
                    <a:pt x="4244" y="1445"/>
                    <a:pt x="4244" y="1318"/>
                  </a:cubicBezTo>
                  <a:cubicBezTo>
                    <a:pt x="4244" y="1210"/>
                    <a:pt x="4154" y="1120"/>
                    <a:pt x="4045" y="1120"/>
                  </a:cubicBezTo>
                  <a:lnTo>
                    <a:pt x="3738" y="1120"/>
                  </a:lnTo>
                  <a:lnTo>
                    <a:pt x="3738" y="1048"/>
                  </a:lnTo>
                  <a:cubicBezTo>
                    <a:pt x="3738" y="759"/>
                    <a:pt x="3486" y="506"/>
                    <a:pt x="3197" y="506"/>
                  </a:cubicBezTo>
                  <a:lnTo>
                    <a:pt x="3124" y="506"/>
                  </a:lnTo>
                  <a:lnTo>
                    <a:pt x="3124" y="199"/>
                  </a:lnTo>
                  <a:cubicBezTo>
                    <a:pt x="3124" y="91"/>
                    <a:pt x="3034" y="0"/>
                    <a:pt x="2926" y="0"/>
                  </a:cubicBezTo>
                  <a:cubicBezTo>
                    <a:pt x="2799" y="0"/>
                    <a:pt x="2709" y="91"/>
                    <a:pt x="2709" y="199"/>
                  </a:cubicBezTo>
                  <a:lnTo>
                    <a:pt x="2709" y="506"/>
                  </a:lnTo>
                  <a:lnTo>
                    <a:pt x="2330" y="506"/>
                  </a:lnTo>
                  <a:lnTo>
                    <a:pt x="2330" y="199"/>
                  </a:lnTo>
                  <a:cubicBezTo>
                    <a:pt x="2330" y="91"/>
                    <a:pt x="2240" y="0"/>
                    <a:pt x="2131" y="0"/>
                  </a:cubicBezTo>
                  <a:cubicBezTo>
                    <a:pt x="2023" y="0"/>
                    <a:pt x="1933" y="91"/>
                    <a:pt x="1933" y="199"/>
                  </a:cubicBezTo>
                  <a:lnTo>
                    <a:pt x="1933" y="506"/>
                  </a:lnTo>
                  <a:lnTo>
                    <a:pt x="1536" y="506"/>
                  </a:lnTo>
                  <a:lnTo>
                    <a:pt x="1536" y="199"/>
                  </a:lnTo>
                  <a:cubicBezTo>
                    <a:pt x="1536" y="91"/>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3"/>
            <p:cNvSpPr/>
            <p:nvPr/>
          </p:nvSpPr>
          <p:spPr>
            <a:xfrm>
              <a:off x="7538019" y="3285388"/>
              <a:ext cx="41569" cy="41569"/>
            </a:xfrm>
            <a:custGeom>
              <a:avLst/>
              <a:gdLst/>
              <a:ahLst/>
              <a:cxnLst/>
              <a:rect l="l" t="t" r="r" b="b"/>
              <a:pathLst>
                <a:path w="1283" h="1283" extrusionOk="0">
                  <a:moveTo>
                    <a:pt x="867" y="434"/>
                  </a:moveTo>
                  <a:lnTo>
                    <a:pt x="867" y="886"/>
                  </a:lnTo>
                  <a:lnTo>
                    <a:pt x="416" y="886"/>
                  </a:lnTo>
                  <a:lnTo>
                    <a:pt x="416" y="434"/>
                  </a:lnTo>
                  <a:close/>
                  <a:moveTo>
                    <a:pt x="307" y="1"/>
                  </a:moveTo>
                  <a:cubicBezTo>
                    <a:pt x="127" y="1"/>
                    <a:pt x="0" y="145"/>
                    <a:pt x="0" y="326"/>
                  </a:cubicBezTo>
                  <a:lnTo>
                    <a:pt x="0" y="976"/>
                  </a:lnTo>
                  <a:cubicBezTo>
                    <a:pt x="0" y="1156"/>
                    <a:pt x="127" y="1283"/>
                    <a:pt x="307" y="1283"/>
                  </a:cubicBezTo>
                  <a:lnTo>
                    <a:pt x="957" y="1283"/>
                  </a:lnTo>
                  <a:cubicBezTo>
                    <a:pt x="1138" y="1283"/>
                    <a:pt x="1282" y="1156"/>
                    <a:pt x="1282" y="976"/>
                  </a:cubicBezTo>
                  <a:lnTo>
                    <a:pt x="1282" y="326"/>
                  </a:lnTo>
                  <a:cubicBezTo>
                    <a:pt x="1282" y="145"/>
                    <a:pt x="1138" y="1"/>
                    <a:pt x="95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7558496" y="3395969"/>
              <a:ext cx="62629" cy="62629"/>
            </a:xfrm>
            <a:custGeom>
              <a:avLst/>
              <a:gdLst/>
              <a:ahLst/>
              <a:cxnLst/>
              <a:rect l="l" t="t" r="r" b="b"/>
              <a:pathLst>
                <a:path w="1933" h="1933" extrusionOk="0">
                  <a:moveTo>
                    <a:pt x="957" y="398"/>
                  </a:moveTo>
                  <a:cubicBezTo>
                    <a:pt x="1282" y="398"/>
                    <a:pt x="1535" y="650"/>
                    <a:pt x="1535" y="975"/>
                  </a:cubicBezTo>
                  <a:cubicBezTo>
                    <a:pt x="1535" y="1282"/>
                    <a:pt x="1282" y="1535"/>
                    <a:pt x="957" y="1535"/>
                  </a:cubicBezTo>
                  <a:cubicBezTo>
                    <a:pt x="650" y="1535"/>
                    <a:pt x="398" y="1282"/>
                    <a:pt x="398" y="975"/>
                  </a:cubicBezTo>
                  <a:cubicBezTo>
                    <a:pt x="398" y="650"/>
                    <a:pt x="650" y="398"/>
                    <a:pt x="957" y="398"/>
                  </a:cubicBezTo>
                  <a:close/>
                  <a:moveTo>
                    <a:pt x="957" y="0"/>
                  </a:moveTo>
                  <a:cubicBezTo>
                    <a:pt x="416" y="0"/>
                    <a:pt x="0" y="452"/>
                    <a:pt x="0" y="975"/>
                  </a:cubicBezTo>
                  <a:cubicBezTo>
                    <a:pt x="0" y="1517"/>
                    <a:pt x="452" y="1932"/>
                    <a:pt x="957" y="1932"/>
                  </a:cubicBezTo>
                  <a:cubicBezTo>
                    <a:pt x="1499" y="1932"/>
                    <a:pt x="1932" y="1481"/>
                    <a:pt x="1932" y="975"/>
                  </a:cubicBezTo>
                  <a:cubicBezTo>
                    <a:pt x="1932" y="434"/>
                    <a:pt x="1499" y="0"/>
                    <a:pt x="95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7476589" y="3395969"/>
              <a:ext cx="62629" cy="62629"/>
            </a:xfrm>
            <a:custGeom>
              <a:avLst/>
              <a:gdLst/>
              <a:ahLst/>
              <a:cxnLst/>
              <a:rect l="l" t="t" r="r" b="b"/>
              <a:pathLst>
                <a:path w="1933" h="1933" extrusionOk="0">
                  <a:moveTo>
                    <a:pt x="958" y="398"/>
                  </a:moveTo>
                  <a:cubicBezTo>
                    <a:pt x="1283" y="398"/>
                    <a:pt x="1535" y="650"/>
                    <a:pt x="1535" y="975"/>
                  </a:cubicBezTo>
                  <a:cubicBezTo>
                    <a:pt x="1535" y="1282"/>
                    <a:pt x="1283" y="1535"/>
                    <a:pt x="958" y="1535"/>
                  </a:cubicBezTo>
                  <a:cubicBezTo>
                    <a:pt x="651" y="1535"/>
                    <a:pt x="398" y="1282"/>
                    <a:pt x="398" y="975"/>
                  </a:cubicBezTo>
                  <a:cubicBezTo>
                    <a:pt x="398" y="650"/>
                    <a:pt x="651" y="398"/>
                    <a:pt x="958" y="398"/>
                  </a:cubicBezTo>
                  <a:close/>
                  <a:moveTo>
                    <a:pt x="958" y="0"/>
                  </a:moveTo>
                  <a:cubicBezTo>
                    <a:pt x="416" y="0"/>
                    <a:pt x="1" y="452"/>
                    <a:pt x="1" y="975"/>
                  </a:cubicBezTo>
                  <a:cubicBezTo>
                    <a:pt x="1" y="1517"/>
                    <a:pt x="452" y="1932"/>
                    <a:pt x="958" y="1932"/>
                  </a:cubicBezTo>
                  <a:cubicBezTo>
                    <a:pt x="1499" y="1932"/>
                    <a:pt x="1933" y="1481"/>
                    <a:pt x="1933" y="975"/>
                  </a:cubicBezTo>
                  <a:cubicBezTo>
                    <a:pt x="1933" y="434"/>
                    <a:pt x="1499" y="0"/>
                    <a:pt x="9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7257791" y="3238019"/>
              <a:ext cx="45101" cy="242806"/>
            </a:xfrm>
            <a:custGeom>
              <a:avLst/>
              <a:gdLst/>
              <a:ahLst/>
              <a:cxnLst/>
              <a:rect l="l" t="t" r="r" b="b"/>
              <a:pathLst>
                <a:path w="1392" h="7494" extrusionOk="0">
                  <a:moveTo>
                    <a:pt x="904" y="398"/>
                  </a:moveTo>
                  <a:cubicBezTo>
                    <a:pt x="940" y="398"/>
                    <a:pt x="976" y="434"/>
                    <a:pt x="976" y="470"/>
                  </a:cubicBezTo>
                  <a:lnTo>
                    <a:pt x="976" y="7024"/>
                  </a:lnTo>
                  <a:cubicBezTo>
                    <a:pt x="976" y="7060"/>
                    <a:pt x="940" y="7078"/>
                    <a:pt x="904" y="7078"/>
                  </a:cubicBezTo>
                  <a:lnTo>
                    <a:pt x="452" y="7078"/>
                  </a:lnTo>
                  <a:cubicBezTo>
                    <a:pt x="398" y="7078"/>
                    <a:pt x="380" y="7042"/>
                    <a:pt x="380" y="7024"/>
                  </a:cubicBezTo>
                  <a:lnTo>
                    <a:pt x="380" y="470"/>
                  </a:lnTo>
                  <a:cubicBezTo>
                    <a:pt x="380" y="434"/>
                    <a:pt x="398" y="398"/>
                    <a:pt x="452" y="398"/>
                  </a:cubicBezTo>
                  <a:close/>
                  <a:moveTo>
                    <a:pt x="470" y="0"/>
                  </a:moveTo>
                  <a:cubicBezTo>
                    <a:pt x="199" y="0"/>
                    <a:pt x="1" y="217"/>
                    <a:pt x="1" y="470"/>
                  </a:cubicBezTo>
                  <a:lnTo>
                    <a:pt x="1" y="7024"/>
                  </a:lnTo>
                  <a:cubicBezTo>
                    <a:pt x="1" y="7295"/>
                    <a:pt x="217" y="7493"/>
                    <a:pt x="470" y="7493"/>
                  </a:cubicBezTo>
                  <a:lnTo>
                    <a:pt x="922" y="7493"/>
                  </a:lnTo>
                  <a:cubicBezTo>
                    <a:pt x="1174" y="7493"/>
                    <a:pt x="1391" y="7259"/>
                    <a:pt x="1391" y="7024"/>
                  </a:cubicBezTo>
                  <a:lnTo>
                    <a:pt x="1391" y="470"/>
                  </a:lnTo>
                  <a:cubicBezTo>
                    <a:pt x="1391" y="199"/>
                    <a:pt x="1174" y="0"/>
                    <a:pt x="92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7315723" y="3237436"/>
              <a:ext cx="45068" cy="242806"/>
            </a:xfrm>
            <a:custGeom>
              <a:avLst/>
              <a:gdLst/>
              <a:ahLst/>
              <a:cxnLst/>
              <a:rect l="l" t="t" r="r" b="b"/>
              <a:pathLst>
                <a:path w="1391" h="7494" extrusionOk="0">
                  <a:moveTo>
                    <a:pt x="939" y="398"/>
                  </a:moveTo>
                  <a:cubicBezTo>
                    <a:pt x="957" y="398"/>
                    <a:pt x="1011" y="416"/>
                    <a:pt x="1011" y="470"/>
                  </a:cubicBezTo>
                  <a:lnTo>
                    <a:pt x="1011" y="7006"/>
                  </a:lnTo>
                  <a:cubicBezTo>
                    <a:pt x="1011" y="7060"/>
                    <a:pt x="993" y="7078"/>
                    <a:pt x="939" y="7078"/>
                  </a:cubicBezTo>
                  <a:lnTo>
                    <a:pt x="488" y="7078"/>
                  </a:lnTo>
                  <a:cubicBezTo>
                    <a:pt x="452" y="7078"/>
                    <a:pt x="416" y="7060"/>
                    <a:pt x="416" y="7006"/>
                  </a:cubicBezTo>
                  <a:lnTo>
                    <a:pt x="416" y="470"/>
                  </a:lnTo>
                  <a:cubicBezTo>
                    <a:pt x="416" y="416"/>
                    <a:pt x="452" y="398"/>
                    <a:pt x="488" y="398"/>
                  </a:cubicBezTo>
                  <a:close/>
                  <a:moveTo>
                    <a:pt x="470" y="0"/>
                  </a:moveTo>
                  <a:cubicBezTo>
                    <a:pt x="199" y="0"/>
                    <a:pt x="0" y="217"/>
                    <a:pt x="0" y="470"/>
                  </a:cubicBezTo>
                  <a:lnTo>
                    <a:pt x="0" y="7006"/>
                  </a:lnTo>
                  <a:cubicBezTo>
                    <a:pt x="0" y="7277"/>
                    <a:pt x="217" y="7493"/>
                    <a:pt x="470" y="7493"/>
                  </a:cubicBezTo>
                  <a:lnTo>
                    <a:pt x="921" y="7493"/>
                  </a:lnTo>
                  <a:cubicBezTo>
                    <a:pt x="1192" y="7493"/>
                    <a:pt x="1391" y="7259"/>
                    <a:pt x="1391" y="7006"/>
                  </a:cubicBezTo>
                  <a:lnTo>
                    <a:pt x="1391" y="470"/>
                  </a:lnTo>
                  <a:cubicBezTo>
                    <a:pt x="1391" y="199"/>
                    <a:pt x="1174" y="0"/>
                    <a:pt x="9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7374205"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26" y="398"/>
                  </a:lnTo>
                  <a:cubicBezTo>
                    <a:pt x="452" y="398"/>
                    <a:pt x="542" y="308"/>
                    <a:pt x="542" y="200"/>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7374205" y="3267860"/>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3"/>
            <p:cNvSpPr/>
            <p:nvPr/>
          </p:nvSpPr>
          <p:spPr>
            <a:xfrm>
              <a:off x="7374205"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26" y="416"/>
                  </a:lnTo>
                  <a:cubicBezTo>
                    <a:pt x="452" y="416"/>
                    <a:pt x="542" y="325"/>
                    <a:pt x="542" y="217"/>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3"/>
            <p:cNvSpPr/>
            <p:nvPr/>
          </p:nvSpPr>
          <p:spPr>
            <a:xfrm>
              <a:off x="7374205" y="3316395"/>
              <a:ext cx="17593" cy="12928"/>
            </a:xfrm>
            <a:custGeom>
              <a:avLst/>
              <a:gdLst/>
              <a:ahLst/>
              <a:cxnLst/>
              <a:rect l="l" t="t" r="r" b="b"/>
              <a:pathLst>
                <a:path w="543" h="399" extrusionOk="0">
                  <a:moveTo>
                    <a:pt x="199" y="1"/>
                  </a:moveTo>
                  <a:cubicBezTo>
                    <a:pt x="91" y="1"/>
                    <a:pt x="1" y="91"/>
                    <a:pt x="1" y="199"/>
                  </a:cubicBezTo>
                  <a:cubicBezTo>
                    <a:pt x="1" y="308"/>
                    <a:pt x="91" y="398"/>
                    <a:pt x="199" y="398"/>
                  </a:cubicBezTo>
                  <a:lnTo>
                    <a:pt x="326" y="398"/>
                  </a:lnTo>
                  <a:cubicBezTo>
                    <a:pt x="452" y="398"/>
                    <a:pt x="542" y="308"/>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7374205"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7374205" y="3364379"/>
              <a:ext cx="17593" cy="13478"/>
            </a:xfrm>
            <a:custGeom>
              <a:avLst/>
              <a:gdLst/>
              <a:ahLst/>
              <a:cxnLst/>
              <a:rect l="l" t="t" r="r" b="b"/>
              <a:pathLst>
                <a:path w="543" h="416" extrusionOk="0">
                  <a:moveTo>
                    <a:pt x="199" y="0"/>
                  </a:moveTo>
                  <a:cubicBezTo>
                    <a:pt x="91" y="0"/>
                    <a:pt x="1" y="91"/>
                    <a:pt x="1" y="199"/>
                  </a:cubicBezTo>
                  <a:cubicBezTo>
                    <a:pt x="1" y="325"/>
                    <a:pt x="91" y="416"/>
                    <a:pt x="199" y="416"/>
                  </a:cubicBezTo>
                  <a:lnTo>
                    <a:pt x="326" y="416"/>
                  </a:lnTo>
                  <a:cubicBezTo>
                    <a:pt x="452" y="416"/>
                    <a:pt x="542" y="325"/>
                    <a:pt x="542" y="199"/>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7374205" y="3388355"/>
              <a:ext cx="17593" cy="13478"/>
            </a:xfrm>
            <a:custGeom>
              <a:avLst/>
              <a:gdLst/>
              <a:ahLst/>
              <a:cxnLst/>
              <a:rect l="l" t="t" r="r" b="b"/>
              <a:pathLst>
                <a:path w="543" h="416" extrusionOk="0">
                  <a:moveTo>
                    <a:pt x="199" y="1"/>
                  </a:moveTo>
                  <a:cubicBezTo>
                    <a:pt x="91" y="1"/>
                    <a:pt x="1" y="91"/>
                    <a:pt x="1" y="199"/>
                  </a:cubicBezTo>
                  <a:cubicBezTo>
                    <a:pt x="1" y="326"/>
                    <a:pt x="91" y="416"/>
                    <a:pt x="199" y="416"/>
                  </a:cubicBezTo>
                  <a:lnTo>
                    <a:pt x="326" y="416"/>
                  </a:lnTo>
                  <a:cubicBezTo>
                    <a:pt x="452" y="416"/>
                    <a:pt x="542" y="326"/>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7374205" y="3412947"/>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7374205" y="3436340"/>
              <a:ext cx="17593" cy="12895"/>
            </a:xfrm>
            <a:custGeom>
              <a:avLst/>
              <a:gdLst/>
              <a:ahLst/>
              <a:cxnLst/>
              <a:rect l="l" t="t" r="r" b="b"/>
              <a:pathLst>
                <a:path w="543" h="398" extrusionOk="0">
                  <a:moveTo>
                    <a:pt x="199" y="0"/>
                  </a:moveTo>
                  <a:cubicBezTo>
                    <a:pt x="91" y="0"/>
                    <a:pt x="1" y="72"/>
                    <a:pt x="1" y="199"/>
                  </a:cubicBezTo>
                  <a:cubicBezTo>
                    <a:pt x="1" y="307"/>
                    <a:pt x="91" y="397"/>
                    <a:pt x="199" y="397"/>
                  </a:cubicBezTo>
                  <a:lnTo>
                    <a:pt x="326" y="397"/>
                  </a:lnTo>
                  <a:cubicBezTo>
                    <a:pt x="452" y="397"/>
                    <a:pt x="542" y="307"/>
                    <a:pt x="542" y="199"/>
                  </a:cubicBezTo>
                  <a:cubicBezTo>
                    <a:pt x="542" y="72"/>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7374205" y="3460316"/>
              <a:ext cx="17593" cy="12895"/>
            </a:xfrm>
            <a:custGeom>
              <a:avLst/>
              <a:gdLst/>
              <a:ahLst/>
              <a:cxnLst/>
              <a:rect l="l" t="t" r="r" b="b"/>
              <a:pathLst>
                <a:path w="543" h="398" extrusionOk="0">
                  <a:moveTo>
                    <a:pt x="199" y="1"/>
                  </a:moveTo>
                  <a:cubicBezTo>
                    <a:pt x="91" y="1"/>
                    <a:pt x="1" y="91"/>
                    <a:pt x="1" y="199"/>
                  </a:cubicBezTo>
                  <a:cubicBezTo>
                    <a:pt x="1" y="307"/>
                    <a:pt x="91" y="398"/>
                    <a:pt x="199" y="398"/>
                  </a:cubicBezTo>
                  <a:lnTo>
                    <a:pt x="326" y="398"/>
                  </a:lnTo>
                  <a:cubicBezTo>
                    <a:pt x="452" y="398"/>
                    <a:pt x="542" y="307"/>
                    <a:pt x="542" y="199"/>
                  </a:cubicBezTo>
                  <a:cubicBezTo>
                    <a:pt x="542" y="109"/>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7404628"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7404045" y="3267860"/>
              <a:ext cx="18176" cy="13478"/>
            </a:xfrm>
            <a:custGeom>
              <a:avLst/>
              <a:gdLst/>
              <a:ahLst/>
              <a:cxnLst/>
              <a:rect l="l" t="t" r="r" b="b"/>
              <a:pathLst>
                <a:path w="561" h="416" extrusionOk="0">
                  <a:moveTo>
                    <a:pt x="217" y="0"/>
                  </a:moveTo>
                  <a:cubicBezTo>
                    <a:pt x="109" y="0"/>
                    <a:pt x="19" y="90"/>
                    <a:pt x="19" y="199"/>
                  </a:cubicBezTo>
                  <a:cubicBezTo>
                    <a:pt x="1" y="325"/>
                    <a:pt x="109" y="415"/>
                    <a:pt x="217" y="415"/>
                  </a:cubicBezTo>
                  <a:lnTo>
                    <a:pt x="362" y="415"/>
                  </a:lnTo>
                  <a:cubicBezTo>
                    <a:pt x="470" y="415"/>
                    <a:pt x="560" y="325"/>
                    <a:pt x="560" y="199"/>
                  </a:cubicBezTo>
                  <a:cubicBezTo>
                    <a:pt x="560" y="90"/>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7404628"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7404045" y="3316395"/>
              <a:ext cx="18176" cy="12928"/>
            </a:xfrm>
            <a:custGeom>
              <a:avLst/>
              <a:gdLst/>
              <a:ahLst/>
              <a:cxnLst/>
              <a:rect l="l" t="t" r="r" b="b"/>
              <a:pathLst>
                <a:path w="561" h="399" extrusionOk="0">
                  <a:moveTo>
                    <a:pt x="217" y="1"/>
                  </a:moveTo>
                  <a:cubicBezTo>
                    <a:pt x="109" y="1"/>
                    <a:pt x="19" y="91"/>
                    <a:pt x="19" y="199"/>
                  </a:cubicBezTo>
                  <a:cubicBezTo>
                    <a:pt x="1" y="308"/>
                    <a:pt x="109" y="398"/>
                    <a:pt x="217" y="398"/>
                  </a:cubicBezTo>
                  <a:lnTo>
                    <a:pt x="362" y="398"/>
                  </a:lnTo>
                  <a:cubicBezTo>
                    <a:pt x="470" y="398"/>
                    <a:pt x="560" y="308"/>
                    <a:pt x="560" y="199"/>
                  </a:cubicBezTo>
                  <a:cubicBezTo>
                    <a:pt x="560" y="91"/>
                    <a:pt x="470" y="1"/>
                    <a:pt x="3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7404628"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7404045" y="3364379"/>
              <a:ext cx="18176" cy="13478"/>
            </a:xfrm>
            <a:custGeom>
              <a:avLst/>
              <a:gdLst/>
              <a:ahLst/>
              <a:cxnLst/>
              <a:rect l="l" t="t" r="r" b="b"/>
              <a:pathLst>
                <a:path w="561" h="416" extrusionOk="0">
                  <a:moveTo>
                    <a:pt x="217" y="0"/>
                  </a:moveTo>
                  <a:cubicBezTo>
                    <a:pt x="109" y="0"/>
                    <a:pt x="19" y="91"/>
                    <a:pt x="19" y="199"/>
                  </a:cubicBezTo>
                  <a:cubicBezTo>
                    <a:pt x="1" y="325"/>
                    <a:pt x="109" y="416"/>
                    <a:pt x="217" y="416"/>
                  </a:cubicBezTo>
                  <a:lnTo>
                    <a:pt x="362" y="416"/>
                  </a:lnTo>
                  <a:cubicBezTo>
                    <a:pt x="470" y="416"/>
                    <a:pt x="560" y="325"/>
                    <a:pt x="560" y="199"/>
                  </a:cubicBezTo>
                  <a:cubicBezTo>
                    <a:pt x="560" y="91"/>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7404628" y="3388355"/>
              <a:ext cx="17593" cy="13478"/>
            </a:xfrm>
            <a:custGeom>
              <a:avLst/>
              <a:gdLst/>
              <a:ahLst/>
              <a:cxnLst/>
              <a:rect l="l" t="t" r="r" b="b"/>
              <a:pathLst>
                <a:path w="543" h="416" extrusionOk="0">
                  <a:moveTo>
                    <a:pt x="199" y="1"/>
                  </a:moveTo>
                  <a:cubicBezTo>
                    <a:pt x="91" y="1"/>
                    <a:pt x="1" y="91"/>
                    <a:pt x="1" y="217"/>
                  </a:cubicBezTo>
                  <a:cubicBezTo>
                    <a:pt x="1" y="326"/>
                    <a:pt x="91" y="416"/>
                    <a:pt x="199" y="416"/>
                  </a:cubicBezTo>
                  <a:lnTo>
                    <a:pt x="344" y="416"/>
                  </a:lnTo>
                  <a:cubicBezTo>
                    <a:pt x="452" y="416"/>
                    <a:pt x="542" y="326"/>
                    <a:pt x="542" y="217"/>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7434469" y="3243851"/>
              <a:ext cx="17593" cy="12928"/>
            </a:xfrm>
            <a:custGeom>
              <a:avLst/>
              <a:gdLst/>
              <a:ahLst/>
              <a:cxnLst/>
              <a:rect l="l" t="t" r="r" b="b"/>
              <a:pathLst>
                <a:path w="543" h="399" extrusionOk="0">
                  <a:moveTo>
                    <a:pt x="217" y="1"/>
                  </a:moveTo>
                  <a:cubicBezTo>
                    <a:pt x="91" y="1"/>
                    <a:pt x="1" y="91"/>
                    <a:pt x="1" y="200"/>
                  </a:cubicBezTo>
                  <a:cubicBezTo>
                    <a:pt x="1" y="308"/>
                    <a:pt x="91" y="398"/>
                    <a:pt x="217"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7434469" y="3267860"/>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7434469" y="3291836"/>
              <a:ext cx="17593" cy="13478"/>
            </a:xfrm>
            <a:custGeom>
              <a:avLst/>
              <a:gdLst/>
              <a:ahLst/>
              <a:cxnLst/>
              <a:rect l="l" t="t" r="r" b="b"/>
              <a:pathLst>
                <a:path w="543" h="416" extrusionOk="0">
                  <a:moveTo>
                    <a:pt x="217" y="0"/>
                  </a:moveTo>
                  <a:cubicBezTo>
                    <a:pt x="91" y="0"/>
                    <a:pt x="1" y="91"/>
                    <a:pt x="1" y="217"/>
                  </a:cubicBezTo>
                  <a:cubicBezTo>
                    <a:pt x="1" y="325"/>
                    <a:pt x="91" y="416"/>
                    <a:pt x="217"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7434469" y="3316395"/>
              <a:ext cx="17593" cy="12928"/>
            </a:xfrm>
            <a:custGeom>
              <a:avLst/>
              <a:gdLst/>
              <a:ahLst/>
              <a:cxnLst/>
              <a:rect l="l" t="t" r="r" b="b"/>
              <a:pathLst>
                <a:path w="543" h="399" extrusionOk="0">
                  <a:moveTo>
                    <a:pt x="217" y="1"/>
                  </a:moveTo>
                  <a:cubicBezTo>
                    <a:pt x="91" y="1"/>
                    <a:pt x="1" y="91"/>
                    <a:pt x="1" y="199"/>
                  </a:cubicBezTo>
                  <a:cubicBezTo>
                    <a:pt x="1" y="308"/>
                    <a:pt x="91" y="398"/>
                    <a:pt x="217" y="398"/>
                  </a:cubicBezTo>
                  <a:lnTo>
                    <a:pt x="344" y="398"/>
                  </a:lnTo>
                  <a:cubicBezTo>
                    <a:pt x="452" y="398"/>
                    <a:pt x="542" y="308"/>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7434469" y="3340403"/>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7434469" y="3364379"/>
              <a:ext cx="17593" cy="13478"/>
            </a:xfrm>
            <a:custGeom>
              <a:avLst/>
              <a:gdLst/>
              <a:ahLst/>
              <a:cxnLst/>
              <a:rect l="l" t="t" r="r" b="b"/>
              <a:pathLst>
                <a:path w="543" h="416" extrusionOk="0">
                  <a:moveTo>
                    <a:pt x="217" y="0"/>
                  </a:moveTo>
                  <a:cubicBezTo>
                    <a:pt x="91" y="0"/>
                    <a:pt x="1" y="91"/>
                    <a:pt x="1" y="199"/>
                  </a:cubicBezTo>
                  <a:cubicBezTo>
                    <a:pt x="1" y="325"/>
                    <a:pt x="91" y="416"/>
                    <a:pt x="217" y="416"/>
                  </a:cubicBezTo>
                  <a:lnTo>
                    <a:pt x="344" y="416"/>
                  </a:lnTo>
                  <a:cubicBezTo>
                    <a:pt x="452" y="416"/>
                    <a:pt x="542" y="325"/>
                    <a:pt x="542" y="199"/>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3"/>
            <p:cNvSpPr/>
            <p:nvPr/>
          </p:nvSpPr>
          <p:spPr>
            <a:xfrm>
              <a:off x="7434469" y="3388355"/>
              <a:ext cx="17593" cy="13478"/>
            </a:xfrm>
            <a:custGeom>
              <a:avLst/>
              <a:gdLst/>
              <a:ahLst/>
              <a:cxnLst/>
              <a:rect l="l" t="t" r="r" b="b"/>
              <a:pathLst>
                <a:path w="543" h="416" extrusionOk="0">
                  <a:moveTo>
                    <a:pt x="217" y="1"/>
                  </a:moveTo>
                  <a:cubicBezTo>
                    <a:pt x="91" y="1"/>
                    <a:pt x="1" y="91"/>
                    <a:pt x="1" y="199"/>
                  </a:cubicBezTo>
                  <a:cubicBezTo>
                    <a:pt x="1" y="326"/>
                    <a:pt x="91" y="416"/>
                    <a:pt x="217" y="416"/>
                  </a:cubicBezTo>
                  <a:lnTo>
                    <a:pt x="344" y="416"/>
                  </a:lnTo>
                  <a:cubicBezTo>
                    <a:pt x="452" y="416"/>
                    <a:pt x="542" y="326"/>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3"/>
            <p:cNvSpPr/>
            <p:nvPr/>
          </p:nvSpPr>
          <p:spPr>
            <a:xfrm>
              <a:off x="7404045" y="3411748"/>
              <a:ext cx="48017" cy="62629"/>
            </a:xfrm>
            <a:custGeom>
              <a:avLst/>
              <a:gdLst/>
              <a:ahLst/>
              <a:cxnLst/>
              <a:rect l="l" t="t" r="r" b="b"/>
              <a:pathLst>
                <a:path w="1482" h="1933" extrusionOk="0">
                  <a:moveTo>
                    <a:pt x="1048" y="416"/>
                  </a:moveTo>
                  <a:cubicBezTo>
                    <a:pt x="1048" y="416"/>
                    <a:pt x="1084" y="416"/>
                    <a:pt x="1084" y="434"/>
                  </a:cubicBezTo>
                  <a:lnTo>
                    <a:pt x="1084" y="1481"/>
                  </a:lnTo>
                  <a:cubicBezTo>
                    <a:pt x="1084" y="1481"/>
                    <a:pt x="1084" y="1500"/>
                    <a:pt x="1048" y="1500"/>
                  </a:cubicBezTo>
                  <a:lnTo>
                    <a:pt x="434" y="1500"/>
                  </a:lnTo>
                  <a:cubicBezTo>
                    <a:pt x="434" y="1500"/>
                    <a:pt x="398" y="1500"/>
                    <a:pt x="398" y="1481"/>
                  </a:cubicBezTo>
                  <a:lnTo>
                    <a:pt x="398" y="434"/>
                  </a:lnTo>
                  <a:lnTo>
                    <a:pt x="434" y="434"/>
                  </a:lnTo>
                  <a:lnTo>
                    <a:pt x="1048" y="416"/>
                  </a:lnTo>
                  <a:close/>
                  <a:moveTo>
                    <a:pt x="434" y="1"/>
                  </a:moveTo>
                  <a:cubicBezTo>
                    <a:pt x="199" y="1"/>
                    <a:pt x="1" y="181"/>
                    <a:pt x="1" y="434"/>
                  </a:cubicBezTo>
                  <a:lnTo>
                    <a:pt x="1" y="1500"/>
                  </a:lnTo>
                  <a:cubicBezTo>
                    <a:pt x="1" y="1716"/>
                    <a:pt x="181" y="1933"/>
                    <a:pt x="434" y="1933"/>
                  </a:cubicBezTo>
                  <a:lnTo>
                    <a:pt x="1048" y="1933"/>
                  </a:lnTo>
                  <a:cubicBezTo>
                    <a:pt x="1283" y="1933"/>
                    <a:pt x="1481" y="1734"/>
                    <a:pt x="1481" y="1500"/>
                  </a:cubicBezTo>
                  <a:lnTo>
                    <a:pt x="1481" y="434"/>
                  </a:lnTo>
                  <a:cubicBezTo>
                    <a:pt x="1481" y="218"/>
                    <a:pt x="1301" y="1"/>
                    <a:pt x="10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63"/>
          <p:cNvGrpSpPr/>
          <p:nvPr/>
        </p:nvGrpSpPr>
        <p:grpSpPr>
          <a:xfrm>
            <a:off x="7108118" y="1943688"/>
            <a:ext cx="457520" cy="332910"/>
            <a:chOff x="7239647" y="1910624"/>
            <a:chExt cx="457520" cy="332910"/>
          </a:xfrm>
        </p:grpSpPr>
        <p:sp>
          <p:nvSpPr>
            <p:cNvPr id="921" name="Google Shape;921;p63"/>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63"/>
          <p:cNvGrpSpPr/>
          <p:nvPr/>
        </p:nvGrpSpPr>
        <p:grpSpPr>
          <a:xfrm>
            <a:off x="7108717" y="2530176"/>
            <a:ext cx="456322" cy="383195"/>
            <a:chOff x="7146076" y="2436573"/>
            <a:chExt cx="456322" cy="383195"/>
          </a:xfrm>
        </p:grpSpPr>
        <p:sp>
          <p:nvSpPr>
            <p:cNvPr id="925" name="Google Shape;925;p63"/>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3"/>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63"/>
          <p:cNvGrpSpPr/>
          <p:nvPr/>
        </p:nvGrpSpPr>
        <p:grpSpPr>
          <a:xfrm>
            <a:off x="7108717" y="1284477"/>
            <a:ext cx="456322" cy="389059"/>
            <a:chOff x="7134963" y="1303998"/>
            <a:chExt cx="456322" cy="389059"/>
          </a:xfrm>
        </p:grpSpPr>
        <p:sp>
          <p:nvSpPr>
            <p:cNvPr id="928" name="Google Shape;928;p63"/>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3"/>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3"/>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3"/>
          <p:cNvGrpSpPr/>
          <p:nvPr/>
        </p:nvGrpSpPr>
        <p:grpSpPr>
          <a:xfrm>
            <a:off x="6309991" y="3794068"/>
            <a:ext cx="456905" cy="379696"/>
            <a:chOff x="6496715" y="3767435"/>
            <a:chExt cx="456905" cy="379696"/>
          </a:xfrm>
        </p:grpSpPr>
        <p:sp>
          <p:nvSpPr>
            <p:cNvPr id="934" name="Google Shape;934;p63"/>
            <p:cNvSpPr/>
            <p:nvPr/>
          </p:nvSpPr>
          <p:spPr>
            <a:xfrm>
              <a:off x="6496715" y="3767435"/>
              <a:ext cx="456905" cy="379696"/>
            </a:xfrm>
            <a:custGeom>
              <a:avLst/>
              <a:gdLst/>
              <a:ahLst/>
              <a:cxnLst/>
              <a:rect l="l" t="t" r="r" b="b"/>
              <a:pathLst>
                <a:path w="14102" h="11719" extrusionOk="0">
                  <a:moveTo>
                    <a:pt x="1734" y="434"/>
                  </a:moveTo>
                  <a:cubicBezTo>
                    <a:pt x="1860" y="434"/>
                    <a:pt x="1950" y="542"/>
                    <a:pt x="1950" y="651"/>
                  </a:cubicBezTo>
                  <a:lnTo>
                    <a:pt x="1950" y="7747"/>
                  </a:lnTo>
                  <a:cubicBezTo>
                    <a:pt x="1950" y="7873"/>
                    <a:pt x="1842" y="7963"/>
                    <a:pt x="1734" y="7963"/>
                  </a:cubicBezTo>
                  <a:lnTo>
                    <a:pt x="1174" y="7963"/>
                  </a:lnTo>
                  <a:cubicBezTo>
                    <a:pt x="867" y="7963"/>
                    <a:pt x="632" y="8072"/>
                    <a:pt x="397" y="8234"/>
                  </a:cubicBezTo>
                  <a:lnTo>
                    <a:pt x="397" y="1192"/>
                  </a:lnTo>
                  <a:lnTo>
                    <a:pt x="416" y="1192"/>
                  </a:lnTo>
                  <a:cubicBezTo>
                    <a:pt x="416" y="795"/>
                    <a:pt x="759" y="434"/>
                    <a:pt x="1192" y="434"/>
                  </a:cubicBezTo>
                  <a:close/>
                  <a:moveTo>
                    <a:pt x="10328" y="5833"/>
                  </a:moveTo>
                  <a:lnTo>
                    <a:pt x="10328" y="6230"/>
                  </a:lnTo>
                  <a:cubicBezTo>
                    <a:pt x="10328" y="6356"/>
                    <a:pt x="10418" y="6501"/>
                    <a:pt x="10545" y="6537"/>
                  </a:cubicBezTo>
                  <a:cubicBezTo>
                    <a:pt x="10707" y="6591"/>
                    <a:pt x="10888" y="6645"/>
                    <a:pt x="11032" y="6736"/>
                  </a:cubicBezTo>
                  <a:cubicBezTo>
                    <a:pt x="11077" y="6766"/>
                    <a:pt x="11132" y="6780"/>
                    <a:pt x="11188" y="6780"/>
                  </a:cubicBezTo>
                  <a:cubicBezTo>
                    <a:pt x="11267" y="6780"/>
                    <a:pt x="11348" y="6752"/>
                    <a:pt x="11411" y="6699"/>
                  </a:cubicBezTo>
                  <a:lnTo>
                    <a:pt x="11682" y="6429"/>
                  </a:lnTo>
                  <a:lnTo>
                    <a:pt x="12152" y="6898"/>
                  </a:lnTo>
                  <a:lnTo>
                    <a:pt x="11881" y="7169"/>
                  </a:lnTo>
                  <a:cubicBezTo>
                    <a:pt x="11791" y="7259"/>
                    <a:pt x="11773" y="7422"/>
                    <a:pt x="11845" y="7548"/>
                  </a:cubicBezTo>
                  <a:cubicBezTo>
                    <a:pt x="11935" y="7711"/>
                    <a:pt x="12007" y="7873"/>
                    <a:pt x="12043" y="8036"/>
                  </a:cubicBezTo>
                  <a:cubicBezTo>
                    <a:pt x="12098" y="8162"/>
                    <a:pt x="12206" y="8252"/>
                    <a:pt x="12350" y="8252"/>
                  </a:cubicBezTo>
                  <a:lnTo>
                    <a:pt x="12748" y="8252"/>
                  </a:lnTo>
                  <a:lnTo>
                    <a:pt x="12748" y="8938"/>
                  </a:lnTo>
                  <a:lnTo>
                    <a:pt x="12350" y="8938"/>
                  </a:lnTo>
                  <a:cubicBezTo>
                    <a:pt x="12224" y="8938"/>
                    <a:pt x="12080" y="9029"/>
                    <a:pt x="12043" y="9155"/>
                  </a:cubicBezTo>
                  <a:cubicBezTo>
                    <a:pt x="11989" y="9318"/>
                    <a:pt x="11935" y="9498"/>
                    <a:pt x="11845" y="9624"/>
                  </a:cubicBezTo>
                  <a:cubicBezTo>
                    <a:pt x="11773" y="9751"/>
                    <a:pt x="11791" y="9895"/>
                    <a:pt x="11881" y="10022"/>
                  </a:cubicBezTo>
                  <a:lnTo>
                    <a:pt x="12152" y="10293"/>
                  </a:lnTo>
                  <a:lnTo>
                    <a:pt x="11682" y="10762"/>
                  </a:lnTo>
                  <a:lnTo>
                    <a:pt x="11411" y="10491"/>
                  </a:lnTo>
                  <a:cubicBezTo>
                    <a:pt x="11355" y="10435"/>
                    <a:pt x="11270" y="10407"/>
                    <a:pt x="11184" y="10407"/>
                  </a:cubicBezTo>
                  <a:cubicBezTo>
                    <a:pt x="11132" y="10407"/>
                    <a:pt x="11080" y="10417"/>
                    <a:pt x="11032" y="10437"/>
                  </a:cubicBezTo>
                  <a:cubicBezTo>
                    <a:pt x="10870" y="10527"/>
                    <a:pt x="10707" y="10599"/>
                    <a:pt x="10545" y="10654"/>
                  </a:cubicBezTo>
                  <a:cubicBezTo>
                    <a:pt x="10418" y="10690"/>
                    <a:pt x="10328" y="10798"/>
                    <a:pt x="10328" y="10961"/>
                  </a:cubicBezTo>
                  <a:lnTo>
                    <a:pt x="10328" y="11340"/>
                  </a:lnTo>
                  <a:lnTo>
                    <a:pt x="9642" y="11340"/>
                  </a:lnTo>
                  <a:lnTo>
                    <a:pt x="9642" y="10961"/>
                  </a:lnTo>
                  <a:cubicBezTo>
                    <a:pt x="9642" y="10834"/>
                    <a:pt x="9570" y="10690"/>
                    <a:pt x="9425" y="10654"/>
                  </a:cubicBezTo>
                  <a:cubicBezTo>
                    <a:pt x="9263" y="10599"/>
                    <a:pt x="9082" y="10527"/>
                    <a:pt x="8956" y="10437"/>
                  </a:cubicBezTo>
                  <a:cubicBezTo>
                    <a:pt x="8908" y="10417"/>
                    <a:pt x="8859" y="10407"/>
                    <a:pt x="8808" y="10407"/>
                  </a:cubicBezTo>
                  <a:cubicBezTo>
                    <a:pt x="8724" y="10407"/>
                    <a:pt x="8638" y="10435"/>
                    <a:pt x="8559" y="10491"/>
                  </a:cubicBezTo>
                  <a:lnTo>
                    <a:pt x="8288" y="10762"/>
                  </a:lnTo>
                  <a:lnTo>
                    <a:pt x="7818" y="10293"/>
                  </a:lnTo>
                  <a:lnTo>
                    <a:pt x="8089" y="10022"/>
                  </a:lnTo>
                  <a:cubicBezTo>
                    <a:pt x="8179" y="9931"/>
                    <a:pt x="8198" y="9769"/>
                    <a:pt x="8143" y="9624"/>
                  </a:cubicBezTo>
                  <a:cubicBezTo>
                    <a:pt x="8053" y="9480"/>
                    <a:pt x="7981" y="9318"/>
                    <a:pt x="7927" y="9155"/>
                  </a:cubicBezTo>
                  <a:cubicBezTo>
                    <a:pt x="7891" y="9029"/>
                    <a:pt x="7782" y="8938"/>
                    <a:pt x="7620" y="8938"/>
                  </a:cubicBezTo>
                  <a:lnTo>
                    <a:pt x="7241" y="8938"/>
                  </a:lnTo>
                  <a:lnTo>
                    <a:pt x="7241" y="8252"/>
                  </a:lnTo>
                  <a:lnTo>
                    <a:pt x="7620" y="8252"/>
                  </a:lnTo>
                  <a:cubicBezTo>
                    <a:pt x="7764" y="8252"/>
                    <a:pt x="7891" y="8162"/>
                    <a:pt x="7927" y="8036"/>
                  </a:cubicBezTo>
                  <a:cubicBezTo>
                    <a:pt x="7981" y="7873"/>
                    <a:pt x="8053" y="7693"/>
                    <a:pt x="8143" y="7548"/>
                  </a:cubicBezTo>
                  <a:cubicBezTo>
                    <a:pt x="8198" y="7440"/>
                    <a:pt x="8179" y="7277"/>
                    <a:pt x="8089" y="7169"/>
                  </a:cubicBezTo>
                  <a:lnTo>
                    <a:pt x="7818" y="6898"/>
                  </a:lnTo>
                  <a:lnTo>
                    <a:pt x="8288" y="6429"/>
                  </a:lnTo>
                  <a:lnTo>
                    <a:pt x="8559" y="6699"/>
                  </a:lnTo>
                  <a:cubicBezTo>
                    <a:pt x="8611" y="6752"/>
                    <a:pt x="8688" y="6780"/>
                    <a:pt x="8772" y="6780"/>
                  </a:cubicBezTo>
                  <a:cubicBezTo>
                    <a:pt x="8832" y="6780"/>
                    <a:pt x="8896" y="6766"/>
                    <a:pt x="8956" y="6736"/>
                  </a:cubicBezTo>
                  <a:cubicBezTo>
                    <a:pt x="9118" y="6645"/>
                    <a:pt x="9263" y="6591"/>
                    <a:pt x="9425" y="6537"/>
                  </a:cubicBezTo>
                  <a:cubicBezTo>
                    <a:pt x="9570" y="6501"/>
                    <a:pt x="9642" y="6374"/>
                    <a:pt x="9642" y="6230"/>
                  </a:cubicBezTo>
                  <a:lnTo>
                    <a:pt x="9642" y="5833"/>
                  </a:lnTo>
                  <a:close/>
                  <a:moveTo>
                    <a:pt x="1174" y="1"/>
                  </a:moveTo>
                  <a:cubicBezTo>
                    <a:pt x="506" y="1"/>
                    <a:pt x="0" y="524"/>
                    <a:pt x="0" y="1174"/>
                  </a:cubicBezTo>
                  <a:lnTo>
                    <a:pt x="0" y="9119"/>
                  </a:lnTo>
                  <a:lnTo>
                    <a:pt x="0" y="9336"/>
                  </a:lnTo>
                  <a:cubicBezTo>
                    <a:pt x="0" y="10004"/>
                    <a:pt x="506" y="10509"/>
                    <a:pt x="1174" y="10509"/>
                  </a:cubicBezTo>
                  <a:lnTo>
                    <a:pt x="7439" y="10509"/>
                  </a:lnTo>
                  <a:lnTo>
                    <a:pt x="8035" y="11105"/>
                  </a:lnTo>
                  <a:cubicBezTo>
                    <a:pt x="8089" y="11177"/>
                    <a:pt x="8161" y="11195"/>
                    <a:pt x="8252" y="11195"/>
                  </a:cubicBezTo>
                  <a:cubicBezTo>
                    <a:pt x="8342" y="11195"/>
                    <a:pt x="8414" y="11177"/>
                    <a:pt x="8486" y="11105"/>
                  </a:cubicBezTo>
                  <a:lnTo>
                    <a:pt x="8775" y="10816"/>
                  </a:lnTo>
                  <a:cubicBezTo>
                    <a:pt x="8902" y="10870"/>
                    <a:pt x="9064" y="10943"/>
                    <a:pt x="9227" y="10997"/>
                  </a:cubicBezTo>
                  <a:lnTo>
                    <a:pt x="9227" y="11394"/>
                  </a:lnTo>
                  <a:cubicBezTo>
                    <a:pt x="9227" y="11574"/>
                    <a:pt x="9353" y="11719"/>
                    <a:pt x="9534" y="11719"/>
                  </a:cubicBezTo>
                  <a:lnTo>
                    <a:pt x="10400" y="11719"/>
                  </a:lnTo>
                  <a:cubicBezTo>
                    <a:pt x="10581" y="11719"/>
                    <a:pt x="10707" y="11574"/>
                    <a:pt x="10707" y="11394"/>
                  </a:cubicBezTo>
                  <a:lnTo>
                    <a:pt x="10707" y="10997"/>
                  </a:lnTo>
                  <a:cubicBezTo>
                    <a:pt x="10870" y="10943"/>
                    <a:pt x="10996" y="10870"/>
                    <a:pt x="11159" y="10816"/>
                  </a:cubicBezTo>
                  <a:lnTo>
                    <a:pt x="11448" y="11105"/>
                  </a:lnTo>
                  <a:cubicBezTo>
                    <a:pt x="11511" y="11159"/>
                    <a:pt x="11592" y="11186"/>
                    <a:pt x="11673" y="11186"/>
                  </a:cubicBezTo>
                  <a:cubicBezTo>
                    <a:pt x="11754" y="11186"/>
                    <a:pt x="11836" y="11159"/>
                    <a:pt x="11899" y="11105"/>
                  </a:cubicBezTo>
                  <a:lnTo>
                    <a:pt x="12495" y="10509"/>
                  </a:lnTo>
                  <a:lnTo>
                    <a:pt x="13398" y="10509"/>
                  </a:lnTo>
                  <a:cubicBezTo>
                    <a:pt x="13777" y="10509"/>
                    <a:pt x="14102" y="10202"/>
                    <a:pt x="14102" y="9823"/>
                  </a:cubicBezTo>
                  <a:lnTo>
                    <a:pt x="14102" y="9119"/>
                  </a:lnTo>
                  <a:cubicBezTo>
                    <a:pt x="14102" y="9029"/>
                    <a:pt x="14011" y="8938"/>
                    <a:pt x="13903" y="8938"/>
                  </a:cubicBezTo>
                  <a:cubicBezTo>
                    <a:pt x="13777" y="8938"/>
                    <a:pt x="13686" y="9029"/>
                    <a:pt x="13686" y="9137"/>
                  </a:cubicBezTo>
                  <a:lnTo>
                    <a:pt x="13686" y="9841"/>
                  </a:lnTo>
                  <a:cubicBezTo>
                    <a:pt x="13686" y="10004"/>
                    <a:pt x="13560" y="10130"/>
                    <a:pt x="13398" y="10130"/>
                  </a:cubicBezTo>
                  <a:lnTo>
                    <a:pt x="12567" y="10130"/>
                  </a:lnTo>
                  <a:cubicBezTo>
                    <a:pt x="12549" y="10112"/>
                    <a:pt x="12549" y="10076"/>
                    <a:pt x="12513" y="10076"/>
                  </a:cubicBezTo>
                  <a:lnTo>
                    <a:pt x="12224" y="9787"/>
                  </a:lnTo>
                  <a:cubicBezTo>
                    <a:pt x="12296" y="9661"/>
                    <a:pt x="12368" y="9498"/>
                    <a:pt x="12405" y="9336"/>
                  </a:cubicBezTo>
                  <a:lnTo>
                    <a:pt x="12802" y="9336"/>
                  </a:lnTo>
                  <a:cubicBezTo>
                    <a:pt x="12982" y="9336"/>
                    <a:pt x="13127" y="9209"/>
                    <a:pt x="13127" y="9029"/>
                  </a:cubicBezTo>
                  <a:lnTo>
                    <a:pt x="13127" y="8162"/>
                  </a:lnTo>
                  <a:cubicBezTo>
                    <a:pt x="13127" y="7981"/>
                    <a:pt x="12982" y="7855"/>
                    <a:pt x="12802" y="7855"/>
                  </a:cubicBezTo>
                  <a:lnTo>
                    <a:pt x="12405" y="7855"/>
                  </a:lnTo>
                  <a:cubicBezTo>
                    <a:pt x="12350" y="7693"/>
                    <a:pt x="12296" y="7566"/>
                    <a:pt x="12224" y="7404"/>
                  </a:cubicBezTo>
                  <a:lnTo>
                    <a:pt x="12513" y="7115"/>
                  </a:lnTo>
                  <a:cubicBezTo>
                    <a:pt x="12639" y="6988"/>
                    <a:pt x="12639" y="6790"/>
                    <a:pt x="12513" y="6663"/>
                  </a:cubicBezTo>
                  <a:lnTo>
                    <a:pt x="11899" y="6049"/>
                  </a:lnTo>
                  <a:cubicBezTo>
                    <a:pt x="11845" y="5995"/>
                    <a:pt x="11768" y="5968"/>
                    <a:pt x="11687" y="5968"/>
                  </a:cubicBezTo>
                  <a:cubicBezTo>
                    <a:pt x="11606" y="5968"/>
                    <a:pt x="11520" y="5995"/>
                    <a:pt x="11448" y="6049"/>
                  </a:cubicBezTo>
                  <a:lnTo>
                    <a:pt x="11159" y="6338"/>
                  </a:lnTo>
                  <a:cubicBezTo>
                    <a:pt x="11032" y="6266"/>
                    <a:pt x="10870" y="6194"/>
                    <a:pt x="10707" y="6158"/>
                  </a:cubicBezTo>
                  <a:lnTo>
                    <a:pt x="10707" y="5761"/>
                  </a:lnTo>
                  <a:cubicBezTo>
                    <a:pt x="10707" y="5580"/>
                    <a:pt x="10581" y="5436"/>
                    <a:pt x="10400" y="5436"/>
                  </a:cubicBezTo>
                  <a:lnTo>
                    <a:pt x="9534" y="5436"/>
                  </a:lnTo>
                  <a:cubicBezTo>
                    <a:pt x="9353" y="5436"/>
                    <a:pt x="9227" y="5580"/>
                    <a:pt x="9227" y="5761"/>
                  </a:cubicBezTo>
                  <a:lnTo>
                    <a:pt x="9227" y="6158"/>
                  </a:lnTo>
                  <a:cubicBezTo>
                    <a:pt x="9064" y="6212"/>
                    <a:pt x="8938" y="6266"/>
                    <a:pt x="8775" y="6338"/>
                  </a:cubicBezTo>
                  <a:lnTo>
                    <a:pt x="8486" y="6049"/>
                  </a:lnTo>
                  <a:cubicBezTo>
                    <a:pt x="8414" y="5977"/>
                    <a:pt x="8342" y="5959"/>
                    <a:pt x="8252" y="5959"/>
                  </a:cubicBezTo>
                  <a:cubicBezTo>
                    <a:pt x="8161" y="5959"/>
                    <a:pt x="8089" y="5977"/>
                    <a:pt x="8035" y="6049"/>
                  </a:cubicBezTo>
                  <a:lnTo>
                    <a:pt x="7421" y="6663"/>
                  </a:lnTo>
                  <a:cubicBezTo>
                    <a:pt x="7313" y="6772"/>
                    <a:pt x="7313" y="6970"/>
                    <a:pt x="7421" y="7115"/>
                  </a:cubicBezTo>
                  <a:lnTo>
                    <a:pt x="7710" y="7404"/>
                  </a:lnTo>
                  <a:cubicBezTo>
                    <a:pt x="7638" y="7530"/>
                    <a:pt x="7584" y="7693"/>
                    <a:pt x="7529" y="7855"/>
                  </a:cubicBezTo>
                  <a:lnTo>
                    <a:pt x="7132" y="7855"/>
                  </a:lnTo>
                  <a:cubicBezTo>
                    <a:pt x="6952" y="7855"/>
                    <a:pt x="6807" y="7981"/>
                    <a:pt x="6807" y="8162"/>
                  </a:cubicBezTo>
                  <a:lnTo>
                    <a:pt x="6807" y="9029"/>
                  </a:lnTo>
                  <a:cubicBezTo>
                    <a:pt x="6807" y="9209"/>
                    <a:pt x="6952" y="9336"/>
                    <a:pt x="7132" y="9336"/>
                  </a:cubicBezTo>
                  <a:lnTo>
                    <a:pt x="7529" y="9336"/>
                  </a:lnTo>
                  <a:cubicBezTo>
                    <a:pt x="7584" y="9498"/>
                    <a:pt x="7638" y="9624"/>
                    <a:pt x="7710" y="9787"/>
                  </a:cubicBezTo>
                  <a:lnTo>
                    <a:pt x="7421" y="10076"/>
                  </a:lnTo>
                  <a:lnTo>
                    <a:pt x="7367" y="10130"/>
                  </a:lnTo>
                  <a:lnTo>
                    <a:pt x="1174" y="10130"/>
                  </a:lnTo>
                  <a:cubicBezTo>
                    <a:pt x="759" y="10130"/>
                    <a:pt x="397" y="9787"/>
                    <a:pt x="397" y="9354"/>
                  </a:cubicBezTo>
                  <a:lnTo>
                    <a:pt x="397" y="9137"/>
                  </a:lnTo>
                  <a:cubicBezTo>
                    <a:pt x="397" y="8740"/>
                    <a:pt x="741" y="8361"/>
                    <a:pt x="1174" y="8361"/>
                  </a:cubicBezTo>
                  <a:lnTo>
                    <a:pt x="1716" y="8361"/>
                  </a:lnTo>
                  <a:cubicBezTo>
                    <a:pt x="2077" y="8361"/>
                    <a:pt x="2366" y="8072"/>
                    <a:pt x="2366" y="7711"/>
                  </a:cubicBezTo>
                  <a:lnTo>
                    <a:pt x="2366" y="1662"/>
                  </a:lnTo>
                  <a:lnTo>
                    <a:pt x="2997" y="1662"/>
                  </a:lnTo>
                  <a:cubicBezTo>
                    <a:pt x="3106" y="1662"/>
                    <a:pt x="3196" y="1572"/>
                    <a:pt x="3196" y="1463"/>
                  </a:cubicBezTo>
                  <a:cubicBezTo>
                    <a:pt x="3196" y="1355"/>
                    <a:pt x="3106" y="1265"/>
                    <a:pt x="2997" y="1265"/>
                  </a:cubicBezTo>
                  <a:lnTo>
                    <a:pt x="2366" y="1265"/>
                  </a:lnTo>
                  <a:lnTo>
                    <a:pt x="2366" y="651"/>
                  </a:lnTo>
                  <a:cubicBezTo>
                    <a:pt x="2366" y="290"/>
                    <a:pt x="2077" y="1"/>
                    <a:pt x="171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3"/>
            <p:cNvSpPr/>
            <p:nvPr/>
          </p:nvSpPr>
          <p:spPr>
            <a:xfrm>
              <a:off x="6618377" y="3808389"/>
              <a:ext cx="335243" cy="229943"/>
            </a:xfrm>
            <a:custGeom>
              <a:avLst/>
              <a:gdLst/>
              <a:ahLst/>
              <a:cxnLst/>
              <a:rect l="l" t="t" r="r" b="b"/>
              <a:pathLst>
                <a:path w="10347" h="7097" extrusionOk="0">
                  <a:moveTo>
                    <a:pt x="217" y="1"/>
                  </a:moveTo>
                  <a:cubicBezTo>
                    <a:pt x="91" y="1"/>
                    <a:pt x="1" y="91"/>
                    <a:pt x="1" y="199"/>
                  </a:cubicBezTo>
                  <a:cubicBezTo>
                    <a:pt x="1" y="308"/>
                    <a:pt x="91" y="398"/>
                    <a:pt x="217" y="398"/>
                  </a:cubicBezTo>
                  <a:lnTo>
                    <a:pt x="9643" y="398"/>
                  </a:lnTo>
                  <a:cubicBezTo>
                    <a:pt x="9805" y="398"/>
                    <a:pt x="9931" y="542"/>
                    <a:pt x="9931" y="687"/>
                  </a:cubicBezTo>
                  <a:lnTo>
                    <a:pt x="9931" y="6898"/>
                  </a:lnTo>
                  <a:cubicBezTo>
                    <a:pt x="9931" y="7006"/>
                    <a:pt x="10022" y="7097"/>
                    <a:pt x="10148" y="7097"/>
                  </a:cubicBezTo>
                  <a:cubicBezTo>
                    <a:pt x="10256" y="7097"/>
                    <a:pt x="10347" y="7006"/>
                    <a:pt x="10347" y="6898"/>
                  </a:cubicBezTo>
                  <a:lnTo>
                    <a:pt x="10347" y="687"/>
                  </a:lnTo>
                  <a:cubicBezTo>
                    <a:pt x="10347" y="308"/>
                    <a:pt x="10022" y="1"/>
                    <a:pt x="96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6774578" y="3999678"/>
              <a:ext cx="91886" cy="92470"/>
            </a:xfrm>
            <a:custGeom>
              <a:avLst/>
              <a:gdLst/>
              <a:ahLst/>
              <a:cxnLst/>
              <a:rect l="l" t="t" r="r" b="b"/>
              <a:pathLst>
                <a:path w="2836" h="2854" extrusionOk="0">
                  <a:moveTo>
                    <a:pt x="1409" y="416"/>
                  </a:moveTo>
                  <a:cubicBezTo>
                    <a:pt x="1987" y="416"/>
                    <a:pt x="2438" y="868"/>
                    <a:pt x="2438" y="1427"/>
                  </a:cubicBezTo>
                  <a:cubicBezTo>
                    <a:pt x="2402" y="1969"/>
                    <a:pt x="1951" y="2438"/>
                    <a:pt x="1409" y="2438"/>
                  </a:cubicBezTo>
                  <a:cubicBezTo>
                    <a:pt x="849" y="2438"/>
                    <a:pt x="398" y="1987"/>
                    <a:pt x="398" y="1427"/>
                  </a:cubicBezTo>
                  <a:cubicBezTo>
                    <a:pt x="398" y="868"/>
                    <a:pt x="849" y="416"/>
                    <a:pt x="1409" y="416"/>
                  </a:cubicBezTo>
                  <a:close/>
                  <a:moveTo>
                    <a:pt x="1409" y="1"/>
                  </a:moveTo>
                  <a:cubicBezTo>
                    <a:pt x="633" y="1"/>
                    <a:pt x="1" y="633"/>
                    <a:pt x="1" y="1427"/>
                  </a:cubicBezTo>
                  <a:cubicBezTo>
                    <a:pt x="1" y="2222"/>
                    <a:pt x="633" y="2854"/>
                    <a:pt x="1409" y="2854"/>
                  </a:cubicBezTo>
                  <a:cubicBezTo>
                    <a:pt x="2203" y="2854"/>
                    <a:pt x="2835" y="2222"/>
                    <a:pt x="2835" y="1427"/>
                  </a:cubicBezTo>
                  <a:cubicBezTo>
                    <a:pt x="2835" y="633"/>
                    <a:pt x="2185"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86857" y="3844677"/>
              <a:ext cx="135173" cy="53849"/>
            </a:xfrm>
            <a:custGeom>
              <a:avLst/>
              <a:gdLst/>
              <a:ahLst/>
              <a:cxnLst/>
              <a:rect l="l" t="t" r="r" b="b"/>
              <a:pathLst>
                <a:path w="4172" h="1662" extrusionOk="0">
                  <a:moveTo>
                    <a:pt x="3702" y="415"/>
                  </a:moveTo>
                  <a:cubicBezTo>
                    <a:pt x="3738" y="415"/>
                    <a:pt x="3756" y="433"/>
                    <a:pt x="3756" y="488"/>
                  </a:cubicBezTo>
                  <a:lnTo>
                    <a:pt x="3756" y="1174"/>
                  </a:lnTo>
                  <a:cubicBezTo>
                    <a:pt x="3756" y="1228"/>
                    <a:pt x="3738" y="1246"/>
                    <a:pt x="3702" y="1246"/>
                  </a:cubicBezTo>
                  <a:lnTo>
                    <a:pt x="470" y="1246"/>
                  </a:lnTo>
                  <a:cubicBezTo>
                    <a:pt x="434" y="1246"/>
                    <a:pt x="398" y="1210"/>
                    <a:pt x="398" y="1174"/>
                  </a:cubicBezTo>
                  <a:lnTo>
                    <a:pt x="398" y="488"/>
                  </a:lnTo>
                  <a:cubicBezTo>
                    <a:pt x="398" y="433"/>
                    <a:pt x="434" y="415"/>
                    <a:pt x="470" y="415"/>
                  </a:cubicBezTo>
                  <a:close/>
                  <a:moveTo>
                    <a:pt x="470" y="0"/>
                  </a:moveTo>
                  <a:cubicBezTo>
                    <a:pt x="199" y="0"/>
                    <a:pt x="1" y="235"/>
                    <a:pt x="1" y="488"/>
                  </a:cubicBezTo>
                  <a:lnTo>
                    <a:pt x="1" y="1174"/>
                  </a:lnTo>
                  <a:cubicBezTo>
                    <a:pt x="1" y="1445"/>
                    <a:pt x="218" y="1661"/>
                    <a:pt x="470" y="1661"/>
                  </a:cubicBezTo>
                  <a:lnTo>
                    <a:pt x="3702" y="1661"/>
                  </a:lnTo>
                  <a:cubicBezTo>
                    <a:pt x="3973" y="1661"/>
                    <a:pt x="4172" y="1427"/>
                    <a:pt x="4172" y="1174"/>
                  </a:cubicBezTo>
                  <a:lnTo>
                    <a:pt x="4172" y="488"/>
                  </a:lnTo>
                  <a:cubicBezTo>
                    <a:pt x="4172" y="199"/>
                    <a:pt x="3955" y="0"/>
                    <a:pt x="37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597317" y="3840562"/>
              <a:ext cx="184907" cy="108281"/>
            </a:xfrm>
            <a:custGeom>
              <a:avLst/>
              <a:gdLst/>
              <a:ahLst/>
              <a:cxnLst/>
              <a:rect l="l" t="t" r="r" b="b"/>
              <a:pathLst>
                <a:path w="5707" h="3342" extrusionOk="0">
                  <a:moveTo>
                    <a:pt x="1409" y="1752"/>
                  </a:moveTo>
                  <a:cubicBezTo>
                    <a:pt x="1409" y="1752"/>
                    <a:pt x="1427" y="1752"/>
                    <a:pt x="1427" y="1788"/>
                  </a:cubicBezTo>
                  <a:lnTo>
                    <a:pt x="1427" y="2908"/>
                  </a:lnTo>
                  <a:lnTo>
                    <a:pt x="904" y="2908"/>
                  </a:lnTo>
                  <a:lnTo>
                    <a:pt x="904" y="1788"/>
                  </a:lnTo>
                  <a:lnTo>
                    <a:pt x="1409" y="1752"/>
                  </a:lnTo>
                  <a:close/>
                  <a:moveTo>
                    <a:pt x="3088" y="1102"/>
                  </a:moveTo>
                  <a:cubicBezTo>
                    <a:pt x="3088" y="1102"/>
                    <a:pt x="3124" y="1102"/>
                    <a:pt x="3124" y="1120"/>
                  </a:cubicBezTo>
                  <a:lnTo>
                    <a:pt x="3124" y="2926"/>
                  </a:lnTo>
                  <a:lnTo>
                    <a:pt x="2601" y="2926"/>
                  </a:lnTo>
                  <a:lnTo>
                    <a:pt x="2601" y="1120"/>
                  </a:lnTo>
                  <a:lnTo>
                    <a:pt x="3088" y="1102"/>
                  </a:lnTo>
                  <a:close/>
                  <a:moveTo>
                    <a:pt x="4786" y="398"/>
                  </a:moveTo>
                  <a:cubicBezTo>
                    <a:pt x="4786" y="398"/>
                    <a:pt x="4804" y="398"/>
                    <a:pt x="4804" y="434"/>
                  </a:cubicBezTo>
                  <a:lnTo>
                    <a:pt x="4804" y="2926"/>
                  </a:lnTo>
                  <a:lnTo>
                    <a:pt x="4298" y="2926"/>
                  </a:lnTo>
                  <a:lnTo>
                    <a:pt x="4298" y="434"/>
                  </a:lnTo>
                  <a:lnTo>
                    <a:pt x="4786" y="398"/>
                  </a:lnTo>
                  <a:close/>
                  <a:moveTo>
                    <a:pt x="4316" y="1"/>
                  </a:moveTo>
                  <a:cubicBezTo>
                    <a:pt x="4081" y="1"/>
                    <a:pt x="3883" y="181"/>
                    <a:pt x="3883" y="434"/>
                  </a:cubicBezTo>
                  <a:lnTo>
                    <a:pt x="3883" y="2926"/>
                  </a:lnTo>
                  <a:lnTo>
                    <a:pt x="3522" y="2926"/>
                  </a:lnTo>
                  <a:lnTo>
                    <a:pt x="3522" y="1120"/>
                  </a:lnTo>
                  <a:cubicBezTo>
                    <a:pt x="3522" y="904"/>
                    <a:pt x="3341" y="705"/>
                    <a:pt x="3088" y="705"/>
                  </a:cubicBezTo>
                  <a:lnTo>
                    <a:pt x="2601" y="705"/>
                  </a:lnTo>
                  <a:cubicBezTo>
                    <a:pt x="2366" y="705"/>
                    <a:pt x="2167" y="885"/>
                    <a:pt x="2167" y="1120"/>
                  </a:cubicBezTo>
                  <a:lnTo>
                    <a:pt x="2167" y="2926"/>
                  </a:lnTo>
                  <a:lnTo>
                    <a:pt x="1806" y="2926"/>
                  </a:lnTo>
                  <a:lnTo>
                    <a:pt x="1806" y="1806"/>
                  </a:lnTo>
                  <a:cubicBezTo>
                    <a:pt x="1806" y="1572"/>
                    <a:pt x="1626" y="1373"/>
                    <a:pt x="1373" y="1373"/>
                  </a:cubicBezTo>
                  <a:lnTo>
                    <a:pt x="886" y="1373"/>
                  </a:lnTo>
                  <a:cubicBezTo>
                    <a:pt x="651" y="1373"/>
                    <a:pt x="452" y="1554"/>
                    <a:pt x="452" y="1806"/>
                  </a:cubicBezTo>
                  <a:lnTo>
                    <a:pt x="452" y="2926"/>
                  </a:lnTo>
                  <a:lnTo>
                    <a:pt x="181" y="2926"/>
                  </a:lnTo>
                  <a:cubicBezTo>
                    <a:pt x="91" y="2926"/>
                    <a:pt x="1" y="3016"/>
                    <a:pt x="1" y="3142"/>
                  </a:cubicBezTo>
                  <a:cubicBezTo>
                    <a:pt x="1" y="3251"/>
                    <a:pt x="91" y="3341"/>
                    <a:pt x="199" y="3341"/>
                  </a:cubicBezTo>
                  <a:lnTo>
                    <a:pt x="5508" y="3341"/>
                  </a:lnTo>
                  <a:cubicBezTo>
                    <a:pt x="5616" y="3341"/>
                    <a:pt x="5706" y="3251"/>
                    <a:pt x="5706" y="3142"/>
                  </a:cubicBezTo>
                  <a:cubicBezTo>
                    <a:pt x="5706" y="3016"/>
                    <a:pt x="5616" y="2926"/>
                    <a:pt x="5508" y="2926"/>
                  </a:cubicBezTo>
                  <a:lnTo>
                    <a:pt x="5237" y="2926"/>
                  </a:lnTo>
                  <a:lnTo>
                    <a:pt x="5237" y="434"/>
                  </a:lnTo>
                  <a:cubicBezTo>
                    <a:pt x="5237" y="199"/>
                    <a:pt x="5056" y="1"/>
                    <a:pt x="48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597901" y="3967505"/>
              <a:ext cx="103000" cy="107698"/>
            </a:xfrm>
            <a:custGeom>
              <a:avLst/>
              <a:gdLst/>
              <a:ahLst/>
              <a:cxnLst/>
              <a:rect l="l" t="t" r="r" b="b"/>
              <a:pathLst>
                <a:path w="3179" h="3324" extrusionOk="0">
                  <a:moveTo>
                    <a:pt x="199" y="1"/>
                  </a:moveTo>
                  <a:cubicBezTo>
                    <a:pt x="91" y="1"/>
                    <a:pt x="1" y="91"/>
                    <a:pt x="1" y="217"/>
                  </a:cubicBezTo>
                  <a:lnTo>
                    <a:pt x="1" y="2854"/>
                  </a:lnTo>
                  <a:cubicBezTo>
                    <a:pt x="1" y="3124"/>
                    <a:pt x="236" y="3323"/>
                    <a:pt x="488" y="3323"/>
                  </a:cubicBezTo>
                  <a:lnTo>
                    <a:pt x="2962" y="3323"/>
                  </a:lnTo>
                  <a:cubicBezTo>
                    <a:pt x="3070" y="3323"/>
                    <a:pt x="3161" y="3233"/>
                    <a:pt x="3161" y="3124"/>
                  </a:cubicBezTo>
                  <a:cubicBezTo>
                    <a:pt x="3161" y="3016"/>
                    <a:pt x="3070" y="2926"/>
                    <a:pt x="2962" y="2926"/>
                  </a:cubicBezTo>
                  <a:lnTo>
                    <a:pt x="488" y="2926"/>
                  </a:lnTo>
                  <a:cubicBezTo>
                    <a:pt x="434" y="2926"/>
                    <a:pt x="416" y="2890"/>
                    <a:pt x="416" y="2854"/>
                  </a:cubicBezTo>
                  <a:lnTo>
                    <a:pt x="416" y="2511"/>
                  </a:lnTo>
                  <a:lnTo>
                    <a:pt x="2962" y="2511"/>
                  </a:lnTo>
                  <a:lnTo>
                    <a:pt x="2962" y="2529"/>
                  </a:lnTo>
                  <a:cubicBezTo>
                    <a:pt x="3070" y="2529"/>
                    <a:pt x="3161" y="2438"/>
                    <a:pt x="3161" y="2330"/>
                  </a:cubicBezTo>
                  <a:cubicBezTo>
                    <a:pt x="3161" y="2222"/>
                    <a:pt x="3070" y="2131"/>
                    <a:pt x="2962" y="2131"/>
                  </a:cubicBezTo>
                  <a:lnTo>
                    <a:pt x="398" y="2131"/>
                  </a:lnTo>
                  <a:lnTo>
                    <a:pt x="398" y="1138"/>
                  </a:lnTo>
                  <a:lnTo>
                    <a:pt x="1174" y="597"/>
                  </a:lnTo>
                  <a:lnTo>
                    <a:pt x="1698" y="1572"/>
                  </a:lnTo>
                  <a:cubicBezTo>
                    <a:pt x="1752" y="1662"/>
                    <a:pt x="1843" y="1716"/>
                    <a:pt x="1951" y="1734"/>
                  </a:cubicBezTo>
                  <a:lnTo>
                    <a:pt x="2005" y="1734"/>
                  </a:lnTo>
                  <a:cubicBezTo>
                    <a:pt x="2095" y="1734"/>
                    <a:pt x="2168" y="1716"/>
                    <a:pt x="2240" y="1662"/>
                  </a:cubicBezTo>
                  <a:lnTo>
                    <a:pt x="3088" y="886"/>
                  </a:lnTo>
                  <a:cubicBezTo>
                    <a:pt x="3179" y="813"/>
                    <a:pt x="3179" y="687"/>
                    <a:pt x="3125" y="597"/>
                  </a:cubicBezTo>
                  <a:cubicBezTo>
                    <a:pt x="3086" y="549"/>
                    <a:pt x="3028" y="527"/>
                    <a:pt x="2971" y="527"/>
                  </a:cubicBezTo>
                  <a:cubicBezTo>
                    <a:pt x="2920" y="527"/>
                    <a:pt x="2870" y="545"/>
                    <a:pt x="2836" y="579"/>
                  </a:cubicBezTo>
                  <a:lnTo>
                    <a:pt x="2041" y="1301"/>
                  </a:lnTo>
                  <a:lnTo>
                    <a:pt x="1518" y="326"/>
                  </a:lnTo>
                  <a:cubicBezTo>
                    <a:pt x="1481" y="236"/>
                    <a:pt x="1391" y="163"/>
                    <a:pt x="1301" y="145"/>
                  </a:cubicBezTo>
                  <a:cubicBezTo>
                    <a:pt x="1277" y="140"/>
                    <a:pt x="1250" y="138"/>
                    <a:pt x="1223" y="138"/>
                  </a:cubicBezTo>
                  <a:cubicBezTo>
                    <a:pt x="1148" y="138"/>
                    <a:pt x="1070" y="155"/>
                    <a:pt x="1030" y="181"/>
                  </a:cubicBezTo>
                  <a:lnTo>
                    <a:pt x="416" y="615"/>
                  </a:lnTo>
                  <a:lnTo>
                    <a:pt x="416" y="217"/>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63"/>
          <p:cNvGrpSpPr/>
          <p:nvPr/>
        </p:nvGrpSpPr>
        <p:grpSpPr>
          <a:xfrm>
            <a:off x="6334274" y="3092057"/>
            <a:ext cx="408337" cy="455738"/>
            <a:chOff x="6463376" y="3036200"/>
            <a:chExt cx="408337" cy="455738"/>
          </a:xfrm>
        </p:grpSpPr>
        <p:sp>
          <p:nvSpPr>
            <p:cNvPr id="941" name="Google Shape;941;p63"/>
            <p:cNvSpPr/>
            <p:nvPr/>
          </p:nvSpPr>
          <p:spPr>
            <a:xfrm>
              <a:off x="6534721" y="3074205"/>
              <a:ext cx="273812" cy="310100"/>
            </a:xfrm>
            <a:custGeom>
              <a:avLst/>
              <a:gdLst/>
              <a:ahLst/>
              <a:cxnLst/>
              <a:rect l="l" t="t" r="r" b="b"/>
              <a:pathLst>
                <a:path w="8451" h="9571" extrusionOk="0">
                  <a:moveTo>
                    <a:pt x="7981" y="3829"/>
                  </a:moveTo>
                  <a:cubicBezTo>
                    <a:pt x="8018" y="3829"/>
                    <a:pt x="8054" y="3865"/>
                    <a:pt x="8054" y="3901"/>
                  </a:cubicBezTo>
                  <a:lnTo>
                    <a:pt x="8054" y="5688"/>
                  </a:lnTo>
                  <a:cubicBezTo>
                    <a:pt x="8054" y="5724"/>
                    <a:pt x="8018" y="5761"/>
                    <a:pt x="7981" y="5761"/>
                  </a:cubicBezTo>
                  <a:lnTo>
                    <a:pt x="7350" y="5761"/>
                  </a:lnTo>
                  <a:cubicBezTo>
                    <a:pt x="7313" y="5761"/>
                    <a:pt x="7277" y="5724"/>
                    <a:pt x="7277" y="5688"/>
                  </a:cubicBezTo>
                  <a:lnTo>
                    <a:pt x="7277" y="3901"/>
                  </a:lnTo>
                  <a:cubicBezTo>
                    <a:pt x="7277" y="3865"/>
                    <a:pt x="7313" y="3829"/>
                    <a:pt x="7350" y="3829"/>
                  </a:cubicBezTo>
                  <a:close/>
                  <a:moveTo>
                    <a:pt x="579" y="1"/>
                  </a:moveTo>
                  <a:cubicBezTo>
                    <a:pt x="272" y="1"/>
                    <a:pt x="1" y="272"/>
                    <a:pt x="1" y="579"/>
                  </a:cubicBezTo>
                  <a:lnTo>
                    <a:pt x="1" y="8974"/>
                  </a:lnTo>
                  <a:cubicBezTo>
                    <a:pt x="1" y="9299"/>
                    <a:pt x="272" y="9570"/>
                    <a:pt x="579" y="9570"/>
                  </a:cubicBezTo>
                  <a:lnTo>
                    <a:pt x="7530" y="9570"/>
                  </a:lnTo>
                  <a:cubicBezTo>
                    <a:pt x="7855" y="9570"/>
                    <a:pt x="8126" y="9299"/>
                    <a:pt x="8126" y="8974"/>
                  </a:cubicBezTo>
                  <a:lnTo>
                    <a:pt x="8126" y="8595"/>
                  </a:lnTo>
                  <a:cubicBezTo>
                    <a:pt x="8126" y="8487"/>
                    <a:pt x="8036" y="8397"/>
                    <a:pt x="7909" y="8397"/>
                  </a:cubicBezTo>
                  <a:cubicBezTo>
                    <a:pt x="7801" y="8397"/>
                    <a:pt x="7711" y="8487"/>
                    <a:pt x="7711" y="8595"/>
                  </a:cubicBezTo>
                  <a:lnTo>
                    <a:pt x="7711" y="8974"/>
                  </a:lnTo>
                  <a:cubicBezTo>
                    <a:pt x="7711" y="9065"/>
                    <a:pt x="7620" y="9155"/>
                    <a:pt x="7530" y="9155"/>
                  </a:cubicBezTo>
                  <a:lnTo>
                    <a:pt x="579" y="9155"/>
                  </a:lnTo>
                  <a:cubicBezTo>
                    <a:pt x="488" y="9155"/>
                    <a:pt x="398" y="9065"/>
                    <a:pt x="398" y="8974"/>
                  </a:cubicBezTo>
                  <a:lnTo>
                    <a:pt x="398" y="579"/>
                  </a:lnTo>
                  <a:cubicBezTo>
                    <a:pt x="398" y="488"/>
                    <a:pt x="488" y="398"/>
                    <a:pt x="579" y="398"/>
                  </a:cubicBezTo>
                  <a:lnTo>
                    <a:pt x="7530" y="398"/>
                  </a:lnTo>
                  <a:cubicBezTo>
                    <a:pt x="7620" y="398"/>
                    <a:pt x="7711" y="488"/>
                    <a:pt x="7711" y="579"/>
                  </a:cubicBezTo>
                  <a:lnTo>
                    <a:pt x="7711" y="3413"/>
                  </a:lnTo>
                  <a:lnTo>
                    <a:pt x="7350" y="3413"/>
                  </a:lnTo>
                  <a:cubicBezTo>
                    <a:pt x="7079" y="3413"/>
                    <a:pt x="6880" y="3630"/>
                    <a:pt x="6880" y="3883"/>
                  </a:cubicBezTo>
                  <a:lnTo>
                    <a:pt x="6880" y="5670"/>
                  </a:lnTo>
                  <a:cubicBezTo>
                    <a:pt x="6880" y="5941"/>
                    <a:pt x="7097" y="6140"/>
                    <a:pt x="7350" y="6140"/>
                  </a:cubicBezTo>
                  <a:lnTo>
                    <a:pt x="7711" y="6140"/>
                  </a:lnTo>
                  <a:lnTo>
                    <a:pt x="7711" y="7620"/>
                  </a:lnTo>
                  <a:cubicBezTo>
                    <a:pt x="7711" y="7747"/>
                    <a:pt x="7801" y="7837"/>
                    <a:pt x="7909" y="7837"/>
                  </a:cubicBezTo>
                  <a:cubicBezTo>
                    <a:pt x="8036" y="7837"/>
                    <a:pt x="8126" y="7747"/>
                    <a:pt x="8126" y="7620"/>
                  </a:cubicBezTo>
                  <a:lnTo>
                    <a:pt x="8126" y="6122"/>
                  </a:lnTo>
                  <a:cubicBezTo>
                    <a:pt x="8325" y="6049"/>
                    <a:pt x="8451" y="5869"/>
                    <a:pt x="8451" y="5670"/>
                  </a:cubicBezTo>
                  <a:lnTo>
                    <a:pt x="8451" y="3883"/>
                  </a:lnTo>
                  <a:cubicBezTo>
                    <a:pt x="8451" y="3684"/>
                    <a:pt x="8325" y="3467"/>
                    <a:pt x="8126" y="3431"/>
                  </a:cubicBezTo>
                  <a:lnTo>
                    <a:pt x="8126" y="579"/>
                  </a:lnTo>
                  <a:cubicBezTo>
                    <a:pt x="8126" y="272"/>
                    <a:pt x="7855" y="1"/>
                    <a:pt x="75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3"/>
            <p:cNvSpPr/>
            <p:nvPr/>
          </p:nvSpPr>
          <p:spPr>
            <a:xfrm>
              <a:off x="6608431" y="3105114"/>
              <a:ext cx="117029" cy="166277"/>
            </a:xfrm>
            <a:custGeom>
              <a:avLst/>
              <a:gdLst/>
              <a:ahLst/>
              <a:cxnLst/>
              <a:rect l="l" t="t" r="r" b="b"/>
              <a:pathLst>
                <a:path w="3612" h="5132" extrusionOk="0">
                  <a:moveTo>
                    <a:pt x="1969" y="762"/>
                  </a:moveTo>
                  <a:lnTo>
                    <a:pt x="1879" y="2206"/>
                  </a:lnTo>
                  <a:cubicBezTo>
                    <a:pt x="1879" y="2297"/>
                    <a:pt x="1897" y="2369"/>
                    <a:pt x="1933" y="2423"/>
                  </a:cubicBezTo>
                  <a:cubicBezTo>
                    <a:pt x="1987" y="2495"/>
                    <a:pt x="2077" y="2513"/>
                    <a:pt x="2131" y="2513"/>
                  </a:cubicBezTo>
                  <a:lnTo>
                    <a:pt x="2998" y="2513"/>
                  </a:lnTo>
                  <a:lnTo>
                    <a:pt x="1445" y="4391"/>
                  </a:lnTo>
                  <a:lnTo>
                    <a:pt x="1734" y="3109"/>
                  </a:lnTo>
                  <a:cubicBezTo>
                    <a:pt x="1752" y="3019"/>
                    <a:pt x="1734" y="2929"/>
                    <a:pt x="1662" y="2857"/>
                  </a:cubicBezTo>
                  <a:cubicBezTo>
                    <a:pt x="1626" y="2784"/>
                    <a:pt x="1536" y="2748"/>
                    <a:pt x="1445" y="2748"/>
                  </a:cubicBezTo>
                  <a:lnTo>
                    <a:pt x="506" y="2748"/>
                  </a:lnTo>
                  <a:lnTo>
                    <a:pt x="1969" y="762"/>
                  </a:lnTo>
                  <a:close/>
                  <a:moveTo>
                    <a:pt x="2114" y="1"/>
                  </a:moveTo>
                  <a:cubicBezTo>
                    <a:pt x="2030" y="1"/>
                    <a:pt x="1945" y="51"/>
                    <a:pt x="1879" y="130"/>
                  </a:cubicBezTo>
                  <a:lnTo>
                    <a:pt x="73" y="2694"/>
                  </a:lnTo>
                  <a:cubicBezTo>
                    <a:pt x="1" y="2784"/>
                    <a:pt x="1" y="2911"/>
                    <a:pt x="37" y="3001"/>
                  </a:cubicBezTo>
                  <a:cubicBezTo>
                    <a:pt x="91" y="3091"/>
                    <a:pt x="199" y="3145"/>
                    <a:pt x="290" y="3145"/>
                  </a:cubicBezTo>
                  <a:lnTo>
                    <a:pt x="1301" y="3145"/>
                  </a:lnTo>
                  <a:lnTo>
                    <a:pt x="940" y="4807"/>
                  </a:lnTo>
                  <a:cubicBezTo>
                    <a:pt x="922" y="4933"/>
                    <a:pt x="994" y="5077"/>
                    <a:pt x="1102" y="5113"/>
                  </a:cubicBezTo>
                  <a:cubicBezTo>
                    <a:pt x="1156" y="5132"/>
                    <a:pt x="1193" y="5132"/>
                    <a:pt x="1247" y="5132"/>
                  </a:cubicBezTo>
                  <a:cubicBezTo>
                    <a:pt x="1337" y="5132"/>
                    <a:pt x="1391" y="5095"/>
                    <a:pt x="1463" y="5023"/>
                  </a:cubicBezTo>
                  <a:lnTo>
                    <a:pt x="3522" y="2550"/>
                  </a:lnTo>
                  <a:cubicBezTo>
                    <a:pt x="3594" y="2459"/>
                    <a:pt x="3612" y="2333"/>
                    <a:pt x="3558" y="2225"/>
                  </a:cubicBezTo>
                  <a:cubicBezTo>
                    <a:pt x="3522" y="2116"/>
                    <a:pt x="3413" y="2062"/>
                    <a:pt x="3287" y="2062"/>
                  </a:cubicBezTo>
                  <a:lnTo>
                    <a:pt x="2294" y="2062"/>
                  </a:lnTo>
                  <a:lnTo>
                    <a:pt x="2420" y="311"/>
                  </a:lnTo>
                  <a:cubicBezTo>
                    <a:pt x="2420" y="166"/>
                    <a:pt x="2348" y="58"/>
                    <a:pt x="2204" y="22"/>
                  </a:cubicBezTo>
                  <a:cubicBezTo>
                    <a:pt x="2175" y="7"/>
                    <a:pt x="2144" y="1"/>
                    <a:pt x="21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6587371" y="3285388"/>
              <a:ext cx="159181" cy="13511"/>
            </a:xfrm>
            <a:custGeom>
              <a:avLst/>
              <a:gdLst/>
              <a:ahLst/>
              <a:cxnLst/>
              <a:rect l="l" t="t" r="r" b="b"/>
              <a:pathLst>
                <a:path w="4913" h="417" extrusionOk="0">
                  <a:moveTo>
                    <a:pt x="199" y="1"/>
                  </a:moveTo>
                  <a:cubicBezTo>
                    <a:pt x="91" y="1"/>
                    <a:pt x="1" y="91"/>
                    <a:pt x="1" y="199"/>
                  </a:cubicBezTo>
                  <a:cubicBezTo>
                    <a:pt x="1" y="326"/>
                    <a:pt x="91" y="416"/>
                    <a:pt x="199" y="416"/>
                  </a:cubicBezTo>
                  <a:lnTo>
                    <a:pt x="4713" y="416"/>
                  </a:lnTo>
                  <a:cubicBezTo>
                    <a:pt x="4822" y="416"/>
                    <a:pt x="4912" y="326"/>
                    <a:pt x="4912" y="199"/>
                  </a:cubicBezTo>
                  <a:cubicBezTo>
                    <a:pt x="4912" y="91"/>
                    <a:pt x="4822" y="1"/>
                    <a:pt x="47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3"/>
            <p:cNvSpPr/>
            <p:nvPr/>
          </p:nvSpPr>
          <p:spPr>
            <a:xfrm>
              <a:off x="6587371" y="3312312"/>
              <a:ext cx="159181" cy="13478"/>
            </a:xfrm>
            <a:custGeom>
              <a:avLst/>
              <a:gdLst/>
              <a:ahLst/>
              <a:cxnLst/>
              <a:rect l="l" t="t" r="r" b="b"/>
              <a:pathLst>
                <a:path w="4913" h="416" extrusionOk="0">
                  <a:moveTo>
                    <a:pt x="199" y="0"/>
                  </a:moveTo>
                  <a:cubicBezTo>
                    <a:pt x="91" y="0"/>
                    <a:pt x="1" y="91"/>
                    <a:pt x="1" y="217"/>
                  </a:cubicBezTo>
                  <a:cubicBezTo>
                    <a:pt x="1" y="325"/>
                    <a:pt x="91" y="416"/>
                    <a:pt x="199" y="416"/>
                  </a:cubicBezTo>
                  <a:lnTo>
                    <a:pt x="4713" y="416"/>
                  </a:lnTo>
                  <a:cubicBezTo>
                    <a:pt x="4822" y="416"/>
                    <a:pt x="4912" y="325"/>
                    <a:pt x="4912" y="217"/>
                  </a:cubicBezTo>
                  <a:cubicBezTo>
                    <a:pt x="4912" y="91"/>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3"/>
            <p:cNvSpPr/>
            <p:nvPr/>
          </p:nvSpPr>
          <p:spPr>
            <a:xfrm>
              <a:off x="6587371" y="3339820"/>
              <a:ext cx="159181" cy="12895"/>
            </a:xfrm>
            <a:custGeom>
              <a:avLst/>
              <a:gdLst/>
              <a:ahLst/>
              <a:cxnLst/>
              <a:rect l="l" t="t" r="r" b="b"/>
              <a:pathLst>
                <a:path w="4913" h="398" extrusionOk="0">
                  <a:moveTo>
                    <a:pt x="199" y="0"/>
                  </a:moveTo>
                  <a:cubicBezTo>
                    <a:pt x="91" y="0"/>
                    <a:pt x="1" y="90"/>
                    <a:pt x="1" y="199"/>
                  </a:cubicBezTo>
                  <a:cubicBezTo>
                    <a:pt x="1" y="307"/>
                    <a:pt x="91" y="397"/>
                    <a:pt x="199" y="397"/>
                  </a:cubicBezTo>
                  <a:lnTo>
                    <a:pt x="4713" y="397"/>
                  </a:lnTo>
                  <a:cubicBezTo>
                    <a:pt x="4822" y="397"/>
                    <a:pt x="4912" y="307"/>
                    <a:pt x="4912" y="199"/>
                  </a:cubicBezTo>
                  <a:cubicBezTo>
                    <a:pt x="4912" y="90"/>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6706732" y="3106378"/>
              <a:ext cx="60264" cy="40986"/>
            </a:xfrm>
            <a:custGeom>
              <a:avLst/>
              <a:gdLst/>
              <a:ahLst/>
              <a:cxnLst/>
              <a:rect l="l" t="t" r="r" b="b"/>
              <a:pathLst>
                <a:path w="1860" h="1265" extrusionOk="0">
                  <a:moveTo>
                    <a:pt x="1318" y="398"/>
                  </a:moveTo>
                  <a:cubicBezTo>
                    <a:pt x="1409" y="398"/>
                    <a:pt x="1481" y="470"/>
                    <a:pt x="1481" y="561"/>
                  </a:cubicBezTo>
                  <a:lnTo>
                    <a:pt x="1481" y="705"/>
                  </a:lnTo>
                  <a:cubicBezTo>
                    <a:pt x="1481" y="777"/>
                    <a:pt x="1409" y="849"/>
                    <a:pt x="1318" y="849"/>
                  </a:cubicBezTo>
                  <a:lnTo>
                    <a:pt x="596" y="849"/>
                  </a:lnTo>
                  <a:cubicBezTo>
                    <a:pt x="506" y="849"/>
                    <a:pt x="434" y="795"/>
                    <a:pt x="434" y="705"/>
                  </a:cubicBezTo>
                  <a:lnTo>
                    <a:pt x="434" y="561"/>
                  </a:lnTo>
                  <a:cubicBezTo>
                    <a:pt x="434" y="470"/>
                    <a:pt x="506" y="398"/>
                    <a:pt x="596" y="398"/>
                  </a:cubicBezTo>
                  <a:close/>
                  <a:moveTo>
                    <a:pt x="578" y="1"/>
                  </a:moveTo>
                  <a:cubicBezTo>
                    <a:pt x="253" y="1"/>
                    <a:pt x="0" y="254"/>
                    <a:pt x="0" y="561"/>
                  </a:cubicBezTo>
                  <a:lnTo>
                    <a:pt x="0" y="705"/>
                  </a:lnTo>
                  <a:cubicBezTo>
                    <a:pt x="0" y="1012"/>
                    <a:pt x="253" y="1265"/>
                    <a:pt x="578" y="1265"/>
                  </a:cubicBezTo>
                  <a:lnTo>
                    <a:pt x="1300" y="1265"/>
                  </a:lnTo>
                  <a:cubicBezTo>
                    <a:pt x="1607" y="1265"/>
                    <a:pt x="1860" y="1012"/>
                    <a:pt x="1860" y="705"/>
                  </a:cubicBezTo>
                  <a:lnTo>
                    <a:pt x="1860" y="561"/>
                  </a:lnTo>
                  <a:cubicBezTo>
                    <a:pt x="1860" y="254"/>
                    <a:pt x="1607" y="1"/>
                    <a:pt x="13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6463376" y="3036200"/>
              <a:ext cx="408337" cy="455738"/>
            </a:xfrm>
            <a:custGeom>
              <a:avLst/>
              <a:gdLst/>
              <a:ahLst/>
              <a:cxnLst/>
              <a:rect l="l" t="t" r="r" b="b"/>
              <a:pathLst>
                <a:path w="12603" h="14066" extrusionOk="0">
                  <a:moveTo>
                    <a:pt x="1029" y="2077"/>
                  </a:moveTo>
                  <a:lnTo>
                    <a:pt x="1029" y="2745"/>
                  </a:lnTo>
                  <a:lnTo>
                    <a:pt x="596" y="2745"/>
                  </a:lnTo>
                  <a:lnTo>
                    <a:pt x="596" y="2781"/>
                  </a:lnTo>
                  <a:cubicBezTo>
                    <a:pt x="506" y="2781"/>
                    <a:pt x="415" y="2690"/>
                    <a:pt x="415" y="2600"/>
                  </a:cubicBezTo>
                  <a:lnTo>
                    <a:pt x="415" y="2257"/>
                  </a:lnTo>
                  <a:cubicBezTo>
                    <a:pt x="415" y="2167"/>
                    <a:pt x="506" y="2077"/>
                    <a:pt x="596" y="2077"/>
                  </a:cubicBezTo>
                  <a:close/>
                  <a:moveTo>
                    <a:pt x="11953" y="2095"/>
                  </a:moveTo>
                  <a:cubicBezTo>
                    <a:pt x="12043" y="2095"/>
                    <a:pt x="12133" y="2185"/>
                    <a:pt x="12133" y="2275"/>
                  </a:cubicBezTo>
                  <a:lnTo>
                    <a:pt x="12133" y="2618"/>
                  </a:lnTo>
                  <a:cubicBezTo>
                    <a:pt x="12133" y="2708"/>
                    <a:pt x="12043" y="2799"/>
                    <a:pt x="11953" y="2799"/>
                  </a:cubicBezTo>
                  <a:lnTo>
                    <a:pt x="11520" y="2799"/>
                  </a:lnTo>
                  <a:lnTo>
                    <a:pt x="11520" y="2113"/>
                  </a:lnTo>
                  <a:lnTo>
                    <a:pt x="11953" y="2113"/>
                  </a:lnTo>
                  <a:lnTo>
                    <a:pt x="11953" y="2095"/>
                  </a:lnTo>
                  <a:close/>
                  <a:moveTo>
                    <a:pt x="1029" y="9136"/>
                  </a:moveTo>
                  <a:lnTo>
                    <a:pt x="1029" y="9822"/>
                  </a:lnTo>
                  <a:lnTo>
                    <a:pt x="596" y="9822"/>
                  </a:lnTo>
                  <a:lnTo>
                    <a:pt x="596" y="9840"/>
                  </a:lnTo>
                  <a:cubicBezTo>
                    <a:pt x="506" y="9840"/>
                    <a:pt x="415" y="9750"/>
                    <a:pt x="415" y="9660"/>
                  </a:cubicBezTo>
                  <a:lnTo>
                    <a:pt x="415" y="9317"/>
                  </a:lnTo>
                  <a:cubicBezTo>
                    <a:pt x="415" y="9227"/>
                    <a:pt x="506" y="9136"/>
                    <a:pt x="596" y="9136"/>
                  </a:cubicBezTo>
                  <a:close/>
                  <a:moveTo>
                    <a:pt x="11953" y="9154"/>
                  </a:moveTo>
                  <a:cubicBezTo>
                    <a:pt x="12043" y="9154"/>
                    <a:pt x="12133" y="9245"/>
                    <a:pt x="12133" y="9335"/>
                  </a:cubicBezTo>
                  <a:lnTo>
                    <a:pt x="12133" y="9678"/>
                  </a:lnTo>
                  <a:cubicBezTo>
                    <a:pt x="12133" y="9768"/>
                    <a:pt x="12043" y="9859"/>
                    <a:pt x="11953" y="9859"/>
                  </a:cubicBezTo>
                  <a:lnTo>
                    <a:pt x="11520" y="9859"/>
                  </a:lnTo>
                  <a:lnTo>
                    <a:pt x="11520" y="9190"/>
                  </a:lnTo>
                  <a:lnTo>
                    <a:pt x="11953" y="9190"/>
                  </a:lnTo>
                  <a:lnTo>
                    <a:pt x="11953" y="9154"/>
                  </a:lnTo>
                  <a:close/>
                  <a:moveTo>
                    <a:pt x="4767" y="11935"/>
                  </a:moveTo>
                  <a:lnTo>
                    <a:pt x="4767" y="12495"/>
                  </a:lnTo>
                  <a:lnTo>
                    <a:pt x="4749" y="12495"/>
                  </a:lnTo>
                  <a:cubicBezTo>
                    <a:pt x="4749" y="12567"/>
                    <a:pt x="4695" y="12621"/>
                    <a:pt x="4640" y="12621"/>
                  </a:cubicBezTo>
                  <a:lnTo>
                    <a:pt x="2853" y="12621"/>
                  </a:lnTo>
                  <a:cubicBezTo>
                    <a:pt x="2781" y="12621"/>
                    <a:pt x="2745" y="12567"/>
                    <a:pt x="2745" y="12495"/>
                  </a:cubicBezTo>
                  <a:lnTo>
                    <a:pt x="2745" y="11935"/>
                  </a:lnTo>
                  <a:close/>
                  <a:moveTo>
                    <a:pt x="9840" y="11935"/>
                  </a:moveTo>
                  <a:lnTo>
                    <a:pt x="9840" y="12495"/>
                  </a:lnTo>
                  <a:lnTo>
                    <a:pt x="9822" y="12495"/>
                  </a:lnTo>
                  <a:cubicBezTo>
                    <a:pt x="9822" y="12567"/>
                    <a:pt x="9768" y="12621"/>
                    <a:pt x="9714" y="12621"/>
                  </a:cubicBezTo>
                  <a:lnTo>
                    <a:pt x="7927" y="12621"/>
                  </a:lnTo>
                  <a:cubicBezTo>
                    <a:pt x="7854" y="12621"/>
                    <a:pt x="7818" y="12567"/>
                    <a:pt x="7818" y="12495"/>
                  </a:cubicBezTo>
                  <a:lnTo>
                    <a:pt x="7818" y="11935"/>
                  </a:lnTo>
                  <a:close/>
                  <a:moveTo>
                    <a:pt x="4153" y="13036"/>
                  </a:moveTo>
                  <a:lnTo>
                    <a:pt x="4189" y="13488"/>
                  </a:lnTo>
                  <a:cubicBezTo>
                    <a:pt x="4189" y="13578"/>
                    <a:pt x="4099" y="13668"/>
                    <a:pt x="4008" y="13668"/>
                  </a:cubicBezTo>
                  <a:lnTo>
                    <a:pt x="3467" y="13668"/>
                  </a:lnTo>
                  <a:cubicBezTo>
                    <a:pt x="3376" y="13668"/>
                    <a:pt x="3286" y="13578"/>
                    <a:pt x="3286" y="13488"/>
                  </a:cubicBezTo>
                  <a:lnTo>
                    <a:pt x="3286" y="13036"/>
                  </a:lnTo>
                  <a:close/>
                  <a:moveTo>
                    <a:pt x="9208" y="13036"/>
                  </a:moveTo>
                  <a:lnTo>
                    <a:pt x="9245" y="13488"/>
                  </a:lnTo>
                  <a:cubicBezTo>
                    <a:pt x="9245" y="13578"/>
                    <a:pt x="9154" y="13668"/>
                    <a:pt x="9064" y="13668"/>
                  </a:cubicBezTo>
                  <a:lnTo>
                    <a:pt x="8522" y="13668"/>
                  </a:lnTo>
                  <a:cubicBezTo>
                    <a:pt x="8432" y="13668"/>
                    <a:pt x="8342" y="13578"/>
                    <a:pt x="8342" y="13488"/>
                  </a:cubicBezTo>
                  <a:lnTo>
                    <a:pt x="8342" y="13036"/>
                  </a:lnTo>
                  <a:close/>
                  <a:moveTo>
                    <a:pt x="1842" y="0"/>
                  </a:moveTo>
                  <a:cubicBezTo>
                    <a:pt x="1390" y="0"/>
                    <a:pt x="1029" y="361"/>
                    <a:pt x="1029" y="813"/>
                  </a:cubicBezTo>
                  <a:lnTo>
                    <a:pt x="1029" y="1661"/>
                  </a:lnTo>
                  <a:lnTo>
                    <a:pt x="596" y="1661"/>
                  </a:lnTo>
                  <a:cubicBezTo>
                    <a:pt x="271" y="1661"/>
                    <a:pt x="0" y="1932"/>
                    <a:pt x="0" y="2257"/>
                  </a:cubicBezTo>
                  <a:lnTo>
                    <a:pt x="0" y="2600"/>
                  </a:lnTo>
                  <a:cubicBezTo>
                    <a:pt x="0" y="2907"/>
                    <a:pt x="271" y="3178"/>
                    <a:pt x="596" y="3178"/>
                  </a:cubicBezTo>
                  <a:lnTo>
                    <a:pt x="1029" y="3178"/>
                  </a:lnTo>
                  <a:lnTo>
                    <a:pt x="1029" y="8739"/>
                  </a:lnTo>
                  <a:lnTo>
                    <a:pt x="596" y="8739"/>
                  </a:lnTo>
                  <a:cubicBezTo>
                    <a:pt x="271" y="8739"/>
                    <a:pt x="0" y="9010"/>
                    <a:pt x="0" y="9317"/>
                  </a:cubicBezTo>
                  <a:lnTo>
                    <a:pt x="0" y="9660"/>
                  </a:lnTo>
                  <a:cubicBezTo>
                    <a:pt x="0" y="9967"/>
                    <a:pt x="271" y="10238"/>
                    <a:pt x="596" y="10238"/>
                  </a:cubicBezTo>
                  <a:lnTo>
                    <a:pt x="1029" y="10238"/>
                  </a:lnTo>
                  <a:lnTo>
                    <a:pt x="1029" y="11104"/>
                  </a:lnTo>
                  <a:cubicBezTo>
                    <a:pt x="1029" y="11556"/>
                    <a:pt x="1390" y="11917"/>
                    <a:pt x="1842" y="11917"/>
                  </a:cubicBezTo>
                  <a:lnTo>
                    <a:pt x="2311" y="11917"/>
                  </a:lnTo>
                  <a:lnTo>
                    <a:pt x="2311" y="12477"/>
                  </a:lnTo>
                  <a:cubicBezTo>
                    <a:pt x="2311" y="12766"/>
                    <a:pt x="2564" y="13018"/>
                    <a:pt x="2853" y="13018"/>
                  </a:cubicBezTo>
                  <a:lnTo>
                    <a:pt x="2889" y="13018"/>
                  </a:lnTo>
                  <a:lnTo>
                    <a:pt x="2889" y="13470"/>
                  </a:lnTo>
                  <a:cubicBezTo>
                    <a:pt x="2889" y="13795"/>
                    <a:pt x="3160" y="14066"/>
                    <a:pt x="3485" y="14066"/>
                  </a:cubicBezTo>
                  <a:lnTo>
                    <a:pt x="4026" y="14066"/>
                  </a:lnTo>
                  <a:cubicBezTo>
                    <a:pt x="4333" y="14066"/>
                    <a:pt x="4604" y="13795"/>
                    <a:pt x="4604" y="13470"/>
                  </a:cubicBezTo>
                  <a:lnTo>
                    <a:pt x="4604" y="13018"/>
                  </a:lnTo>
                  <a:lnTo>
                    <a:pt x="4658" y="13018"/>
                  </a:lnTo>
                  <a:cubicBezTo>
                    <a:pt x="4947" y="13018"/>
                    <a:pt x="5200" y="12766"/>
                    <a:pt x="5200" y="12477"/>
                  </a:cubicBezTo>
                  <a:lnTo>
                    <a:pt x="5200" y="11917"/>
                  </a:lnTo>
                  <a:lnTo>
                    <a:pt x="7403" y="11917"/>
                  </a:lnTo>
                  <a:lnTo>
                    <a:pt x="7403" y="12477"/>
                  </a:lnTo>
                  <a:cubicBezTo>
                    <a:pt x="7403" y="12766"/>
                    <a:pt x="7656" y="13018"/>
                    <a:pt x="7945" y="13018"/>
                  </a:cubicBezTo>
                  <a:lnTo>
                    <a:pt x="7999" y="13018"/>
                  </a:lnTo>
                  <a:lnTo>
                    <a:pt x="7999" y="13470"/>
                  </a:lnTo>
                  <a:cubicBezTo>
                    <a:pt x="7999" y="13795"/>
                    <a:pt x="8270" y="14066"/>
                    <a:pt x="8577" y="14066"/>
                  </a:cubicBezTo>
                  <a:lnTo>
                    <a:pt x="9118" y="14066"/>
                  </a:lnTo>
                  <a:cubicBezTo>
                    <a:pt x="9443" y="14066"/>
                    <a:pt x="9714" y="13795"/>
                    <a:pt x="9714" y="13470"/>
                  </a:cubicBezTo>
                  <a:lnTo>
                    <a:pt x="9714" y="13018"/>
                  </a:lnTo>
                  <a:lnTo>
                    <a:pt x="9750" y="13018"/>
                  </a:lnTo>
                  <a:cubicBezTo>
                    <a:pt x="10057" y="13018"/>
                    <a:pt x="10292" y="12766"/>
                    <a:pt x="10292" y="12477"/>
                  </a:cubicBezTo>
                  <a:lnTo>
                    <a:pt x="10292" y="11917"/>
                  </a:lnTo>
                  <a:lnTo>
                    <a:pt x="10779" y="11917"/>
                  </a:lnTo>
                  <a:cubicBezTo>
                    <a:pt x="11231" y="11917"/>
                    <a:pt x="11592" y="11556"/>
                    <a:pt x="11592" y="11104"/>
                  </a:cubicBezTo>
                  <a:lnTo>
                    <a:pt x="11592" y="10238"/>
                  </a:lnTo>
                  <a:lnTo>
                    <a:pt x="12007" y="10238"/>
                  </a:lnTo>
                  <a:cubicBezTo>
                    <a:pt x="12332" y="10238"/>
                    <a:pt x="12603" y="9967"/>
                    <a:pt x="12603" y="9660"/>
                  </a:cubicBezTo>
                  <a:lnTo>
                    <a:pt x="12603" y="9317"/>
                  </a:lnTo>
                  <a:cubicBezTo>
                    <a:pt x="12603" y="9010"/>
                    <a:pt x="12332" y="8739"/>
                    <a:pt x="12007" y="8739"/>
                  </a:cubicBezTo>
                  <a:lnTo>
                    <a:pt x="11592" y="8739"/>
                  </a:lnTo>
                  <a:lnTo>
                    <a:pt x="11592" y="3178"/>
                  </a:lnTo>
                  <a:lnTo>
                    <a:pt x="11953" y="3178"/>
                  </a:lnTo>
                  <a:cubicBezTo>
                    <a:pt x="12260" y="3178"/>
                    <a:pt x="12531" y="2907"/>
                    <a:pt x="12531" y="2600"/>
                  </a:cubicBezTo>
                  <a:lnTo>
                    <a:pt x="12531" y="2257"/>
                  </a:lnTo>
                  <a:cubicBezTo>
                    <a:pt x="12531" y="1932"/>
                    <a:pt x="12260" y="1661"/>
                    <a:pt x="11953" y="1661"/>
                  </a:cubicBezTo>
                  <a:lnTo>
                    <a:pt x="11520" y="1661"/>
                  </a:lnTo>
                  <a:lnTo>
                    <a:pt x="11520" y="813"/>
                  </a:lnTo>
                  <a:cubicBezTo>
                    <a:pt x="11520" y="361"/>
                    <a:pt x="11158" y="0"/>
                    <a:pt x="10707" y="0"/>
                  </a:cubicBezTo>
                  <a:lnTo>
                    <a:pt x="3124" y="0"/>
                  </a:lnTo>
                  <a:cubicBezTo>
                    <a:pt x="3015" y="0"/>
                    <a:pt x="2925" y="90"/>
                    <a:pt x="2925" y="199"/>
                  </a:cubicBezTo>
                  <a:cubicBezTo>
                    <a:pt x="2925" y="307"/>
                    <a:pt x="3015" y="397"/>
                    <a:pt x="3124" y="397"/>
                  </a:cubicBezTo>
                  <a:lnTo>
                    <a:pt x="10707" y="397"/>
                  </a:lnTo>
                  <a:cubicBezTo>
                    <a:pt x="10924" y="397"/>
                    <a:pt x="11104" y="578"/>
                    <a:pt x="11104" y="813"/>
                  </a:cubicBezTo>
                  <a:lnTo>
                    <a:pt x="11104" y="11122"/>
                  </a:lnTo>
                  <a:cubicBezTo>
                    <a:pt x="11104" y="11357"/>
                    <a:pt x="10924" y="11538"/>
                    <a:pt x="10707" y="11538"/>
                  </a:cubicBezTo>
                  <a:lnTo>
                    <a:pt x="1842" y="11538"/>
                  </a:lnTo>
                  <a:cubicBezTo>
                    <a:pt x="1607" y="11538"/>
                    <a:pt x="1426" y="11357"/>
                    <a:pt x="1426" y="11122"/>
                  </a:cubicBezTo>
                  <a:lnTo>
                    <a:pt x="1426" y="813"/>
                  </a:lnTo>
                  <a:cubicBezTo>
                    <a:pt x="1426" y="578"/>
                    <a:pt x="1607" y="397"/>
                    <a:pt x="1842" y="397"/>
                  </a:cubicBezTo>
                  <a:lnTo>
                    <a:pt x="2149" y="397"/>
                  </a:lnTo>
                  <a:cubicBezTo>
                    <a:pt x="2257" y="397"/>
                    <a:pt x="2347" y="307"/>
                    <a:pt x="2347" y="199"/>
                  </a:cubicBezTo>
                  <a:cubicBezTo>
                    <a:pt x="2347" y="90"/>
                    <a:pt x="2257"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63"/>
          <p:cNvGrpSpPr/>
          <p:nvPr/>
        </p:nvGrpSpPr>
        <p:grpSpPr>
          <a:xfrm>
            <a:off x="6309991" y="2494779"/>
            <a:ext cx="456905" cy="453989"/>
            <a:chOff x="6445232" y="2440655"/>
            <a:chExt cx="456905" cy="453989"/>
          </a:xfrm>
        </p:grpSpPr>
        <p:sp>
          <p:nvSpPr>
            <p:cNvPr id="949" name="Google Shape;949;p63"/>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3"/>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3"/>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3"/>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63"/>
          <p:cNvGrpSpPr/>
          <p:nvPr/>
        </p:nvGrpSpPr>
        <p:grpSpPr>
          <a:xfrm>
            <a:off x="6309699" y="1921753"/>
            <a:ext cx="457488" cy="376780"/>
            <a:chOff x="6445815" y="1892512"/>
            <a:chExt cx="457488" cy="376780"/>
          </a:xfrm>
        </p:grpSpPr>
        <p:sp>
          <p:nvSpPr>
            <p:cNvPr id="960" name="Google Shape;960;p63"/>
            <p:cNvSpPr/>
            <p:nvPr/>
          </p:nvSpPr>
          <p:spPr>
            <a:xfrm>
              <a:off x="6571592" y="1892512"/>
              <a:ext cx="204768" cy="204768"/>
            </a:xfrm>
            <a:custGeom>
              <a:avLst/>
              <a:gdLst/>
              <a:ahLst/>
              <a:cxnLst/>
              <a:rect l="l" t="t" r="r" b="b"/>
              <a:pathLst>
                <a:path w="6320" h="6320" extrusionOk="0">
                  <a:moveTo>
                    <a:pt x="3503" y="397"/>
                  </a:moveTo>
                  <a:lnTo>
                    <a:pt x="3503" y="795"/>
                  </a:lnTo>
                  <a:cubicBezTo>
                    <a:pt x="3503" y="921"/>
                    <a:pt x="3593" y="1065"/>
                    <a:pt x="3738" y="1102"/>
                  </a:cubicBezTo>
                  <a:cubicBezTo>
                    <a:pt x="3882" y="1138"/>
                    <a:pt x="4063" y="1210"/>
                    <a:pt x="4207" y="1300"/>
                  </a:cubicBezTo>
                  <a:cubicBezTo>
                    <a:pt x="4253" y="1330"/>
                    <a:pt x="4307" y="1345"/>
                    <a:pt x="4363" y="1345"/>
                  </a:cubicBezTo>
                  <a:cubicBezTo>
                    <a:pt x="4442" y="1345"/>
                    <a:pt x="4523" y="1317"/>
                    <a:pt x="4587" y="1264"/>
                  </a:cubicBezTo>
                  <a:lnTo>
                    <a:pt x="4857" y="993"/>
                  </a:lnTo>
                  <a:lnTo>
                    <a:pt x="5327" y="1463"/>
                  </a:lnTo>
                  <a:lnTo>
                    <a:pt x="5056" y="1734"/>
                  </a:lnTo>
                  <a:cubicBezTo>
                    <a:pt x="4966" y="1824"/>
                    <a:pt x="4948" y="1986"/>
                    <a:pt x="5020" y="2113"/>
                  </a:cubicBezTo>
                  <a:cubicBezTo>
                    <a:pt x="5110" y="2275"/>
                    <a:pt x="5182" y="2438"/>
                    <a:pt x="5218" y="2600"/>
                  </a:cubicBezTo>
                  <a:cubicBezTo>
                    <a:pt x="5273" y="2727"/>
                    <a:pt x="5381" y="2817"/>
                    <a:pt x="5543" y="2817"/>
                  </a:cubicBezTo>
                  <a:lnTo>
                    <a:pt x="5923" y="2817"/>
                  </a:lnTo>
                  <a:lnTo>
                    <a:pt x="5923" y="3503"/>
                  </a:lnTo>
                  <a:lnTo>
                    <a:pt x="5543" y="3503"/>
                  </a:lnTo>
                  <a:cubicBezTo>
                    <a:pt x="5399" y="3503"/>
                    <a:pt x="5273" y="3593"/>
                    <a:pt x="5218" y="3720"/>
                  </a:cubicBezTo>
                  <a:cubicBezTo>
                    <a:pt x="5182" y="3882"/>
                    <a:pt x="5110" y="4063"/>
                    <a:pt x="5020" y="4189"/>
                  </a:cubicBezTo>
                  <a:cubicBezTo>
                    <a:pt x="4948" y="4316"/>
                    <a:pt x="4966" y="4460"/>
                    <a:pt x="5056" y="4586"/>
                  </a:cubicBezTo>
                  <a:lnTo>
                    <a:pt x="5327" y="4857"/>
                  </a:lnTo>
                  <a:lnTo>
                    <a:pt x="4857" y="5327"/>
                  </a:lnTo>
                  <a:lnTo>
                    <a:pt x="4587" y="5056"/>
                  </a:lnTo>
                  <a:cubicBezTo>
                    <a:pt x="4530" y="4999"/>
                    <a:pt x="4445" y="4971"/>
                    <a:pt x="4359" y="4971"/>
                  </a:cubicBezTo>
                  <a:cubicBezTo>
                    <a:pt x="4307" y="4971"/>
                    <a:pt x="4255" y="4981"/>
                    <a:pt x="4207" y="5002"/>
                  </a:cubicBezTo>
                  <a:cubicBezTo>
                    <a:pt x="4045" y="5092"/>
                    <a:pt x="3882" y="5164"/>
                    <a:pt x="3738" y="5218"/>
                  </a:cubicBezTo>
                  <a:cubicBezTo>
                    <a:pt x="3593" y="5254"/>
                    <a:pt x="3503" y="5363"/>
                    <a:pt x="3503" y="5525"/>
                  </a:cubicBezTo>
                  <a:lnTo>
                    <a:pt x="3503" y="5904"/>
                  </a:lnTo>
                  <a:lnTo>
                    <a:pt x="2835" y="5904"/>
                  </a:lnTo>
                  <a:lnTo>
                    <a:pt x="2835" y="5525"/>
                  </a:lnTo>
                  <a:cubicBezTo>
                    <a:pt x="2835" y="5399"/>
                    <a:pt x="2745" y="5254"/>
                    <a:pt x="2600" y="5218"/>
                  </a:cubicBezTo>
                  <a:cubicBezTo>
                    <a:pt x="2438" y="5164"/>
                    <a:pt x="2257" y="5092"/>
                    <a:pt x="2131" y="5002"/>
                  </a:cubicBezTo>
                  <a:cubicBezTo>
                    <a:pt x="2090" y="4981"/>
                    <a:pt x="2042" y="4971"/>
                    <a:pt x="1992" y="4971"/>
                  </a:cubicBezTo>
                  <a:cubicBezTo>
                    <a:pt x="1908" y="4971"/>
                    <a:pt x="1819" y="4999"/>
                    <a:pt x="1752" y="5056"/>
                  </a:cubicBezTo>
                  <a:lnTo>
                    <a:pt x="1463" y="5327"/>
                  </a:lnTo>
                  <a:lnTo>
                    <a:pt x="993" y="4857"/>
                  </a:lnTo>
                  <a:lnTo>
                    <a:pt x="1264" y="4586"/>
                  </a:lnTo>
                  <a:cubicBezTo>
                    <a:pt x="1355" y="4496"/>
                    <a:pt x="1391" y="4334"/>
                    <a:pt x="1318" y="4189"/>
                  </a:cubicBezTo>
                  <a:cubicBezTo>
                    <a:pt x="1228" y="4045"/>
                    <a:pt x="1156" y="3882"/>
                    <a:pt x="1120" y="3720"/>
                  </a:cubicBezTo>
                  <a:cubicBezTo>
                    <a:pt x="1066" y="3593"/>
                    <a:pt x="957" y="3503"/>
                    <a:pt x="795" y="3503"/>
                  </a:cubicBezTo>
                  <a:lnTo>
                    <a:pt x="416" y="3503"/>
                  </a:lnTo>
                  <a:lnTo>
                    <a:pt x="416" y="2817"/>
                  </a:lnTo>
                  <a:lnTo>
                    <a:pt x="795" y="2817"/>
                  </a:lnTo>
                  <a:cubicBezTo>
                    <a:pt x="939" y="2817"/>
                    <a:pt x="1066" y="2727"/>
                    <a:pt x="1120" y="2600"/>
                  </a:cubicBezTo>
                  <a:cubicBezTo>
                    <a:pt x="1156" y="2438"/>
                    <a:pt x="1228" y="2257"/>
                    <a:pt x="1318" y="2113"/>
                  </a:cubicBezTo>
                  <a:cubicBezTo>
                    <a:pt x="1391" y="2004"/>
                    <a:pt x="1355" y="1842"/>
                    <a:pt x="1264" y="1734"/>
                  </a:cubicBezTo>
                  <a:lnTo>
                    <a:pt x="993" y="1463"/>
                  </a:lnTo>
                  <a:lnTo>
                    <a:pt x="1463" y="993"/>
                  </a:lnTo>
                  <a:lnTo>
                    <a:pt x="1752" y="1264"/>
                  </a:lnTo>
                  <a:cubicBezTo>
                    <a:pt x="1804" y="1317"/>
                    <a:pt x="1875" y="1345"/>
                    <a:pt x="1954" y="1345"/>
                  </a:cubicBezTo>
                  <a:cubicBezTo>
                    <a:pt x="2010" y="1345"/>
                    <a:pt x="2071" y="1330"/>
                    <a:pt x="2131" y="1300"/>
                  </a:cubicBezTo>
                  <a:cubicBezTo>
                    <a:pt x="2293" y="1210"/>
                    <a:pt x="2438" y="1138"/>
                    <a:pt x="2600" y="1102"/>
                  </a:cubicBezTo>
                  <a:cubicBezTo>
                    <a:pt x="2745" y="1065"/>
                    <a:pt x="2835" y="939"/>
                    <a:pt x="2835" y="795"/>
                  </a:cubicBezTo>
                  <a:lnTo>
                    <a:pt x="2835" y="397"/>
                  </a:lnTo>
                  <a:close/>
                  <a:moveTo>
                    <a:pt x="2745" y="0"/>
                  </a:moveTo>
                  <a:cubicBezTo>
                    <a:pt x="2564" y="0"/>
                    <a:pt x="2420" y="127"/>
                    <a:pt x="2420" y="307"/>
                  </a:cubicBezTo>
                  <a:lnTo>
                    <a:pt x="2420" y="722"/>
                  </a:lnTo>
                  <a:cubicBezTo>
                    <a:pt x="2257" y="759"/>
                    <a:pt x="2131" y="831"/>
                    <a:pt x="1968" y="903"/>
                  </a:cubicBezTo>
                  <a:lnTo>
                    <a:pt x="1680" y="614"/>
                  </a:lnTo>
                  <a:cubicBezTo>
                    <a:pt x="1625" y="551"/>
                    <a:pt x="1544" y="519"/>
                    <a:pt x="1461" y="519"/>
                  </a:cubicBezTo>
                  <a:cubicBezTo>
                    <a:pt x="1377" y="519"/>
                    <a:pt x="1291" y="551"/>
                    <a:pt x="1228" y="614"/>
                  </a:cubicBezTo>
                  <a:lnTo>
                    <a:pt x="614" y="1210"/>
                  </a:lnTo>
                  <a:cubicBezTo>
                    <a:pt x="542" y="1282"/>
                    <a:pt x="524" y="1354"/>
                    <a:pt x="524" y="1445"/>
                  </a:cubicBezTo>
                  <a:cubicBezTo>
                    <a:pt x="524" y="1535"/>
                    <a:pt x="542" y="1607"/>
                    <a:pt x="614" y="1661"/>
                  </a:cubicBezTo>
                  <a:lnTo>
                    <a:pt x="903" y="1968"/>
                  </a:lnTo>
                  <a:cubicBezTo>
                    <a:pt x="849" y="2095"/>
                    <a:pt x="777" y="2257"/>
                    <a:pt x="723" y="2420"/>
                  </a:cubicBezTo>
                  <a:lnTo>
                    <a:pt x="325" y="2420"/>
                  </a:lnTo>
                  <a:cubicBezTo>
                    <a:pt x="145" y="2420"/>
                    <a:pt x="0" y="2546"/>
                    <a:pt x="0" y="2727"/>
                  </a:cubicBezTo>
                  <a:lnTo>
                    <a:pt x="0" y="3593"/>
                  </a:lnTo>
                  <a:cubicBezTo>
                    <a:pt x="0" y="3774"/>
                    <a:pt x="145" y="3900"/>
                    <a:pt x="325" y="3900"/>
                  </a:cubicBezTo>
                  <a:lnTo>
                    <a:pt x="723" y="3900"/>
                  </a:lnTo>
                  <a:cubicBezTo>
                    <a:pt x="777" y="4063"/>
                    <a:pt x="849" y="4189"/>
                    <a:pt x="903" y="4352"/>
                  </a:cubicBezTo>
                  <a:lnTo>
                    <a:pt x="614" y="4641"/>
                  </a:lnTo>
                  <a:cubicBezTo>
                    <a:pt x="542" y="4713"/>
                    <a:pt x="524" y="4785"/>
                    <a:pt x="524" y="4875"/>
                  </a:cubicBezTo>
                  <a:cubicBezTo>
                    <a:pt x="524" y="4966"/>
                    <a:pt x="542" y="5038"/>
                    <a:pt x="614" y="5092"/>
                  </a:cubicBezTo>
                  <a:lnTo>
                    <a:pt x="1228" y="5706"/>
                  </a:lnTo>
                  <a:cubicBezTo>
                    <a:pt x="1282" y="5760"/>
                    <a:pt x="1359" y="5787"/>
                    <a:pt x="1440" y="5787"/>
                  </a:cubicBezTo>
                  <a:cubicBezTo>
                    <a:pt x="1522" y="5787"/>
                    <a:pt x="1607" y="5760"/>
                    <a:pt x="1680" y="5706"/>
                  </a:cubicBezTo>
                  <a:lnTo>
                    <a:pt x="1968" y="5417"/>
                  </a:lnTo>
                  <a:cubicBezTo>
                    <a:pt x="2113" y="5489"/>
                    <a:pt x="2257" y="5543"/>
                    <a:pt x="2420" y="5597"/>
                  </a:cubicBezTo>
                  <a:lnTo>
                    <a:pt x="2420" y="5995"/>
                  </a:lnTo>
                  <a:cubicBezTo>
                    <a:pt x="2420" y="6175"/>
                    <a:pt x="2564" y="6320"/>
                    <a:pt x="2745" y="6320"/>
                  </a:cubicBezTo>
                  <a:lnTo>
                    <a:pt x="3593" y="6320"/>
                  </a:lnTo>
                  <a:cubicBezTo>
                    <a:pt x="3774" y="6320"/>
                    <a:pt x="3900" y="6175"/>
                    <a:pt x="3900" y="5995"/>
                  </a:cubicBezTo>
                  <a:lnTo>
                    <a:pt x="3900" y="5597"/>
                  </a:lnTo>
                  <a:cubicBezTo>
                    <a:pt x="4063" y="5543"/>
                    <a:pt x="4207" y="5489"/>
                    <a:pt x="4352" y="5417"/>
                  </a:cubicBezTo>
                  <a:lnTo>
                    <a:pt x="4659" y="5706"/>
                  </a:lnTo>
                  <a:cubicBezTo>
                    <a:pt x="4713" y="5760"/>
                    <a:pt x="4790" y="5787"/>
                    <a:pt x="4871" y="5787"/>
                  </a:cubicBezTo>
                  <a:cubicBezTo>
                    <a:pt x="4952" y="5787"/>
                    <a:pt x="5038" y="5760"/>
                    <a:pt x="5110" y="5706"/>
                  </a:cubicBezTo>
                  <a:lnTo>
                    <a:pt x="5706" y="5092"/>
                  </a:lnTo>
                  <a:cubicBezTo>
                    <a:pt x="5778" y="5038"/>
                    <a:pt x="5796" y="4966"/>
                    <a:pt x="5796" y="4875"/>
                  </a:cubicBezTo>
                  <a:cubicBezTo>
                    <a:pt x="5796" y="4785"/>
                    <a:pt x="5778" y="4713"/>
                    <a:pt x="5706" y="4641"/>
                  </a:cubicBezTo>
                  <a:lnTo>
                    <a:pt x="5417" y="4352"/>
                  </a:lnTo>
                  <a:cubicBezTo>
                    <a:pt x="5489" y="4225"/>
                    <a:pt x="5562" y="4063"/>
                    <a:pt x="5598" y="3900"/>
                  </a:cubicBezTo>
                  <a:lnTo>
                    <a:pt x="6013" y="3900"/>
                  </a:lnTo>
                  <a:cubicBezTo>
                    <a:pt x="6193" y="3900"/>
                    <a:pt x="6320" y="3774"/>
                    <a:pt x="6320" y="3593"/>
                  </a:cubicBezTo>
                  <a:lnTo>
                    <a:pt x="6320" y="2727"/>
                  </a:lnTo>
                  <a:cubicBezTo>
                    <a:pt x="6320" y="2546"/>
                    <a:pt x="6193" y="2420"/>
                    <a:pt x="6013" y="2420"/>
                  </a:cubicBezTo>
                  <a:lnTo>
                    <a:pt x="5598" y="2420"/>
                  </a:lnTo>
                  <a:cubicBezTo>
                    <a:pt x="5562" y="2257"/>
                    <a:pt x="5489" y="2113"/>
                    <a:pt x="5417" y="1968"/>
                  </a:cubicBezTo>
                  <a:lnTo>
                    <a:pt x="5706" y="1661"/>
                  </a:lnTo>
                  <a:cubicBezTo>
                    <a:pt x="5778" y="1607"/>
                    <a:pt x="5796" y="1535"/>
                    <a:pt x="5796" y="1445"/>
                  </a:cubicBezTo>
                  <a:cubicBezTo>
                    <a:pt x="5796" y="1354"/>
                    <a:pt x="5778" y="1282"/>
                    <a:pt x="5706" y="1210"/>
                  </a:cubicBezTo>
                  <a:lnTo>
                    <a:pt x="5110" y="614"/>
                  </a:lnTo>
                  <a:cubicBezTo>
                    <a:pt x="5047" y="551"/>
                    <a:pt x="4966" y="519"/>
                    <a:pt x="4884" y="519"/>
                  </a:cubicBezTo>
                  <a:cubicBezTo>
                    <a:pt x="4803" y="519"/>
                    <a:pt x="4722" y="551"/>
                    <a:pt x="4659" y="614"/>
                  </a:cubicBezTo>
                  <a:lnTo>
                    <a:pt x="4352" y="903"/>
                  </a:lnTo>
                  <a:cubicBezTo>
                    <a:pt x="4225" y="831"/>
                    <a:pt x="4063" y="759"/>
                    <a:pt x="3900" y="722"/>
                  </a:cubicBezTo>
                  <a:lnTo>
                    <a:pt x="3900" y="307"/>
                  </a:lnTo>
                  <a:cubicBezTo>
                    <a:pt x="3900" y="127"/>
                    <a:pt x="3774" y="0"/>
                    <a:pt x="35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3"/>
            <p:cNvSpPr/>
            <p:nvPr/>
          </p:nvSpPr>
          <p:spPr>
            <a:xfrm>
              <a:off x="6628324" y="1948661"/>
              <a:ext cx="91886" cy="92470"/>
            </a:xfrm>
            <a:custGeom>
              <a:avLst/>
              <a:gdLst/>
              <a:ahLst/>
              <a:cxnLst/>
              <a:rect l="l" t="t" r="r" b="b"/>
              <a:pathLst>
                <a:path w="2836" h="2854" extrusionOk="0">
                  <a:moveTo>
                    <a:pt x="1409" y="416"/>
                  </a:moveTo>
                  <a:cubicBezTo>
                    <a:pt x="1987" y="416"/>
                    <a:pt x="2438" y="867"/>
                    <a:pt x="2438" y="1427"/>
                  </a:cubicBezTo>
                  <a:cubicBezTo>
                    <a:pt x="2438" y="1987"/>
                    <a:pt x="1987" y="2438"/>
                    <a:pt x="1409" y="2438"/>
                  </a:cubicBezTo>
                  <a:cubicBezTo>
                    <a:pt x="849" y="2438"/>
                    <a:pt x="398" y="1987"/>
                    <a:pt x="398" y="1427"/>
                  </a:cubicBezTo>
                  <a:cubicBezTo>
                    <a:pt x="398" y="867"/>
                    <a:pt x="849" y="416"/>
                    <a:pt x="1409" y="416"/>
                  </a:cubicBezTo>
                  <a:close/>
                  <a:moveTo>
                    <a:pt x="1409" y="1"/>
                  </a:moveTo>
                  <a:cubicBezTo>
                    <a:pt x="633" y="1"/>
                    <a:pt x="1" y="632"/>
                    <a:pt x="1" y="1427"/>
                  </a:cubicBezTo>
                  <a:cubicBezTo>
                    <a:pt x="1" y="2185"/>
                    <a:pt x="633" y="2853"/>
                    <a:pt x="1409" y="2853"/>
                  </a:cubicBezTo>
                  <a:cubicBezTo>
                    <a:pt x="2204" y="2853"/>
                    <a:pt x="2836" y="2221"/>
                    <a:pt x="2836" y="1427"/>
                  </a:cubicBezTo>
                  <a:cubicBezTo>
                    <a:pt x="2836" y="632"/>
                    <a:pt x="2204"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6445815" y="2144649"/>
              <a:ext cx="457488" cy="124643"/>
            </a:xfrm>
            <a:custGeom>
              <a:avLst/>
              <a:gdLst/>
              <a:ahLst/>
              <a:cxnLst/>
              <a:rect l="l" t="t" r="r" b="b"/>
              <a:pathLst>
                <a:path w="14120" h="3847" extrusionOk="0">
                  <a:moveTo>
                    <a:pt x="8767" y="413"/>
                  </a:moveTo>
                  <a:cubicBezTo>
                    <a:pt x="9330" y="413"/>
                    <a:pt x="9939" y="487"/>
                    <a:pt x="10599" y="560"/>
                  </a:cubicBezTo>
                  <a:cubicBezTo>
                    <a:pt x="11321" y="650"/>
                    <a:pt x="12062" y="740"/>
                    <a:pt x="12874" y="740"/>
                  </a:cubicBezTo>
                  <a:cubicBezTo>
                    <a:pt x="13000" y="740"/>
                    <a:pt x="13091" y="867"/>
                    <a:pt x="13091" y="975"/>
                  </a:cubicBezTo>
                  <a:lnTo>
                    <a:pt x="13091" y="1860"/>
                  </a:lnTo>
                  <a:lnTo>
                    <a:pt x="10292" y="1860"/>
                  </a:lnTo>
                  <a:lnTo>
                    <a:pt x="10292" y="1499"/>
                  </a:lnTo>
                  <a:lnTo>
                    <a:pt x="10382" y="1499"/>
                  </a:lnTo>
                  <a:cubicBezTo>
                    <a:pt x="10509" y="1499"/>
                    <a:pt x="10599" y="1409"/>
                    <a:pt x="10599" y="1282"/>
                  </a:cubicBezTo>
                  <a:cubicBezTo>
                    <a:pt x="10599" y="1174"/>
                    <a:pt x="10509" y="1084"/>
                    <a:pt x="10382" y="1084"/>
                  </a:cubicBezTo>
                  <a:lnTo>
                    <a:pt x="8450" y="1084"/>
                  </a:lnTo>
                  <a:cubicBezTo>
                    <a:pt x="8342" y="1084"/>
                    <a:pt x="8252" y="1174"/>
                    <a:pt x="8252" y="1282"/>
                  </a:cubicBezTo>
                  <a:cubicBezTo>
                    <a:pt x="8252" y="1409"/>
                    <a:pt x="8342" y="1499"/>
                    <a:pt x="8450" y="1499"/>
                  </a:cubicBezTo>
                  <a:lnTo>
                    <a:pt x="8541" y="1499"/>
                  </a:lnTo>
                  <a:lnTo>
                    <a:pt x="8541" y="1860"/>
                  </a:lnTo>
                  <a:lnTo>
                    <a:pt x="7259" y="1860"/>
                  </a:lnTo>
                  <a:lnTo>
                    <a:pt x="7259" y="686"/>
                  </a:lnTo>
                  <a:cubicBezTo>
                    <a:pt x="7721" y="482"/>
                    <a:pt x="8222" y="413"/>
                    <a:pt x="8767" y="413"/>
                  </a:cubicBezTo>
                  <a:close/>
                  <a:moveTo>
                    <a:pt x="9895" y="1535"/>
                  </a:moveTo>
                  <a:lnTo>
                    <a:pt x="9877" y="2239"/>
                  </a:lnTo>
                  <a:lnTo>
                    <a:pt x="8974" y="2239"/>
                  </a:lnTo>
                  <a:cubicBezTo>
                    <a:pt x="8974" y="2239"/>
                    <a:pt x="8938" y="2239"/>
                    <a:pt x="8938" y="2221"/>
                  </a:cubicBezTo>
                  <a:lnTo>
                    <a:pt x="8938" y="1535"/>
                  </a:lnTo>
                  <a:close/>
                  <a:moveTo>
                    <a:pt x="5343" y="0"/>
                  </a:moveTo>
                  <a:cubicBezTo>
                    <a:pt x="4740" y="0"/>
                    <a:pt x="4108" y="81"/>
                    <a:pt x="3467" y="163"/>
                  </a:cubicBezTo>
                  <a:cubicBezTo>
                    <a:pt x="2745" y="253"/>
                    <a:pt x="2023" y="343"/>
                    <a:pt x="1246" y="343"/>
                  </a:cubicBezTo>
                  <a:cubicBezTo>
                    <a:pt x="885" y="343"/>
                    <a:pt x="596" y="632"/>
                    <a:pt x="596" y="993"/>
                  </a:cubicBezTo>
                  <a:lnTo>
                    <a:pt x="596" y="1878"/>
                  </a:lnTo>
                  <a:lnTo>
                    <a:pt x="542" y="1878"/>
                  </a:lnTo>
                  <a:cubicBezTo>
                    <a:pt x="253" y="1878"/>
                    <a:pt x="0" y="2131"/>
                    <a:pt x="0" y="2420"/>
                  </a:cubicBezTo>
                  <a:lnTo>
                    <a:pt x="0" y="2979"/>
                  </a:lnTo>
                  <a:cubicBezTo>
                    <a:pt x="0" y="3268"/>
                    <a:pt x="253" y="3521"/>
                    <a:pt x="542" y="3521"/>
                  </a:cubicBezTo>
                  <a:lnTo>
                    <a:pt x="5959" y="3521"/>
                  </a:lnTo>
                  <a:cubicBezTo>
                    <a:pt x="5995" y="3521"/>
                    <a:pt x="6013" y="3521"/>
                    <a:pt x="6013" y="3539"/>
                  </a:cubicBezTo>
                  <a:lnTo>
                    <a:pt x="6121" y="3684"/>
                  </a:lnTo>
                  <a:cubicBezTo>
                    <a:pt x="6212" y="3774"/>
                    <a:pt x="6356" y="3846"/>
                    <a:pt x="6482" y="3846"/>
                  </a:cubicBezTo>
                  <a:lnTo>
                    <a:pt x="7638" y="3846"/>
                  </a:lnTo>
                  <a:cubicBezTo>
                    <a:pt x="7764" y="3846"/>
                    <a:pt x="7909" y="3774"/>
                    <a:pt x="7999" y="3684"/>
                  </a:cubicBezTo>
                  <a:lnTo>
                    <a:pt x="8107" y="3539"/>
                  </a:lnTo>
                  <a:cubicBezTo>
                    <a:pt x="8125" y="3521"/>
                    <a:pt x="8125" y="3521"/>
                    <a:pt x="8162" y="3521"/>
                  </a:cubicBezTo>
                  <a:lnTo>
                    <a:pt x="12224" y="3521"/>
                  </a:lnTo>
                  <a:cubicBezTo>
                    <a:pt x="12332" y="3521"/>
                    <a:pt x="12423" y="3431"/>
                    <a:pt x="12423" y="3322"/>
                  </a:cubicBezTo>
                  <a:cubicBezTo>
                    <a:pt x="12423" y="3214"/>
                    <a:pt x="12332" y="3124"/>
                    <a:pt x="12224" y="3124"/>
                  </a:cubicBezTo>
                  <a:lnTo>
                    <a:pt x="8162" y="3124"/>
                  </a:lnTo>
                  <a:cubicBezTo>
                    <a:pt x="8017" y="3124"/>
                    <a:pt x="7891" y="3178"/>
                    <a:pt x="7800" y="3268"/>
                  </a:cubicBezTo>
                  <a:lnTo>
                    <a:pt x="7674" y="3413"/>
                  </a:lnTo>
                  <a:cubicBezTo>
                    <a:pt x="7656" y="3431"/>
                    <a:pt x="7656" y="3431"/>
                    <a:pt x="7638" y="3431"/>
                  </a:cubicBezTo>
                  <a:lnTo>
                    <a:pt x="6482" y="3431"/>
                  </a:lnTo>
                  <a:cubicBezTo>
                    <a:pt x="6464" y="3431"/>
                    <a:pt x="6446" y="3431"/>
                    <a:pt x="6446" y="3413"/>
                  </a:cubicBezTo>
                  <a:lnTo>
                    <a:pt x="6320" y="3268"/>
                  </a:lnTo>
                  <a:cubicBezTo>
                    <a:pt x="6230" y="3178"/>
                    <a:pt x="6103" y="3124"/>
                    <a:pt x="5959" y="3124"/>
                  </a:cubicBezTo>
                  <a:lnTo>
                    <a:pt x="542" y="3124"/>
                  </a:lnTo>
                  <a:cubicBezTo>
                    <a:pt x="488" y="3124"/>
                    <a:pt x="434" y="3070"/>
                    <a:pt x="434" y="2997"/>
                  </a:cubicBezTo>
                  <a:lnTo>
                    <a:pt x="434" y="2438"/>
                  </a:lnTo>
                  <a:cubicBezTo>
                    <a:pt x="434" y="2366"/>
                    <a:pt x="488" y="2329"/>
                    <a:pt x="542" y="2329"/>
                  </a:cubicBezTo>
                  <a:lnTo>
                    <a:pt x="1571" y="2329"/>
                  </a:lnTo>
                  <a:cubicBezTo>
                    <a:pt x="1680" y="2329"/>
                    <a:pt x="1770" y="2239"/>
                    <a:pt x="1770" y="2131"/>
                  </a:cubicBezTo>
                  <a:cubicBezTo>
                    <a:pt x="1770" y="2004"/>
                    <a:pt x="1680" y="1914"/>
                    <a:pt x="1571" y="1914"/>
                  </a:cubicBezTo>
                  <a:lnTo>
                    <a:pt x="1030" y="1914"/>
                  </a:lnTo>
                  <a:lnTo>
                    <a:pt x="1030" y="1047"/>
                  </a:lnTo>
                  <a:cubicBezTo>
                    <a:pt x="1030" y="903"/>
                    <a:pt x="1138" y="813"/>
                    <a:pt x="1246" y="813"/>
                  </a:cubicBezTo>
                  <a:cubicBezTo>
                    <a:pt x="2041" y="813"/>
                    <a:pt x="2781" y="722"/>
                    <a:pt x="3521" y="632"/>
                  </a:cubicBezTo>
                  <a:cubicBezTo>
                    <a:pt x="4163" y="550"/>
                    <a:pt x="4768" y="476"/>
                    <a:pt x="5333" y="476"/>
                  </a:cubicBezTo>
                  <a:cubicBezTo>
                    <a:pt x="5881" y="476"/>
                    <a:pt x="6391" y="545"/>
                    <a:pt x="6862" y="740"/>
                  </a:cubicBezTo>
                  <a:lnTo>
                    <a:pt x="6862" y="1950"/>
                  </a:lnTo>
                  <a:lnTo>
                    <a:pt x="2510" y="1950"/>
                  </a:lnTo>
                  <a:cubicBezTo>
                    <a:pt x="2402" y="1950"/>
                    <a:pt x="2312" y="2041"/>
                    <a:pt x="2312" y="2149"/>
                  </a:cubicBezTo>
                  <a:cubicBezTo>
                    <a:pt x="2312" y="2257"/>
                    <a:pt x="2402" y="2347"/>
                    <a:pt x="2510" y="2347"/>
                  </a:cubicBezTo>
                  <a:lnTo>
                    <a:pt x="8541" y="2347"/>
                  </a:lnTo>
                  <a:cubicBezTo>
                    <a:pt x="8577" y="2546"/>
                    <a:pt x="8739" y="2691"/>
                    <a:pt x="8974" y="2691"/>
                  </a:cubicBezTo>
                  <a:lnTo>
                    <a:pt x="9877" y="2691"/>
                  </a:lnTo>
                  <a:cubicBezTo>
                    <a:pt x="10075" y="2691"/>
                    <a:pt x="10256" y="2546"/>
                    <a:pt x="10292" y="2347"/>
                  </a:cubicBezTo>
                  <a:lnTo>
                    <a:pt x="13578" y="2347"/>
                  </a:lnTo>
                  <a:cubicBezTo>
                    <a:pt x="13632" y="2347"/>
                    <a:pt x="13687" y="2402"/>
                    <a:pt x="13687" y="2456"/>
                  </a:cubicBezTo>
                  <a:lnTo>
                    <a:pt x="13687" y="3034"/>
                  </a:lnTo>
                  <a:cubicBezTo>
                    <a:pt x="13687" y="3088"/>
                    <a:pt x="13632" y="3142"/>
                    <a:pt x="13578" y="3142"/>
                  </a:cubicBezTo>
                  <a:lnTo>
                    <a:pt x="13181" y="3142"/>
                  </a:lnTo>
                  <a:cubicBezTo>
                    <a:pt x="13073" y="3142"/>
                    <a:pt x="12982" y="3232"/>
                    <a:pt x="12982" y="3341"/>
                  </a:cubicBezTo>
                  <a:cubicBezTo>
                    <a:pt x="12982" y="3449"/>
                    <a:pt x="13073" y="3539"/>
                    <a:pt x="13181" y="3539"/>
                  </a:cubicBezTo>
                  <a:lnTo>
                    <a:pt x="13578" y="3539"/>
                  </a:lnTo>
                  <a:cubicBezTo>
                    <a:pt x="13867" y="3539"/>
                    <a:pt x="14120" y="3304"/>
                    <a:pt x="14120" y="2997"/>
                  </a:cubicBezTo>
                  <a:lnTo>
                    <a:pt x="14120" y="2438"/>
                  </a:lnTo>
                  <a:cubicBezTo>
                    <a:pt x="14084" y="2131"/>
                    <a:pt x="13849" y="1878"/>
                    <a:pt x="13542" y="1878"/>
                  </a:cubicBezTo>
                  <a:lnTo>
                    <a:pt x="13506" y="1878"/>
                  </a:lnTo>
                  <a:lnTo>
                    <a:pt x="13506" y="993"/>
                  </a:lnTo>
                  <a:cubicBezTo>
                    <a:pt x="13506" y="632"/>
                    <a:pt x="13217" y="343"/>
                    <a:pt x="12856" y="343"/>
                  </a:cubicBezTo>
                  <a:cubicBezTo>
                    <a:pt x="12080" y="343"/>
                    <a:pt x="11339" y="253"/>
                    <a:pt x="10635" y="163"/>
                  </a:cubicBezTo>
                  <a:cubicBezTo>
                    <a:pt x="9994" y="81"/>
                    <a:pt x="9362" y="0"/>
                    <a:pt x="8757" y="0"/>
                  </a:cubicBezTo>
                  <a:cubicBezTo>
                    <a:pt x="8153" y="0"/>
                    <a:pt x="7575" y="81"/>
                    <a:pt x="7042" y="325"/>
                  </a:cubicBezTo>
                  <a:cubicBezTo>
                    <a:pt x="6518" y="81"/>
                    <a:pt x="5945" y="0"/>
                    <a:pt x="534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63"/>
          <p:cNvGrpSpPr/>
          <p:nvPr/>
        </p:nvGrpSpPr>
        <p:grpSpPr>
          <a:xfrm>
            <a:off x="6301210" y="1251672"/>
            <a:ext cx="474466" cy="454669"/>
            <a:chOff x="6529472" y="1300402"/>
            <a:chExt cx="474466" cy="454669"/>
          </a:xfrm>
        </p:grpSpPr>
        <p:sp>
          <p:nvSpPr>
            <p:cNvPr id="964" name="Google Shape;964;p6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3"/>
          <p:cNvGrpSpPr/>
          <p:nvPr/>
        </p:nvGrpSpPr>
        <p:grpSpPr>
          <a:xfrm>
            <a:off x="4719827" y="3761603"/>
            <a:ext cx="455771" cy="444625"/>
            <a:chOff x="4677909" y="3721816"/>
            <a:chExt cx="455771" cy="444625"/>
          </a:xfrm>
        </p:grpSpPr>
        <p:sp>
          <p:nvSpPr>
            <p:cNvPr id="967" name="Google Shape;967;p63"/>
            <p:cNvSpPr/>
            <p:nvPr/>
          </p:nvSpPr>
          <p:spPr>
            <a:xfrm>
              <a:off x="4994425" y="3779715"/>
              <a:ext cx="59098" cy="69077"/>
            </a:xfrm>
            <a:custGeom>
              <a:avLst/>
              <a:gdLst/>
              <a:ahLst/>
              <a:cxnLst/>
              <a:rect l="l" t="t" r="r" b="b"/>
              <a:pathLst>
                <a:path w="1824" h="2132" extrusionOk="0">
                  <a:moveTo>
                    <a:pt x="903" y="723"/>
                  </a:moveTo>
                  <a:lnTo>
                    <a:pt x="1102" y="1283"/>
                  </a:lnTo>
                  <a:lnTo>
                    <a:pt x="704" y="1283"/>
                  </a:lnTo>
                  <a:lnTo>
                    <a:pt x="903" y="723"/>
                  </a:lnTo>
                  <a:close/>
                  <a:moveTo>
                    <a:pt x="903" y="1"/>
                  </a:moveTo>
                  <a:cubicBezTo>
                    <a:pt x="813" y="1"/>
                    <a:pt x="722" y="73"/>
                    <a:pt x="686" y="163"/>
                  </a:cubicBezTo>
                  <a:lnTo>
                    <a:pt x="54" y="1825"/>
                  </a:lnTo>
                  <a:cubicBezTo>
                    <a:pt x="0" y="1951"/>
                    <a:pt x="72" y="2059"/>
                    <a:pt x="163" y="2095"/>
                  </a:cubicBezTo>
                  <a:cubicBezTo>
                    <a:pt x="188" y="2108"/>
                    <a:pt x="214" y="2114"/>
                    <a:pt x="239" y="2114"/>
                  </a:cubicBezTo>
                  <a:cubicBezTo>
                    <a:pt x="320" y="2114"/>
                    <a:pt x="392" y="2056"/>
                    <a:pt x="433" y="1987"/>
                  </a:cubicBezTo>
                  <a:lnTo>
                    <a:pt x="542" y="1698"/>
                  </a:lnTo>
                  <a:lnTo>
                    <a:pt x="1282" y="1698"/>
                  </a:lnTo>
                  <a:lnTo>
                    <a:pt x="1408" y="1987"/>
                  </a:lnTo>
                  <a:cubicBezTo>
                    <a:pt x="1427" y="2077"/>
                    <a:pt x="1517" y="2132"/>
                    <a:pt x="1607" y="2132"/>
                  </a:cubicBezTo>
                  <a:cubicBezTo>
                    <a:pt x="1625" y="2132"/>
                    <a:pt x="1643" y="2132"/>
                    <a:pt x="1679" y="2095"/>
                  </a:cubicBezTo>
                  <a:cubicBezTo>
                    <a:pt x="1788" y="2059"/>
                    <a:pt x="1824" y="1951"/>
                    <a:pt x="1788" y="1825"/>
                  </a:cubicBezTo>
                  <a:lnTo>
                    <a:pt x="1138" y="163"/>
                  </a:lnTo>
                  <a:cubicBezTo>
                    <a:pt x="1083" y="73"/>
                    <a:pt x="993" y="1"/>
                    <a:pt x="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065186" y="3779715"/>
              <a:ext cx="13511" cy="67910"/>
            </a:xfrm>
            <a:custGeom>
              <a:avLst/>
              <a:gdLst/>
              <a:ahLst/>
              <a:cxnLst/>
              <a:rect l="l" t="t" r="r" b="b"/>
              <a:pathLst>
                <a:path w="417" h="2096" extrusionOk="0">
                  <a:moveTo>
                    <a:pt x="218" y="1"/>
                  </a:moveTo>
                  <a:cubicBezTo>
                    <a:pt x="91" y="1"/>
                    <a:pt x="1" y="91"/>
                    <a:pt x="1" y="200"/>
                  </a:cubicBezTo>
                  <a:lnTo>
                    <a:pt x="1" y="1897"/>
                  </a:lnTo>
                  <a:cubicBezTo>
                    <a:pt x="1" y="2005"/>
                    <a:pt x="91" y="2095"/>
                    <a:pt x="218" y="2095"/>
                  </a:cubicBezTo>
                  <a:cubicBezTo>
                    <a:pt x="326" y="2095"/>
                    <a:pt x="416" y="2005"/>
                    <a:pt x="416" y="1897"/>
                  </a:cubicBezTo>
                  <a:lnTo>
                    <a:pt x="416" y="200"/>
                  </a:lnTo>
                  <a:cubicBezTo>
                    <a:pt x="416" y="91"/>
                    <a:pt x="326" y="1"/>
                    <a:pt x="2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677909" y="3809912"/>
              <a:ext cx="319464" cy="356530"/>
            </a:xfrm>
            <a:custGeom>
              <a:avLst/>
              <a:gdLst/>
              <a:ahLst/>
              <a:cxnLst/>
              <a:rect l="l" t="t" r="r" b="b"/>
              <a:pathLst>
                <a:path w="9860" h="11004" extrusionOk="0">
                  <a:moveTo>
                    <a:pt x="8577" y="2734"/>
                  </a:moveTo>
                  <a:cubicBezTo>
                    <a:pt x="8668" y="2734"/>
                    <a:pt x="8740" y="2788"/>
                    <a:pt x="8740" y="2879"/>
                  </a:cubicBezTo>
                  <a:lnTo>
                    <a:pt x="8740" y="6020"/>
                  </a:lnTo>
                  <a:cubicBezTo>
                    <a:pt x="8740" y="6111"/>
                    <a:pt x="8668" y="6183"/>
                    <a:pt x="8577" y="6183"/>
                  </a:cubicBezTo>
                  <a:lnTo>
                    <a:pt x="5436" y="6183"/>
                  </a:lnTo>
                  <a:cubicBezTo>
                    <a:pt x="5345" y="6183"/>
                    <a:pt x="5273" y="6111"/>
                    <a:pt x="5273" y="6020"/>
                  </a:cubicBezTo>
                  <a:lnTo>
                    <a:pt x="5273" y="2879"/>
                  </a:lnTo>
                  <a:cubicBezTo>
                    <a:pt x="5273" y="2788"/>
                    <a:pt x="5345" y="2734"/>
                    <a:pt x="5436" y="2734"/>
                  </a:cubicBezTo>
                  <a:close/>
                  <a:moveTo>
                    <a:pt x="6790" y="6598"/>
                  </a:moveTo>
                  <a:lnTo>
                    <a:pt x="6790" y="7212"/>
                  </a:lnTo>
                  <a:lnTo>
                    <a:pt x="6050" y="7212"/>
                  </a:lnTo>
                  <a:lnTo>
                    <a:pt x="6050" y="6598"/>
                  </a:lnTo>
                  <a:close/>
                  <a:moveTo>
                    <a:pt x="7945" y="6598"/>
                  </a:moveTo>
                  <a:lnTo>
                    <a:pt x="7945" y="7212"/>
                  </a:lnTo>
                  <a:lnTo>
                    <a:pt x="7205" y="7212"/>
                  </a:lnTo>
                  <a:lnTo>
                    <a:pt x="7205" y="6598"/>
                  </a:lnTo>
                  <a:close/>
                  <a:moveTo>
                    <a:pt x="9047" y="9523"/>
                  </a:moveTo>
                  <a:cubicBezTo>
                    <a:pt x="9209" y="9523"/>
                    <a:pt x="9336" y="9650"/>
                    <a:pt x="9336" y="9812"/>
                  </a:cubicBezTo>
                  <a:cubicBezTo>
                    <a:pt x="9336" y="9975"/>
                    <a:pt x="9209" y="10101"/>
                    <a:pt x="9047" y="10101"/>
                  </a:cubicBezTo>
                  <a:cubicBezTo>
                    <a:pt x="8884" y="10101"/>
                    <a:pt x="8758" y="9975"/>
                    <a:pt x="8758" y="9812"/>
                  </a:cubicBezTo>
                  <a:cubicBezTo>
                    <a:pt x="8758" y="9650"/>
                    <a:pt x="8884" y="9523"/>
                    <a:pt x="9047" y="9523"/>
                  </a:cubicBezTo>
                  <a:close/>
                  <a:moveTo>
                    <a:pt x="4966" y="9541"/>
                  </a:moveTo>
                  <a:cubicBezTo>
                    <a:pt x="5111" y="9541"/>
                    <a:pt x="5255" y="9686"/>
                    <a:pt x="5255" y="9830"/>
                  </a:cubicBezTo>
                  <a:cubicBezTo>
                    <a:pt x="5255" y="9993"/>
                    <a:pt x="5111" y="10137"/>
                    <a:pt x="4966" y="10137"/>
                  </a:cubicBezTo>
                  <a:cubicBezTo>
                    <a:pt x="4804" y="10137"/>
                    <a:pt x="4677" y="9993"/>
                    <a:pt x="4677" y="9830"/>
                  </a:cubicBezTo>
                  <a:cubicBezTo>
                    <a:pt x="4677" y="9686"/>
                    <a:pt x="4804" y="9541"/>
                    <a:pt x="4966" y="9541"/>
                  </a:cubicBezTo>
                  <a:close/>
                  <a:moveTo>
                    <a:pt x="6989" y="9794"/>
                  </a:moveTo>
                  <a:cubicBezTo>
                    <a:pt x="7241" y="9794"/>
                    <a:pt x="7422" y="9993"/>
                    <a:pt x="7422" y="10209"/>
                  </a:cubicBezTo>
                  <a:cubicBezTo>
                    <a:pt x="7422" y="10462"/>
                    <a:pt x="7223" y="10643"/>
                    <a:pt x="6989" y="10643"/>
                  </a:cubicBezTo>
                  <a:cubicBezTo>
                    <a:pt x="6754" y="10643"/>
                    <a:pt x="6573" y="10444"/>
                    <a:pt x="6573" y="10209"/>
                  </a:cubicBezTo>
                  <a:cubicBezTo>
                    <a:pt x="6573" y="9975"/>
                    <a:pt x="6772" y="9794"/>
                    <a:pt x="6989" y="9794"/>
                  </a:cubicBezTo>
                  <a:close/>
                  <a:moveTo>
                    <a:pt x="3963" y="1"/>
                  </a:moveTo>
                  <a:cubicBezTo>
                    <a:pt x="3911" y="1"/>
                    <a:pt x="3858" y="24"/>
                    <a:pt x="3811" y="62"/>
                  </a:cubicBezTo>
                  <a:cubicBezTo>
                    <a:pt x="3522" y="369"/>
                    <a:pt x="3251" y="730"/>
                    <a:pt x="3070" y="1127"/>
                  </a:cubicBezTo>
                  <a:cubicBezTo>
                    <a:pt x="2240" y="1163"/>
                    <a:pt x="1463" y="1525"/>
                    <a:pt x="904" y="2120"/>
                  </a:cubicBezTo>
                  <a:cubicBezTo>
                    <a:pt x="308" y="2734"/>
                    <a:pt x="1" y="3529"/>
                    <a:pt x="1" y="4377"/>
                  </a:cubicBezTo>
                  <a:cubicBezTo>
                    <a:pt x="19" y="6129"/>
                    <a:pt x="1482" y="7573"/>
                    <a:pt x="3269" y="7573"/>
                  </a:cubicBezTo>
                  <a:lnTo>
                    <a:pt x="5689" y="7573"/>
                  </a:lnTo>
                  <a:lnTo>
                    <a:pt x="5689" y="8657"/>
                  </a:lnTo>
                  <a:cubicBezTo>
                    <a:pt x="5689" y="8693"/>
                    <a:pt x="5689" y="8693"/>
                    <a:pt x="5670" y="8711"/>
                  </a:cubicBezTo>
                  <a:lnTo>
                    <a:pt x="5309" y="9144"/>
                  </a:lnTo>
                  <a:cubicBezTo>
                    <a:pt x="5219" y="9090"/>
                    <a:pt x="5129" y="9072"/>
                    <a:pt x="5002" y="9072"/>
                  </a:cubicBezTo>
                  <a:cubicBezTo>
                    <a:pt x="4623" y="9072"/>
                    <a:pt x="4280" y="9379"/>
                    <a:pt x="4280" y="9794"/>
                  </a:cubicBezTo>
                  <a:cubicBezTo>
                    <a:pt x="4280" y="10173"/>
                    <a:pt x="4605" y="10516"/>
                    <a:pt x="5002" y="10516"/>
                  </a:cubicBezTo>
                  <a:cubicBezTo>
                    <a:pt x="5400" y="10516"/>
                    <a:pt x="5725" y="10191"/>
                    <a:pt x="5725" y="9794"/>
                  </a:cubicBezTo>
                  <a:cubicBezTo>
                    <a:pt x="5725" y="9650"/>
                    <a:pt x="5689" y="9523"/>
                    <a:pt x="5616" y="9415"/>
                  </a:cubicBezTo>
                  <a:lnTo>
                    <a:pt x="5977" y="8982"/>
                  </a:lnTo>
                  <a:cubicBezTo>
                    <a:pt x="6050" y="8891"/>
                    <a:pt x="6086" y="8783"/>
                    <a:pt x="6086" y="8657"/>
                  </a:cubicBezTo>
                  <a:lnTo>
                    <a:pt x="6086" y="7573"/>
                  </a:lnTo>
                  <a:lnTo>
                    <a:pt x="6844" y="7573"/>
                  </a:lnTo>
                  <a:lnTo>
                    <a:pt x="6844" y="9361"/>
                  </a:lnTo>
                  <a:cubicBezTo>
                    <a:pt x="6483" y="9451"/>
                    <a:pt x="6212" y="9794"/>
                    <a:pt x="6212" y="10173"/>
                  </a:cubicBezTo>
                  <a:cubicBezTo>
                    <a:pt x="6212" y="10643"/>
                    <a:pt x="6591" y="11004"/>
                    <a:pt x="7043" y="11004"/>
                  </a:cubicBezTo>
                  <a:cubicBezTo>
                    <a:pt x="7512" y="11004"/>
                    <a:pt x="7873" y="10625"/>
                    <a:pt x="7873" y="10173"/>
                  </a:cubicBezTo>
                  <a:cubicBezTo>
                    <a:pt x="7873" y="9776"/>
                    <a:pt x="7602" y="9451"/>
                    <a:pt x="7241" y="9361"/>
                  </a:cubicBezTo>
                  <a:lnTo>
                    <a:pt x="7241" y="7573"/>
                  </a:lnTo>
                  <a:lnTo>
                    <a:pt x="7982" y="7573"/>
                  </a:lnTo>
                  <a:lnTo>
                    <a:pt x="7982" y="8657"/>
                  </a:lnTo>
                  <a:cubicBezTo>
                    <a:pt x="7982" y="8783"/>
                    <a:pt x="8036" y="8891"/>
                    <a:pt x="8108" y="8982"/>
                  </a:cubicBezTo>
                  <a:lnTo>
                    <a:pt x="8469" y="9415"/>
                  </a:lnTo>
                  <a:cubicBezTo>
                    <a:pt x="8397" y="9523"/>
                    <a:pt x="8343" y="9650"/>
                    <a:pt x="8343" y="9794"/>
                  </a:cubicBezTo>
                  <a:cubicBezTo>
                    <a:pt x="8343" y="10173"/>
                    <a:pt x="8668" y="10516"/>
                    <a:pt x="9065" y="10516"/>
                  </a:cubicBezTo>
                  <a:cubicBezTo>
                    <a:pt x="9462" y="10516"/>
                    <a:pt x="9787" y="10191"/>
                    <a:pt x="9787" y="9794"/>
                  </a:cubicBezTo>
                  <a:cubicBezTo>
                    <a:pt x="9787" y="9415"/>
                    <a:pt x="9480" y="9072"/>
                    <a:pt x="9065" y="9072"/>
                  </a:cubicBezTo>
                  <a:cubicBezTo>
                    <a:pt x="8957" y="9072"/>
                    <a:pt x="8866" y="9090"/>
                    <a:pt x="8776" y="9144"/>
                  </a:cubicBezTo>
                  <a:lnTo>
                    <a:pt x="8415" y="8711"/>
                  </a:lnTo>
                  <a:cubicBezTo>
                    <a:pt x="8415" y="8693"/>
                    <a:pt x="8397" y="8693"/>
                    <a:pt x="8397" y="8657"/>
                  </a:cubicBezTo>
                  <a:lnTo>
                    <a:pt x="8397" y="7573"/>
                  </a:lnTo>
                  <a:lnTo>
                    <a:pt x="9661" y="7573"/>
                  </a:lnTo>
                  <a:cubicBezTo>
                    <a:pt x="9769" y="7573"/>
                    <a:pt x="9859" y="7483"/>
                    <a:pt x="9859" y="7375"/>
                  </a:cubicBezTo>
                  <a:cubicBezTo>
                    <a:pt x="9859" y="7266"/>
                    <a:pt x="9733" y="7212"/>
                    <a:pt x="9607" y="7212"/>
                  </a:cubicBezTo>
                  <a:lnTo>
                    <a:pt x="8343" y="7212"/>
                  </a:lnTo>
                  <a:lnTo>
                    <a:pt x="8343" y="6598"/>
                  </a:lnTo>
                  <a:lnTo>
                    <a:pt x="8559" y="6598"/>
                  </a:lnTo>
                  <a:cubicBezTo>
                    <a:pt x="8866" y="6598"/>
                    <a:pt x="9119" y="6363"/>
                    <a:pt x="9119" y="6038"/>
                  </a:cubicBezTo>
                  <a:lnTo>
                    <a:pt x="9119" y="5840"/>
                  </a:lnTo>
                  <a:lnTo>
                    <a:pt x="9426" y="5840"/>
                  </a:lnTo>
                  <a:cubicBezTo>
                    <a:pt x="9552" y="5840"/>
                    <a:pt x="9625" y="5750"/>
                    <a:pt x="9625" y="5641"/>
                  </a:cubicBezTo>
                  <a:cubicBezTo>
                    <a:pt x="9625" y="5533"/>
                    <a:pt x="9552" y="5443"/>
                    <a:pt x="9426" y="5443"/>
                  </a:cubicBezTo>
                  <a:lnTo>
                    <a:pt x="9119" y="5443"/>
                  </a:lnTo>
                  <a:lnTo>
                    <a:pt x="9119" y="4684"/>
                  </a:lnTo>
                  <a:lnTo>
                    <a:pt x="9426" y="4684"/>
                  </a:lnTo>
                  <a:cubicBezTo>
                    <a:pt x="9552" y="4684"/>
                    <a:pt x="9625" y="4594"/>
                    <a:pt x="9625" y="4486"/>
                  </a:cubicBezTo>
                  <a:cubicBezTo>
                    <a:pt x="9625" y="4377"/>
                    <a:pt x="9552" y="4287"/>
                    <a:pt x="9426" y="4287"/>
                  </a:cubicBezTo>
                  <a:lnTo>
                    <a:pt x="9119" y="4287"/>
                  </a:lnTo>
                  <a:lnTo>
                    <a:pt x="9119" y="3493"/>
                  </a:lnTo>
                  <a:lnTo>
                    <a:pt x="9426" y="3493"/>
                  </a:lnTo>
                  <a:cubicBezTo>
                    <a:pt x="9552" y="3493"/>
                    <a:pt x="9625" y="3402"/>
                    <a:pt x="9625" y="3294"/>
                  </a:cubicBezTo>
                  <a:cubicBezTo>
                    <a:pt x="9625" y="3186"/>
                    <a:pt x="9552" y="3095"/>
                    <a:pt x="9426" y="3095"/>
                  </a:cubicBezTo>
                  <a:lnTo>
                    <a:pt x="9119" y="3095"/>
                  </a:lnTo>
                  <a:lnTo>
                    <a:pt x="9119" y="2879"/>
                  </a:lnTo>
                  <a:cubicBezTo>
                    <a:pt x="9119" y="2572"/>
                    <a:pt x="8866" y="2319"/>
                    <a:pt x="8559" y="2319"/>
                  </a:cubicBezTo>
                  <a:lnTo>
                    <a:pt x="8343" y="2319"/>
                  </a:lnTo>
                  <a:lnTo>
                    <a:pt x="8343" y="2012"/>
                  </a:lnTo>
                  <a:cubicBezTo>
                    <a:pt x="8343" y="1886"/>
                    <a:pt x="8252" y="1795"/>
                    <a:pt x="8144" y="1795"/>
                  </a:cubicBezTo>
                  <a:cubicBezTo>
                    <a:pt x="8036" y="1795"/>
                    <a:pt x="7945" y="1886"/>
                    <a:pt x="7945" y="2012"/>
                  </a:cubicBezTo>
                  <a:lnTo>
                    <a:pt x="7945" y="2319"/>
                  </a:lnTo>
                  <a:lnTo>
                    <a:pt x="7205" y="2319"/>
                  </a:lnTo>
                  <a:lnTo>
                    <a:pt x="7205" y="2012"/>
                  </a:lnTo>
                  <a:cubicBezTo>
                    <a:pt x="7205" y="1886"/>
                    <a:pt x="7115" y="1795"/>
                    <a:pt x="6989" y="1795"/>
                  </a:cubicBezTo>
                  <a:cubicBezTo>
                    <a:pt x="6880" y="1795"/>
                    <a:pt x="6790" y="1886"/>
                    <a:pt x="6790" y="2012"/>
                  </a:cubicBezTo>
                  <a:lnTo>
                    <a:pt x="6790" y="2319"/>
                  </a:lnTo>
                  <a:lnTo>
                    <a:pt x="6050" y="2319"/>
                  </a:lnTo>
                  <a:lnTo>
                    <a:pt x="6050" y="2012"/>
                  </a:lnTo>
                  <a:cubicBezTo>
                    <a:pt x="6050" y="1886"/>
                    <a:pt x="5959" y="1795"/>
                    <a:pt x="5851" y="1795"/>
                  </a:cubicBezTo>
                  <a:cubicBezTo>
                    <a:pt x="5725" y="1795"/>
                    <a:pt x="5634" y="1886"/>
                    <a:pt x="5634" y="2012"/>
                  </a:cubicBezTo>
                  <a:lnTo>
                    <a:pt x="5634" y="2319"/>
                  </a:lnTo>
                  <a:lnTo>
                    <a:pt x="5436" y="2319"/>
                  </a:lnTo>
                  <a:cubicBezTo>
                    <a:pt x="5129" y="2319"/>
                    <a:pt x="4876" y="2572"/>
                    <a:pt x="4876" y="2879"/>
                  </a:cubicBezTo>
                  <a:lnTo>
                    <a:pt x="4876" y="3095"/>
                  </a:lnTo>
                  <a:lnTo>
                    <a:pt x="4551" y="3095"/>
                  </a:lnTo>
                  <a:cubicBezTo>
                    <a:pt x="4443" y="3095"/>
                    <a:pt x="4352" y="3186"/>
                    <a:pt x="4352" y="3294"/>
                  </a:cubicBezTo>
                  <a:cubicBezTo>
                    <a:pt x="4352" y="3402"/>
                    <a:pt x="4443" y="3493"/>
                    <a:pt x="4551" y="3493"/>
                  </a:cubicBezTo>
                  <a:lnTo>
                    <a:pt x="4876" y="3493"/>
                  </a:lnTo>
                  <a:lnTo>
                    <a:pt x="4876" y="4233"/>
                  </a:lnTo>
                  <a:lnTo>
                    <a:pt x="4551" y="4233"/>
                  </a:lnTo>
                  <a:cubicBezTo>
                    <a:pt x="4443" y="4233"/>
                    <a:pt x="4352" y="4323"/>
                    <a:pt x="4352" y="4431"/>
                  </a:cubicBezTo>
                  <a:cubicBezTo>
                    <a:pt x="4352" y="4558"/>
                    <a:pt x="4443" y="4648"/>
                    <a:pt x="4551" y="4648"/>
                  </a:cubicBezTo>
                  <a:lnTo>
                    <a:pt x="4876" y="4648"/>
                  </a:lnTo>
                  <a:lnTo>
                    <a:pt x="4876" y="5388"/>
                  </a:lnTo>
                  <a:lnTo>
                    <a:pt x="4551" y="5388"/>
                  </a:lnTo>
                  <a:cubicBezTo>
                    <a:pt x="4443" y="5388"/>
                    <a:pt x="4352" y="5479"/>
                    <a:pt x="4352" y="5587"/>
                  </a:cubicBezTo>
                  <a:cubicBezTo>
                    <a:pt x="4352" y="5695"/>
                    <a:pt x="4443" y="5786"/>
                    <a:pt x="4551" y="5786"/>
                  </a:cubicBezTo>
                  <a:lnTo>
                    <a:pt x="4876" y="5786"/>
                  </a:lnTo>
                  <a:lnTo>
                    <a:pt x="4876" y="6002"/>
                  </a:lnTo>
                  <a:cubicBezTo>
                    <a:pt x="4876" y="6309"/>
                    <a:pt x="5129" y="6562"/>
                    <a:pt x="5436" y="6562"/>
                  </a:cubicBezTo>
                  <a:lnTo>
                    <a:pt x="5634" y="6562"/>
                  </a:lnTo>
                  <a:lnTo>
                    <a:pt x="5634" y="7176"/>
                  </a:lnTo>
                  <a:lnTo>
                    <a:pt x="3233" y="7176"/>
                  </a:lnTo>
                  <a:cubicBezTo>
                    <a:pt x="1662" y="7176"/>
                    <a:pt x="380" y="5912"/>
                    <a:pt x="380" y="4377"/>
                  </a:cubicBezTo>
                  <a:cubicBezTo>
                    <a:pt x="362" y="2843"/>
                    <a:pt x="1554" y="1597"/>
                    <a:pt x="3088" y="1525"/>
                  </a:cubicBezTo>
                  <a:cubicBezTo>
                    <a:pt x="3233" y="1525"/>
                    <a:pt x="3341" y="1434"/>
                    <a:pt x="3413" y="1326"/>
                  </a:cubicBezTo>
                  <a:cubicBezTo>
                    <a:pt x="3594" y="965"/>
                    <a:pt x="3811" y="640"/>
                    <a:pt x="4100" y="351"/>
                  </a:cubicBezTo>
                  <a:cubicBezTo>
                    <a:pt x="4190" y="261"/>
                    <a:pt x="4172" y="152"/>
                    <a:pt x="4100" y="62"/>
                  </a:cubicBezTo>
                  <a:cubicBezTo>
                    <a:pt x="4057" y="19"/>
                    <a:pt x="4010" y="1"/>
                    <a:pt x="39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21830" y="3721816"/>
              <a:ext cx="311850" cy="335826"/>
            </a:xfrm>
            <a:custGeom>
              <a:avLst/>
              <a:gdLst/>
              <a:ahLst/>
              <a:cxnLst/>
              <a:rect l="l" t="t" r="r" b="b"/>
              <a:pathLst>
                <a:path w="9625" h="10365" extrusionOk="0">
                  <a:moveTo>
                    <a:pt x="6772" y="416"/>
                  </a:moveTo>
                  <a:cubicBezTo>
                    <a:pt x="8126" y="416"/>
                    <a:pt x="9209" y="1499"/>
                    <a:pt x="9209" y="2853"/>
                  </a:cubicBezTo>
                  <a:cubicBezTo>
                    <a:pt x="9209" y="4207"/>
                    <a:pt x="8126" y="5291"/>
                    <a:pt x="6772" y="5291"/>
                  </a:cubicBezTo>
                  <a:cubicBezTo>
                    <a:pt x="5417" y="5291"/>
                    <a:pt x="4334" y="4189"/>
                    <a:pt x="4334" y="2853"/>
                  </a:cubicBezTo>
                  <a:cubicBezTo>
                    <a:pt x="4334" y="1517"/>
                    <a:pt x="5417" y="416"/>
                    <a:pt x="6772" y="416"/>
                  </a:cubicBezTo>
                  <a:close/>
                  <a:moveTo>
                    <a:pt x="6754" y="0"/>
                  </a:moveTo>
                  <a:cubicBezTo>
                    <a:pt x="5580" y="0"/>
                    <a:pt x="4551" y="723"/>
                    <a:pt x="4135" y="1770"/>
                  </a:cubicBezTo>
                  <a:cubicBezTo>
                    <a:pt x="3612" y="1571"/>
                    <a:pt x="3088" y="1481"/>
                    <a:pt x="2528" y="1481"/>
                  </a:cubicBezTo>
                  <a:cubicBezTo>
                    <a:pt x="1662" y="1481"/>
                    <a:pt x="831" y="1716"/>
                    <a:pt x="109" y="2203"/>
                  </a:cubicBezTo>
                  <a:cubicBezTo>
                    <a:pt x="19" y="2257"/>
                    <a:pt x="1" y="2384"/>
                    <a:pt x="37" y="2492"/>
                  </a:cubicBezTo>
                  <a:cubicBezTo>
                    <a:pt x="91" y="2546"/>
                    <a:pt x="163" y="2582"/>
                    <a:pt x="217" y="2582"/>
                  </a:cubicBezTo>
                  <a:cubicBezTo>
                    <a:pt x="271" y="2582"/>
                    <a:pt x="290" y="2582"/>
                    <a:pt x="344" y="2546"/>
                  </a:cubicBezTo>
                  <a:cubicBezTo>
                    <a:pt x="994" y="2131"/>
                    <a:pt x="1752" y="1896"/>
                    <a:pt x="2528" y="1896"/>
                  </a:cubicBezTo>
                  <a:cubicBezTo>
                    <a:pt x="3052" y="1896"/>
                    <a:pt x="3522" y="1987"/>
                    <a:pt x="3991" y="2167"/>
                  </a:cubicBezTo>
                  <a:cubicBezTo>
                    <a:pt x="3955" y="2402"/>
                    <a:pt x="3901" y="2619"/>
                    <a:pt x="3901" y="2871"/>
                  </a:cubicBezTo>
                  <a:cubicBezTo>
                    <a:pt x="3901" y="4424"/>
                    <a:pt x="5165" y="5724"/>
                    <a:pt x="6754" y="5724"/>
                  </a:cubicBezTo>
                  <a:cubicBezTo>
                    <a:pt x="7169" y="5724"/>
                    <a:pt x="7602" y="5634"/>
                    <a:pt x="7963" y="5453"/>
                  </a:cubicBezTo>
                  <a:cubicBezTo>
                    <a:pt x="8704" y="5869"/>
                    <a:pt x="9191" y="6681"/>
                    <a:pt x="9191" y="7566"/>
                  </a:cubicBezTo>
                  <a:cubicBezTo>
                    <a:pt x="9191" y="8902"/>
                    <a:pt x="8072" y="9967"/>
                    <a:pt x="6717" y="9967"/>
                  </a:cubicBezTo>
                  <a:lnTo>
                    <a:pt x="6140" y="9967"/>
                  </a:lnTo>
                  <a:cubicBezTo>
                    <a:pt x="6031" y="9967"/>
                    <a:pt x="5941" y="10057"/>
                    <a:pt x="5941" y="10166"/>
                  </a:cubicBezTo>
                  <a:cubicBezTo>
                    <a:pt x="5941" y="10274"/>
                    <a:pt x="6031" y="10364"/>
                    <a:pt x="6140" y="10364"/>
                  </a:cubicBezTo>
                  <a:lnTo>
                    <a:pt x="6735" y="10364"/>
                  </a:lnTo>
                  <a:cubicBezTo>
                    <a:pt x="8306" y="10364"/>
                    <a:pt x="9588" y="9101"/>
                    <a:pt x="9588" y="7548"/>
                  </a:cubicBezTo>
                  <a:cubicBezTo>
                    <a:pt x="9624" y="6573"/>
                    <a:pt x="9137" y="5688"/>
                    <a:pt x="8379" y="5182"/>
                  </a:cubicBezTo>
                  <a:cubicBezTo>
                    <a:pt x="9119" y="4659"/>
                    <a:pt x="9588" y="3792"/>
                    <a:pt x="9588" y="2853"/>
                  </a:cubicBezTo>
                  <a:cubicBezTo>
                    <a:pt x="9588" y="1300"/>
                    <a:pt x="8324" y="0"/>
                    <a:pt x="67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4872147" y="3922469"/>
              <a:ext cx="63796" cy="63212"/>
            </a:xfrm>
            <a:custGeom>
              <a:avLst/>
              <a:gdLst/>
              <a:ahLst/>
              <a:cxnLst/>
              <a:rect l="l" t="t" r="r" b="b"/>
              <a:pathLst>
                <a:path w="1969" h="1951" extrusionOk="0">
                  <a:moveTo>
                    <a:pt x="1571" y="398"/>
                  </a:moveTo>
                  <a:cubicBezTo>
                    <a:pt x="1571" y="398"/>
                    <a:pt x="1589" y="398"/>
                    <a:pt x="1589" y="434"/>
                  </a:cubicBezTo>
                  <a:lnTo>
                    <a:pt x="1589" y="1535"/>
                  </a:lnTo>
                  <a:lnTo>
                    <a:pt x="1571" y="1535"/>
                  </a:lnTo>
                  <a:lnTo>
                    <a:pt x="452" y="1553"/>
                  </a:lnTo>
                  <a:cubicBezTo>
                    <a:pt x="452" y="1553"/>
                    <a:pt x="434" y="1553"/>
                    <a:pt x="434" y="1535"/>
                  </a:cubicBezTo>
                  <a:lnTo>
                    <a:pt x="434" y="434"/>
                  </a:lnTo>
                  <a:cubicBezTo>
                    <a:pt x="434" y="434"/>
                    <a:pt x="434" y="398"/>
                    <a:pt x="452" y="398"/>
                  </a:cubicBezTo>
                  <a:close/>
                  <a:moveTo>
                    <a:pt x="434" y="1"/>
                  </a:moveTo>
                  <a:cubicBezTo>
                    <a:pt x="217" y="1"/>
                    <a:pt x="0" y="181"/>
                    <a:pt x="0" y="416"/>
                  </a:cubicBezTo>
                  <a:lnTo>
                    <a:pt x="0" y="1535"/>
                  </a:lnTo>
                  <a:cubicBezTo>
                    <a:pt x="0" y="1752"/>
                    <a:pt x="181" y="1951"/>
                    <a:pt x="434" y="1951"/>
                  </a:cubicBezTo>
                  <a:lnTo>
                    <a:pt x="1535" y="1951"/>
                  </a:lnTo>
                  <a:cubicBezTo>
                    <a:pt x="1770" y="1951"/>
                    <a:pt x="1969" y="1770"/>
                    <a:pt x="1969" y="1535"/>
                  </a:cubicBezTo>
                  <a:lnTo>
                    <a:pt x="1969" y="416"/>
                  </a:lnTo>
                  <a:cubicBezTo>
                    <a:pt x="1969" y="199"/>
                    <a:pt x="1788"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3"/>
          <p:cNvGrpSpPr/>
          <p:nvPr/>
        </p:nvGrpSpPr>
        <p:grpSpPr>
          <a:xfrm>
            <a:off x="4817238" y="3091474"/>
            <a:ext cx="260950" cy="456905"/>
            <a:chOff x="4832943" y="3120440"/>
            <a:chExt cx="260950" cy="456905"/>
          </a:xfrm>
        </p:grpSpPr>
        <p:sp>
          <p:nvSpPr>
            <p:cNvPr id="973" name="Google Shape;973;p63"/>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718677" y="2534858"/>
            <a:ext cx="458071" cy="373831"/>
            <a:chOff x="4752235" y="2534259"/>
            <a:chExt cx="458071" cy="373831"/>
          </a:xfrm>
        </p:grpSpPr>
        <p:sp>
          <p:nvSpPr>
            <p:cNvPr id="977" name="Google Shape;977;p63"/>
            <p:cNvSpPr/>
            <p:nvPr/>
          </p:nvSpPr>
          <p:spPr>
            <a:xfrm>
              <a:off x="4752235" y="2534259"/>
              <a:ext cx="458071" cy="373831"/>
            </a:xfrm>
            <a:custGeom>
              <a:avLst/>
              <a:gdLst/>
              <a:ahLst/>
              <a:cxnLst/>
              <a:rect l="l" t="t" r="r" b="b"/>
              <a:pathLst>
                <a:path w="14138" h="11538" extrusionOk="0">
                  <a:moveTo>
                    <a:pt x="1751" y="434"/>
                  </a:moveTo>
                  <a:cubicBezTo>
                    <a:pt x="1878" y="434"/>
                    <a:pt x="1968" y="542"/>
                    <a:pt x="1968" y="668"/>
                  </a:cubicBezTo>
                  <a:lnTo>
                    <a:pt x="1968" y="7728"/>
                  </a:lnTo>
                  <a:cubicBezTo>
                    <a:pt x="1968" y="7855"/>
                    <a:pt x="1860" y="7945"/>
                    <a:pt x="1751" y="7945"/>
                  </a:cubicBezTo>
                  <a:lnTo>
                    <a:pt x="1210" y="7945"/>
                  </a:lnTo>
                  <a:cubicBezTo>
                    <a:pt x="903" y="7945"/>
                    <a:pt x="668" y="8071"/>
                    <a:pt x="433" y="8216"/>
                  </a:cubicBezTo>
                  <a:lnTo>
                    <a:pt x="433" y="1210"/>
                  </a:lnTo>
                  <a:cubicBezTo>
                    <a:pt x="433" y="795"/>
                    <a:pt x="776" y="434"/>
                    <a:pt x="1210" y="434"/>
                  </a:cubicBezTo>
                  <a:close/>
                  <a:moveTo>
                    <a:pt x="9515" y="10545"/>
                  </a:moveTo>
                  <a:lnTo>
                    <a:pt x="9515" y="11159"/>
                  </a:lnTo>
                  <a:lnTo>
                    <a:pt x="9100" y="11159"/>
                  </a:lnTo>
                  <a:lnTo>
                    <a:pt x="9100" y="10545"/>
                  </a:lnTo>
                  <a:close/>
                  <a:moveTo>
                    <a:pt x="11357" y="10545"/>
                  </a:moveTo>
                  <a:lnTo>
                    <a:pt x="11357" y="11159"/>
                  </a:lnTo>
                  <a:lnTo>
                    <a:pt x="10960" y="11159"/>
                  </a:lnTo>
                  <a:lnTo>
                    <a:pt x="10960" y="10545"/>
                  </a:lnTo>
                  <a:close/>
                  <a:moveTo>
                    <a:pt x="12368" y="7313"/>
                  </a:moveTo>
                  <a:cubicBezTo>
                    <a:pt x="12368" y="7313"/>
                    <a:pt x="12404" y="7313"/>
                    <a:pt x="12404" y="7349"/>
                  </a:cubicBezTo>
                  <a:lnTo>
                    <a:pt x="12404" y="11159"/>
                  </a:lnTo>
                  <a:lnTo>
                    <a:pt x="11772" y="11159"/>
                  </a:lnTo>
                  <a:lnTo>
                    <a:pt x="11772" y="7349"/>
                  </a:lnTo>
                  <a:cubicBezTo>
                    <a:pt x="11772" y="7349"/>
                    <a:pt x="11772" y="7313"/>
                    <a:pt x="11790" y="7313"/>
                  </a:cubicBezTo>
                  <a:close/>
                  <a:moveTo>
                    <a:pt x="8649" y="8938"/>
                  </a:moveTo>
                  <a:cubicBezTo>
                    <a:pt x="8649" y="8938"/>
                    <a:pt x="8667" y="8938"/>
                    <a:pt x="8667" y="8974"/>
                  </a:cubicBezTo>
                  <a:lnTo>
                    <a:pt x="8667" y="11177"/>
                  </a:lnTo>
                  <a:lnTo>
                    <a:pt x="8071" y="11177"/>
                  </a:lnTo>
                  <a:lnTo>
                    <a:pt x="8071" y="8974"/>
                  </a:lnTo>
                  <a:cubicBezTo>
                    <a:pt x="8071" y="8956"/>
                    <a:pt x="8075" y="8947"/>
                    <a:pt x="8078" y="8947"/>
                  </a:cubicBezTo>
                  <a:lnTo>
                    <a:pt x="8078" y="8947"/>
                  </a:lnTo>
                  <a:cubicBezTo>
                    <a:pt x="8080" y="8947"/>
                    <a:pt x="8080" y="8956"/>
                    <a:pt x="8071" y="8974"/>
                  </a:cubicBezTo>
                  <a:lnTo>
                    <a:pt x="8649" y="8938"/>
                  </a:lnTo>
                  <a:close/>
                  <a:moveTo>
                    <a:pt x="10527" y="8071"/>
                  </a:moveTo>
                  <a:cubicBezTo>
                    <a:pt x="10527" y="8071"/>
                    <a:pt x="10545" y="8071"/>
                    <a:pt x="10545" y="8089"/>
                  </a:cubicBezTo>
                  <a:lnTo>
                    <a:pt x="10545" y="11177"/>
                  </a:lnTo>
                  <a:lnTo>
                    <a:pt x="9931" y="11177"/>
                  </a:lnTo>
                  <a:lnTo>
                    <a:pt x="9931" y="8071"/>
                  </a:lnTo>
                  <a:close/>
                  <a:moveTo>
                    <a:pt x="1174" y="0"/>
                  </a:moveTo>
                  <a:cubicBezTo>
                    <a:pt x="524" y="0"/>
                    <a:pt x="0" y="524"/>
                    <a:pt x="0" y="1174"/>
                  </a:cubicBezTo>
                  <a:lnTo>
                    <a:pt x="0" y="9118"/>
                  </a:lnTo>
                  <a:lnTo>
                    <a:pt x="0" y="9353"/>
                  </a:lnTo>
                  <a:cubicBezTo>
                    <a:pt x="0" y="10003"/>
                    <a:pt x="524" y="10527"/>
                    <a:pt x="1174" y="10527"/>
                  </a:cubicBezTo>
                  <a:lnTo>
                    <a:pt x="7638" y="10527"/>
                  </a:lnTo>
                  <a:lnTo>
                    <a:pt x="7638" y="11141"/>
                  </a:lnTo>
                  <a:lnTo>
                    <a:pt x="7168" y="11141"/>
                  </a:lnTo>
                  <a:cubicBezTo>
                    <a:pt x="7042" y="11141"/>
                    <a:pt x="6951" y="11231"/>
                    <a:pt x="6951" y="11339"/>
                  </a:cubicBezTo>
                  <a:cubicBezTo>
                    <a:pt x="6951" y="11448"/>
                    <a:pt x="7042" y="11538"/>
                    <a:pt x="7168" y="11538"/>
                  </a:cubicBezTo>
                  <a:lnTo>
                    <a:pt x="13253" y="11538"/>
                  </a:lnTo>
                  <a:cubicBezTo>
                    <a:pt x="13361" y="11538"/>
                    <a:pt x="13452" y="11448"/>
                    <a:pt x="13452" y="11339"/>
                  </a:cubicBezTo>
                  <a:cubicBezTo>
                    <a:pt x="13452" y="11231"/>
                    <a:pt x="13361" y="11141"/>
                    <a:pt x="13253" y="11141"/>
                  </a:cubicBezTo>
                  <a:lnTo>
                    <a:pt x="12783" y="11141"/>
                  </a:lnTo>
                  <a:lnTo>
                    <a:pt x="12783" y="10527"/>
                  </a:lnTo>
                  <a:lnTo>
                    <a:pt x="13415" y="10527"/>
                  </a:lnTo>
                  <a:cubicBezTo>
                    <a:pt x="13795" y="10527"/>
                    <a:pt x="14120" y="10202"/>
                    <a:pt x="14120" y="9823"/>
                  </a:cubicBezTo>
                  <a:lnTo>
                    <a:pt x="14120" y="9516"/>
                  </a:lnTo>
                  <a:cubicBezTo>
                    <a:pt x="14138" y="9425"/>
                    <a:pt x="14029" y="9335"/>
                    <a:pt x="13903" y="9335"/>
                  </a:cubicBezTo>
                  <a:cubicBezTo>
                    <a:pt x="13795" y="9335"/>
                    <a:pt x="13704" y="9407"/>
                    <a:pt x="13704" y="9534"/>
                  </a:cubicBezTo>
                  <a:lnTo>
                    <a:pt x="13704" y="9841"/>
                  </a:lnTo>
                  <a:cubicBezTo>
                    <a:pt x="13704" y="10003"/>
                    <a:pt x="13578" y="10130"/>
                    <a:pt x="13415" y="10130"/>
                  </a:cubicBezTo>
                  <a:lnTo>
                    <a:pt x="12783" y="10130"/>
                  </a:lnTo>
                  <a:lnTo>
                    <a:pt x="12783" y="7349"/>
                  </a:lnTo>
                  <a:cubicBezTo>
                    <a:pt x="12783" y="7114"/>
                    <a:pt x="12603" y="6916"/>
                    <a:pt x="12350" y="6916"/>
                  </a:cubicBezTo>
                  <a:lnTo>
                    <a:pt x="11772" y="6916"/>
                  </a:lnTo>
                  <a:cubicBezTo>
                    <a:pt x="11538" y="6916"/>
                    <a:pt x="11339" y="7096"/>
                    <a:pt x="11339" y="7349"/>
                  </a:cubicBezTo>
                  <a:lnTo>
                    <a:pt x="11339" y="10148"/>
                  </a:lnTo>
                  <a:lnTo>
                    <a:pt x="10924" y="10148"/>
                  </a:lnTo>
                  <a:lnTo>
                    <a:pt x="10924" y="8089"/>
                  </a:lnTo>
                  <a:cubicBezTo>
                    <a:pt x="10924" y="7855"/>
                    <a:pt x="10743" y="7656"/>
                    <a:pt x="10508" y="7656"/>
                  </a:cubicBezTo>
                  <a:lnTo>
                    <a:pt x="9913" y="7656"/>
                  </a:lnTo>
                  <a:cubicBezTo>
                    <a:pt x="9696" y="7656"/>
                    <a:pt x="9479" y="7837"/>
                    <a:pt x="9479" y="8089"/>
                  </a:cubicBezTo>
                  <a:lnTo>
                    <a:pt x="9479" y="10148"/>
                  </a:lnTo>
                  <a:lnTo>
                    <a:pt x="9082" y="10148"/>
                  </a:lnTo>
                  <a:lnTo>
                    <a:pt x="9082" y="8974"/>
                  </a:lnTo>
                  <a:cubicBezTo>
                    <a:pt x="9082" y="8739"/>
                    <a:pt x="8902" y="8541"/>
                    <a:pt x="8649" y="8541"/>
                  </a:cubicBezTo>
                  <a:lnTo>
                    <a:pt x="8071" y="8541"/>
                  </a:lnTo>
                  <a:cubicBezTo>
                    <a:pt x="7836" y="8541"/>
                    <a:pt x="7638" y="8721"/>
                    <a:pt x="7638" y="8974"/>
                  </a:cubicBezTo>
                  <a:lnTo>
                    <a:pt x="7638" y="10148"/>
                  </a:lnTo>
                  <a:lnTo>
                    <a:pt x="1174" y="10148"/>
                  </a:lnTo>
                  <a:cubicBezTo>
                    <a:pt x="776" y="10148"/>
                    <a:pt x="415" y="9805"/>
                    <a:pt x="415" y="9371"/>
                  </a:cubicBezTo>
                  <a:lnTo>
                    <a:pt x="415" y="9155"/>
                  </a:lnTo>
                  <a:cubicBezTo>
                    <a:pt x="415" y="8739"/>
                    <a:pt x="758" y="8378"/>
                    <a:pt x="1174" y="8378"/>
                  </a:cubicBezTo>
                  <a:lnTo>
                    <a:pt x="1715" y="8378"/>
                  </a:lnTo>
                  <a:cubicBezTo>
                    <a:pt x="2076" y="8378"/>
                    <a:pt x="2383" y="8089"/>
                    <a:pt x="2383" y="7728"/>
                  </a:cubicBezTo>
                  <a:lnTo>
                    <a:pt x="2383" y="1680"/>
                  </a:lnTo>
                  <a:lnTo>
                    <a:pt x="3250" y="1680"/>
                  </a:lnTo>
                  <a:cubicBezTo>
                    <a:pt x="3376" y="1680"/>
                    <a:pt x="3467" y="1589"/>
                    <a:pt x="3467" y="1481"/>
                  </a:cubicBezTo>
                  <a:cubicBezTo>
                    <a:pt x="3467" y="1354"/>
                    <a:pt x="3376" y="1264"/>
                    <a:pt x="3250" y="1264"/>
                  </a:cubicBezTo>
                  <a:lnTo>
                    <a:pt x="2383" y="1264"/>
                  </a:lnTo>
                  <a:lnTo>
                    <a:pt x="2383" y="668"/>
                  </a:lnTo>
                  <a:cubicBezTo>
                    <a:pt x="2383" y="307"/>
                    <a:pt x="2076" y="0"/>
                    <a:pt x="171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4882677" y="2575212"/>
              <a:ext cx="327629" cy="242806"/>
            </a:xfrm>
            <a:custGeom>
              <a:avLst/>
              <a:gdLst/>
              <a:ahLst/>
              <a:cxnLst/>
              <a:rect l="l" t="t" r="r" b="b"/>
              <a:pathLst>
                <a:path w="10112" h="7494" extrusionOk="0">
                  <a:moveTo>
                    <a:pt x="199" y="0"/>
                  </a:moveTo>
                  <a:cubicBezTo>
                    <a:pt x="91" y="0"/>
                    <a:pt x="0" y="90"/>
                    <a:pt x="0" y="217"/>
                  </a:cubicBezTo>
                  <a:cubicBezTo>
                    <a:pt x="0" y="325"/>
                    <a:pt x="91" y="416"/>
                    <a:pt x="199" y="416"/>
                  </a:cubicBezTo>
                  <a:lnTo>
                    <a:pt x="9389" y="416"/>
                  </a:lnTo>
                  <a:cubicBezTo>
                    <a:pt x="9552" y="416"/>
                    <a:pt x="9678" y="542"/>
                    <a:pt x="9678" y="704"/>
                  </a:cubicBezTo>
                  <a:lnTo>
                    <a:pt x="9678" y="7295"/>
                  </a:lnTo>
                  <a:cubicBezTo>
                    <a:pt x="9678" y="7403"/>
                    <a:pt x="9769" y="7493"/>
                    <a:pt x="9877" y="7493"/>
                  </a:cubicBezTo>
                  <a:cubicBezTo>
                    <a:pt x="10003" y="7493"/>
                    <a:pt x="10094" y="7403"/>
                    <a:pt x="10094" y="7295"/>
                  </a:cubicBezTo>
                  <a:lnTo>
                    <a:pt x="10094" y="704"/>
                  </a:lnTo>
                  <a:cubicBezTo>
                    <a:pt x="10112" y="325"/>
                    <a:pt x="9787" y="0"/>
                    <a:pt x="938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854003" y="2607386"/>
              <a:ext cx="324713" cy="230526"/>
            </a:xfrm>
            <a:custGeom>
              <a:avLst/>
              <a:gdLst/>
              <a:ahLst/>
              <a:cxnLst/>
              <a:rect l="l" t="t" r="r" b="b"/>
              <a:pathLst>
                <a:path w="10022" h="7115" extrusionOk="0">
                  <a:moveTo>
                    <a:pt x="9299" y="452"/>
                  </a:moveTo>
                  <a:cubicBezTo>
                    <a:pt x="9480" y="452"/>
                    <a:pt x="9624" y="596"/>
                    <a:pt x="9624" y="777"/>
                  </a:cubicBezTo>
                  <a:cubicBezTo>
                    <a:pt x="9624" y="957"/>
                    <a:pt x="9480" y="1084"/>
                    <a:pt x="9299" y="1084"/>
                  </a:cubicBezTo>
                  <a:cubicBezTo>
                    <a:pt x="9119" y="1084"/>
                    <a:pt x="8992" y="957"/>
                    <a:pt x="8992" y="777"/>
                  </a:cubicBezTo>
                  <a:cubicBezTo>
                    <a:pt x="8992" y="596"/>
                    <a:pt x="9119" y="452"/>
                    <a:pt x="9299" y="452"/>
                  </a:cubicBezTo>
                  <a:close/>
                  <a:moveTo>
                    <a:pt x="5779" y="2257"/>
                  </a:moveTo>
                  <a:cubicBezTo>
                    <a:pt x="5959" y="2257"/>
                    <a:pt x="6104" y="2402"/>
                    <a:pt x="6104" y="2582"/>
                  </a:cubicBezTo>
                  <a:cubicBezTo>
                    <a:pt x="6104" y="2763"/>
                    <a:pt x="5959" y="2889"/>
                    <a:pt x="5779" y="2889"/>
                  </a:cubicBezTo>
                  <a:cubicBezTo>
                    <a:pt x="5598" y="2889"/>
                    <a:pt x="5472" y="2763"/>
                    <a:pt x="5472" y="2582"/>
                  </a:cubicBezTo>
                  <a:cubicBezTo>
                    <a:pt x="5472" y="2420"/>
                    <a:pt x="5598" y="2257"/>
                    <a:pt x="5779" y="2257"/>
                  </a:cubicBezTo>
                  <a:close/>
                  <a:moveTo>
                    <a:pt x="7819" y="2925"/>
                  </a:moveTo>
                  <a:cubicBezTo>
                    <a:pt x="7981" y="2925"/>
                    <a:pt x="8126" y="3052"/>
                    <a:pt x="8126" y="3232"/>
                  </a:cubicBezTo>
                  <a:cubicBezTo>
                    <a:pt x="8126" y="3413"/>
                    <a:pt x="7981" y="3539"/>
                    <a:pt x="7819" y="3539"/>
                  </a:cubicBezTo>
                  <a:cubicBezTo>
                    <a:pt x="7638" y="3539"/>
                    <a:pt x="7494" y="3413"/>
                    <a:pt x="7494" y="3232"/>
                  </a:cubicBezTo>
                  <a:cubicBezTo>
                    <a:pt x="7494" y="3052"/>
                    <a:pt x="7656" y="2925"/>
                    <a:pt x="7819" y="2925"/>
                  </a:cubicBezTo>
                  <a:close/>
                  <a:moveTo>
                    <a:pt x="723" y="5471"/>
                  </a:moveTo>
                  <a:cubicBezTo>
                    <a:pt x="904" y="5471"/>
                    <a:pt x="1030" y="5598"/>
                    <a:pt x="1030" y="5778"/>
                  </a:cubicBezTo>
                  <a:cubicBezTo>
                    <a:pt x="1012" y="5959"/>
                    <a:pt x="885" y="6103"/>
                    <a:pt x="723" y="6103"/>
                  </a:cubicBezTo>
                  <a:cubicBezTo>
                    <a:pt x="542" y="6103"/>
                    <a:pt x="416" y="5959"/>
                    <a:pt x="416" y="5778"/>
                  </a:cubicBezTo>
                  <a:cubicBezTo>
                    <a:pt x="416" y="5598"/>
                    <a:pt x="542" y="5471"/>
                    <a:pt x="723" y="5471"/>
                  </a:cubicBezTo>
                  <a:close/>
                  <a:moveTo>
                    <a:pt x="2908" y="6085"/>
                  </a:moveTo>
                  <a:cubicBezTo>
                    <a:pt x="3088" y="6085"/>
                    <a:pt x="3233" y="6211"/>
                    <a:pt x="3233" y="6392"/>
                  </a:cubicBezTo>
                  <a:cubicBezTo>
                    <a:pt x="3233" y="6573"/>
                    <a:pt x="3088" y="6717"/>
                    <a:pt x="2908" y="6717"/>
                  </a:cubicBezTo>
                  <a:cubicBezTo>
                    <a:pt x="2727" y="6717"/>
                    <a:pt x="2601" y="6573"/>
                    <a:pt x="2601" y="6392"/>
                  </a:cubicBezTo>
                  <a:cubicBezTo>
                    <a:pt x="2601" y="6211"/>
                    <a:pt x="2727" y="6085"/>
                    <a:pt x="2908" y="6085"/>
                  </a:cubicBezTo>
                  <a:close/>
                  <a:moveTo>
                    <a:pt x="9299" y="0"/>
                  </a:moveTo>
                  <a:cubicBezTo>
                    <a:pt x="8902" y="0"/>
                    <a:pt x="8577" y="325"/>
                    <a:pt x="8577" y="723"/>
                  </a:cubicBezTo>
                  <a:cubicBezTo>
                    <a:pt x="8577" y="903"/>
                    <a:pt x="8649" y="1084"/>
                    <a:pt x="8758" y="1228"/>
                  </a:cubicBezTo>
                  <a:lnTo>
                    <a:pt x="7999" y="2510"/>
                  </a:lnTo>
                  <a:cubicBezTo>
                    <a:pt x="7927" y="2492"/>
                    <a:pt x="7873" y="2492"/>
                    <a:pt x="7819" y="2492"/>
                  </a:cubicBezTo>
                  <a:cubicBezTo>
                    <a:pt x="7566" y="2492"/>
                    <a:pt x="7367" y="2600"/>
                    <a:pt x="7223" y="2799"/>
                  </a:cubicBezTo>
                  <a:lnTo>
                    <a:pt x="6501" y="2564"/>
                  </a:lnTo>
                  <a:cubicBezTo>
                    <a:pt x="6501" y="2167"/>
                    <a:pt x="6158" y="1842"/>
                    <a:pt x="5779" y="1842"/>
                  </a:cubicBezTo>
                  <a:cubicBezTo>
                    <a:pt x="5381" y="1842"/>
                    <a:pt x="5056" y="2149"/>
                    <a:pt x="5056" y="2564"/>
                  </a:cubicBezTo>
                  <a:cubicBezTo>
                    <a:pt x="5056" y="2709"/>
                    <a:pt x="5110" y="2853"/>
                    <a:pt x="5201" y="2979"/>
                  </a:cubicBezTo>
                  <a:lnTo>
                    <a:pt x="3160" y="5688"/>
                  </a:lnTo>
                  <a:cubicBezTo>
                    <a:pt x="3088" y="5688"/>
                    <a:pt x="2998" y="5670"/>
                    <a:pt x="2908" y="5670"/>
                  </a:cubicBezTo>
                  <a:cubicBezTo>
                    <a:pt x="2673" y="5670"/>
                    <a:pt x="2420" y="5814"/>
                    <a:pt x="2312" y="6013"/>
                  </a:cubicBezTo>
                  <a:lnTo>
                    <a:pt x="1445" y="5778"/>
                  </a:lnTo>
                  <a:cubicBezTo>
                    <a:pt x="1445" y="5399"/>
                    <a:pt x="1102" y="5092"/>
                    <a:pt x="723" y="5092"/>
                  </a:cubicBezTo>
                  <a:cubicBezTo>
                    <a:pt x="326" y="5092"/>
                    <a:pt x="1" y="5399"/>
                    <a:pt x="1" y="5796"/>
                  </a:cubicBezTo>
                  <a:cubicBezTo>
                    <a:pt x="1" y="6211"/>
                    <a:pt x="308" y="6518"/>
                    <a:pt x="723" y="6518"/>
                  </a:cubicBezTo>
                  <a:cubicBezTo>
                    <a:pt x="976" y="6518"/>
                    <a:pt x="1229" y="6392"/>
                    <a:pt x="1337" y="6193"/>
                  </a:cubicBezTo>
                  <a:lnTo>
                    <a:pt x="2185" y="6410"/>
                  </a:lnTo>
                  <a:cubicBezTo>
                    <a:pt x="2185" y="6789"/>
                    <a:pt x="2529" y="7114"/>
                    <a:pt x="2908" y="7114"/>
                  </a:cubicBezTo>
                  <a:cubicBezTo>
                    <a:pt x="3323" y="7114"/>
                    <a:pt x="3630" y="6807"/>
                    <a:pt x="3630" y="6392"/>
                  </a:cubicBezTo>
                  <a:cubicBezTo>
                    <a:pt x="3630" y="6230"/>
                    <a:pt x="3594" y="6085"/>
                    <a:pt x="3504" y="5959"/>
                  </a:cubicBezTo>
                  <a:lnTo>
                    <a:pt x="5508" y="3250"/>
                  </a:lnTo>
                  <a:cubicBezTo>
                    <a:pt x="5598" y="3286"/>
                    <a:pt x="5688" y="3304"/>
                    <a:pt x="5779" y="3304"/>
                  </a:cubicBezTo>
                  <a:cubicBezTo>
                    <a:pt x="6031" y="3304"/>
                    <a:pt x="6248" y="3160"/>
                    <a:pt x="6392" y="2961"/>
                  </a:cubicBezTo>
                  <a:lnTo>
                    <a:pt x="7097" y="3196"/>
                  </a:lnTo>
                  <a:lnTo>
                    <a:pt x="7097" y="3214"/>
                  </a:lnTo>
                  <a:cubicBezTo>
                    <a:pt x="7097" y="3611"/>
                    <a:pt x="7404" y="3936"/>
                    <a:pt x="7819" y="3936"/>
                  </a:cubicBezTo>
                  <a:cubicBezTo>
                    <a:pt x="8216" y="3936"/>
                    <a:pt x="8541" y="3611"/>
                    <a:pt x="8541" y="3214"/>
                  </a:cubicBezTo>
                  <a:cubicBezTo>
                    <a:pt x="8541" y="3034"/>
                    <a:pt x="8469" y="2853"/>
                    <a:pt x="8361" y="2709"/>
                  </a:cubicBezTo>
                  <a:lnTo>
                    <a:pt x="9119" y="1427"/>
                  </a:lnTo>
                  <a:cubicBezTo>
                    <a:pt x="9191" y="1445"/>
                    <a:pt x="9227" y="1445"/>
                    <a:pt x="9299" y="1445"/>
                  </a:cubicBezTo>
                  <a:cubicBezTo>
                    <a:pt x="9715" y="1445"/>
                    <a:pt x="10022" y="1138"/>
                    <a:pt x="10022" y="723"/>
                  </a:cubicBezTo>
                  <a:cubicBezTo>
                    <a:pt x="10022" y="325"/>
                    <a:pt x="9715" y="0"/>
                    <a:pt x="92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4853420" y="2608552"/>
              <a:ext cx="151567" cy="136922"/>
            </a:xfrm>
            <a:custGeom>
              <a:avLst/>
              <a:gdLst/>
              <a:ahLst/>
              <a:cxnLst/>
              <a:rect l="l" t="t" r="r" b="b"/>
              <a:pathLst>
                <a:path w="4678" h="4226" extrusionOk="0">
                  <a:moveTo>
                    <a:pt x="3540" y="542"/>
                  </a:moveTo>
                  <a:cubicBezTo>
                    <a:pt x="3738" y="723"/>
                    <a:pt x="3901" y="921"/>
                    <a:pt x="4045" y="1174"/>
                  </a:cubicBezTo>
                  <a:cubicBezTo>
                    <a:pt x="4153" y="1391"/>
                    <a:pt x="4244" y="1662"/>
                    <a:pt x="4262" y="1932"/>
                  </a:cubicBezTo>
                  <a:lnTo>
                    <a:pt x="2547" y="1932"/>
                  </a:lnTo>
                  <a:lnTo>
                    <a:pt x="3540" y="542"/>
                  </a:lnTo>
                  <a:close/>
                  <a:moveTo>
                    <a:pt x="2149" y="416"/>
                  </a:moveTo>
                  <a:cubicBezTo>
                    <a:pt x="2438" y="416"/>
                    <a:pt x="2727" y="488"/>
                    <a:pt x="2980" y="650"/>
                  </a:cubicBezTo>
                  <a:lnTo>
                    <a:pt x="2077" y="1896"/>
                  </a:lnTo>
                  <a:cubicBezTo>
                    <a:pt x="2005" y="1968"/>
                    <a:pt x="2005" y="2095"/>
                    <a:pt x="2059" y="2185"/>
                  </a:cubicBezTo>
                  <a:cubicBezTo>
                    <a:pt x="2095" y="2275"/>
                    <a:pt x="2203" y="2348"/>
                    <a:pt x="2294" y="2348"/>
                  </a:cubicBezTo>
                  <a:lnTo>
                    <a:pt x="3828" y="2348"/>
                  </a:lnTo>
                  <a:cubicBezTo>
                    <a:pt x="3738" y="3196"/>
                    <a:pt x="3016" y="3846"/>
                    <a:pt x="2149" y="3846"/>
                  </a:cubicBezTo>
                  <a:cubicBezTo>
                    <a:pt x="1192" y="3846"/>
                    <a:pt x="434" y="3088"/>
                    <a:pt x="434" y="2131"/>
                  </a:cubicBezTo>
                  <a:cubicBezTo>
                    <a:pt x="434" y="1192"/>
                    <a:pt x="1192" y="416"/>
                    <a:pt x="2149" y="416"/>
                  </a:cubicBezTo>
                  <a:close/>
                  <a:moveTo>
                    <a:pt x="2113" y="0"/>
                  </a:moveTo>
                  <a:cubicBezTo>
                    <a:pt x="940" y="0"/>
                    <a:pt x="1" y="939"/>
                    <a:pt x="1" y="2113"/>
                  </a:cubicBezTo>
                  <a:cubicBezTo>
                    <a:pt x="1" y="3287"/>
                    <a:pt x="940" y="4225"/>
                    <a:pt x="2113" y="4225"/>
                  </a:cubicBezTo>
                  <a:cubicBezTo>
                    <a:pt x="3233" y="4225"/>
                    <a:pt x="4135" y="3395"/>
                    <a:pt x="4244" y="2312"/>
                  </a:cubicBezTo>
                  <a:lnTo>
                    <a:pt x="4370" y="2312"/>
                  </a:lnTo>
                  <a:cubicBezTo>
                    <a:pt x="4442" y="2312"/>
                    <a:pt x="4533" y="2293"/>
                    <a:pt x="4587" y="2221"/>
                  </a:cubicBezTo>
                  <a:cubicBezTo>
                    <a:pt x="4623" y="2185"/>
                    <a:pt x="4677" y="2095"/>
                    <a:pt x="4677" y="2023"/>
                  </a:cubicBezTo>
                  <a:cubicBezTo>
                    <a:pt x="4641" y="1662"/>
                    <a:pt x="4551" y="1282"/>
                    <a:pt x="4406" y="957"/>
                  </a:cubicBezTo>
                  <a:cubicBezTo>
                    <a:pt x="4244" y="650"/>
                    <a:pt x="3991" y="362"/>
                    <a:pt x="3702" y="127"/>
                  </a:cubicBezTo>
                  <a:cubicBezTo>
                    <a:pt x="3630" y="91"/>
                    <a:pt x="3558" y="55"/>
                    <a:pt x="3467" y="55"/>
                  </a:cubicBezTo>
                  <a:cubicBezTo>
                    <a:pt x="3413" y="55"/>
                    <a:pt x="3305" y="109"/>
                    <a:pt x="3269" y="181"/>
                  </a:cubicBezTo>
                  <a:lnTo>
                    <a:pt x="3197" y="289"/>
                  </a:lnTo>
                  <a:cubicBezTo>
                    <a:pt x="2890" y="109"/>
                    <a:pt x="2510" y="0"/>
                    <a:pt x="21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5080997" y="2614449"/>
              <a:ext cx="26341" cy="42703"/>
            </a:xfrm>
            <a:custGeom>
              <a:avLst/>
              <a:gdLst/>
              <a:ahLst/>
              <a:cxnLst/>
              <a:rect l="l" t="t" r="r" b="b"/>
              <a:pathLst>
                <a:path w="813" h="1318" extrusionOk="0">
                  <a:moveTo>
                    <a:pt x="230" y="1"/>
                  </a:moveTo>
                  <a:cubicBezTo>
                    <a:pt x="187" y="1"/>
                    <a:pt x="145" y="17"/>
                    <a:pt x="109" y="53"/>
                  </a:cubicBezTo>
                  <a:cubicBezTo>
                    <a:pt x="18" y="125"/>
                    <a:pt x="0" y="270"/>
                    <a:pt x="91" y="360"/>
                  </a:cubicBezTo>
                  <a:lnTo>
                    <a:pt x="361" y="685"/>
                  </a:lnTo>
                  <a:lnTo>
                    <a:pt x="91" y="1028"/>
                  </a:lnTo>
                  <a:cubicBezTo>
                    <a:pt x="0" y="1082"/>
                    <a:pt x="18" y="1191"/>
                    <a:pt x="109" y="1281"/>
                  </a:cubicBezTo>
                  <a:cubicBezTo>
                    <a:pt x="145" y="1299"/>
                    <a:pt x="199" y="1317"/>
                    <a:pt x="235" y="1317"/>
                  </a:cubicBezTo>
                  <a:cubicBezTo>
                    <a:pt x="307" y="1317"/>
                    <a:pt x="361" y="1299"/>
                    <a:pt x="398" y="1263"/>
                  </a:cubicBezTo>
                  <a:lnTo>
                    <a:pt x="741" y="830"/>
                  </a:lnTo>
                  <a:cubicBezTo>
                    <a:pt x="813" y="739"/>
                    <a:pt x="813" y="595"/>
                    <a:pt x="741" y="505"/>
                  </a:cubicBezTo>
                  <a:lnTo>
                    <a:pt x="398" y="89"/>
                  </a:lnTo>
                  <a:cubicBezTo>
                    <a:pt x="355" y="35"/>
                    <a:pt x="292" y="1"/>
                    <a:pt x="2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5052907" y="2614449"/>
              <a:ext cx="26374" cy="42703"/>
            </a:xfrm>
            <a:custGeom>
              <a:avLst/>
              <a:gdLst/>
              <a:ahLst/>
              <a:cxnLst/>
              <a:rect l="l" t="t" r="r" b="b"/>
              <a:pathLst>
                <a:path w="814" h="1318" extrusionOk="0">
                  <a:moveTo>
                    <a:pt x="237" y="1"/>
                  </a:moveTo>
                  <a:cubicBezTo>
                    <a:pt x="191" y="1"/>
                    <a:pt x="145" y="17"/>
                    <a:pt x="109" y="53"/>
                  </a:cubicBezTo>
                  <a:cubicBezTo>
                    <a:pt x="19" y="143"/>
                    <a:pt x="1" y="270"/>
                    <a:pt x="91" y="360"/>
                  </a:cubicBezTo>
                  <a:lnTo>
                    <a:pt x="362" y="685"/>
                  </a:lnTo>
                  <a:lnTo>
                    <a:pt x="91" y="1028"/>
                  </a:lnTo>
                  <a:cubicBezTo>
                    <a:pt x="1" y="1082"/>
                    <a:pt x="19" y="1191"/>
                    <a:pt x="109" y="1281"/>
                  </a:cubicBezTo>
                  <a:cubicBezTo>
                    <a:pt x="163" y="1299"/>
                    <a:pt x="199" y="1317"/>
                    <a:pt x="253" y="1317"/>
                  </a:cubicBezTo>
                  <a:cubicBezTo>
                    <a:pt x="326" y="1317"/>
                    <a:pt x="362" y="1299"/>
                    <a:pt x="416" y="1263"/>
                  </a:cubicBezTo>
                  <a:lnTo>
                    <a:pt x="741" y="830"/>
                  </a:lnTo>
                  <a:cubicBezTo>
                    <a:pt x="813" y="739"/>
                    <a:pt x="813" y="595"/>
                    <a:pt x="741" y="505"/>
                  </a:cubicBezTo>
                  <a:lnTo>
                    <a:pt x="416" y="89"/>
                  </a:lnTo>
                  <a:cubicBezTo>
                    <a:pt x="373" y="35"/>
                    <a:pt x="304" y="1"/>
                    <a:pt x="2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5026015" y="2614449"/>
              <a:ext cx="26341" cy="42703"/>
            </a:xfrm>
            <a:custGeom>
              <a:avLst/>
              <a:gdLst/>
              <a:ahLst/>
              <a:cxnLst/>
              <a:rect l="l" t="t" r="r" b="b"/>
              <a:pathLst>
                <a:path w="813" h="1318" extrusionOk="0">
                  <a:moveTo>
                    <a:pt x="235" y="1"/>
                  </a:moveTo>
                  <a:cubicBezTo>
                    <a:pt x="190" y="1"/>
                    <a:pt x="145" y="17"/>
                    <a:pt x="108" y="53"/>
                  </a:cubicBezTo>
                  <a:cubicBezTo>
                    <a:pt x="18" y="125"/>
                    <a:pt x="0" y="270"/>
                    <a:pt x="90" y="360"/>
                  </a:cubicBezTo>
                  <a:lnTo>
                    <a:pt x="361" y="685"/>
                  </a:lnTo>
                  <a:lnTo>
                    <a:pt x="90" y="1028"/>
                  </a:lnTo>
                  <a:cubicBezTo>
                    <a:pt x="0" y="1082"/>
                    <a:pt x="18" y="1191"/>
                    <a:pt x="108" y="1281"/>
                  </a:cubicBezTo>
                  <a:cubicBezTo>
                    <a:pt x="163" y="1299"/>
                    <a:pt x="199" y="1317"/>
                    <a:pt x="253" y="1317"/>
                  </a:cubicBezTo>
                  <a:cubicBezTo>
                    <a:pt x="307" y="1317"/>
                    <a:pt x="361" y="1299"/>
                    <a:pt x="397" y="1263"/>
                  </a:cubicBezTo>
                  <a:lnTo>
                    <a:pt x="740" y="830"/>
                  </a:lnTo>
                  <a:cubicBezTo>
                    <a:pt x="813" y="739"/>
                    <a:pt x="813" y="595"/>
                    <a:pt x="740" y="505"/>
                  </a:cubicBezTo>
                  <a:lnTo>
                    <a:pt x="397" y="89"/>
                  </a:lnTo>
                  <a:cubicBezTo>
                    <a:pt x="365" y="35"/>
                    <a:pt x="301"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4719260" y="1884606"/>
            <a:ext cx="456905" cy="451073"/>
            <a:chOff x="4690221" y="1904792"/>
            <a:chExt cx="456905" cy="451073"/>
          </a:xfrm>
        </p:grpSpPr>
        <p:sp>
          <p:nvSpPr>
            <p:cNvPr id="985" name="Google Shape;985;p63"/>
            <p:cNvSpPr/>
            <p:nvPr/>
          </p:nvSpPr>
          <p:spPr>
            <a:xfrm>
              <a:off x="4690221" y="1904792"/>
              <a:ext cx="456905" cy="451073"/>
            </a:xfrm>
            <a:custGeom>
              <a:avLst/>
              <a:gdLst/>
              <a:ahLst/>
              <a:cxnLst/>
              <a:rect l="l" t="t" r="r" b="b"/>
              <a:pathLst>
                <a:path w="14102" h="13922" extrusionOk="0">
                  <a:moveTo>
                    <a:pt x="10328" y="434"/>
                  </a:moveTo>
                  <a:cubicBezTo>
                    <a:pt x="10418" y="434"/>
                    <a:pt x="10509" y="470"/>
                    <a:pt x="10545" y="560"/>
                  </a:cubicBezTo>
                  <a:lnTo>
                    <a:pt x="10743" y="1011"/>
                  </a:lnTo>
                  <a:lnTo>
                    <a:pt x="3286" y="1011"/>
                  </a:lnTo>
                  <a:lnTo>
                    <a:pt x="3521" y="560"/>
                  </a:lnTo>
                  <a:cubicBezTo>
                    <a:pt x="3575" y="470"/>
                    <a:pt x="3629" y="434"/>
                    <a:pt x="3720" y="434"/>
                  </a:cubicBezTo>
                  <a:close/>
                  <a:moveTo>
                    <a:pt x="13253" y="2943"/>
                  </a:moveTo>
                  <a:lnTo>
                    <a:pt x="13253" y="10274"/>
                  </a:lnTo>
                  <a:lnTo>
                    <a:pt x="813" y="10274"/>
                  </a:lnTo>
                  <a:lnTo>
                    <a:pt x="813" y="2943"/>
                  </a:lnTo>
                  <a:close/>
                  <a:moveTo>
                    <a:pt x="7042" y="12657"/>
                  </a:moveTo>
                  <a:cubicBezTo>
                    <a:pt x="7277" y="12657"/>
                    <a:pt x="7475" y="12838"/>
                    <a:pt x="7475" y="13091"/>
                  </a:cubicBezTo>
                  <a:cubicBezTo>
                    <a:pt x="7475" y="13325"/>
                    <a:pt x="7295" y="13524"/>
                    <a:pt x="7042" y="13524"/>
                  </a:cubicBezTo>
                  <a:cubicBezTo>
                    <a:pt x="6825" y="13524"/>
                    <a:pt x="6609" y="13344"/>
                    <a:pt x="6609" y="13091"/>
                  </a:cubicBezTo>
                  <a:cubicBezTo>
                    <a:pt x="6609" y="12874"/>
                    <a:pt x="6789" y="12657"/>
                    <a:pt x="7042" y="12657"/>
                  </a:cubicBezTo>
                  <a:close/>
                  <a:moveTo>
                    <a:pt x="3756" y="0"/>
                  </a:moveTo>
                  <a:cubicBezTo>
                    <a:pt x="3503" y="0"/>
                    <a:pt x="3268" y="163"/>
                    <a:pt x="3160" y="380"/>
                  </a:cubicBezTo>
                  <a:lnTo>
                    <a:pt x="2889" y="993"/>
                  </a:lnTo>
                  <a:lnTo>
                    <a:pt x="2077" y="993"/>
                  </a:lnTo>
                  <a:cubicBezTo>
                    <a:pt x="1968" y="993"/>
                    <a:pt x="1878" y="1084"/>
                    <a:pt x="1878" y="1192"/>
                  </a:cubicBezTo>
                  <a:cubicBezTo>
                    <a:pt x="1878" y="1300"/>
                    <a:pt x="1968" y="1391"/>
                    <a:pt x="2077" y="1391"/>
                  </a:cubicBezTo>
                  <a:lnTo>
                    <a:pt x="13506" y="1391"/>
                  </a:lnTo>
                  <a:cubicBezTo>
                    <a:pt x="13596" y="1391"/>
                    <a:pt x="13686" y="1481"/>
                    <a:pt x="13686" y="1571"/>
                  </a:cubicBezTo>
                  <a:lnTo>
                    <a:pt x="13686" y="2330"/>
                  </a:lnTo>
                  <a:cubicBezTo>
                    <a:pt x="13686" y="2420"/>
                    <a:pt x="13596" y="2510"/>
                    <a:pt x="13506" y="2510"/>
                  </a:cubicBezTo>
                  <a:lnTo>
                    <a:pt x="596" y="2510"/>
                  </a:lnTo>
                  <a:cubicBezTo>
                    <a:pt x="506" y="2510"/>
                    <a:pt x="415" y="2420"/>
                    <a:pt x="415" y="2330"/>
                  </a:cubicBezTo>
                  <a:lnTo>
                    <a:pt x="415" y="1571"/>
                  </a:lnTo>
                  <a:cubicBezTo>
                    <a:pt x="415" y="1481"/>
                    <a:pt x="506" y="1391"/>
                    <a:pt x="596" y="1391"/>
                  </a:cubicBezTo>
                  <a:lnTo>
                    <a:pt x="1102" y="1391"/>
                  </a:lnTo>
                  <a:cubicBezTo>
                    <a:pt x="1210" y="1391"/>
                    <a:pt x="1300" y="1300"/>
                    <a:pt x="1300" y="1192"/>
                  </a:cubicBezTo>
                  <a:cubicBezTo>
                    <a:pt x="1300" y="1084"/>
                    <a:pt x="1210" y="993"/>
                    <a:pt x="1102" y="993"/>
                  </a:cubicBezTo>
                  <a:lnTo>
                    <a:pt x="596" y="993"/>
                  </a:lnTo>
                  <a:cubicBezTo>
                    <a:pt x="271" y="993"/>
                    <a:pt x="0" y="1264"/>
                    <a:pt x="0" y="1589"/>
                  </a:cubicBezTo>
                  <a:lnTo>
                    <a:pt x="0" y="2330"/>
                  </a:lnTo>
                  <a:cubicBezTo>
                    <a:pt x="0" y="2600"/>
                    <a:pt x="181" y="2817"/>
                    <a:pt x="397" y="2889"/>
                  </a:cubicBezTo>
                  <a:lnTo>
                    <a:pt x="397" y="10274"/>
                  </a:lnTo>
                  <a:cubicBezTo>
                    <a:pt x="163" y="10310"/>
                    <a:pt x="0" y="10545"/>
                    <a:pt x="0" y="10798"/>
                  </a:cubicBezTo>
                  <a:lnTo>
                    <a:pt x="0" y="11303"/>
                  </a:lnTo>
                  <a:cubicBezTo>
                    <a:pt x="0" y="11610"/>
                    <a:pt x="253" y="11845"/>
                    <a:pt x="542" y="11845"/>
                  </a:cubicBezTo>
                  <a:lnTo>
                    <a:pt x="6843" y="11845"/>
                  </a:lnTo>
                  <a:lnTo>
                    <a:pt x="6843" y="12278"/>
                  </a:lnTo>
                  <a:cubicBezTo>
                    <a:pt x="6482" y="12369"/>
                    <a:pt x="6211" y="12712"/>
                    <a:pt x="6211" y="13091"/>
                  </a:cubicBezTo>
                  <a:cubicBezTo>
                    <a:pt x="6211" y="13542"/>
                    <a:pt x="6590" y="13921"/>
                    <a:pt x="7042" y="13921"/>
                  </a:cubicBezTo>
                  <a:cubicBezTo>
                    <a:pt x="7493" y="13921"/>
                    <a:pt x="7872" y="13542"/>
                    <a:pt x="7872" y="13091"/>
                  </a:cubicBezTo>
                  <a:cubicBezTo>
                    <a:pt x="7872" y="12712"/>
                    <a:pt x="7602" y="12369"/>
                    <a:pt x="7240" y="12278"/>
                  </a:cubicBezTo>
                  <a:lnTo>
                    <a:pt x="7240" y="11845"/>
                  </a:lnTo>
                  <a:lnTo>
                    <a:pt x="12206" y="11845"/>
                  </a:lnTo>
                  <a:cubicBezTo>
                    <a:pt x="12332" y="11845"/>
                    <a:pt x="12422" y="11755"/>
                    <a:pt x="12422" y="11646"/>
                  </a:cubicBezTo>
                  <a:cubicBezTo>
                    <a:pt x="12422" y="11538"/>
                    <a:pt x="12332" y="11448"/>
                    <a:pt x="12206" y="11448"/>
                  </a:cubicBezTo>
                  <a:lnTo>
                    <a:pt x="542" y="11448"/>
                  </a:lnTo>
                  <a:cubicBezTo>
                    <a:pt x="470" y="11448"/>
                    <a:pt x="433" y="11394"/>
                    <a:pt x="433" y="11339"/>
                  </a:cubicBezTo>
                  <a:lnTo>
                    <a:pt x="433" y="10816"/>
                  </a:lnTo>
                  <a:cubicBezTo>
                    <a:pt x="433" y="10744"/>
                    <a:pt x="470" y="10707"/>
                    <a:pt x="542" y="10707"/>
                  </a:cubicBezTo>
                  <a:lnTo>
                    <a:pt x="13560" y="10707"/>
                  </a:lnTo>
                  <a:cubicBezTo>
                    <a:pt x="13632" y="10707"/>
                    <a:pt x="13686" y="10744"/>
                    <a:pt x="13686" y="10816"/>
                  </a:cubicBezTo>
                  <a:lnTo>
                    <a:pt x="13686" y="11339"/>
                  </a:lnTo>
                  <a:cubicBezTo>
                    <a:pt x="13686" y="11394"/>
                    <a:pt x="13632" y="11448"/>
                    <a:pt x="13560" y="11448"/>
                  </a:cubicBezTo>
                  <a:lnTo>
                    <a:pt x="13181" y="11448"/>
                  </a:lnTo>
                  <a:cubicBezTo>
                    <a:pt x="13072" y="11448"/>
                    <a:pt x="12982" y="11538"/>
                    <a:pt x="12982" y="11646"/>
                  </a:cubicBezTo>
                  <a:cubicBezTo>
                    <a:pt x="12982" y="11755"/>
                    <a:pt x="13072" y="11845"/>
                    <a:pt x="13181" y="11845"/>
                  </a:cubicBezTo>
                  <a:lnTo>
                    <a:pt x="13560" y="11845"/>
                  </a:lnTo>
                  <a:cubicBezTo>
                    <a:pt x="13867" y="11845"/>
                    <a:pt x="14102" y="11610"/>
                    <a:pt x="14102" y="11303"/>
                  </a:cubicBezTo>
                  <a:lnTo>
                    <a:pt x="14102" y="10798"/>
                  </a:lnTo>
                  <a:cubicBezTo>
                    <a:pt x="14102" y="10545"/>
                    <a:pt x="13921" y="10310"/>
                    <a:pt x="13704" y="10274"/>
                  </a:cubicBezTo>
                  <a:lnTo>
                    <a:pt x="13704" y="2889"/>
                  </a:lnTo>
                  <a:cubicBezTo>
                    <a:pt x="13903" y="2817"/>
                    <a:pt x="14084" y="2600"/>
                    <a:pt x="14084" y="2330"/>
                  </a:cubicBezTo>
                  <a:lnTo>
                    <a:pt x="14084" y="1589"/>
                  </a:lnTo>
                  <a:cubicBezTo>
                    <a:pt x="14084" y="1264"/>
                    <a:pt x="13813" y="993"/>
                    <a:pt x="13506" y="993"/>
                  </a:cubicBezTo>
                  <a:lnTo>
                    <a:pt x="11213" y="993"/>
                  </a:lnTo>
                  <a:lnTo>
                    <a:pt x="10942" y="380"/>
                  </a:lnTo>
                  <a:cubicBezTo>
                    <a:pt x="10834" y="163"/>
                    <a:pt x="10617" y="0"/>
                    <a:pt x="103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739923" y="2015924"/>
              <a:ext cx="226444" cy="204800"/>
            </a:xfrm>
            <a:custGeom>
              <a:avLst/>
              <a:gdLst/>
              <a:ahLst/>
              <a:cxnLst/>
              <a:rect l="l" t="t" r="r" b="b"/>
              <a:pathLst>
                <a:path w="6989" h="6321" extrusionOk="0">
                  <a:moveTo>
                    <a:pt x="3522" y="416"/>
                  </a:moveTo>
                  <a:lnTo>
                    <a:pt x="3522" y="795"/>
                  </a:lnTo>
                  <a:cubicBezTo>
                    <a:pt x="3522" y="922"/>
                    <a:pt x="3612" y="1066"/>
                    <a:pt x="3756" y="1102"/>
                  </a:cubicBezTo>
                  <a:cubicBezTo>
                    <a:pt x="3901" y="1157"/>
                    <a:pt x="4081" y="1211"/>
                    <a:pt x="4226" y="1301"/>
                  </a:cubicBezTo>
                  <a:cubicBezTo>
                    <a:pt x="4271" y="1331"/>
                    <a:pt x="4326" y="1346"/>
                    <a:pt x="4382" y="1346"/>
                  </a:cubicBezTo>
                  <a:cubicBezTo>
                    <a:pt x="4460" y="1346"/>
                    <a:pt x="4542" y="1317"/>
                    <a:pt x="4605" y="1265"/>
                  </a:cubicBezTo>
                  <a:lnTo>
                    <a:pt x="4876" y="994"/>
                  </a:lnTo>
                  <a:lnTo>
                    <a:pt x="5345" y="1463"/>
                  </a:lnTo>
                  <a:lnTo>
                    <a:pt x="5075" y="1734"/>
                  </a:lnTo>
                  <a:cubicBezTo>
                    <a:pt x="4984" y="1825"/>
                    <a:pt x="4966" y="1987"/>
                    <a:pt x="5038" y="2113"/>
                  </a:cubicBezTo>
                  <a:cubicBezTo>
                    <a:pt x="5129" y="2276"/>
                    <a:pt x="5201" y="2438"/>
                    <a:pt x="5237" y="2601"/>
                  </a:cubicBezTo>
                  <a:cubicBezTo>
                    <a:pt x="5291" y="2727"/>
                    <a:pt x="5400" y="2818"/>
                    <a:pt x="5562" y="2818"/>
                  </a:cubicBezTo>
                  <a:lnTo>
                    <a:pt x="5941" y="2818"/>
                  </a:lnTo>
                  <a:lnTo>
                    <a:pt x="5941" y="3504"/>
                  </a:lnTo>
                  <a:lnTo>
                    <a:pt x="5562" y="3504"/>
                  </a:lnTo>
                  <a:cubicBezTo>
                    <a:pt x="5418" y="3504"/>
                    <a:pt x="5291" y="3594"/>
                    <a:pt x="5237" y="3720"/>
                  </a:cubicBezTo>
                  <a:cubicBezTo>
                    <a:pt x="5201" y="3883"/>
                    <a:pt x="5129" y="4063"/>
                    <a:pt x="5038" y="4208"/>
                  </a:cubicBezTo>
                  <a:cubicBezTo>
                    <a:pt x="4966" y="4316"/>
                    <a:pt x="4984" y="4479"/>
                    <a:pt x="5075" y="4587"/>
                  </a:cubicBezTo>
                  <a:lnTo>
                    <a:pt x="5345" y="4858"/>
                  </a:lnTo>
                  <a:lnTo>
                    <a:pt x="4876" y="5327"/>
                  </a:lnTo>
                  <a:lnTo>
                    <a:pt x="4605" y="5057"/>
                  </a:lnTo>
                  <a:cubicBezTo>
                    <a:pt x="4552" y="5004"/>
                    <a:pt x="4475" y="4976"/>
                    <a:pt x="4395" y="4976"/>
                  </a:cubicBezTo>
                  <a:cubicBezTo>
                    <a:pt x="4338" y="4976"/>
                    <a:pt x="4279" y="4990"/>
                    <a:pt x="4226" y="5020"/>
                  </a:cubicBezTo>
                  <a:cubicBezTo>
                    <a:pt x="4063" y="5111"/>
                    <a:pt x="3901" y="5165"/>
                    <a:pt x="3756" y="5219"/>
                  </a:cubicBezTo>
                  <a:cubicBezTo>
                    <a:pt x="3612" y="5255"/>
                    <a:pt x="3522" y="5382"/>
                    <a:pt x="3522" y="5526"/>
                  </a:cubicBezTo>
                  <a:lnTo>
                    <a:pt x="3522" y="5923"/>
                  </a:lnTo>
                  <a:lnTo>
                    <a:pt x="2854" y="5923"/>
                  </a:lnTo>
                  <a:lnTo>
                    <a:pt x="2854" y="5526"/>
                  </a:lnTo>
                  <a:cubicBezTo>
                    <a:pt x="2854" y="5400"/>
                    <a:pt x="2763" y="5255"/>
                    <a:pt x="2619" y="5219"/>
                  </a:cubicBezTo>
                  <a:cubicBezTo>
                    <a:pt x="2456" y="5165"/>
                    <a:pt x="2276" y="5111"/>
                    <a:pt x="2149" y="5020"/>
                  </a:cubicBezTo>
                  <a:cubicBezTo>
                    <a:pt x="2104" y="4990"/>
                    <a:pt x="2050" y="4976"/>
                    <a:pt x="1993" y="4976"/>
                  </a:cubicBezTo>
                  <a:cubicBezTo>
                    <a:pt x="1915" y="4976"/>
                    <a:pt x="1833" y="5004"/>
                    <a:pt x="1770" y="5057"/>
                  </a:cubicBezTo>
                  <a:lnTo>
                    <a:pt x="1481" y="5327"/>
                  </a:lnTo>
                  <a:lnTo>
                    <a:pt x="1012" y="4858"/>
                  </a:lnTo>
                  <a:lnTo>
                    <a:pt x="1283" y="4587"/>
                  </a:lnTo>
                  <a:cubicBezTo>
                    <a:pt x="1373" y="4497"/>
                    <a:pt x="1391" y="4334"/>
                    <a:pt x="1337" y="4208"/>
                  </a:cubicBezTo>
                  <a:cubicBezTo>
                    <a:pt x="1247" y="4045"/>
                    <a:pt x="1174" y="3883"/>
                    <a:pt x="1138" y="3720"/>
                  </a:cubicBezTo>
                  <a:cubicBezTo>
                    <a:pt x="1084" y="3594"/>
                    <a:pt x="976" y="3504"/>
                    <a:pt x="813" y="3504"/>
                  </a:cubicBezTo>
                  <a:lnTo>
                    <a:pt x="434" y="3504"/>
                  </a:lnTo>
                  <a:lnTo>
                    <a:pt x="434" y="2818"/>
                  </a:lnTo>
                  <a:lnTo>
                    <a:pt x="813" y="2818"/>
                  </a:lnTo>
                  <a:cubicBezTo>
                    <a:pt x="958" y="2818"/>
                    <a:pt x="1084" y="2727"/>
                    <a:pt x="1138" y="2601"/>
                  </a:cubicBezTo>
                  <a:cubicBezTo>
                    <a:pt x="1174" y="2438"/>
                    <a:pt x="1247" y="2258"/>
                    <a:pt x="1337" y="2113"/>
                  </a:cubicBezTo>
                  <a:cubicBezTo>
                    <a:pt x="1391" y="2005"/>
                    <a:pt x="1373" y="1843"/>
                    <a:pt x="1283" y="1734"/>
                  </a:cubicBezTo>
                  <a:lnTo>
                    <a:pt x="1012" y="1463"/>
                  </a:lnTo>
                  <a:lnTo>
                    <a:pt x="1481" y="994"/>
                  </a:lnTo>
                  <a:lnTo>
                    <a:pt x="1770" y="1265"/>
                  </a:lnTo>
                  <a:cubicBezTo>
                    <a:pt x="1812" y="1317"/>
                    <a:pt x="1885" y="1346"/>
                    <a:pt x="1967" y="1346"/>
                  </a:cubicBezTo>
                  <a:cubicBezTo>
                    <a:pt x="2026" y="1346"/>
                    <a:pt x="2089" y="1331"/>
                    <a:pt x="2149" y="1301"/>
                  </a:cubicBezTo>
                  <a:cubicBezTo>
                    <a:pt x="2312" y="1211"/>
                    <a:pt x="2456" y="1157"/>
                    <a:pt x="2619" y="1102"/>
                  </a:cubicBezTo>
                  <a:cubicBezTo>
                    <a:pt x="2763" y="1066"/>
                    <a:pt x="2854" y="940"/>
                    <a:pt x="2854" y="795"/>
                  </a:cubicBezTo>
                  <a:lnTo>
                    <a:pt x="2854" y="416"/>
                  </a:lnTo>
                  <a:close/>
                  <a:moveTo>
                    <a:pt x="2727" y="1"/>
                  </a:moveTo>
                  <a:cubicBezTo>
                    <a:pt x="2547" y="1"/>
                    <a:pt x="2420" y="145"/>
                    <a:pt x="2420" y="326"/>
                  </a:cubicBezTo>
                  <a:lnTo>
                    <a:pt x="2420" y="723"/>
                  </a:lnTo>
                  <a:cubicBezTo>
                    <a:pt x="2258" y="777"/>
                    <a:pt x="2131" y="832"/>
                    <a:pt x="1969" y="904"/>
                  </a:cubicBezTo>
                  <a:lnTo>
                    <a:pt x="1680" y="615"/>
                  </a:lnTo>
                  <a:cubicBezTo>
                    <a:pt x="1608" y="543"/>
                    <a:pt x="1536" y="525"/>
                    <a:pt x="1445" y="525"/>
                  </a:cubicBezTo>
                  <a:cubicBezTo>
                    <a:pt x="1355" y="525"/>
                    <a:pt x="1283" y="543"/>
                    <a:pt x="1229" y="615"/>
                  </a:cubicBezTo>
                  <a:lnTo>
                    <a:pt x="615" y="1229"/>
                  </a:lnTo>
                  <a:cubicBezTo>
                    <a:pt x="488" y="1337"/>
                    <a:pt x="488" y="1536"/>
                    <a:pt x="615" y="1680"/>
                  </a:cubicBezTo>
                  <a:lnTo>
                    <a:pt x="904" y="1969"/>
                  </a:lnTo>
                  <a:cubicBezTo>
                    <a:pt x="831" y="2095"/>
                    <a:pt x="759" y="2258"/>
                    <a:pt x="723" y="2420"/>
                  </a:cubicBezTo>
                  <a:lnTo>
                    <a:pt x="326" y="2420"/>
                  </a:lnTo>
                  <a:cubicBezTo>
                    <a:pt x="145" y="2420"/>
                    <a:pt x="1" y="2547"/>
                    <a:pt x="1" y="2727"/>
                  </a:cubicBezTo>
                  <a:lnTo>
                    <a:pt x="1" y="3594"/>
                  </a:lnTo>
                  <a:cubicBezTo>
                    <a:pt x="1" y="3775"/>
                    <a:pt x="163" y="3901"/>
                    <a:pt x="326" y="3901"/>
                  </a:cubicBezTo>
                  <a:lnTo>
                    <a:pt x="723" y="3901"/>
                  </a:lnTo>
                  <a:cubicBezTo>
                    <a:pt x="777" y="4063"/>
                    <a:pt x="831" y="4208"/>
                    <a:pt x="904" y="4352"/>
                  </a:cubicBezTo>
                  <a:lnTo>
                    <a:pt x="615" y="4659"/>
                  </a:lnTo>
                  <a:cubicBezTo>
                    <a:pt x="488" y="4768"/>
                    <a:pt x="488" y="4966"/>
                    <a:pt x="615" y="5111"/>
                  </a:cubicBezTo>
                  <a:lnTo>
                    <a:pt x="1229" y="5707"/>
                  </a:lnTo>
                  <a:cubicBezTo>
                    <a:pt x="1283" y="5779"/>
                    <a:pt x="1355" y="5797"/>
                    <a:pt x="1445" y="5797"/>
                  </a:cubicBezTo>
                  <a:cubicBezTo>
                    <a:pt x="1536" y="5797"/>
                    <a:pt x="1608" y="5779"/>
                    <a:pt x="1680" y="5707"/>
                  </a:cubicBezTo>
                  <a:lnTo>
                    <a:pt x="1969" y="5418"/>
                  </a:lnTo>
                  <a:cubicBezTo>
                    <a:pt x="2095" y="5490"/>
                    <a:pt x="2258" y="5562"/>
                    <a:pt x="2420" y="5598"/>
                  </a:cubicBezTo>
                  <a:lnTo>
                    <a:pt x="2420" y="6014"/>
                  </a:lnTo>
                  <a:cubicBezTo>
                    <a:pt x="2420" y="6194"/>
                    <a:pt x="2547" y="6320"/>
                    <a:pt x="2727" y="6320"/>
                  </a:cubicBezTo>
                  <a:lnTo>
                    <a:pt x="3594" y="6320"/>
                  </a:lnTo>
                  <a:cubicBezTo>
                    <a:pt x="3775" y="6320"/>
                    <a:pt x="3901" y="6194"/>
                    <a:pt x="3901" y="6014"/>
                  </a:cubicBezTo>
                  <a:lnTo>
                    <a:pt x="3901" y="5598"/>
                  </a:lnTo>
                  <a:cubicBezTo>
                    <a:pt x="4063" y="5562"/>
                    <a:pt x="4190" y="5490"/>
                    <a:pt x="4352" y="5418"/>
                  </a:cubicBezTo>
                  <a:lnTo>
                    <a:pt x="4641" y="5707"/>
                  </a:lnTo>
                  <a:cubicBezTo>
                    <a:pt x="4704" y="5770"/>
                    <a:pt x="4786" y="5801"/>
                    <a:pt x="4867" y="5801"/>
                  </a:cubicBezTo>
                  <a:cubicBezTo>
                    <a:pt x="4948" y="5801"/>
                    <a:pt x="5029" y="5770"/>
                    <a:pt x="5093" y="5707"/>
                  </a:cubicBezTo>
                  <a:lnTo>
                    <a:pt x="5706" y="5111"/>
                  </a:lnTo>
                  <a:cubicBezTo>
                    <a:pt x="5815" y="4984"/>
                    <a:pt x="5815" y="4786"/>
                    <a:pt x="5706" y="4659"/>
                  </a:cubicBezTo>
                  <a:lnTo>
                    <a:pt x="5418" y="4352"/>
                  </a:lnTo>
                  <a:cubicBezTo>
                    <a:pt x="5490" y="4226"/>
                    <a:pt x="5544" y="4063"/>
                    <a:pt x="5598" y="3901"/>
                  </a:cubicBezTo>
                  <a:lnTo>
                    <a:pt x="5995" y="3901"/>
                  </a:lnTo>
                  <a:cubicBezTo>
                    <a:pt x="6176" y="3901"/>
                    <a:pt x="6320" y="3775"/>
                    <a:pt x="6320" y="3594"/>
                  </a:cubicBezTo>
                  <a:lnTo>
                    <a:pt x="6320" y="2727"/>
                  </a:lnTo>
                  <a:cubicBezTo>
                    <a:pt x="6320" y="2547"/>
                    <a:pt x="6176" y="2420"/>
                    <a:pt x="5995" y="2420"/>
                  </a:cubicBezTo>
                  <a:lnTo>
                    <a:pt x="5598" y="2420"/>
                  </a:lnTo>
                  <a:cubicBezTo>
                    <a:pt x="5544" y="2258"/>
                    <a:pt x="5490" y="2132"/>
                    <a:pt x="5418" y="1969"/>
                  </a:cubicBezTo>
                  <a:lnTo>
                    <a:pt x="5706" y="1680"/>
                  </a:lnTo>
                  <a:cubicBezTo>
                    <a:pt x="5815" y="1554"/>
                    <a:pt x="5815" y="1355"/>
                    <a:pt x="5706" y="1229"/>
                  </a:cubicBezTo>
                  <a:lnTo>
                    <a:pt x="5544" y="1066"/>
                  </a:lnTo>
                  <a:lnTo>
                    <a:pt x="6158" y="416"/>
                  </a:lnTo>
                  <a:lnTo>
                    <a:pt x="6790" y="416"/>
                  </a:lnTo>
                  <a:cubicBezTo>
                    <a:pt x="6898" y="416"/>
                    <a:pt x="6988" y="326"/>
                    <a:pt x="6988" y="200"/>
                  </a:cubicBezTo>
                  <a:cubicBezTo>
                    <a:pt x="6988" y="91"/>
                    <a:pt x="6898" y="1"/>
                    <a:pt x="6790" y="1"/>
                  </a:cubicBezTo>
                  <a:lnTo>
                    <a:pt x="6158" y="1"/>
                  </a:lnTo>
                  <a:cubicBezTo>
                    <a:pt x="6050" y="1"/>
                    <a:pt x="5941" y="55"/>
                    <a:pt x="5851" y="145"/>
                  </a:cubicBezTo>
                  <a:lnTo>
                    <a:pt x="5255" y="777"/>
                  </a:lnTo>
                  <a:lnTo>
                    <a:pt x="5093" y="615"/>
                  </a:lnTo>
                  <a:cubicBezTo>
                    <a:pt x="5038" y="561"/>
                    <a:pt x="4962" y="534"/>
                    <a:pt x="4880" y="534"/>
                  </a:cubicBezTo>
                  <a:cubicBezTo>
                    <a:pt x="4799" y="534"/>
                    <a:pt x="4713" y="561"/>
                    <a:pt x="4641" y="615"/>
                  </a:cubicBezTo>
                  <a:lnTo>
                    <a:pt x="4352" y="904"/>
                  </a:lnTo>
                  <a:cubicBezTo>
                    <a:pt x="4226" y="832"/>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796104" y="2072105"/>
              <a:ext cx="92437" cy="92470"/>
            </a:xfrm>
            <a:custGeom>
              <a:avLst/>
              <a:gdLst/>
              <a:ahLst/>
              <a:cxnLst/>
              <a:rect l="l" t="t" r="r" b="b"/>
              <a:pathLst>
                <a:path w="2853" h="2854" extrusionOk="0">
                  <a:moveTo>
                    <a:pt x="1427" y="416"/>
                  </a:moveTo>
                  <a:cubicBezTo>
                    <a:pt x="1986" y="416"/>
                    <a:pt x="2438" y="867"/>
                    <a:pt x="2438" y="1427"/>
                  </a:cubicBezTo>
                  <a:cubicBezTo>
                    <a:pt x="2438" y="1986"/>
                    <a:pt x="1986" y="2438"/>
                    <a:pt x="1427" y="2438"/>
                  </a:cubicBezTo>
                  <a:cubicBezTo>
                    <a:pt x="867" y="2438"/>
                    <a:pt x="415" y="1986"/>
                    <a:pt x="415" y="1427"/>
                  </a:cubicBezTo>
                  <a:cubicBezTo>
                    <a:pt x="415" y="867"/>
                    <a:pt x="885" y="416"/>
                    <a:pt x="1427" y="416"/>
                  </a:cubicBezTo>
                  <a:close/>
                  <a:moveTo>
                    <a:pt x="1427" y="0"/>
                  </a:moveTo>
                  <a:cubicBezTo>
                    <a:pt x="632" y="0"/>
                    <a:pt x="0" y="632"/>
                    <a:pt x="0" y="1427"/>
                  </a:cubicBezTo>
                  <a:cubicBezTo>
                    <a:pt x="0" y="2221"/>
                    <a:pt x="668" y="2853"/>
                    <a:pt x="1427" y="2853"/>
                  </a:cubicBezTo>
                  <a:cubicBezTo>
                    <a:pt x="2221" y="2853"/>
                    <a:pt x="2853" y="2221"/>
                    <a:pt x="2853" y="1427"/>
                  </a:cubicBezTo>
                  <a:cubicBezTo>
                    <a:pt x="2853" y="632"/>
                    <a:pt x="2221"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981529" y="2015924"/>
              <a:ext cx="114696" cy="13511"/>
            </a:xfrm>
            <a:custGeom>
              <a:avLst/>
              <a:gdLst/>
              <a:ahLst/>
              <a:cxnLst/>
              <a:rect l="l" t="t" r="r" b="b"/>
              <a:pathLst>
                <a:path w="3540" h="417" extrusionOk="0">
                  <a:moveTo>
                    <a:pt x="199" y="1"/>
                  </a:moveTo>
                  <a:cubicBezTo>
                    <a:pt x="91" y="1"/>
                    <a:pt x="1" y="91"/>
                    <a:pt x="1" y="200"/>
                  </a:cubicBezTo>
                  <a:cubicBezTo>
                    <a:pt x="1" y="326"/>
                    <a:pt x="91" y="416"/>
                    <a:pt x="199" y="416"/>
                  </a:cubicBezTo>
                  <a:lnTo>
                    <a:pt x="3341" y="416"/>
                  </a:lnTo>
                  <a:cubicBezTo>
                    <a:pt x="3450" y="416"/>
                    <a:pt x="3540" y="326"/>
                    <a:pt x="3540" y="200"/>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3"/>
            <p:cNvSpPr/>
            <p:nvPr/>
          </p:nvSpPr>
          <p:spPr>
            <a:xfrm>
              <a:off x="4981529" y="2039932"/>
              <a:ext cx="114696" cy="13478"/>
            </a:xfrm>
            <a:custGeom>
              <a:avLst/>
              <a:gdLst/>
              <a:ahLst/>
              <a:cxnLst/>
              <a:rect l="l" t="t" r="r" b="b"/>
              <a:pathLst>
                <a:path w="3540" h="416" extrusionOk="0">
                  <a:moveTo>
                    <a:pt x="199" y="0"/>
                  </a:moveTo>
                  <a:cubicBezTo>
                    <a:pt x="91" y="0"/>
                    <a:pt x="1" y="91"/>
                    <a:pt x="1" y="217"/>
                  </a:cubicBezTo>
                  <a:cubicBezTo>
                    <a:pt x="1" y="325"/>
                    <a:pt x="91" y="416"/>
                    <a:pt x="199" y="416"/>
                  </a:cubicBezTo>
                  <a:lnTo>
                    <a:pt x="3341" y="416"/>
                  </a:lnTo>
                  <a:cubicBezTo>
                    <a:pt x="3450" y="416"/>
                    <a:pt x="3540" y="325"/>
                    <a:pt x="3540" y="217"/>
                  </a:cubicBezTo>
                  <a:cubicBezTo>
                    <a:pt x="3540" y="91"/>
                    <a:pt x="3450"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3"/>
            <p:cNvSpPr/>
            <p:nvPr/>
          </p:nvSpPr>
          <p:spPr>
            <a:xfrm>
              <a:off x="4981529" y="2064491"/>
              <a:ext cx="114696" cy="12895"/>
            </a:xfrm>
            <a:custGeom>
              <a:avLst/>
              <a:gdLst/>
              <a:ahLst/>
              <a:cxnLst/>
              <a:rect l="l" t="t" r="r" b="b"/>
              <a:pathLst>
                <a:path w="3540" h="398" extrusionOk="0">
                  <a:moveTo>
                    <a:pt x="199" y="1"/>
                  </a:moveTo>
                  <a:cubicBezTo>
                    <a:pt x="91" y="1"/>
                    <a:pt x="1" y="91"/>
                    <a:pt x="1" y="199"/>
                  </a:cubicBezTo>
                  <a:cubicBezTo>
                    <a:pt x="1" y="308"/>
                    <a:pt x="91" y="398"/>
                    <a:pt x="199" y="398"/>
                  </a:cubicBezTo>
                  <a:lnTo>
                    <a:pt x="3341" y="398"/>
                  </a:lnTo>
                  <a:cubicBezTo>
                    <a:pt x="3450" y="398"/>
                    <a:pt x="3540" y="308"/>
                    <a:pt x="3540" y="199"/>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981529" y="2088467"/>
              <a:ext cx="88387" cy="12928"/>
            </a:xfrm>
            <a:custGeom>
              <a:avLst/>
              <a:gdLst/>
              <a:ahLst/>
              <a:cxnLst/>
              <a:rect l="l" t="t" r="r" b="b"/>
              <a:pathLst>
                <a:path w="2728" h="399" extrusionOk="0">
                  <a:moveTo>
                    <a:pt x="199" y="1"/>
                  </a:moveTo>
                  <a:cubicBezTo>
                    <a:pt x="91" y="1"/>
                    <a:pt x="1" y="91"/>
                    <a:pt x="1" y="199"/>
                  </a:cubicBezTo>
                  <a:cubicBezTo>
                    <a:pt x="1" y="308"/>
                    <a:pt x="91" y="398"/>
                    <a:pt x="199" y="398"/>
                  </a:cubicBezTo>
                  <a:lnTo>
                    <a:pt x="2529" y="398"/>
                  </a:lnTo>
                  <a:cubicBezTo>
                    <a:pt x="2637" y="398"/>
                    <a:pt x="2727" y="308"/>
                    <a:pt x="2727" y="199"/>
                  </a:cubicBezTo>
                  <a:cubicBezTo>
                    <a:pt x="2727" y="91"/>
                    <a:pt x="2637" y="1"/>
                    <a:pt x="252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981529" y="2125922"/>
              <a:ext cx="115279" cy="94802"/>
            </a:xfrm>
            <a:custGeom>
              <a:avLst/>
              <a:gdLst/>
              <a:ahLst/>
              <a:cxnLst/>
              <a:rect l="l" t="t" r="r" b="b"/>
              <a:pathLst>
                <a:path w="3558" h="2926" extrusionOk="0">
                  <a:moveTo>
                    <a:pt x="218" y="0"/>
                  </a:moveTo>
                  <a:cubicBezTo>
                    <a:pt x="109" y="0"/>
                    <a:pt x="19" y="91"/>
                    <a:pt x="19" y="199"/>
                  </a:cubicBezTo>
                  <a:lnTo>
                    <a:pt x="19" y="2474"/>
                  </a:lnTo>
                  <a:cubicBezTo>
                    <a:pt x="1" y="2727"/>
                    <a:pt x="199" y="2925"/>
                    <a:pt x="452" y="2925"/>
                  </a:cubicBezTo>
                  <a:lnTo>
                    <a:pt x="3341" y="2925"/>
                  </a:lnTo>
                  <a:cubicBezTo>
                    <a:pt x="3450" y="2925"/>
                    <a:pt x="3540" y="2835"/>
                    <a:pt x="3540" y="2727"/>
                  </a:cubicBezTo>
                  <a:cubicBezTo>
                    <a:pt x="3540" y="2619"/>
                    <a:pt x="3450" y="2528"/>
                    <a:pt x="3341" y="2528"/>
                  </a:cubicBezTo>
                  <a:lnTo>
                    <a:pt x="452" y="2528"/>
                  </a:lnTo>
                  <a:cubicBezTo>
                    <a:pt x="416" y="2528"/>
                    <a:pt x="398" y="2492"/>
                    <a:pt x="398" y="2474"/>
                  </a:cubicBezTo>
                  <a:lnTo>
                    <a:pt x="398" y="1102"/>
                  </a:lnTo>
                  <a:lnTo>
                    <a:pt x="831" y="668"/>
                  </a:lnTo>
                  <a:lnTo>
                    <a:pt x="1102" y="1662"/>
                  </a:lnTo>
                  <a:cubicBezTo>
                    <a:pt x="1120" y="1770"/>
                    <a:pt x="1211" y="1860"/>
                    <a:pt x="1319" y="1896"/>
                  </a:cubicBezTo>
                  <a:cubicBezTo>
                    <a:pt x="1347" y="1900"/>
                    <a:pt x="1375" y="1903"/>
                    <a:pt x="1401" y="1903"/>
                  </a:cubicBezTo>
                  <a:cubicBezTo>
                    <a:pt x="1493" y="1903"/>
                    <a:pt x="1574" y="1876"/>
                    <a:pt x="1644" y="1806"/>
                  </a:cubicBezTo>
                  <a:lnTo>
                    <a:pt x="1897" y="1535"/>
                  </a:lnTo>
                  <a:lnTo>
                    <a:pt x="2168" y="1896"/>
                  </a:lnTo>
                  <a:cubicBezTo>
                    <a:pt x="2222" y="1950"/>
                    <a:pt x="2312" y="2005"/>
                    <a:pt x="2402" y="2005"/>
                  </a:cubicBezTo>
                  <a:lnTo>
                    <a:pt x="2438" y="2005"/>
                  </a:lnTo>
                  <a:cubicBezTo>
                    <a:pt x="2547" y="2005"/>
                    <a:pt x="2637" y="1932"/>
                    <a:pt x="2673" y="1860"/>
                  </a:cubicBezTo>
                  <a:lnTo>
                    <a:pt x="3486" y="578"/>
                  </a:lnTo>
                  <a:cubicBezTo>
                    <a:pt x="3558" y="488"/>
                    <a:pt x="3540" y="362"/>
                    <a:pt x="3431" y="289"/>
                  </a:cubicBezTo>
                  <a:cubicBezTo>
                    <a:pt x="3397" y="262"/>
                    <a:pt x="3354" y="247"/>
                    <a:pt x="3310" y="247"/>
                  </a:cubicBezTo>
                  <a:cubicBezTo>
                    <a:pt x="3241" y="247"/>
                    <a:pt x="3169" y="284"/>
                    <a:pt x="3125" y="362"/>
                  </a:cubicBezTo>
                  <a:lnTo>
                    <a:pt x="2384" y="1499"/>
                  </a:lnTo>
                  <a:lnTo>
                    <a:pt x="2131" y="1174"/>
                  </a:lnTo>
                  <a:cubicBezTo>
                    <a:pt x="2077" y="1102"/>
                    <a:pt x="2005" y="1048"/>
                    <a:pt x="1897" y="1048"/>
                  </a:cubicBezTo>
                  <a:cubicBezTo>
                    <a:pt x="1806" y="1048"/>
                    <a:pt x="1716" y="1102"/>
                    <a:pt x="1644" y="1174"/>
                  </a:cubicBezTo>
                  <a:lnTo>
                    <a:pt x="1445" y="1391"/>
                  </a:lnTo>
                  <a:lnTo>
                    <a:pt x="1211" y="398"/>
                  </a:lnTo>
                  <a:cubicBezTo>
                    <a:pt x="1193" y="289"/>
                    <a:pt x="1102" y="199"/>
                    <a:pt x="994" y="181"/>
                  </a:cubicBezTo>
                  <a:cubicBezTo>
                    <a:pt x="959" y="171"/>
                    <a:pt x="925" y="166"/>
                    <a:pt x="893" y="166"/>
                  </a:cubicBezTo>
                  <a:cubicBezTo>
                    <a:pt x="810" y="166"/>
                    <a:pt x="739" y="196"/>
                    <a:pt x="687" y="235"/>
                  </a:cubicBezTo>
                  <a:lnTo>
                    <a:pt x="416" y="506"/>
                  </a:lnTo>
                  <a:lnTo>
                    <a:pt x="416" y="199"/>
                  </a:lnTo>
                  <a:cubicBezTo>
                    <a:pt x="416" y="91"/>
                    <a:pt x="326" y="0"/>
                    <a:pt x="2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4716620" y="1250619"/>
            <a:ext cx="462186" cy="456775"/>
            <a:chOff x="4742871" y="1202943"/>
            <a:chExt cx="462186" cy="456775"/>
          </a:xfrm>
        </p:grpSpPr>
        <p:sp>
          <p:nvSpPr>
            <p:cNvPr id="994" name="Google Shape;994;p63"/>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3"/>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63"/>
          <p:cNvGrpSpPr/>
          <p:nvPr/>
        </p:nvGrpSpPr>
        <p:grpSpPr>
          <a:xfrm>
            <a:off x="3924632" y="3091749"/>
            <a:ext cx="456905" cy="456354"/>
            <a:chOff x="4032080" y="3012191"/>
            <a:chExt cx="456905" cy="456354"/>
          </a:xfrm>
        </p:grpSpPr>
        <p:sp>
          <p:nvSpPr>
            <p:cNvPr id="999" name="Google Shape;999;p63"/>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3"/>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3"/>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3"/>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3"/>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63"/>
          <p:cNvGrpSpPr/>
          <p:nvPr/>
        </p:nvGrpSpPr>
        <p:grpSpPr>
          <a:xfrm>
            <a:off x="3923741" y="2493613"/>
            <a:ext cx="458687" cy="456322"/>
            <a:chOff x="4099925" y="2501502"/>
            <a:chExt cx="458687" cy="456322"/>
          </a:xfrm>
        </p:grpSpPr>
        <p:sp>
          <p:nvSpPr>
            <p:cNvPr id="1008" name="Google Shape;1008;p63"/>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3"/>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3"/>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3"/>
          <p:cNvGrpSpPr/>
          <p:nvPr/>
        </p:nvGrpSpPr>
        <p:grpSpPr>
          <a:xfrm>
            <a:off x="3924632" y="1884412"/>
            <a:ext cx="456905" cy="451462"/>
            <a:chOff x="3944341" y="1888008"/>
            <a:chExt cx="456905" cy="451462"/>
          </a:xfrm>
        </p:grpSpPr>
        <p:sp>
          <p:nvSpPr>
            <p:cNvPr id="1012" name="Google Shape;1012;p63"/>
            <p:cNvSpPr/>
            <p:nvPr/>
          </p:nvSpPr>
          <p:spPr>
            <a:xfrm>
              <a:off x="3944341" y="1888008"/>
              <a:ext cx="456905" cy="451462"/>
            </a:xfrm>
            <a:custGeom>
              <a:avLst/>
              <a:gdLst/>
              <a:ahLst/>
              <a:cxnLst/>
              <a:rect l="l" t="t" r="r" b="b"/>
              <a:pathLst>
                <a:path w="14102" h="13934" extrusionOk="0">
                  <a:moveTo>
                    <a:pt x="2871" y="2342"/>
                  </a:moveTo>
                  <a:lnTo>
                    <a:pt x="2997" y="2848"/>
                  </a:lnTo>
                  <a:lnTo>
                    <a:pt x="1878" y="2848"/>
                  </a:lnTo>
                  <a:lnTo>
                    <a:pt x="1878" y="2342"/>
                  </a:lnTo>
                  <a:close/>
                  <a:moveTo>
                    <a:pt x="8035" y="2342"/>
                  </a:moveTo>
                  <a:cubicBezTo>
                    <a:pt x="8107" y="2523"/>
                    <a:pt x="8215" y="2703"/>
                    <a:pt x="8342" y="2848"/>
                  </a:cubicBezTo>
                  <a:lnTo>
                    <a:pt x="4965" y="2848"/>
                  </a:lnTo>
                  <a:lnTo>
                    <a:pt x="4983" y="2830"/>
                  </a:lnTo>
                  <a:cubicBezTo>
                    <a:pt x="5020" y="2757"/>
                    <a:pt x="5020" y="2667"/>
                    <a:pt x="5020" y="2595"/>
                  </a:cubicBezTo>
                  <a:lnTo>
                    <a:pt x="4947" y="2342"/>
                  </a:lnTo>
                  <a:close/>
                  <a:moveTo>
                    <a:pt x="12224" y="2378"/>
                  </a:moveTo>
                  <a:lnTo>
                    <a:pt x="12224" y="2866"/>
                  </a:lnTo>
                  <a:lnTo>
                    <a:pt x="10942" y="2866"/>
                  </a:lnTo>
                  <a:cubicBezTo>
                    <a:pt x="11086" y="2703"/>
                    <a:pt x="11195" y="2559"/>
                    <a:pt x="11267" y="2378"/>
                  </a:cubicBezTo>
                  <a:close/>
                  <a:moveTo>
                    <a:pt x="1408" y="1204"/>
                  </a:moveTo>
                  <a:cubicBezTo>
                    <a:pt x="1445" y="1204"/>
                    <a:pt x="1463" y="1223"/>
                    <a:pt x="1463" y="1259"/>
                  </a:cubicBezTo>
                  <a:lnTo>
                    <a:pt x="1463" y="6224"/>
                  </a:lnTo>
                  <a:lnTo>
                    <a:pt x="885" y="6224"/>
                  </a:lnTo>
                  <a:lnTo>
                    <a:pt x="1065" y="1259"/>
                  </a:lnTo>
                  <a:cubicBezTo>
                    <a:pt x="1065" y="1223"/>
                    <a:pt x="1101" y="1204"/>
                    <a:pt x="1138" y="1204"/>
                  </a:cubicBezTo>
                  <a:close/>
                  <a:moveTo>
                    <a:pt x="3160" y="3281"/>
                  </a:moveTo>
                  <a:lnTo>
                    <a:pt x="3178" y="3299"/>
                  </a:lnTo>
                  <a:lnTo>
                    <a:pt x="3503" y="3552"/>
                  </a:lnTo>
                  <a:lnTo>
                    <a:pt x="4225" y="6224"/>
                  </a:lnTo>
                  <a:lnTo>
                    <a:pt x="1878" y="6224"/>
                  </a:lnTo>
                  <a:lnTo>
                    <a:pt x="1878" y="3281"/>
                  </a:lnTo>
                  <a:close/>
                  <a:moveTo>
                    <a:pt x="4243" y="1475"/>
                  </a:moveTo>
                  <a:lnTo>
                    <a:pt x="4568" y="2685"/>
                  </a:lnTo>
                  <a:lnTo>
                    <a:pt x="4406" y="3064"/>
                  </a:lnTo>
                  <a:cubicBezTo>
                    <a:pt x="4370" y="3136"/>
                    <a:pt x="4370" y="3227"/>
                    <a:pt x="4370" y="3299"/>
                  </a:cubicBezTo>
                  <a:lnTo>
                    <a:pt x="5164" y="6224"/>
                  </a:lnTo>
                  <a:lnTo>
                    <a:pt x="4622" y="6224"/>
                  </a:lnTo>
                  <a:lnTo>
                    <a:pt x="3882" y="3425"/>
                  </a:lnTo>
                  <a:cubicBezTo>
                    <a:pt x="3864" y="3353"/>
                    <a:pt x="3810" y="3299"/>
                    <a:pt x="3756" y="3227"/>
                  </a:cubicBezTo>
                  <a:lnTo>
                    <a:pt x="3431" y="2974"/>
                  </a:lnTo>
                  <a:lnTo>
                    <a:pt x="3124" y="1764"/>
                  </a:lnTo>
                  <a:lnTo>
                    <a:pt x="4243" y="1475"/>
                  </a:lnTo>
                  <a:close/>
                  <a:moveTo>
                    <a:pt x="12982" y="1204"/>
                  </a:moveTo>
                  <a:cubicBezTo>
                    <a:pt x="13018" y="1204"/>
                    <a:pt x="13054" y="1223"/>
                    <a:pt x="13054" y="1259"/>
                  </a:cubicBezTo>
                  <a:lnTo>
                    <a:pt x="13235" y="6224"/>
                  </a:lnTo>
                  <a:lnTo>
                    <a:pt x="12639" y="6224"/>
                  </a:lnTo>
                  <a:lnTo>
                    <a:pt x="12639" y="1259"/>
                  </a:lnTo>
                  <a:cubicBezTo>
                    <a:pt x="12639" y="1241"/>
                    <a:pt x="12657" y="1204"/>
                    <a:pt x="12711" y="1204"/>
                  </a:cubicBezTo>
                  <a:close/>
                  <a:moveTo>
                    <a:pt x="8468" y="3281"/>
                  </a:moveTo>
                  <a:lnTo>
                    <a:pt x="7674" y="6242"/>
                  </a:lnTo>
                  <a:lnTo>
                    <a:pt x="5615" y="6242"/>
                  </a:lnTo>
                  <a:lnTo>
                    <a:pt x="4839" y="3281"/>
                  </a:lnTo>
                  <a:close/>
                  <a:moveTo>
                    <a:pt x="12242" y="3281"/>
                  </a:moveTo>
                  <a:lnTo>
                    <a:pt x="12242" y="6242"/>
                  </a:lnTo>
                  <a:lnTo>
                    <a:pt x="9208" y="6242"/>
                  </a:lnTo>
                  <a:lnTo>
                    <a:pt x="9949" y="3425"/>
                  </a:lnTo>
                  <a:lnTo>
                    <a:pt x="9985" y="3425"/>
                  </a:lnTo>
                  <a:cubicBezTo>
                    <a:pt x="10111" y="3389"/>
                    <a:pt x="10274" y="3335"/>
                    <a:pt x="10400" y="3281"/>
                  </a:cubicBezTo>
                  <a:close/>
                  <a:moveTo>
                    <a:pt x="9046" y="518"/>
                  </a:moveTo>
                  <a:lnTo>
                    <a:pt x="8829" y="1331"/>
                  </a:lnTo>
                  <a:cubicBezTo>
                    <a:pt x="8793" y="1439"/>
                    <a:pt x="8829" y="1566"/>
                    <a:pt x="8920" y="1656"/>
                  </a:cubicBezTo>
                  <a:lnTo>
                    <a:pt x="9389" y="2125"/>
                  </a:lnTo>
                  <a:cubicBezTo>
                    <a:pt x="9459" y="2195"/>
                    <a:pt x="9540" y="2222"/>
                    <a:pt x="9623" y="2222"/>
                  </a:cubicBezTo>
                  <a:cubicBezTo>
                    <a:pt x="9647" y="2222"/>
                    <a:pt x="9672" y="2220"/>
                    <a:pt x="9696" y="2216"/>
                  </a:cubicBezTo>
                  <a:lnTo>
                    <a:pt x="10328" y="2035"/>
                  </a:lnTo>
                  <a:cubicBezTo>
                    <a:pt x="10454" y="1999"/>
                    <a:pt x="10545" y="1927"/>
                    <a:pt x="10563" y="1800"/>
                  </a:cubicBezTo>
                  <a:lnTo>
                    <a:pt x="10779" y="988"/>
                  </a:lnTo>
                  <a:cubicBezTo>
                    <a:pt x="10996" y="1313"/>
                    <a:pt x="11050" y="1692"/>
                    <a:pt x="10960" y="2053"/>
                  </a:cubicBezTo>
                  <a:cubicBezTo>
                    <a:pt x="10834" y="2541"/>
                    <a:pt x="10418" y="2902"/>
                    <a:pt x="9931" y="3028"/>
                  </a:cubicBezTo>
                  <a:cubicBezTo>
                    <a:pt x="9768" y="3046"/>
                    <a:pt x="9642" y="3173"/>
                    <a:pt x="9588" y="3335"/>
                  </a:cubicBezTo>
                  <a:lnTo>
                    <a:pt x="8793" y="6278"/>
                  </a:lnTo>
                  <a:lnTo>
                    <a:pt x="8125" y="6278"/>
                  </a:lnTo>
                  <a:lnTo>
                    <a:pt x="8956" y="3173"/>
                  </a:lnTo>
                  <a:cubicBezTo>
                    <a:pt x="9010" y="3028"/>
                    <a:pt x="8956" y="2848"/>
                    <a:pt x="8829" y="2757"/>
                  </a:cubicBezTo>
                  <a:cubicBezTo>
                    <a:pt x="8396" y="2396"/>
                    <a:pt x="8233" y="1854"/>
                    <a:pt x="8378" y="1349"/>
                  </a:cubicBezTo>
                  <a:cubicBezTo>
                    <a:pt x="8468" y="988"/>
                    <a:pt x="8721" y="681"/>
                    <a:pt x="9046" y="518"/>
                  </a:cubicBezTo>
                  <a:close/>
                  <a:moveTo>
                    <a:pt x="13506" y="6657"/>
                  </a:moveTo>
                  <a:cubicBezTo>
                    <a:pt x="13596" y="6657"/>
                    <a:pt x="13686" y="6748"/>
                    <a:pt x="13686" y="6838"/>
                  </a:cubicBezTo>
                  <a:lnTo>
                    <a:pt x="13686" y="7434"/>
                  </a:lnTo>
                  <a:cubicBezTo>
                    <a:pt x="13686" y="7524"/>
                    <a:pt x="13596" y="7614"/>
                    <a:pt x="13506" y="7614"/>
                  </a:cubicBezTo>
                  <a:lnTo>
                    <a:pt x="2365" y="7614"/>
                  </a:lnTo>
                  <a:cubicBezTo>
                    <a:pt x="2257" y="7614"/>
                    <a:pt x="2167" y="7705"/>
                    <a:pt x="2167" y="7813"/>
                  </a:cubicBezTo>
                  <a:cubicBezTo>
                    <a:pt x="2167" y="7921"/>
                    <a:pt x="2257" y="8011"/>
                    <a:pt x="2365" y="8011"/>
                  </a:cubicBezTo>
                  <a:lnTo>
                    <a:pt x="13181" y="8011"/>
                  </a:lnTo>
                  <a:lnTo>
                    <a:pt x="13181" y="12164"/>
                  </a:lnTo>
                  <a:lnTo>
                    <a:pt x="885" y="12164"/>
                  </a:lnTo>
                  <a:lnTo>
                    <a:pt x="885" y="8011"/>
                  </a:lnTo>
                  <a:lnTo>
                    <a:pt x="1408" y="8011"/>
                  </a:lnTo>
                  <a:cubicBezTo>
                    <a:pt x="1517" y="8011"/>
                    <a:pt x="1607" y="7921"/>
                    <a:pt x="1607" y="7813"/>
                  </a:cubicBezTo>
                  <a:cubicBezTo>
                    <a:pt x="1607" y="7705"/>
                    <a:pt x="1517" y="7614"/>
                    <a:pt x="1408" y="7614"/>
                  </a:cubicBezTo>
                  <a:lnTo>
                    <a:pt x="596" y="7614"/>
                  </a:lnTo>
                  <a:cubicBezTo>
                    <a:pt x="506" y="7614"/>
                    <a:pt x="415" y="7524"/>
                    <a:pt x="415" y="7434"/>
                  </a:cubicBezTo>
                  <a:lnTo>
                    <a:pt x="415" y="6838"/>
                  </a:lnTo>
                  <a:cubicBezTo>
                    <a:pt x="415" y="6748"/>
                    <a:pt x="488" y="6657"/>
                    <a:pt x="596" y="6657"/>
                  </a:cubicBezTo>
                  <a:close/>
                  <a:moveTo>
                    <a:pt x="9221" y="0"/>
                  </a:moveTo>
                  <a:cubicBezTo>
                    <a:pt x="9181" y="0"/>
                    <a:pt x="9141" y="11"/>
                    <a:pt x="9100" y="31"/>
                  </a:cubicBezTo>
                  <a:cubicBezTo>
                    <a:pt x="8540" y="211"/>
                    <a:pt x="8125" y="663"/>
                    <a:pt x="7963" y="1223"/>
                  </a:cubicBezTo>
                  <a:cubicBezTo>
                    <a:pt x="7908" y="1439"/>
                    <a:pt x="7908" y="1674"/>
                    <a:pt x="7927" y="1927"/>
                  </a:cubicBezTo>
                  <a:lnTo>
                    <a:pt x="4803" y="1927"/>
                  </a:lnTo>
                  <a:lnTo>
                    <a:pt x="4658" y="1313"/>
                  </a:lnTo>
                  <a:cubicBezTo>
                    <a:pt x="4613" y="1145"/>
                    <a:pt x="4465" y="1029"/>
                    <a:pt x="4300" y="1029"/>
                  </a:cubicBezTo>
                  <a:cubicBezTo>
                    <a:pt x="4270" y="1029"/>
                    <a:pt x="4238" y="1033"/>
                    <a:pt x="4207" y="1042"/>
                  </a:cubicBezTo>
                  <a:lnTo>
                    <a:pt x="2997" y="1349"/>
                  </a:lnTo>
                  <a:cubicBezTo>
                    <a:pt x="2799" y="1403"/>
                    <a:pt x="2690" y="1602"/>
                    <a:pt x="2726" y="1800"/>
                  </a:cubicBezTo>
                  <a:lnTo>
                    <a:pt x="2763" y="1927"/>
                  </a:lnTo>
                  <a:lnTo>
                    <a:pt x="1878" y="1927"/>
                  </a:lnTo>
                  <a:lnTo>
                    <a:pt x="1878" y="1241"/>
                  </a:lnTo>
                  <a:cubicBezTo>
                    <a:pt x="1878" y="970"/>
                    <a:pt x="1643" y="771"/>
                    <a:pt x="1408" y="771"/>
                  </a:cubicBezTo>
                  <a:lnTo>
                    <a:pt x="1138" y="771"/>
                  </a:lnTo>
                  <a:cubicBezTo>
                    <a:pt x="867" y="771"/>
                    <a:pt x="650" y="970"/>
                    <a:pt x="650" y="1241"/>
                  </a:cubicBezTo>
                  <a:lnTo>
                    <a:pt x="451" y="6260"/>
                  </a:lnTo>
                  <a:cubicBezTo>
                    <a:pt x="181" y="6314"/>
                    <a:pt x="0" y="6549"/>
                    <a:pt x="0" y="6820"/>
                  </a:cubicBezTo>
                  <a:lnTo>
                    <a:pt x="0" y="7398"/>
                  </a:lnTo>
                  <a:cubicBezTo>
                    <a:pt x="0" y="7705"/>
                    <a:pt x="199" y="7939"/>
                    <a:pt x="470" y="7993"/>
                  </a:cubicBezTo>
                  <a:lnTo>
                    <a:pt x="470" y="12995"/>
                  </a:lnTo>
                  <a:cubicBezTo>
                    <a:pt x="470" y="13518"/>
                    <a:pt x="885" y="13934"/>
                    <a:pt x="1408" y="13934"/>
                  </a:cubicBezTo>
                  <a:lnTo>
                    <a:pt x="10996" y="13934"/>
                  </a:lnTo>
                  <a:cubicBezTo>
                    <a:pt x="11104" y="13934"/>
                    <a:pt x="11195" y="13843"/>
                    <a:pt x="11195" y="13717"/>
                  </a:cubicBezTo>
                  <a:cubicBezTo>
                    <a:pt x="11195" y="13609"/>
                    <a:pt x="11104" y="13518"/>
                    <a:pt x="10996" y="13518"/>
                  </a:cubicBezTo>
                  <a:lnTo>
                    <a:pt x="1408" y="13518"/>
                  </a:lnTo>
                  <a:cubicBezTo>
                    <a:pt x="1138" y="13518"/>
                    <a:pt x="885" y="13302"/>
                    <a:pt x="885" y="12995"/>
                  </a:cubicBezTo>
                  <a:lnTo>
                    <a:pt x="885" y="12543"/>
                  </a:lnTo>
                  <a:lnTo>
                    <a:pt x="13181" y="12543"/>
                  </a:lnTo>
                  <a:lnTo>
                    <a:pt x="13181" y="12995"/>
                  </a:lnTo>
                  <a:cubicBezTo>
                    <a:pt x="13181" y="13266"/>
                    <a:pt x="12964" y="13518"/>
                    <a:pt x="12657" y="13518"/>
                  </a:cubicBezTo>
                  <a:lnTo>
                    <a:pt x="11935" y="13518"/>
                  </a:lnTo>
                  <a:cubicBezTo>
                    <a:pt x="11827" y="13518"/>
                    <a:pt x="11736" y="13609"/>
                    <a:pt x="11736" y="13717"/>
                  </a:cubicBezTo>
                  <a:cubicBezTo>
                    <a:pt x="11736" y="13843"/>
                    <a:pt x="11827" y="13934"/>
                    <a:pt x="11935" y="13934"/>
                  </a:cubicBezTo>
                  <a:lnTo>
                    <a:pt x="12657" y="13934"/>
                  </a:lnTo>
                  <a:cubicBezTo>
                    <a:pt x="13181" y="13934"/>
                    <a:pt x="13596" y="13518"/>
                    <a:pt x="13596" y="12995"/>
                  </a:cubicBezTo>
                  <a:lnTo>
                    <a:pt x="13596" y="7993"/>
                  </a:lnTo>
                  <a:cubicBezTo>
                    <a:pt x="13867" y="7939"/>
                    <a:pt x="14065" y="7705"/>
                    <a:pt x="14065" y="7398"/>
                  </a:cubicBezTo>
                  <a:lnTo>
                    <a:pt x="14065" y="6838"/>
                  </a:lnTo>
                  <a:cubicBezTo>
                    <a:pt x="14102" y="6549"/>
                    <a:pt x="13903" y="6314"/>
                    <a:pt x="13650" y="6242"/>
                  </a:cubicBezTo>
                  <a:lnTo>
                    <a:pt x="13452" y="1241"/>
                  </a:lnTo>
                  <a:cubicBezTo>
                    <a:pt x="13452" y="970"/>
                    <a:pt x="13235" y="771"/>
                    <a:pt x="12982" y="771"/>
                  </a:cubicBezTo>
                  <a:lnTo>
                    <a:pt x="12711" y="771"/>
                  </a:lnTo>
                  <a:cubicBezTo>
                    <a:pt x="12440" y="771"/>
                    <a:pt x="12224" y="988"/>
                    <a:pt x="12224" y="1241"/>
                  </a:cubicBezTo>
                  <a:lnTo>
                    <a:pt x="12224" y="1927"/>
                  </a:lnTo>
                  <a:lnTo>
                    <a:pt x="11375" y="1927"/>
                  </a:lnTo>
                  <a:cubicBezTo>
                    <a:pt x="11447" y="1421"/>
                    <a:pt x="11285" y="898"/>
                    <a:pt x="10942" y="518"/>
                  </a:cubicBezTo>
                  <a:cubicBezTo>
                    <a:pt x="10903" y="453"/>
                    <a:pt x="10816" y="406"/>
                    <a:pt x="10730" y="406"/>
                  </a:cubicBezTo>
                  <a:cubicBezTo>
                    <a:pt x="10697" y="406"/>
                    <a:pt x="10665" y="413"/>
                    <a:pt x="10635" y="428"/>
                  </a:cubicBezTo>
                  <a:cubicBezTo>
                    <a:pt x="10527" y="446"/>
                    <a:pt x="10436" y="536"/>
                    <a:pt x="10400" y="663"/>
                  </a:cubicBezTo>
                  <a:lnTo>
                    <a:pt x="10147" y="1602"/>
                  </a:lnTo>
                  <a:lnTo>
                    <a:pt x="9642" y="1746"/>
                  </a:lnTo>
                  <a:lnTo>
                    <a:pt x="9245" y="1349"/>
                  </a:lnTo>
                  <a:lnTo>
                    <a:pt x="9497" y="410"/>
                  </a:lnTo>
                  <a:cubicBezTo>
                    <a:pt x="9533" y="302"/>
                    <a:pt x="9497" y="175"/>
                    <a:pt x="9407" y="85"/>
                  </a:cubicBezTo>
                  <a:cubicBezTo>
                    <a:pt x="9351" y="29"/>
                    <a:pt x="9287" y="0"/>
                    <a:pt x="92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3"/>
            <p:cNvSpPr/>
            <p:nvPr/>
          </p:nvSpPr>
          <p:spPr>
            <a:xfrm>
              <a:off x="4071867" y="2174489"/>
              <a:ext cx="202435" cy="80741"/>
            </a:xfrm>
            <a:custGeom>
              <a:avLst/>
              <a:gdLst/>
              <a:ahLst/>
              <a:cxnLst/>
              <a:rect l="l" t="t" r="r" b="b"/>
              <a:pathLst>
                <a:path w="6248" h="2492" extrusionOk="0">
                  <a:moveTo>
                    <a:pt x="5616" y="415"/>
                  </a:moveTo>
                  <a:cubicBezTo>
                    <a:pt x="5724" y="415"/>
                    <a:pt x="5814" y="506"/>
                    <a:pt x="5814" y="614"/>
                  </a:cubicBezTo>
                  <a:lnTo>
                    <a:pt x="5814" y="1878"/>
                  </a:lnTo>
                  <a:cubicBezTo>
                    <a:pt x="5814" y="1986"/>
                    <a:pt x="5724" y="2076"/>
                    <a:pt x="5616" y="2076"/>
                  </a:cubicBezTo>
                  <a:lnTo>
                    <a:pt x="632" y="2076"/>
                  </a:lnTo>
                  <a:cubicBezTo>
                    <a:pt x="506" y="2076"/>
                    <a:pt x="415" y="1986"/>
                    <a:pt x="415" y="1878"/>
                  </a:cubicBezTo>
                  <a:lnTo>
                    <a:pt x="415" y="614"/>
                  </a:lnTo>
                  <a:lnTo>
                    <a:pt x="397" y="614"/>
                  </a:lnTo>
                  <a:cubicBezTo>
                    <a:pt x="397" y="506"/>
                    <a:pt x="488" y="415"/>
                    <a:pt x="596" y="415"/>
                  </a:cubicBezTo>
                  <a:close/>
                  <a:moveTo>
                    <a:pt x="632" y="0"/>
                  </a:moveTo>
                  <a:cubicBezTo>
                    <a:pt x="289" y="0"/>
                    <a:pt x="18" y="271"/>
                    <a:pt x="18" y="614"/>
                  </a:cubicBezTo>
                  <a:lnTo>
                    <a:pt x="18" y="1878"/>
                  </a:lnTo>
                  <a:cubicBezTo>
                    <a:pt x="0" y="2221"/>
                    <a:pt x="271" y="2492"/>
                    <a:pt x="632" y="2492"/>
                  </a:cubicBezTo>
                  <a:lnTo>
                    <a:pt x="5634" y="2492"/>
                  </a:lnTo>
                  <a:cubicBezTo>
                    <a:pt x="5977" y="2492"/>
                    <a:pt x="6247" y="2221"/>
                    <a:pt x="6247" y="1878"/>
                  </a:cubicBezTo>
                  <a:lnTo>
                    <a:pt x="6247" y="614"/>
                  </a:lnTo>
                  <a:cubicBezTo>
                    <a:pt x="6247" y="271"/>
                    <a:pt x="5977" y="0"/>
                    <a:pt x="56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3"/>
          <p:cNvGrpSpPr/>
          <p:nvPr/>
        </p:nvGrpSpPr>
        <p:grpSpPr>
          <a:xfrm>
            <a:off x="3921992" y="1250474"/>
            <a:ext cx="462186" cy="457067"/>
            <a:chOff x="4173052" y="1234824"/>
            <a:chExt cx="462186" cy="457067"/>
          </a:xfrm>
        </p:grpSpPr>
        <p:sp>
          <p:nvSpPr>
            <p:cNvPr id="1015" name="Google Shape;1015;p63"/>
            <p:cNvSpPr/>
            <p:nvPr/>
          </p:nvSpPr>
          <p:spPr>
            <a:xfrm>
              <a:off x="4173052" y="1499954"/>
              <a:ext cx="217080" cy="191938"/>
            </a:xfrm>
            <a:custGeom>
              <a:avLst/>
              <a:gdLst/>
              <a:ahLst/>
              <a:cxnLst/>
              <a:rect l="l" t="t" r="r" b="b"/>
              <a:pathLst>
                <a:path w="6700" h="5924" extrusionOk="0">
                  <a:moveTo>
                    <a:pt x="1933" y="1"/>
                  </a:moveTo>
                  <a:cubicBezTo>
                    <a:pt x="1752" y="1"/>
                    <a:pt x="1590" y="91"/>
                    <a:pt x="1518" y="236"/>
                  </a:cubicBezTo>
                  <a:lnTo>
                    <a:pt x="91" y="2727"/>
                  </a:lnTo>
                  <a:cubicBezTo>
                    <a:pt x="1" y="2872"/>
                    <a:pt x="1" y="3070"/>
                    <a:pt x="91" y="3197"/>
                  </a:cubicBezTo>
                  <a:lnTo>
                    <a:pt x="1518" y="5670"/>
                  </a:lnTo>
                  <a:cubicBezTo>
                    <a:pt x="1608" y="5833"/>
                    <a:pt x="1770" y="5923"/>
                    <a:pt x="1933" y="5923"/>
                  </a:cubicBezTo>
                  <a:lnTo>
                    <a:pt x="2330" y="5923"/>
                  </a:lnTo>
                  <a:cubicBezTo>
                    <a:pt x="2438" y="5923"/>
                    <a:pt x="2529" y="5833"/>
                    <a:pt x="2529" y="5724"/>
                  </a:cubicBezTo>
                  <a:cubicBezTo>
                    <a:pt x="2529" y="5616"/>
                    <a:pt x="2438" y="5526"/>
                    <a:pt x="2330" y="5526"/>
                  </a:cubicBezTo>
                  <a:lnTo>
                    <a:pt x="1933" y="5526"/>
                  </a:lnTo>
                  <a:cubicBezTo>
                    <a:pt x="1897" y="5526"/>
                    <a:pt x="1879" y="5508"/>
                    <a:pt x="1861" y="5472"/>
                  </a:cubicBezTo>
                  <a:lnTo>
                    <a:pt x="434" y="2998"/>
                  </a:lnTo>
                  <a:cubicBezTo>
                    <a:pt x="416" y="2980"/>
                    <a:pt x="416" y="2944"/>
                    <a:pt x="434" y="2926"/>
                  </a:cubicBezTo>
                  <a:lnTo>
                    <a:pt x="1861" y="452"/>
                  </a:lnTo>
                  <a:cubicBezTo>
                    <a:pt x="1879" y="416"/>
                    <a:pt x="1897" y="398"/>
                    <a:pt x="1933" y="398"/>
                  </a:cubicBezTo>
                  <a:lnTo>
                    <a:pt x="4786" y="398"/>
                  </a:lnTo>
                  <a:cubicBezTo>
                    <a:pt x="4822" y="398"/>
                    <a:pt x="4840" y="416"/>
                    <a:pt x="4858" y="452"/>
                  </a:cubicBezTo>
                  <a:lnTo>
                    <a:pt x="6284" y="2926"/>
                  </a:lnTo>
                  <a:cubicBezTo>
                    <a:pt x="6302" y="2944"/>
                    <a:pt x="6302" y="2980"/>
                    <a:pt x="6284" y="2998"/>
                  </a:cubicBezTo>
                  <a:lnTo>
                    <a:pt x="4858" y="5472"/>
                  </a:lnTo>
                  <a:cubicBezTo>
                    <a:pt x="4840" y="5508"/>
                    <a:pt x="4822" y="5526"/>
                    <a:pt x="4786" y="5526"/>
                  </a:cubicBezTo>
                  <a:lnTo>
                    <a:pt x="3287" y="5526"/>
                  </a:lnTo>
                  <a:cubicBezTo>
                    <a:pt x="3161" y="5526"/>
                    <a:pt x="3070" y="5616"/>
                    <a:pt x="3070" y="5724"/>
                  </a:cubicBezTo>
                  <a:cubicBezTo>
                    <a:pt x="3070" y="5833"/>
                    <a:pt x="3161" y="5923"/>
                    <a:pt x="3287" y="5923"/>
                  </a:cubicBezTo>
                  <a:lnTo>
                    <a:pt x="4786" y="5923"/>
                  </a:lnTo>
                  <a:cubicBezTo>
                    <a:pt x="4966" y="5923"/>
                    <a:pt x="5129" y="5833"/>
                    <a:pt x="5201" y="5670"/>
                  </a:cubicBezTo>
                  <a:lnTo>
                    <a:pt x="6627" y="3197"/>
                  </a:lnTo>
                  <a:cubicBezTo>
                    <a:pt x="6700" y="3034"/>
                    <a:pt x="6700" y="2854"/>
                    <a:pt x="6627" y="2727"/>
                  </a:cubicBezTo>
                  <a:lnTo>
                    <a:pt x="5201" y="236"/>
                  </a:lnTo>
                  <a:cubicBezTo>
                    <a:pt x="5111" y="91"/>
                    <a:pt x="4948" y="1"/>
                    <a:pt x="47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3"/>
            <p:cNvSpPr/>
            <p:nvPr/>
          </p:nvSpPr>
          <p:spPr>
            <a:xfrm>
              <a:off x="4232150" y="1546772"/>
              <a:ext cx="98302" cy="97718"/>
            </a:xfrm>
            <a:custGeom>
              <a:avLst/>
              <a:gdLst/>
              <a:ahLst/>
              <a:cxnLst/>
              <a:rect l="l" t="t" r="r" b="b"/>
              <a:pathLst>
                <a:path w="3034" h="3016" extrusionOk="0">
                  <a:moveTo>
                    <a:pt x="1517" y="397"/>
                  </a:moveTo>
                  <a:cubicBezTo>
                    <a:pt x="2131" y="397"/>
                    <a:pt x="2619" y="885"/>
                    <a:pt x="2619" y="1499"/>
                  </a:cubicBezTo>
                  <a:cubicBezTo>
                    <a:pt x="2619" y="2113"/>
                    <a:pt x="2131" y="2618"/>
                    <a:pt x="1517" y="2618"/>
                  </a:cubicBezTo>
                  <a:cubicBezTo>
                    <a:pt x="921" y="2618"/>
                    <a:pt x="416" y="2113"/>
                    <a:pt x="416" y="1499"/>
                  </a:cubicBezTo>
                  <a:cubicBezTo>
                    <a:pt x="416" y="903"/>
                    <a:pt x="921" y="397"/>
                    <a:pt x="1517" y="397"/>
                  </a:cubicBezTo>
                  <a:close/>
                  <a:moveTo>
                    <a:pt x="1517" y="0"/>
                  </a:moveTo>
                  <a:cubicBezTo>
                    <a:pt x="687" y="0"/>
                    <a:pt x="0" y="668"/>
                    <a:pt x="0" y="1499"/>
                  </a:cubicBezTo>
                  <a:cubicBezTo>
                    <a:pt x="0" y="2329"/>
                    <a:pt x="687" y="3016"/>
                    <a:pt x="1517" y="3016"/>
                  </a:cubicBezTo>
                  <a:cubicBezTo>
                    <a:pt x="2366" y="3016"/>
                    <a:pt x="3034" y="2348"/>
                    <a:pt x="3034" y="1499"/>
                  </a:cubicBezTo>
                  <a:cubicBezTo>
                    <a:pt x="3034" y="668"/>
                    <a:pt x="2366" y="0"/>
                    <a:pt x="151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3"/>
            <p:cNvSpPr/>
            <p:nvPr/>
          </p:nvSpPr>
          <p:spPr>
            <a:xfrm>
              <a:off x="4353261" y="1234824"/>
              <a:ext cx="281977" cy="275692"/>
            </a:xfrm>
            <a:custGeom>
              <a:avLst/>
              <a:gdLst/>
              <a:ahLst/>
              <a:cxnLst/>
              <a:rect l="l" t="t" r="r" b="b"/>
              <a:pathLst>
                <a:path w="8703" h="8509" extrusionOk="0">
                  <a:moveTo>
                    <a:pt x="4965" y="411"/>
                  </a:moveTo>
                  <a:cubicBezTo>
                    <a:pt x="5317" y="411"/>
                    <a:pt x="5670" y="546"/>
                    <a:pt x="5940" y="817"/>
                  </a:cubicBezTo>
                  <a:lnTo>
                    <a:pt x="6139" y="1016"/>
                  </a:lnTo>
                  <a:lnTo>
                    <a:pt x="5778" y="1377"/>
                  </a:lnTo>
                  <a:cubicBezTo>
                    <a:pt x="5633" y="1521"/>
                    <a:pt x="5633" y="1720"/>
                    <a:pt x="5778" y="1846"/>
                  </a:cubicBezTo>
                  <a:lnTo>
                    <a:pt x="6681" y="2749"/>
                  </a:lnTo>
                  <a:cubicBezTo>
                    <a:pt x="6744" y="2821"/>
                    <a:pt x="6830" y="2857"/>
                    <a:pt x="6915" y="2857"/>
                  </a:cubicBezTo>
                  <a:cubicBezTo>
                    <a:pt x="7001" y="2857"/>
                    <a:pt x="7087" y="2821"/>
                    <a:pt x="7150" y="2749"/>
                  </a:cubicBezTo>
                  <a:lnTo>
                    <a:pt x="7511" y="2388"/>
                  </a:lnTo>
                  <a:lnTo>
                    <a:pt x="7710" y="2605"/>
                  </a:lnTo>
                  <a:cubicBezTo>
                    <a:pt x="8251" y="3128"/>
                    <a:pt x="8251" y="3995"/>
                    <a:pt x="7710" y="4537"/>
                  </a:cubicBezTo>
                  <a:lnTo>
                    <a:pt x="7240" y="5024"/>
                  </a:lnTo>
                  <a:cubicBezTo>
                    <a:pt x="7204" y="5051"/>
                    <a:pt x="7159" y="5065"/>
                    <a:pt x="7114" y="5065"/>
                  </a:cubicBezTo>
                  <a:cubicBezTo>
                    <a:pt x="7069" y="5065"/>
                    <a:pt x="7024" y="5051"/>
                    <a:pt x="6988" y="5024"/>
                  </a:cubicBezTo>
                  <a:lnTo>
                    <a:pt x="5435" y="3453"/>
                  </a:lnTo>
                  <a:cubicBezTo>
                    <a:pt x="5390" y="3408"/>
                    <a:pt x="5340" y="3386"/>
                    <a:pt x="5290" y="3386"/>
                  </a:cubicBezTo>
                  <a:cubicBezTo>
                    <a:pt x="5241" y="3386"/>
                    <a:pt x="5191" y="3408"/>
                    <a:pt x="5146" y="3453"/>
                  </a:cubicBezTo>
                  <a:cubicBezTo>
                    <a:pt x="5056" y="3543"/>
                    <a:pt x="5056" y="3670"/>
                    <a:pt x="5146" y="3760"/>
                  </a:cubicBezTo>
                  <a:lnTo>
                    <a:pt x="5724" y="4338"/>
                  </a:lnTo>
                  <a:lnTo>
                    <a:pt x="4821" y="5241"/>
                  </a:lnTo>
                  <a:lnTo>
                    <a:pt x="3629" y="3363"/>
                  </a:lnTo>
                  <a:lnTo>
                    <a:pt x="4189" y="2803"/>
                  </a:lnTo>
                  <a:lnTo>
                    <a:pt x="4460" y="3074"/>
                  </a:lnTo>
                  <a:cubicBezTo>
                    <a:pt x="4505" y="3119"/>
                    <a:pt x="4559" y="3142"/>
                    <a:pt x="4613" y="3142"/>
                  </a:cubicBezTo>
                  <a:cubicBezTo>
                    <a:pt x="4667" y="3142"/>
                    <a:pt x="4722" y="3119"/>
                    <a:pt x="4767" y="3074"/>
                  </a:cubicBezTo>
                  <a:cubicBezTo>
                    <a:pt x="4857" y="2984"/>
                    <a:pt x="4857" y="2875"/>
                    <a:pt x="4767" y="2785"/>
                  </a:cubicBezTo>
                  <a:lnTo>
                    <a:pt x="3521" y="1539"/>
                  </a:lnTo>
                  <a:cubicBezTo>
                    <a:pt x="3449" y="1467"/>
                    <a:pt x="3449" y="1359"/>
                    <a:pt x="3521" y="1287"/>
                  </a:cubicBezTo>
                  <a:lnTo>
                    <a:pt x="3990" y="817"/>
                  </a:lnTo>
                  <a:cubicBezTo>
                    <a:pt x="4261" y="546"/>
                    <a:pt x="4613" y="411"/>
                    <a:pt x="4965" y="411"/>
                  </a:cubicBezTo>
                  <a:close/>
                  <a:moveTo>
                    <a:pt x="3340" y="3670"/>
                  </a:moveTo>
                  <a:lnTo>
                    <a:pt x="4532" y="5530"/>
                  </a:lnTo>
                  <a:lnTo>
                    <a:pt x="4153" y="5927"/>
                  </a:lnTo>
                  <a:lnTo>
                    <a:pt x="2961" y="4049"/>
                  </a:lnTo>
                  <a:lnTo>
                    <a:pt x="3340" y="3670"/>
                  </a:lnTo>
                  <a:close/>
                  <a:moveTo>
                    <a:pt x="2636" y="4356"/>
                  </a:moveTo>
                  <a:lnTo>
                    <a:pt x="3828" y="6234"/>
                  </a:lnTo>
                  <a:lnTo>
                    <a:pt x="3449" y="6613"/>
                  </a:lnTo>
                  <a:lnTo>
                    <a:pt x="2257" y="4735"/>
                  </a:lnTo>
                  <a:lnTo>
                    <a:pt x="2636" y="4356"/>
                  </a:lnTo>
                  <a:close/>
                  <a:moveTo>
                    <a:pt x="1968" y="5042"/>
                  </a:moveTo>
                  <a:lnTo>
                    <a:pt x="3160" y="6920"/>
                  </a:lnTo>
                  <a:lnTo>
                    <a:pt x="2781" y="7299"/>
                  </a:lnTo>
                  <a:lnTo>
                    <a:pt x="1571" y="5421"/>
                  </a:lnTo>
                  <a:lnTo>
                    <a:pt x="1968" y="5042"/>
                  </a:lnTo>
                  <a:close/>
                  <a:moveTo>
                    <a:pt x="1264" y="5746"/>
                  </a:moveTo>
                  <a:lnTo>
                    <a:pt x="2456" y="7606"/>
                  </a:lnTo>
                  <a:lnTo>
                    <a:pt x="2293" y="7769"/>
                  </a:lnTo>
                  <a:cubicBezTo>
                    <a:pt x="2275" y="7787"/>
                    <a:pt x="2257" y="7787"/>
                    <a:pt x="2239" y="7787"/>
                  </a:cubicBezTo>
                  <a:lnTo>
                    <a:pt x="614" y="8039"/>
                  </a:lnTo>
                  <a:cubicBezTo>
                    <a:pt x="560" y="8039"/>
                    <a:pt x="524" y="8021"/>
                    <a:pt x="524" y="8021"/>
                  </a:cubicBezTo>
                  <a:cubicBezTo>
                    <a:pt x="488" y="8003"/>
                    <a:pt x="469" y="7967"/>
                    <a:pt x="488" y="7931"/>
                  </a:cubicBezTo>
                  <a:lnTo>
                    <a:pt x="740" y="6306"/>
                  </a:lnTo>
                  <a:cubicBezTo>
                    <a:pt x="740" y="6288"/>
                    <a:pt x="758" y="6252"/>
                    <a:pt x="758" y="6234"/>
                  </a:cubicBezTo>
                  <a:lnTo>
                    <a:pt x="1264" y="5746"/>
                  </a:lnTo>
                  <a:close/>
                  <a:moveTo>
                    <a:pt x="4936" y="0"/>
                  </a:moveTo>
                  <a:cubicBezTo>
                    <a:pt x="4478" y="0"/>
                    <a:pt x="4017" y="176"/>
                    <a:pt x="3665" y="528"/>
                  </a:cubicBezTo>
                  <a:lnTo>
                    <a:pt x="3196" y="998"/>
                  </a:lnTo>
                  <a:cubicBezTo>
                    <a:pt x="2979" y="1232"/>
                    <a:pt x="2979" y="1612"/>
                    <a:pt x="3196" y="1828"/>
                  </a:cubicBezTo>
                  <a:lnTo>
                    <a:pt x="3882" y="2514"/>
                  </a:lnTo>
                  <a:lnTo>
                    <a:pt x="3376" y="3002"/>
                  </a:lnTo>
                  <a:lnTo>
                    <a:pt x="3178" y="2713"/>
                  </a:lnTo>
                  <a:cubicBezTo>
                    <a:pt x="3128" y="2651"/>
                    <a:pt x="3062" y="2623"/>
                    <a:pt x="2991" y="2623"/>
                  </a:cubicBezTo>
                  <a:cubicBezTo>
                    <a:pt x="2958" y="2623"/>
                    <a:pt x="2923" y="2629"/>
                    <a:pt x="2889" y="2641"/>
                  </a:cubicBezTo>
                  <a:cubicBezTo>
                    <a:pt x="2799" y="2713"/>
                    <a:pt x="2763" y="2821"/>
                    <a:pt x="2817" y="2930"/>
                  </a:cubicBezTo>
                  <a:lnTo>
                    <a:pt x="3069" y="3327"/>
                  </a:lnTo>
                  <a:lnTo>
                    <a:pt x="2672" y="3706"/>
                  </a:lnTo>
                  <a:lnTo>
                    <a:pt x="2474" y="3417"/>
                  </a:lnTo>
                  <a:cubicBezTo>
                    <a:pt x="2437" y="3356"/>
                    <a:pt x="2367" y="3319"/>
                    <a:pt x="2292" y="3319"/>
                  </a:cubicBezTo>
                  <a:cubicBezTo>
                    <a:pt x="2256" y="3319"/>
                    <a:pt x="2219" y="3328"/>
                    <a:pt x="2185" y="3345"/>
                  </a:cubicBezTo>
                  <a:cubicBezTo>
                    <a:pt x="2094" y="3417"/>
                    <a:pt x="2076" y="3525"/>
                    <a:pt x="2113" y="3634"/>
                  </a:cubicBezTo>
                  <a:lnTo>
                    <a:pt x="2365" y="4013"/>
                  </a:lnTo>
                  <a:lnTo>
                    <a:pt x="1986" y="4410"/>
                  </a:lnTo>
                  <a:lnTo>
                    <a:pt x="1788" y="4103"/>
                  </a:lnTo>
                  <a:cubicBezTo>
                    <a:pt x="1742" y="4047"/>
                    <a:pt x="1683" y="4019"/>
                    <a:pt x="1614" y="4019"/>
                  </a:cubicBezTo>
                  <a:cubicBezTo>
                    <a:pt x="1573" y="4019"/>
                    <a:pt x="1528" y="4029"/>
                    <a:pt x="1481" y="4049"/>
                  </a:cubicBezTo>
                  <a:cubicBezTo>
                    <a:pt x="1390" y="4103"/>
                    <a:pt x="1372" y="4230"/>
                    <a:pt x="1426" y="4338"/>
                  </a:cubicBezTo>
                  <a:lnTo>
                    <a:pt x="1661" y="4717"/>
                  </a:lnTo>
                  <a:lnTo>
                    <a:pt x="1282" y="5096"/>
                  </a:lnTo>
                  <a:lnTo>
                    <a:pt x="1083" y="4807"/>
                  </a:lnTo>
                  <a:cubicBezTo>
                    <a:pt x="1034" y="4746"/>
                    <a:pt x="968" y="4718"/>
                    <a:pt x="896" y="4718"/>
                  </a:cubicBezTo>
                  <a:cubicBezTo>
                    <a:pt x="863" y="4718"/>
                    <a:pt x="829" y="4724"/>
                    <a:pt x="794" y="4735"/>
                  </a:cubicBezTo>
                  <a:cubicBezTo>
                    <a:pt x="704" y="4807"/>
                    <a:pt x="668" y="4916"/>
                    <a:pt x="722" y="5042"/>
                  </a:cubicBezTo>
                  <a:lnTo>
                    <a:pt x="975" y="5421"/>
                  </a:lnTo>
                  <a:lnTo>
                    <a:pt x="397" y="5981"/>
                  </a:lnTo>
                  <a:cubicBezTo>
                    <a:pt x="343" y="6053"/>
                    <a:pt x="271" y="6162"/>
                    <a:pt x="271" y="6270"/>
                  </a:cubicBezTo>
                  <a:lnTo>
                    <a:pt x="18" y="7895"/>
                  </a:lnTo>
                  <a:cubicBezTo>
                    <a:pt x="0" y="8057"/>
                    <a:pt x="36" y="8238"/>
                    <a:pt x="181" y="8346"/>
                  </a:cubicBezTo>
                  <a:cubicBezTo>
                    <a:pt x="271" y="8437"/>
                    <a:pt x="397" y="8509"/>
                    <a:pt x="542" y="8509"/>
                  </a:cubicBezTo>
                  <a:lnTo>
                    <a:pt x="632" y="8509"/>
                  </a:lnTo>
                  <a:lnTo>
                    <a:pt x="2257" y="8256"/>
                  </a:lnTo>
                  <a:cubicBezTo>
                    <a:pt x="2365" y="8238"/>
                    <a:pt x="2456" y="8202"/>
                    <a:pt x="2546" y="8112"/>
                  </a:cubicBezTo>
                  <a:lnTo>
                    <a:pt x="2636" y="8021"/>
                  </a:lnTo>
                  <a:lnTo>
                    <a:pt x="2835" y="8310"/>
                  </a:lnTo>
                  <a:cubicBezTo>
                    <a:pt x="2889" y="8382"/>
                    <a:pt x="2961" y="8400"/>
                    <a:pt x="3015" y="8400"/>
                  </a:cubicBezTo>
                  <a:cubicBezTo>
                    <a:pt x="3069" y="8400"/>
                    <a:pt x="3088" y="8400"/>
                    <a:pt x="3142" y="8382"/>
                  </a:cubicBezTo>
                  <a:cubicBezTo>
                    <a:pt x="3232" y="8310"/>
                    <a:pt x="3250" y="8202"/>
                    <a:pt x="3196" y="8075"/>
                  </a:cubicBezTo>
                  <a:lnTo>
                    <a:pt x="2961" y="7696"/>
                  </a:lnTo>
                  <a:lnTo>
                    <a:pt x="3340" y="7317"/>
                  </a:lnTo>
                  <a:lnTo>
                    <a:pt x="3539" y="7606"/>
                  </a:lnTo>
                  <a:cubicBezTo>
                    <a:pt x="3593" y="7678"/>
                    <a:pt x="3647" y="7696"/>
                    <a:pt x="3720" y="7696"/>
                  </a:cubicBezTo>
                  <a:cubicBezTo>
                    <a:pt x="3774" y="7696"/>
                    <a:pt x="3792" y="7696"/>
                    <a:pt x="3828" y="7678"/>
                  </a:cubicBezTo>
                  <a:cubicBezTo>
                    <a:pt x="3918" y="7606"/>
                    <a:pt x="3954" y="7498"/>
                    <a:pt x="3900" y="7389"/>
                  </a:cubicBezTo>
                  <a:lnTo>
                    <a:pt x="3647" y="6992"/>
                  </a:lnTo>
                  <a:lnTo>
                    <a:pt x="4045" y="6613"/>
                  </a:lnTo>
                  <a:lnTo>
                    <a:pt x="4243" y="6902"/>
                  </a:lnTo>
                  <a:cubicBezTo>
                    <a:pt x="4279" y="6974"/>
                    <a:pt x="4351" y="6992"/>
                    <a:pt x="4424" y="6992"/>
                  </a:cubicBezTo>
                  <a:cubicBezTo>
                    <a:pt x="4460" y="6992"/>
                    <a:pt x="4478" y="6992"/>
                    <a:pt x="4532" y="6974"/>
                  </a:cubicBezTo>
                  <a:cubicBezTo>
                    <a:pt x="4622" y="6902"/>
                    <a:pt x="4640" y="6794"/>
                    <a:pt x="4604" y="6685"/>
                  </a:cubicBezTo>
                  <a:lnTo>
                    <a:pt x="4351" y="6306"/>
                  </a:lnTo>
                  <a:lnTo>
                    <a:pt x="4731" y="5909"/>
                  </a:lnTo>
                  <a:lnTo>
                    <a:pt x="4929" y="6216"/>
                  </a:lnTo>
                  <a:cubicBezTo>
                    <a:pt x="4983" y="6288"/>
                    <a:pt x="5056" y="6306"/>
                    <a:pt x="5110" y="6306"/>
                  </a:cubicBezTo>
                  <a:cubicBezTo>
                    <a:pt x="5164" y="6306"/>
                    <a:pt x="5182" y="6306"/>
                    <a:pt x="5236" y="6288"/>
                  </a:cubicBezTo>
                  <a:cubicBezTo>
                    <a:pt x="5326" y="6216"/>
                    <a:pt x="5345" y="6089"/>
                    <a:pt x="5290" y="5981"/>
                  </a:cubicBezTo>
                  <a:lnTo>
                    <a:pt x="5056" y="5602"/>
                  </a:lnTo>
                  <a:lnTo>
                    <a:pt x="6013" y="4627"/>
                  </a:lnTo>
                  <a:lnTo>
                    <a:pt x="6699" y="5313"/>
                  </a:lnTo>
                  <a:cubicBezTo>
                    <a:pt x="6807" y="5421"/>
                    <a:pt x="6970" y="5494"/>
                    <a:pt x="7096" y="5494"/>
                  </a:cubicBezTo>
                  <a:cubicBezTo>
                    <a:pt x="7258" y="5494"/>
                    <a:pt x="7403" y="5421"/>
                    <a:pt x="7511" y="5313"/>
                  </a:cubicBezTo>
                  <a:lnTo>
                    <a:pt x="7981" y="4844"/>
                  </a:lnTo>
                  <a:cubicBezTo>
                    <a:pt x="8703" y="4139"/>
                    <a:pt x="8703" y="2984"/>
                    <a:pt x="8017" y="2316"/>
                  </a:cubicBezTo>
                  <a:lnTo>
                    <a:pt x="7746" y="2045"/>
                  </a:lnTo>
                  <a:cubicBezTo>
                    <a:pt x="7674" y="1973"/>
                    <a:pt x="7588" y="1937"/>
                    <a:pt x="7502" y="1937"/>
                  </a:cubicBezTo>
                  <a:cubicBezTo>
                    <a:pt x="7416" y="1937"/>
                    <a:pt x="7331" y="1973"/>
                    <a:pt x="7258" y="2045"/>
                  </a:cubicBezTo>
                  <a:lnTo>
                    <a:pt x="6897" y="2406"/>
                  </a:lnTo>
                  <a:lnTo>
                    <a:pt x="6103" y="1630"/>
                  </a:lnTo>
                  <a:lnTo>
                    <a:pt x="6482" y="1268"/>
                  </a:lnTo>
                  <a:cubicBezTo>
                    <a:pt x="6608" y="1142"/>
                    <a:pt x="6608" y="925"/>
                    <a:pt x="6482" y="799"/>
                  </a:cubicBezTo>
                  <a:lnTo>
                    <a:pt x="6193" y="528"/>
                  </a:lnTo>
                  <a:cubicBezTo>
                    <a:pt x="5850" y="176"/>
                    <a:pt x="5394" y="0"/>
                    <a:pt x="49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3"/>
          <p:cNvGrpSpPr/>
          <p:nvPr/>
        </p:nvGrpSpPr>
        <p:grpSpPr>
          <a:xfrm>
            <a:off x="3924632" y="3761879"/>
            <a:ext cx="456905" cy="444074"/>
            <a:chOff x="4052557" y="3651605"/>
            <a:chExt cx="456905" cy="444074"/>
          </a:xfrm>
        </p:grpSpPr>
        <p:sp>
          <p:nvSpPr>
            <p:cNvPr id="1019" name="Google Shape;1019;p6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63"/>
          <p:cNvSpPr/>
          <p:nvPr/>
        </p:nvSpPr>
        <p:spPr>
          <a:xfrm>
            <a:off x="3160136" y="3755447"/>
            <a:ext cx="400756" cy="456937"/>
          </a:xfrm>
          <a:custGeom>
            <a:avLst/>
            <a:gdLst/>
            <a:ahLst/>
            <a:cxnLst/>
            <a:rect l="l" t="t" r="r" b="b"/>
            <a:pathLst>
              <a:path w="12369" h="14103" extrusionOk="0">
                <a:moveTo>
                  <a:pt x="6392" y="1969"/>
                </a:moveTo>
                <a:cubicBezTo>
                  <a:pt x="6591" y="1969"/>
                  <a:pt x="6771" y="2150"/>
                  <a:pt x="6771" y="2348"/>
                </a:cubicBezTo>
                <a:lnTo>
                  <a:pt x="6771" y="2583"/>
                </a:lnTo>
                <a:lnTo>
                  <a:pt x="5237" y="2583"/>
                </a:lnTo>
                <a:lnTo>
                  <a:pt x="5237" y="2348"/>
                </a:lnTo>
                <a:cubicBezTo>
                  <a:pt x="5219" y="2132"/>
                  <a:pt x="5399" y="1969"/>
                  <a:pt x="5598" y="1969"/>
                </a:cubicBezTo>
                <a:close/>
                <a:moveTo>
                  <a:pt x="8667" y="2475"/>
                </a:moveTo>
                <a:cubicBezTo>
                  <a:pt x="8703" y="2475"/>
                  <a:pt x="8739" y="2493"/>
                  <a:pt x="8757" y="2511"/>
                </a:cubicBezTo>
                <a:lnTo>
                  <a:pt x="9100" y="2854"/>
                </a:lnTo>
                <a:cubicBezTo>
                  <a:pt x="9119" y="2872"/>
                  <a:pt x="9137" y="2890"/>
                  <a:pt x="9137" y="2944"/>
                </a:cubicBezTo>
                <a:cubicBezTo>
                  <a:pt x="9119" y="2962"/>
                  <a:pt x="9119" y="3016"/>
                  <a:pt x="9100" y="3034"/>
                </a:cubicBezTo>
                <a:lnTo>
                  <a:pt x="8649" y="3486"/>
                </a:lnTo>
                <a:cubicBezTo>
                  <a:pt x="8541" y="3251"/>
                  <a:pt x="8378" y="3052"/>
                  <a:pt x="8180" y="2926"/>
                </a:cubicBezTo>
                <a:lnTo>
                  <a:pt x="8577" y="2511"/>
                </a:lnTo>
                <a:cubicBezTo>
                  <a:pt x="8613" y="2493"/>
                  <a:pt x="8631" y="2475"/>
                  <a:pt x="8667" y="2475"/>
                </a:cubicBezTo>
                <a:close/>
                <a:moveTo>
                  <a:pt x="3305" y="3648"/>
                </a:moveTo>
                <a:cubicBezTo>
                  <a:pt x="3250" y="3775"/>
                  <a:pt x="3232" y="3919"/>
                  <a:pt x="3214" y="4045"/>
                </a:cubicBezTo>
                <a:lnTo>
                  <a:pt x="2239" y="4045"/>
                </a:lnTo>
                <a:lnTo>
                  <a:pt x="2239" y="4064"/>
                </a:lnTo>
                <a:cubicBezTo>
                  <a:pt x="2131" y="4064"/>
                  <a:pt x="2023" y="4136"/>
                  <a:pt x="1968" y="4226"/>
                </a:cubicBezTo>
                <a:lnTo>
                  <a:pt x="795" y="6772"/>
                </a:lnTo>
                <a:cubicBezTo>
                  <a:pt x="771" y="6855"/>
                  <a:pt x="701" y="6899"/>
                  <a:pt x="630" y="6899"/>
                </a:cubicBezTo>
                <a:cubicBezTo>
                  <a:pt x="592" y="6899"/>
                  <a:pt x="555" y="6887"/>
                  <a:pt x="524" y="6862"/>
                </a:cubicBezTo>
                <a:cubicBezTo>
                  <a:pt x="416" y="6826"/>
                  <a:pt x="362" y="6682"/>
                  <a:pt x="434" y="6591"/>
                </a:cubicBezTo>
                <a:lnTo>
                  <a:pt x="1716" y="3829"/>
                </a:lnTo>
                <a:cubicBezTo>
                  <a:pt x="1770" y="3702"/>
                  <a:pt x="1878" y="3648"/>
                  <a:pt x="2023" y="3648"/>
                </a:cubicBezTo>
                <a:close/>
                <a:moveTo>
                  <a:pt x="7132" y="2980"/>
                </a:moveTo>
                <a:cubicBezTo>
                  <a:pt x="7819" y="2980"/>
                  <a:pt x="8378" y="3540"/>
                  <a:pt x="8378" y="4226"/>
                </a:cubicBezTo>
                <a:lnTo>
                  <a:pt x="8378" y="5725"/>
                </a:lnTo>
                <a:lnTo>
                  <a:pt x="5110" y="5725"/>
                </a:lnTo>
                <a:cubicBezTo>
                  <a:pt x="4984" y="5725"/>
                  <a:pt x="4912" y="5797"/>
                  <a:pt x="4912" y="5923"/>
                </a:cubicBezTo>
                <a:cubicBezTo>
                  <a:pt x="4912" y="6032"/>
                  <a:pt x="4984" y="6122"/>
                  <a:pt x="5110" y="6122"/>
                </a:cubicBezTo>
                <a:lnTo>
                  <a:pt x="8432" y="6122"/>
                </a:lnTo>
                <a:cubicBezTo>
                  <a:pt x="8830" y="6122"/>
                  <a:pt x="9155" y="6447"/>
                  <a:pt x="9155" y="6844"/>
                </a:cubicBezTo>
                <a:lnTo>
                  <a:pt x="9155" y="8108"/>
                </a:lnTo>
                <a:lnTo>
                  <a:pt x="6627" y="8108"/>
                </a:lnTo>
                <a:lnTo>
                  <a:pt x="6230" y="7458"/>
                </a:lnTo>
                <a:cubicBezTo>
                  <a:pt x="6194" y="7368"/>
                  <a:pt x="6085" y="7314"/>
                  <a:pt x="5995" y="7314"/>
                </a:cubicBezTo>
                <a:cubicBezTo>
                  <a:pt x="5887" y="7314"/>
                  <a:pt x="5778" y="7368"/>
                  <a:pt x="5742" y="7458"/>
                </a:cubicBezTo>
                <a:lnTo>
                  <a:pt x="5363" y="8108"/>
                </a:lnTo>
                <a:lnTo>
                  <a:pt x="2835" y="8108"/>
                </a:lnTo>
                <a:lnTo>
                  <a:pt x="2835" y="6844"/>
                </a:lnTo>
                <a:cubicBezTo>
                  <a:pt x="2835" y="6447"/>
                  <a:pt x="3142" y="6122"/>
                  <a:pt x="3557" y="6122"/>
                </a:cubicBezTo>
                <a:lnTo>
                  <a:pt x="4153" y="6122"/>
                </a:lnTo>
                <a:cubicBezTo>
                  <a:pt x="4280" y="6122"/>
                  <a:pt x="4352" y="6032"/>
                  <a:pt x="4352" y="5923"/>
                </a:cubicBezTo>
                <a:cubicBezTo>
                  <a:pt x="4352" y="5797"/>
                  <a:pt x="4280" y="5725"/>
                  <a:pt x="4153" y="5725"/>
                </a:cubicBezTo>
                <a:lnTo>
                  <a:pt x="3557" y="5725"/>
                </a:lnTo>
                <a:lnTo>
                  <a:pt x="3557" y="4226"/>
                </a:lnTo>
                <a:cubicBezTo>
                  <a:pt x="3557" y="3540"/>
                  <a:pt x="4117" y="2980"/>
                  <a:pt x="4785" y="2980"/>
                </a:cubicBezTo>
                <a:close/>
                <a:moveTo>
                  <a:pt x="5128" y="8487"/>
                </a:moveTo>
                <a:lnTo>
                  <a:pt x="4731" y="9209"/>
                </a:lnTo>
                <a:cubicBezTo>
                  <a:pt x="4550" y="9534"/>
                  <a:pt x="4478" y="9859"/>
                  <a:pt x="4550" y="10202"/>
                </a:cubicBezTo>
                <a:lnTo>
                  <a:pt x="2853" y="10202"/>
                </a:lnTo>
                <a:lnTo>
                  <a:pt x="2853" y="8487"/>
                </a:lnTo>
                <a:close/>
                <a:moveTo>
                  <a:pt x="9155" y="8541"/>
                </a:moveTo>
                <a:lnTo>
                  <a:pt x="9155" y="10239"/>
                </a:lnTo>
                <a:lnTo>
                  <a:pt x="7457" y="10239"/>
                </a:lnTo>
                <a:cubicBezTo>
                  <a:pt x="7530" y="9896"/>
                  <a:pt x="7457" y="9552"/>
                  <a:pt x="7277" y="9245"/>
                </a:cubicBezTo>
                <a:lnTo>
                  <a:pt x="6862" y="8541"/>
                </a:lnTo>
                <a:close/>
                <a:moveTo>
                  <a:pt x="5995" y="7837"/>
                </a:moveTo>
                <a:lnTo>
                  <a:pt x="6916" y="9408"/>
                </a:lnTo>
                <a:cubicBezTo>
                  <a:pt x="7096" y="9751"/>
                  <a:pt x="7096" y="10148"/>
                  <a:pt x="6916" y="10473"/>
                </a:cubicBezTo>
                <a:cubicBezTo>
                  <a:pt x="6735" y="10816"/>
                  <a:pt x="6374" y="10997"/>
                  <a:pt x="5995" y="10997"/>
                </a:cubicBezTo>
                <a:cubicBezTo>
                  <a:pt x="5598" y="10997"/>
                  <a:pt x="5273" y="10798"/>
                  <a:pt x="5056" y="10473"/>
                </a:cubicBezTo>
                <a:cubicBezTo>
                  <a:pt x="4875" y="10148"/>
                  <a:pt x="4875" y="9751"/>
                  <a:pt x="5056" y="9408"/>
                </a:cubicBezTo>
                <a:lnTo>
                  <a:pt x="5995" y="7837"/>
                </a:lnTo>
                <a:close/>
                <a:moveTo>
                  <a:pt x="9119" y="10636"/>
                </a:moveTo>
                <a:lnTo>
                  <a:pt x="9119" y="12459"/>
                </a:lnTo>
                <a:lnTo>
                  <a:pt x="2835" y="12459"/>
                </a:lnTo>
                <a:lnTo>
                  <a:pt x="2835" y="10636"/>
                </a:lnTo>
                <a:lnTo>
                  <a:pt x="4695" y="10636"/>
                </a:lnTo>
                <a:cubicBezTo>
                  <a:pt x="4695" y="10654"/>
                  <a:pt x="4731" y="10690"/>
                  <a:pt x="4731" y="10708"/>
                </a:cubicBezTo>
                <a:cubicBezTo>
                  <a:pt x="5002" y="11159"/>
                  <a:pt x="5471" y="11448"/>
                  <a:pt x="5995" y="11448"/>
                </a:cubicBezTo>
                <a:cubicBezTo>
                  <a:pt x="6537" y="11448"/>
                  <a:pt x="7006" y="11177"/>
                  <a:pt x="7259" y="10708"/>
                </a:cubicBezTo>
                <a:cubicBezTo>
                  <a:pt x="7277" y="10690"/>
                  <a:pt x="7277" y="10654"/>
                  <a:pt x="7277" y="10636"/>
                </a:cubicBezTo>
                <a:close/>
                <a:moveTo>
                  <a:pt x="11538" y="1"/>
                </a:moveTo>
                <a:cubicBezTo>
                  <a:pt x="11412" y="1"/>
                  <a:pt x="11285" y="55"/>
                  <a:pt x="11195" y="145"/>
                </a:cubicBezTo>
                <a:lnTo>
                  <a:pt x="9082" y="2222"/>
                </a:lnTo>
                <a:lnTo>
                  <a:pt x="9064" y="2204"/>
                </a:lnTo>
                <a:cubicBezTo>
                  <a:pt x="8974" y="2113"/>
                  <a:pt x="8830" y="2041"/>
                  <a:pt x="8667" y="2041"/>
                </a:cubicBezTo>
                <a:cubicBezTo>
                  <a:pt x="8541" y="2041"/>
                  <a:pt x="8396" y="2077"/>
                  <a:pt x="8288" y="2204"/>
                </a:cubicBezTo>
                <a:lnTo>
                  <a:pt x="7819" y="2673"/>
                </a:lnTo>
                <a:cubicBezTo>
                  <a:pt x="7638" y="2601"/>
                  <a:pt x="7403" y="2565"/>
                  <a:pt x="7205" y="2565"/>
                </a:cubicBezTo>
                <a:lnTo>
                  <a:pt x="7205" y="2330"/>
                </a:lnTo>
                <a:cubicBezTo>
                  <a:pt x="7205" y="1897"/>
                  <a:pt x="6844" y="1536"/>
                  <a:pt x="6410" y="1536"/>
                </a:cubicBezTo>
                <a:lnTo>
                  <a:pt x="5634" y="1536"/>
                </a:lnTo>
                <a:cubicBezTo>
                  <a:pt x="5200" y="1536"/>
                  <a:pt x="4839" y="1897"/>
                  <a:pt x="4839" y="2330"/>
                </a:cubicBezTo>
                <a:lnTo>
                  <a:pt x="4839" y="2565"/>
                </a:lnTo>
                <a:cubicBezTo>
                  <a:pt x="4298" y="2565"/>
                  <a:pt x="3792" y="2836"/>
                  <a:pt x="3503" y="3233"/>
                </a:cubicBezTo>
                <a:lnTo>
                  <a:pt x="2023" y="3233"/>
                </a:lnTo>
                <a:cubicBezTo>
                  <a:pt x="1716" y="3233"/>
                  <a:pt x="1481" y="3395"/>
                  <a:pt x="1355" y="3666"/>
                </a:cubicBezTo>
                <a:lnTo>
                  <a:pt x="73" y="6447"/>
                </a:lnTo>
                <a:cubicBezTo>
                  <a:pt x="0" y="6591"/>
                  <a:pt x="0" y="6754"/>
                  <a:pt x="55" y="6916"/>
                </a:cubicBezTo>
                <a:cubicBezTo>
                  <a:pt x="127" y="7079"/>
                  <a:pt x="235" y="7187"/>
                  <a:pt x="362" y="7259"/>
                </a:cubicBezTo>
                <a:cubicBezTo>
                  <a:pt x="452" y="7295"/>
                  <a:pt x="542" y="7314"/>
                  <a:pt x="614" y="7314"/>
                </a:cubicBezTo>
                <a:cubicBezTo>
                  <a:pt x="849" y="7314"/>
                  <a:pt x="1066" y="7187"/>
                  <a:pt x="1174" y="6952"/>
                </a:cubicBezTo>
                <a:lnTo>
                  <a:pt x="2330" y="4479"/>
                </a:lnTo>
                <a:lnTo>
                  <a:pt x="3196" y="4479"/>
                </a:lnTo>
                <a:lnTo>
                  <a:pt x="3196" y="5779"/>
                </a:lnTo>
                <a:cubicBezTo>
                  <a:pt x="2763" y="5941"/>
                  <a:pt x="2438" y="6375"/>
                  <a:pt x="2438" y="6844"/>
                </a:cubicBezTo>
                <a:lnTo>
                  <a:pt x="2438" y="12459"/>
                </a:lnTo>
                <a:cubicBezTo>
                  <a:pt x="2149" y="12496"/>
                  <a:pt x="1932" y="12712"/>
                  <a:pt x="1932" y="13001"/>
                </a:cubicBezTo>
                <a:lnTo>
                  <a:pt x="1932" y="13561"/>
                </a:lnTo>
                <a:cubicBezTo>
                  <a:pt x="1932" y="13868"/>
                  <a:pt x="2167" y="14102"/>
                  <a:pt x="2474" y="14102"/>
                </a:cubicBezTo>
                <a:lnTo>
                  <a:pt x="7999" y="14102"/>
                </a:lnTo>
                <a:cubicBezTo>
                  <a:pt x="8107" y="14102"/>
                  <a:pt x="8198" y="14012"/>
                  <a:pt x="8198" y="13904"/>
                </a:cubicBezTo>
                <a:cubicBezTo>
                  <a:pt x="8198" y="13796"/>
                  <a:pt x="8107" y="13705"/>
                  <a:pt x="7999" y="13705"/>
                </a:cubicBezTo>
                <a:lnTo>
                  <a:pt x="2474" y="13705"/>
                </a:lnTo>
                <a:cubicBezTo>
                  <a:pt x="2402" y="13705"/>
                  <a:pt x="2348" y="13651"/>
                  <a:pt x="2348" y="13597"/>
                </a:cubicBezTo>
                <a:lnTo>
                  <a:pt x="2348" y="13019"/>
                </a:lnTo>
                <a:cubicBezTo>
                  <a:pt x="2348" y="12965"/>
                  <a:pt x="2402" y="12911"/>
                  <a:pt x="2474" y="12911"/>
                </a:cubicBezTo>
                <a:lnTo>
                  <a:pt x="9534" y="12911"/>
                </a:lnTo>
                <a:cubicBezTo>
                  <a:pt x="9606" y="12911"/>
                  <a:pt x="9642" y="12965"/>
                  <a:pt x="9642" y="13019"/>
                </a:cubicBezTo>
                <a:lnTo>
                  <a:pt x="9642" y="13597"/>
                </a:lnTo>
                <a:cubicBezTo>
                  <a:pt x="9642" y="13651"/>
                  <a:pt x="9606" y="13705"/>
                  <a:pt x="9534" y="13705"/>
                </a:cubicBezTo>
                <a:lnTo>
                  <a:pt x="8938" y="13705"/>
                </a:lnTo>
                <a:cubicBezTo>
                  <a:pt x="8830" y="13705"/>
                  <a:pt x="8739" y="13796"/>
                  <a:pt x="8739" y="13904"/>
                </a:cubicBezTo>
                <a:cubicBezTo>
                  <a:pt x="8739" y="14012"/>
                  <a:pt x="8830" y="14102"/>
                  <a:pt x="8938" y="14102"/>
                </a:cubicBezTo>
                <a:lnTo>
                  <a:pt x="9534" y="14102"/>
                </a:lnTo>
                <a:cubicBezTo>
                  <a:pt x="9823" y="14102"/>
                  <a:pt x="10076" y="13868"/>
                  <a:pt x="10076" y="13561"/>
                </a:cubicBezTo>
                <a:lnTo>
                  <a:pt x="10076" y="13001"/>
                </a:lnTo>
                <a:cubicBezTo>
                  <a:pt x="10076" y="12712"/>
                  <a:pt x="9841" y="12496"/>
                  <a:pt x="9552" y="12459"/>
                </a:cubicBezTo>
                <a:lnTo>
                  <a:pt x="9552" y="6844"/>
                </a:lnTo>
                <a:cubicBezTo>
                  <a:pt x="9552" y="6375"/>
                  <a:pt x="9245" y="5941"/>
                  <a:pt x="8812" y="5779"/>
                </a:cubicBezTo>
                <a:lnTo>
                  <a:pt x="8812" y="4226"/>
                </a:lnTo>
                <a:cubicBezTo>
                  <a:pt x="8812" y="4118"/>
                  <a:pt x="8812" y="4027"/>
                  <a:pt x="8794" y="3919"/>
                </a:cubicBezTo>
                <a:lnTo>
                  <a:pt x="9371" y="3323"/>
                </a:lnTo>
                <a:cubicBezTo>
                  <a:pt x="9462" y="3233"/>
                  <a:pt x="9534" y="3088"/>
                  <a:pt x="9534" y="2944"/>
                </a:cubicBezTo>
                <a:cubicBezTo>
                  <a:pt x="9534" y="2800"/>
                  <a:pt x="9480" y="2673"/>
                  <a:pt x="9371" y="2547"/>
                </a:cubicBezTo>
                <a:lnTo>
                  <a:pt x="9353" y="2529"/>
                </a:lnTo>
                <a:lnTo>
                  <a:pt x="11466" y="452"/>
                </a:lnTo>
                <a:cubicBezTo>
                  <a:pt x="11502" y="434"/>
                  <a:pt x="11502" y="434"/>
                  <a:pt x="11520" y="434"/>
                </a:cubicBezTo>
                <a:lnTo>
                  <a:pt x="12170" y="434"/>
                </a:lnTo>
                <a:cubicBezTo>
                  <a:pt x="12278" y="434"/>
                  <a:pt x="12369" y="344"/>
                  <a:pt x="12369" y="236"/>
                </a:cubicBezTo>
                <a:cubicBezTo>
                  <a:pt x="12369" y="109"/>
                  <a:pt x="12314" y="1"/>
                  <a:pt x="1218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63"/>
          <p:cNvGrpSpPr/>
          <p:nvPr/>
        </p:nvGrpSpPr>
        <p:grpSpPr>
          <a:xfrm>
            <a:off x="3132353" y="2557959"/>
            <a:ext cx="456322" cy="327629"/>
            <a:chOff x="3347047" y="2595689"/>
            <a:chExt cx="456322" cy="327629"/>
          </a:xfrm>
        </p:grpSpPr>
        <p:sp>
          <p:nvSpPr>
            <p:cNvPr id="1029" name="Google Shape;1029;p63"/>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3"/>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3"/>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3"/>
          <p:cNvGrpSpPr/>
          <p:nvPr/>
        </p:nvGrpSpPr>
        <p:grpSpPr>
          <a:xfrm>
            <a:off x="3132046" y="3092268"/>
            <a:ext cx="456937" cy="455317"/>
            <a:chOff x="3279169" y="3140754"/>
            <a:chExt cx="456937" cy="455317"/>
          </a:xfrm>
        </p:grpSpPr>
        <p:sp>
          <p:nvSpPr>
            <p:cNvPr id="1038" name="Google Shape;1038;p6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3"/>
          <p:cNvGrpSpPr/>
          <p:nvPr/>
        </p:nvGrpSpPr>
        <p:grpSpPr>
          <a:xfrm>
            <a:off x="3131479" y="1881026"/>
            <a:ext cx="458071" cy="458233"/>
            <a:chOff x="3315457" y="1929804"/>
            <a:chExt cx="458071" cy="458233"/>
          </a:xfrm>
        </p:grpSpPr>
        <p:sp>
          <p:nvSpPr>
            <p:cNvPr id="1042" name="Google Shape;1042;p63"/>
            <p:cNvSpPr/>
            <p:nvPr/>
          </p:nvSpPr>
          <p:spPr>
            <a:xfrm>
              <a:off x="3315457" y="1929804"/>
              <a:ext cx="458071" cy="458233"/>
            </a:xfrm>
            <a:custGeom>
              <a:avLst/>
              <a:gdLst/>
              <a:ahLst/>
              <a:cxnLst/>
              <a:rect l="l" t="t" r="r" b="b"/>
              <a:pathLst>
                <a:path w="14138" h="14143" extrusionOk="0">
                  <a:moveTo>
                    <a:pt x="8234" y="1684"/>
                  </a:moveTo>
                  <a:lnTo>
                    <a:pt x="12441" y="5891"/>
                  </a:lnTo>
                  <a:lnTo>
                    <a:pt x="12206" y="6108"/>
                  </a:lnTo>
                  <a:lnTo>
                    <a:pt x="8017" y="1919"/>
                  </a:lnTo>
                  <a:lnTo>
                    <a:pt x="8234" y="1684"/>
                  </a:lnTo>
                  <a:close/>
                  <a:moveTo>
                    <a:pt x="7367" y="1865"/>
                  </a:moveTo>
                  <a:cubicBezTo>
                    <a:pt x="7403" y="1865"/>
                    <a:pt x="7421" y="1901"/>
                    <a:pt x="7457" y="1919"/>
                  </a:cubicBezTo>
                  <a:lnTo>
                    <a:pt x="12188" y="6649"/>
                  </a:lnTo>
                  <a:cubicBezTo>
                    <a:pt x="12242" y="6703"/>
                    <a:pt x="12242" y="6794"/>
                    <a:pt x="12188" y="6830"/>
                  </a:cubicBezTo>
                  <a:lnTo>
                    <a:pt x="11718" y="7317"/>
                  </a:lnTo>
                  <a:cubicBezTo>
                    <a:pt x="11700" y="7335"/>
                    <a:pt x="11664" y="7353"/>
                    <a:pt x="11628" y="7353"/>
                  </a:cubicBezTo>
                  <a:cubicBezTo>
                    <a:pt x="11574" y="7353"/>
                    <a:pt x="11556" y="7335"/>
                    <a:pt x="11538" y="7317"/>
                  </a:cubicBezTo>
                  <a:lnTo>
                    <a:pt x="6789" y="2569"/>
                  </a:lnTo>
                  <a:cubicBezTo>
                    <a:pt x="6771" y="2551"/>
                    <a:pt x="6753" y="2533"/>
                    <a:pt x="6753" y="2478"/>
                  </a:cubicBezTo>
                  <a:cubicBezTo>
                    <a:pt x="6753" y="2442"/>
                    <a:pt x="6771" y="2406"/>
                    <a:pt x="6789" y="2388"/>
                  </a:cubicBezTo>
                  <a:lnTo>
                    <a:pt x="7277" y="1919"/>
                  </a:lnTo>
                  <a:cubicBezTo>
                    <a:pt x="7295" y="1901"/>
                    <a:pt x="7313" y="1865"/>
                    <a:pt x="7367" y="1865"/>
                  </a:cubicBezTo>
                  <a:close/>
                  <a:moveTo>
                    <a:pt x="6771" y="3110"/>
                  </a:moveTo>
                  <a:lnTo>
                    <a:pt x="10960" y="7299"/>
                  </a:lnTo>
                  <a:lnTo>
                    <a:pt x="9497" y="8798"/>
                  </a:lnTo>
                  <a:cubicBezTo>
                    <a:pt x="9470" y="8834"/>
                    <a:pt x="9425" y="8852"/>
                    <a:pt x="9378" y="8852"/>
                  </a:cubicBezTo>
                  <a:cubicBezTo>
                    <a:pt x="9330" y="8852"/>
                    <a:pt x="9281" y="8834"/>
                    <a:pt x="9245" y="8798"/>
                  </a:cubicBezTo>
                  <a:lnTo>
                    <a:pt x="8775" y="8328"/>
                  </a:lnTo>
                  <a:cubicBezTo>
                    <a:pt x="8739" y="8274"/>
                    <a:pt x="8703" y="8184"/>
                    <a:pt x="8739" y="8130"/>
                  </a:cubicBezTo>
                  <a:lnTo>
                    <a:pt x="8938" y="7715"/>
                  </a:lnTo>
                  <a:cubicBezTo>
                    <a:pt x="9046" y="7498"/>
                    <a:pt x="9010" y="7209"/>
                    <a:pt x="8829" y="7028"/>
                  </a:cubicBezTo>
                  <a:lnTo>
                    <a:pt x="7060" y="5277"/>
                  </a:lnTo>
                  <a:cubicBezTo>
                    <a:pt x="6946" y="5163"/>
                    <a:pt x="6797" y="5100"/>
                    <a:pt x="6648" y="5100"/>
                  </a:cubicBezTo>
                  <a:cubicBezTo>
                    <a:pt x="6560" y="5100"/>
                    <a:pt x="6472" y="5122"/>
                    <a:pt x="6392" y="5169"/>
                  </a:cubicBezTo>
                  <a:lnTo>
                    <a:pt x="5977" y="5367"/>
                  </a:lnTo>
                  <a:cubicBezTo>
                    <a:pt x="5953" y="5373"/>
                    <a:pt x="5926" y="5377"/>
                    <a:pt x="5901" y="5377"/>
                  </a:cubicBezTo>
                  <a:cubicBezTo>
                    <a:pt x="5850" y="5377"/>
                    <a:pt x="5802" y="5361"/>
                    <a:pt x="5778" y="5313"/>
                  </a:cubicBezTo>
                  <a:lnTo>
                    <a:pt x="5309" y="4844"/>
                  </a:lnTo>
                  <a:cubicBezTo>
                    <a:pt x="5254" y="4808"/>
                    <a:pt x="5254" y="4771"/>
                    <a:pt x="5254" y="4717"/>
                  </a:cubicBezTo>
                  <a:cubicBezTo>
                    <a:pt x="5254" y="4663"/>
                    <a:pt x="5272" y="4627"/>
                    <a:pt x="5309" y="4573"/>
                  </a:cubicBezTo>
                  <a:lnTo>
                    <a:pt x="6771" y="3110"/>
                  </a:lnTo>
                  <a:close/>
                  <a:moveTo>
                    <a:pt x="8836" y="0"/>
                  </a:moveTo>
                  <a:cubicBezTo>
                    <a:pt x="8698" y="0"/>
                    <a:pt x="8559" y="50"/>
                    <a:pt x="8450" y="149"/>
                  </a:cubicBezTo>
                  <a:lnTo>
                    <a:pt x="7963" y="637"/>
                  </a:lnTo>
                  <a:cubicBezTo>
                    <a:pt x="7854" y="745"/>
                    <a:pt x="7818" y="853"/>
                    <a:pt x="7818" y="1016"/>
                  </a:cubicBezTo>
                  <a:cubicBezTo>
                    <a:pt x="7818" y="1142"/>
                    <a:pt x="7854" y="1269"/>
                    <a:pt x="7945" y="1377"/>
                  </a:cubicBezTo>
                  <a:lnTo>
                    <a:pt x="7728" y="1594"/>
                  </a:lnTo>
                  <a:cubicBezTo>
                    <a:pt x="7638" y="1503"/>
                    <a:pt x="7493" y="1467"/>
                    <a:pt x="7367" y="1467"/>
                  </a:cubicBezTo>
                  <a:cubicBezTo>
                    <a:pt x="7222" y="1467"/>
                    <a:pt x="7096" y="1503"/>
                    <a:pt x="6970" y="1630"/>
                  </a:cubicBezTo>
                  <a:lnTo>
                    <a:pt x="6500" y="2099"/>
                  </a:lnTo>
                  <a:cubicBezTo>
                    <a:pt x="6410" y="2190"/>
                    <a:pt x="6338" y="2316"/>
                    <a:pt x="6338" y="2478"/>
                  </a:cubicBezTo>
                  <a:cubicBezTo>
                    <a:pt x="6338" y="2623"/>
                    <a:pt x="6392" y="2731"/>
                    <a:pt x="6482" y="2840"/>
                  </a:cubicBezTo>
                  <a:lnTo>
                    <a:pt x="5020" y="4302"/>
                  </a:lnTo>
                  <a:cubicBezTo>
                    <a:pt x="4893" y="4428"/>
                    <a:pt x="4839" y="4573"/>
                    <a:pt x="4839" y="4735"/>
                  </a:cubicBezTo>
                  <a:cubicBezTo>
                    <a:pt x="4839" y="4898"/>
                    <a:pt x="4893" y="5060"/>
                    <a:pt x="5020" y="5169"/>
                  </a:cubicBezTo>
                  <a:lnTo>
                    <a:pt x="5489" y="5638"/>
                  </a:lnTo>
                  <a:cubicBezTo>
                    <a:pt x="5603" y="5752"/>
                    <a:pt x="5752" y="5815"/>
                    <a:pt x="5901" y="5815"/>
                  </a:cubicBezTo>
                  <a:cubicBezTo>
                    <a:pt x="5989" y="5815"/>
                    <a:pt x="6077" y="5793"/>
                    <a:pt x="6157" y="5746"/>
                  </a:cubicBezTo>
                  <a:lnTo>
                    <a:pt x="6572" y="5548"/>
                  </a:lnTo>
                  <a:cubicBezTo>
                    <a:pt x="6597" y="5542"/>
                    <a:pt x="6623" y="5538"/>
                    <a:pt x="6648" y="5538"/>
                  </a:cubicBezTo>
                  <a:cubicBezTo>
                    <a:pt x="6699" y="5538"/>
                    <a:pt x="6747" y="5554"/>
                    <a:pt x="6771" y="5602"/>
                  </a:cubicBezTo>
                  <a:lnTo>
                    <a:pt x="6843" y="5656"/>
                  </a:lnTo>
                  <a:lnTo>
                    <a:pt x="4207" y="8310"/>
                  </a:lnTo>
                  <a:cubicBezTo>
                    <a:pt x="3910" y="8591"/>
                    <a:pt x="3506" y="8766"/>
                    <a:pt x="3094" y="8766"/>
                  </a:cubicBezTo>
                  <a:cubicBezTo>
                    <a:pt x="3056" y="8766"/>
                    <a:pt x="3018" y="8765"/>
                    <a:pt x="2979" y="8762"/>
                  </a:cubicBezTo>
                  <a:cubicBezTo>
                    <a:pt x="2893" y="8754"/>
                    <a:pt x="2808" y="8750"/>
                    <a:pt x="2722" y="8750"/>
                  </a:cubicBezTo>
                  <a:cubicBezTo>
                    <a:pt x="2001" y="8750"/>
                    <a:pt x="1313" y="9022"/>
                    <a:pt x="813" y="9538"/>
                  </a:cubicBezTo>
                  <a:cubicBezTo>
                    <a:pt x="325" y="10044"/>
                    <a:pt x="54" y="10694"/>
                    <a:pt x="18" y="11398"/>
                  </a:cubicBezTo>
                  <a:cubicBezTo>
                    <a:pt x="0" y="12102"/>
                    <a:pt x="271" y="12770"/>
                    <a:pt x="740" y="13294"/>
                  </a:cubicBezTo>
                  <a:cubicBezTo>
                    <a:pt x="1246" y="13835"/>
                    <a:pt x="1950" y="14142"/>
                    <a:pt x="2690" y="14142"/>
                  </a:cubicBezTo>
                  <a:lnTo>
                    <a:pt x="2727" y="14142"/>
                  </a:lnTo>
                  <a:cubicBezTo>
                    <a:pt x="3449" y="14142"/>
                    <a:pt x="4135" y="13872"/>
                    <a:pt x="4659" y="13366"/>
                  </a:cubicBezTo>
                  <a:cubicBezTo>
                    <a:pt x="5218" y="12788"/>
                    <a:pt x="5507" y="11976"/>
                    <a:pt x="5417" y="11163"/>
                  </a:cubicBezTo>
                  <a:cubicBezTo>
                    <a:pt x="5381" y="10784"/>
                    <a:pt x="5507" y="10387"/>
                    <a:pt x="5778" y="10062"/>
                  </a:cubicBezTo>
                  <a:cubicBezTo>
                    <a:pt x="5850" y="9972"/>
                    <a:pt x="5850" y="9845"/>
                    <a:pt x="5760" y="9773"/>
                  </a:cubicBezTo>
                  <a:cubicBezTo>
                    <a:pt x="5717" y="9739"/>
                    <a:pt x="5663" y="9721"/>
                    <a:pt x="5611" y="9721"/>
                  </a:cubicBezTo>
                  <a:cubicBezTo>
                    <a:pt x="5553" y="9721"/>
                    <a:pt x="5500" y="9743"/>
                    <a:pt x="5471" y="9791"/>
                  </a:cubicBezTo>
                  <a:cubicBezTo>
                    <a:pt x="5128" y="10206"/>
                    <a:pt x="4965" y="10712"/>
                    <a:pt x="5020" y="11217"/>
                  </a:cubicBezTo>
                  <a:cubicBezTo>
                    <a:pt x="5074" y="11885"/>
                    <a:pt x="4839" y="12572"/>
                    <a:pt x="4352" y="13059"/>
                  </a:cubicBezTo>
                  <a:cubicBezTo>
                    <a:pt x="3900" y="13510"/>
                    <a:pt x="3322" y="13745"/>
                    <a:pt x="2690" y="13745"/>
                  </a:cubicBezTo>
                  <a:cubicBezTo>
                    <a:pt x="2059" y="13727"/>
                    <a:pt x="1463" y="13474"/>
                    <a:pt x="1047" y="13005"/>
                  </a:cubicBezTo>
                  <a:cubicBezTo>
                    <a:pt x="199" y="12120"/>
                    <a:pt x="253" y="10694"/>
                    <a:pt x="1102" y="9809"/>
                  </a:cubicBezTo>
                  <a:cubicBezTo>
                    <a:pt x="1534" y="9393"/>
                    <a:pt x="2108" y="9147"/>
                    <a:pt x="2711" y="9147"/>
                  </a:cubicBezTo>
                  <a:cubicBezTo>
                    <a:pt x="2788" y="9147"/>
                    <a:pt x="2866" y="9151"/>
                    <a:pt x="2943" y="9159"/>
                  </a:cubicBezTo>
                  <a:cubicBezTo>
                    <a:pt x="3002" y="9165"/>
                    <a:pt x="3061" y="9167"/>
                    <a:pt x="3119" y="9167"/>
                  </a:cubicBezTo>
                  <a:cubicBezTo>
                    <a:pt x="3633" y="9167"/>
                    <a:pt x="4123" y="8956"/>
                    <a:pt x="4496" y="8599"/>
                  </a:cubicBezTo>
                  <a:lnTo>
                    <a:pt x="7132" y="5963"/>
                  </a:lnTo>
                  <a:lnTo>
                    <a:pt x="8197" y="7010"/>
                  </a:lnTo>
                  <a:lnTo>
                    <a:pt x="6121" y="9087"/>
                  </a:lnTo>
                  <a:cubicBezTo>
                    <a:pt x="6031" y="9177"/>
                    <a:pt x="6031" y="9303"/>
                    <a:pt x="6121" y="9394"/>
                  </a:cubicBezTo>
                  <a:cubicBezTo>
                    <a:pt x="6157" y="9430"/>
                    <a:pt x="6211" y="9448"/>
                    <a:pt x="6247" y="9448"/>
                  </a:cubicBezTo>
                  <a:cubicBezTo>
                    <a:pt x="6302" y="9448"/>
                    <a:pt x="6374" y="9430"/>
                    <a:pt x="6392" y="9394"/>
                  </a:cubicBezTo>
                  <a:lnTo>
                    <a:pt x="8468" y="7317"/>
                  </a:lnTo>
                  <a:lnTo>
                    <a:pt x="8541" y="7371"/>
                  </a:lnTo>
                  <a:cubicBezTo>
                    <a:pt x="8577" y="7426"/>
                    <a:pt x="8595" y="7516"/>
                    <a:pt x="8577" y="7588"/>
                  </a:cubicBezTo>
                  <a:lnTo>
                    <a:pt x="8378" y="7985"/>
                  </a:lnTo>
                  <a:cubicBezTo>
                    <a:pt x="8270" y="8220"/>
                    <a:pt x="8306" y="8491"/>
                    <a:pt x="8486" y="8672"/>
                  </a:cubicBezTo>
                  <a:lnTo>
                    <a:pt x="8956" y="9141"/>
                  </a:lnTo>
                  <a:cubicBezTo>
                    <a:pt x="9082" y="9249"/>
                    <a:pt x="9227" y="9322"/>
                    <a:pt x="9389" y="9322"/>
                  </a:cubicBezTo>
                  <a:cubicBezTo>
                    <a:pt x="9552" y="9322"/>
                    <a:pt x="9678" y="9249"/>
                    <a:pt x="9822" y="9141"/>
                  </a:cubicBezTo>
                  <a:lnTo>
                    <a:pt x="11285" y="7678"/>
                  </a:lnTo>
                  <a:cubicBezTo>
                    <a:pt x="11375" y="7769"/>
                    <a:pt x="11520" y="7805"/>
                    <a:pt x="11646" y="7805"/>
                  </a:cubicBezTo>
                  <a:cubicBezTo>
                    <a:pt x="11791" y="7805"/>
                    <a:pt x="11917" y="7769"/>
                    <a:pt x="12025" y="7642"/>
                  </a:cubicBezTo>
                  <a:lnTo>
                    <a:pt x="12513" y="7173"/>
                  </a:lnTo>
                  <a:cubicBezTo>
                    <a:pt x="12711" y="6974"/>
                    <a:pt x="12711" y="6649"/>
                    <a:pt x="12531" y="6451"/>
                  </a:cubicBezTo>
                  <a:lnTo>
                    <a:pt x="12747" y="6234"/>
                  </a:lnTo>
                  <a:cubicBezTo>
                    <a:pt x="12838" y="6324"/>
                    <a:pt x="12982" y="6360"/>
                    <a:pt x="13109" y="6360"/>
                  </a:cubicBezTo>
                  <a:cubicBezTo>
                    <a:pt x="13253" y="6360"/>
                    <a:pt x="13379" y="6324"/>
                    <a:pt x="13506" y="6198"/>
                  </a:cubicBezTo>
                  <a:lnTo>
                    <a:pt x="13975" y="5728"/>
                  </a:lnTo>
                  <a:cubicBezTo>
                    <a:pt x="14084" y="5638"/>
                    <a:pt x="14138" y="5512"/>
                    <a:pt x="14138" y="5349"/>
                  </a:cubicBezTo>
                  <a:cubicBezTo>
                    <a:pt x="14102" y="5151"/>
                    <a:pt x="14048" y="5006"/>
                    <a:pt x="13957" y="4898"/>
                  </a:cubicBezTo>
                  <a:lnTo>
                    <a:pt x="10129" y="1088"/>
                  </a:lnTo>
                  <a:cubicBezTo>
                    <a:pt x="10084" y="1043"/>
                    <a:pt x="10035" y="1020"/>
                    <a:pt x="9985" y="1020"/>
                  </a:cubicBezTo>
                  <a:cubicBezTo>
                    <a:pt x="9935" y="1020"/>
                    <a:pt x="9886" y="1043"/>
                    <a:pt x="9841" y="1088"/>
                  </a:cubicBezTo>
                  <a:cubicBezTo>
                    <a:pt x="9750" y="1178"/>
                    <a:pt x="9750" y="1287"/>
                    <a:pt x="9841" y="1377"/>
                  </a:cubicBezTo>
                  <a:lnTo>
                    <a:pt x="13650" y="5187"/>
                  </a:lnTo>
                  <a:cubicBezTo>
                    <a:pt x="13686" y="5205"/>
                    <a:pt x="13704" y="5241"/>
                    <a:pt x="13704" y="5277"/>
                  </a:cubicBezTo>
                  <a:cubicBezTo>
                    <a:pt x="13704" y="5295"/>
                    <a:pt x="13686" y="5349"/>
                    <a:pt x="13650" y="5367"/>
                  </a:cubicBezTo>
                  <a:lnTo>
                    <a:pt x="13181" y="5837"/>
                  </a:lnTo>
                  <a:cubicBezTo>
                    <a:pt x="13163" y="5864"/>
                    <a:pt x="13131" y="5877"/>
                    <a:pt x="13097" y="5877"/>
                  </a:cubicBezTo>
                  <a:cubicBezTo>
                    <a:pt x="13063" y="5877"/>
                    <a:pt x="13027" y="5864"/>
                    <a:pt x="13000" y="5837"/>
                  </a:cubicBezTo>
                  <a:lnTo>
                    <a:pt x="8270" y="1106"/>
                  </a:lnTo>
                  <a:cubicBezTo>
                    <a:pt x="8234" y="1088"/>
                    <a:pt x="8216" y="1052"/>
                    <a:pt x="8216" y="1016"/>
                  </a:cubicBezTo>
                  <a:cubicBezTo>
                    <a:pt x="8216" y="998"/>
                    <a:pt x="8234" y="944"/>
                    <a:pt x="8270" y="926"/>
                  </a:cubicBezTo>
                  <a:lnTo>
                    <a:pt x="8739" y="456"/>
                  </a:lnTo>
                  <a:cubicBezTo>
                    <a:pt x="8757" y="429"/>
                    <a:pt x="8789" y="416"/>
                    <a:pt x="8823" y="416"/>
                  </a:cubicBezTo>
                  <a:cubicBezTo>
                    <a:pt x="8856" y="416"/>
                    <a:pt x="8893" y="429"/>
                    <a:pt x="8920" y="456"/>
                  </a:cubicBezTo>
                  <a:lnTo>
                    <a:pt x="9172" y="691"/>
                  </a:lnTo>
                  <a:cubicBezTo>
                    <a:pt x="9218" y="736"/>
                    <a:pt x="9267" y="759"/>
                    <a:pt x="9317" y="759"/>
                  </a:cubicBezTo>
                  <a:cubicBezTo>
                    <a:pt x="9367" y="759"/>
                    <a:pt x="9416" y="736"/>
                    <a:pt x="9461" y="691"/>
                  </a:cubicBezTo>
                  <a:cubicBezTo>
                    <a:pt x="9552" y="601"/>
                    <a:pt x="9552" y="492"/>
                    <a:pt x="9461" y="402"/>
                  </a:cubicBezTo>
                  <a:lnTo>
                    <a:pt x="9209" y="149"/>
                  </a:lnTo>
                  <a:cubicBezTo>
                    <a:pt x="9109" y="50"/>
                    <a:pt x="8974" y="0"/>
                    <a:pt x="88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3354045" y="2255198"/>
              <a:ext cx="97751" cy="88387"/>
            </a:xfrm>
            <a:custGeom>
              <a:avLst/>
              <a:gdLst/>
              <a:ahLst/>
              <a:cxnLst/>
              <a:rect l="l" t="t" r="r" b="b"/>
              <a:pathLst>
                <a:path w="3017" h="2728" extrusionOk="0">
                  <a:moveTo>
                    <a:pt x="1499" y="398"/>
                  </a:moveTo>
                  <a:cubicBezTo>
                    <a:pt x="1770" y="398"/>
                    <a:pt x="1987" y="488"/>
                    <a:pt x="2168" y="669"/>
                  </a:cubicBezTo>
                  <a:cubicBezTo>
                    <a:pt x="2348" y="849"/>
                    <a:pt x="2438" y="1084"/>
                    <a:pt x="2438" y="1355"/>
                  </a:cubicBezTo>
                  <a:cubicBezTo>
                    <a:pt x="2438" y="1626"/>
                    <a:pt x="2348" y="1842"/>
                    <a:pt x="2168" y="2023"/>
                  </a:cubicBezTo>
                  <a:cubicBezTo>
                    <a:pt x="1987" y="2204"/>
                    <a:pt x="1770" y="2294"/>
                    <a:pt x="1499" y="2294"/>
                  </a:cubicBezTo>
                  <a:cubicBezTo>
                    <a:pt x="1229" y="2294"/>
                    <a:pt x="994" y="2204"/>
                    <a:pt x="813" y="2023"/>
                  </a:cubicBezTo>
                  <a:cubicBezTo>
                    <a:pt x="633" y="1842"/>
                    <a:pt x="542" y="1626"/>
                    <a:pt x="542" y="1355"/>
                  </a:cubicBezTo>
                  <a:cubicBezTo>
                    <a:pt x="542" y="1084"/>
                    <a:pt x="633" y="849"/>
                    <a:pt x="813" y="669"/>
                  </a:cubicBezTo>
                  <a:cubicBezTo>
                    <a:pt x="994" y="488"/>
                    <a:pt x="1229" y="398"/>
                    <a:pt x="1499" y="398"/>
                  </a:cubicBezTo>
                  <a:close/>
                  <a:moveTo>
                    <a:pt x="1499" y="1"/>
                  </a:moveTo>
                  <a:cubicBezTo>
                    <a:pt x="1120" y="1"/>
                    <a:pt x="795" y="127"/>
                    <a:pt x="524" y="398"/>
                  </a:cubicBezTo>
                  <a:cubicBezTo>
                    <a:pt x="1" y="922"/>
                    <a:pt x="1" y="1806"/>
                    <a:pt x="524" y="2330"/>
                  </a:cubicBezTo>
                  <a:cubicBezTo>
                    <a:pt x="777" y="2565"/>
                    <a:pt x="1120" y="2727"/>
                    <a:pt x="1499" y="2727"/>
                  </a:cubicBezTo>
                  <a:cubicBezTo>
                    <a:pt x="1879" y="2727"/>
                    <a:pt x="2204" y="2601"/>
                    <a:pt x="2474" y="2330"/>
                  </a:cubicBezTo>
                  <a:cubicBezTo>
                    <a:pt x="3016" y="1788"/>
                    <a:pt x="3016" y="922"/>
                    <a:pt x="2474" y="398"/>
                  </a:cubicBezTo>
                  <a:cubicBezTo>
                    <a:pt x="2222" y="163"/>
                    <a:pt x="1879" y="1"/>
                    <a:pt x="14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3546533" y="2073984"/>
              <a:ext cx="82523" cy="81227"/>
            </a:xfrm>
            <a:custGeom>
              <a:avLst/>
              <a:gdLst/>
              <a:ahLst/>
              <a:cxnLst/>
              <a:rect l="l" t="t" r="r" b="b"/>
              <a:pathLst>
                <a:path w="2547" h="2507" extrusionOk="0">
                  <a:moveTo>
                    <a:pt x="235" y="1"/>
                  </a:moveTo>
                  <a:cubicBezTo>
                    <a:pt x="185" y="1"/>
                    <a:pt x="136" y="24"/>
                    <a:pt x="90" y="69"/>
                  </a:cubicBezTo>
                  <a:cubicBezTo>
                    <a:pt x="0" y="159"/>
                    <a:pt x="0" y="267"/>
                    <a:pt x="90" y="358"/>
                  </a:cubicBezTo>
                  <a:lnTo>
                    <a:pt x="2167" y="2434"/>
                  </a:lnTo>
                  <a:cubicBezTo>
                    <a:pt x="2221" y="2470"/>
                    <a:pt x="2257" y="2506"/>
                    <a:pt x="2311" y="2506"/>
                  </a:cubicBezTo>
                  <a:cubicBezTo>
                    <a:pt x="2347" y="2506"/>
                    <a:pt x="2420" y="2470"/>
                    <a:pt x="2438" y="2434"/>
                  </a:cubicBezTo>
                  <a:cubicBezTo>
                    <a:pt x="2546" y="2362"/>
                    <a:pt x="2546" y="2235"/>
                    <a:pt x="2456" y="2145"/>
                  </a:cubicBezTo>
                  <a:lnTo>
                    <a:pt x="379"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63"/>
          <p:cNvSpPr/>
          <p:nvPr/>
        </p:nvSpPr>
        <p:spPr>
          <a:xfrm>
            <a:off x="3131770" y="1250846"/>
            <a:ext cx="457488" cy="456322"/>
          </a:xfrm>
          <a:custGeom>
            <a:avLst/>
            <a:gdLst/>
            <a:ahLst/>
            <a:cxnLst/>
            <a:rect l="l" t="t" r="r" b="b"/>
            <a:pathLst>
              <a:path w="14120" h="14084" extrusionOk="0">
                <a:moveTo>
                  <a:pt x="4225" y="434"/>
                </a:moveTo>
                <a:lnTo>
                  <a:pt x="4225" y="975"/>
                </a:lnTo>
                <a:lnTo>
                  <a:pt x="2799" y="975"/>
                </a:lnTo>
                <a:lnTo>
                  <a:pt x="2799" y="434"/>
                </a:lnTo>
                <a:close/>
                <a:moveTo>
                  <a:pt x="4641" y="704"/>
                </a:moveTo>
                <a:lnTo>
                  <a:pt x="9967" y="1878"/>
                </a:lnTo>
                <a:lnTo>
                  <a:pt x="5453" y="1878"/>
                </a:lnTo>
                <a:lnTo>
                  <a:pt x="5453" y="1499"/>
                </a:lnTo>
                <a:cubicBezTo>
                  <a:pt x="5453" y="1192"/>
                  <a:pt x="5200" y="975"/>
                  <a:pt x="4912" y="975"/>
                </a:cubicBezTo>
                <a:lnTo>
                  <a:pt x="4641" y="975"/>
                </a:lnTo>
                <a:lnTo>
                  <a:pt x="4641" y="704"/>
                </a:lnTo>
                <a:close/>
                <a:moveTo>
                  <a:pt x="4912" y="1372"/>
                </a:moveTo>
                <a:cubicBezTo>
                  <a:pt x="4966" y="1372"/>
                  <a:pt x="5020" y="1427"/>
                  <a:pt x="5020" y="1499"/>
                </a:cubicBezTo>
                <a:lnTo>
                  <a:pt x="5020" y="2799"/>
                </a:lnTo>
                <a:lnTo>
                  <a:pt x="3431" y="2799"/>
                </a:lnTo>
                <a:cubicBezTo>
                  <a:pt x="3413" y="2799"/>
                  <a:pt x="3377" y="2781"/>
                  <a:pt x="3341" y="2763"/>
                </a:cubicBezTo>
                <a:lnTo>
                  <a:pt x="3016" y="2420"/>
                </a:lnTo>
                <a:cubicBezTo>
                  <a:pt x="2980" y="2402"/>
                  <a:pt x="2962" y="2366"/>
                  <a:pt x="2962" y="2329"/>
                </a:cubicBezTo>
                <a:lnTo>
                  <a:pt x="2962" y="1372"/>
                </a:lnTo>
                <a:close/>
                <a:moveTo>
                  <a:pt x="1589" y="2293"/>
                </a:moveTo>
                <a:lnTo>
                  <a:pt x="1589" y="2835"/>
                </a:lnTo>
                <a:lnTo>
                  <a:pt x="488" y="2835"/>
                </a:lnTo>
                <a:lnTo>
                  <a:pt x="488" y="2853"/>
                </a:lnTo>
                <a:cubicBezTo>
                  <a:pt x="434" y="2853"/>
                  <a:pt x="416" y="2817"/>
                  <a:pt x="416" y="2781"/>
                </a:cubicBezTo>
                <a:lnTo>
                  <a:pt x="416" y="2366"/>
                </a:lnTo>
                <a:cubicBezTo>
                  <a:pt x="416" y="2329"/>
                  <a:pt x="434" y="2293"/>
                  <a:pt x="488" y="2293"/>
                </a:cubicBezTo>
                <a:close/>
                <a:moveTo>
                  <a:pt x="2546" y="1409"/>
                </a:moveTo>
                <a:lnTo>
                  <a:pt x="2546" y="2347"/>
                </a:lnTo>
                <a:cubicBezTo>
                  <a:pt x="2546" y="2492"/>
                  <a:pt x="2600" y="2618"/>
                  <a:pt x="2709" y="2727"/>
                </a:cubicBezTo>
                <a:lnTo>
                  <a:pt x="3052" y="3070"/>
                </a:lnTo>
                <a:cubicBezTo>
                  <a:pt x="3142" y="3160"/>
                  <a:pt x="3268" y="3232"/>
                  <a:pt x="3431" y="3232"/>
                </a:cubicBezTo>
                <a:lnTo>
                  <a:pt x="5038" y="3232"/>
                </a:lnTo>
                <a:lnTo>
                  <a:pt x="5038" y="3647"/>
                </a:lnTo>
                <a:cubicBezTo>
                  <a:pt x="5038" y="3702"/>
                  <a:pt x="4966" y="3774"/>
                  <a:pt x="4912" y="3774"/>
                </a:cubicBezTo>
                <a:lnTo>
                  <a:pt x="2131" y="3774"/>
                </a:lnTo>
                <a:cubicBezTo>
                  <a:pt x="2059" y="3774"/>
                  <a:pt x="2023" y="3720"/>
                  <a:pt x="2023" y="3666"/>
                </a:cubicBezTo>
                <a:lnTo>
                  <a:pt x="2023" y="1517"/>
                </a:lnTo>
                <a:cubicBezTo>
                  <a:pt x="2023" y="1445"/>
                  <a:pt x="2059" y="1409"/>
                  <a:pt x="2131" y="1409"/>
                </a:cubicBezTo>
                <a:close/>
                <a:moveTo>
                  <a:pt x="12712" y="3250"/>
                </a:moveTo>
                <a:lnTo>
                  <a:pt x="12712" y="4225"/>
                </a:lnTo>
                <a:lnTo>
                  <a:pt x="11610" y="4243"/>
                </a:lnTo>
                <a:cubicBezTo>
                  <a:pt x="11610" y="4243"/>
                  <a:pt x="11592" y="4243"/>
                  <a:pt x="11592" y="4225"/>
                </a:cubicBezTo>
                <a:lnTo>
                  <a:pt x="11592" y="3250"/>
                </a:lnTo>
                <a:close/>
                <a:moveTo>
                  <a:pt x="3955" y="4171"/>
                </a:moveTo>
                <a:lnTo>
                  <a:pt x="3521" y="4586"/>
                </a:lnTo>
                <a:lnTo>
                  <a:pt x="3124" y="4171"/>
                </a:lnTo>
                <a:close/>
                <a:moveTo>
                  <a:pt x="4243" y="4442"/>
                </a:moveTo>
                <a:lnTo>
                  <a:pt x="4243" y="5254"/>
                </a:lnTo>
                <a:lnTo>
                  <a:pt x="3828" y="4857"/>
                </a:lnTo>
                <a:lnTo>
                  <a:pt x="4243" y="4442"/>
                </a:lnTo>
                <a:close/>
                <a:moveTo>
                  <a:pt x="2799" y="4478"/>
                </a:moveTo>
                <a:lnTo>
                  <a:pt x="3232" y="4875"/>
                </a:lnTo>
                <a:lnTo>
                  <a:pt x="2799" y="5291"/>
                </a:lnTo>
                <a:lnTo>
                  <a:pt x="2799" y="4478"/>
                </a:lnTo>
                <a:close/>
                <a:moveTo>
                  <a:pt x="3521" y="5146"/>
                </a:moveTo>
                <a:lnTo>
                  <a:pt x="4153" y="5760"/>
                </a:lnTo>
                <a:lnTo>
                  <a:pt x="3521" y="6374"/>
                </a:lnTo>
                <a:lnTo>
                  <a:pt x="2889" y="5760"/>
                </a:lnTo>
                <a:lnTo>
                  <a:pt x="3521" y="5146"/>
                </a:lnTo>
                <a:close/>
                <a:moveTo>
                  <a:pt x="2799" y="6248"/>
                </a:moveTo>
                <a:lnTo>
                  <a:pt x="3232" y="6663"/>
                </a:lnTo>
                <a:lnTo>
                  <a:pt x="2799" y="7060"/>
                </a:lnTo>
                <a:lnTo>
                  <a:pt x="2799" y="6248"/>
                </a:lnTo>
                <a:close/>
                <a:moveTo>
                  <a:pt x="4243" y="6248"/>
                </a:moveTo>
                <a:lnTo>
                  <a:pt x="4243" y="7060"/>
                </a:lnTo>
                <a:lnTo>
                  <a:pt x="3828" y="6663"/>
                </a:lnTo>
                <a:lnTo>
                  <a:pt x="4243" y="6248"/>
                </a:lnTo>
                <a:close/>
                <a:moveTo>
                  <a:pt x="3521" y="6952"/>
                </a:moveTo>
                <a:lnTo>
                  <a:pt x="4153" y="7566"/>
                </a:lnTo>
                <a:lnTo>
                  <a:pt x="3521" y="8161"/>
                </a:lnTo>
                <a:lnTo>
                  <a:pt x="2889" y="7566"/>
                </a:lnTo>
                <a:lnTo>
                  <a:pt x="3521" y="6952"/>
                </a:lnTo>
                <a:close/>
                <a:moveTo>
                  <a:pt x="2799" y="8053"/>
                </a:moveTo>
                <a:lnTo>
                  <a:pt x="3232" y="8468"/>
                </a:lnTo>
                <a:lnTo>
                  <a:pt x="2799" y="8866"/>
                </a:lnTo>
                <a:lnTo>
                  <a:pt x="2799" y="8053"/>
                </a:lnTo>
                <a:close/>
                <a:moveTo>
                  <a:pt x="4225" y="8053"/>
                </a:moveTo>
                <a:lnTo>
                  <a:pt x="4225" y="8866"/>
                </a:lnTo>
                <a:lnTo>
                  <a:pt x="3792" y="8468"/>
                </a:lnTo>
                <a:lnTo>
                  <a:pt x="4225" y="8053"/>
                </a:lnTo>
                <a:close/>
                <a:moveTo>
                  <a:pt x="3521" y="8739"/>
                </a:moveTo>
                <a:lnTo>
                  <a:pt x="4153" y="9353"/>
                </a:lnTo>
                <a:lnTo>
                  <a:pt x="3521" y="9949"/>
                </a:lnTo>
                <a:lnTo>
                  <a:pt x="2889" y="9353"/>
                </a:lnTo>
                <a:lnTo>
                  <a:pt x="3521" y="8739"/>
                </a:lnTo>
                <a:close/>
                <a:moveTo>
                  <a:pt x="2799" y="9841"/>
                </a:moveTo>
                <a:lnTo>
                  <a:pt x="3232" y="10256"/>
                </a:lnTo>
                <a:lnTo>
                  <a:pt x="2799" y="10653"/>
                </a:lnTo>
                <a:lnTo>
                  <a:pt x="2799" y="9841"/>
                </a:lnTo>
                <a:close/>
                <a:moveTo>
                  <a:pt x="4225" y="9841"/>
                </a:moveTo>
                <a:lnTo>
                  <a:pt x="4225" y="10653"/>
                </a:lnTo>
                <a:lnTo>
                  <a:pt x="3792" y="10256"/>
                </a:lnTo>
                <a:lnTo>
                  <a:pt x="4225" y="9841"/>
                </a:lnTo>
                <a:close/>
                <a:moveTo>
                  <a:pt x="3521" y="10545"/>
                </a:moveTo>
                <a:lnTo>
                  <a:pt x="4153" y="11159"/>
                </a:lnTo>
                <a:lnTo>
                  <a:pt x="3521" y="11755"/>
                </a:lnTo>
                <a:lnTo>
                  <a:pt x="2889" y="11159"/>
                </a:lnTo>
                <a:lnTo>
                  <a:pt x="3521" y="10545"/>
                </a:lnTo>
                <a:close/>
                <a:moveTo>
                  <a:pt x="2799" y="11646"/>
                </a:moveTo>
                <a:lnTo>
                  <a:pt x="3232" y="12061"/>
                </a:lnTo>
                <a:lnTo>
                  <a:pt x="2799" y="12459"/>
                </a:lnTo>
                <a:lnTo>
                  <a:pt x="2799" y="11646"/>
                </a:lnTo>
                <a:close/>
                <a:moveTo>
                  <a:pt x="4243" y="11646"/>
                </a:moveTo>
                <a:lnTo>
                  <a:pt x="4243" y="12459"/>
                </a:lnTo>
                <a:lnTo>
                  <a:pt x="3828" y="12061"/>
                </a:lnTo>
                <a:lnTo>
                  <a:pt x="4243" y="11646"/>
                </a:lnTo>
                <a:close/>
                <a:moveTo>
                  <a:pt x="3521" y="12314"/>
                </a:moveTo>
                <a:lnTo>
                  <a:pt x="3937" y="12711"/>
                </a:lnTo>
                <a:lnTo>
                  <a:pt x="3124" y="12711"/>
                </a:lnTo>
                <a:lnTo>
                  <a:pt x="3521" y="12314"/>
                </a:lnTo>
                <a:close/>
                <a:moveTo>
                  <a:pt x="2709" y="0"/>
                </a:moveTo>
                <a:cubicBezTo>
                  <a:pt x="2528" y="0"/>
                  <a:pt x="2402" y="145"/>
                  <a:pt x="2402" y="325"/>
                </a:cubicBezTo>
                <a:lnTo>
                  <a:pt x="2402" y="957"/>
                </a:lnTo>
                <a:lnTo>
                  <a:pt x="2131" y="957"/>
                </a:lnTo>
                <a:cubicBezTo>
                  <a:pt x="1842" y="957"/>
                  <a:pt x="1589" y="1192"/>
                  <a:pt x="1589" y="1499"/>
                </a:cubicBezTo>
                <a:lnTo>
                  <a:pt x="1589" y="1878"/>
                </a:lnTo>
                <a:lnTo>
                  <a:pt x="488" y="1878"/>
                </a:lnTo>
                <a:cubicBezTo>
                  <a:pt x="217" y="1878"/>
                  <a:pt x="0" y="2095"/>
                  <a:pt x="0" y="2347"/>
                </a:cubicBezTo>
                <a:lnTo>
                  <a:pt x="0" y="2763"/>
                </a:lnTo>
                <a:cubicBezTo>
                  <a:pt x="0" y="3034"/>
                  <a:pt x="235" y="3232"/>
                  <a:pt x="488" y="3232"/>
                </a:cubicBezTo>
                <a:lnTo>
                  <a:pt x="1589" y="3232"/>
                </a:lnTo>
                <a:lnTo>
                  <a:pt x="1589" y="3611"/>
                </a:lnTo>
                <a:cubicBezTo>
                  <a:pt x="1589" y="3900"/>
                  <a:pt x="1842" y="4153"/>
                  <a:pt x="2131" y="4153"/>
                </a:cubicBezTo>
                <a:lnTo>
                  <a:pt x="2402" y="4153"/>
                </a:lnTo>
                <a:lnTo>
                  <a:pt x="2402" y="12711"/>
                </a:lnTo>
                <a:lnTo>
                  <a:pt x="1752" y="12711"/>
                </a:lnTo>
                <a:cubicBezTo>
                  <a:pt x="1517" y="12711"/>
                  <a:pt x="1318" y="12892"/>
                  <a:pt x="1318" y="13145"/>
                </a:cubicBezTo>
                <a:lnTo>
                  <a:pt x="1318" y="13650"/>
                </a:lnTo>
                <a:cubicBezTo>
                  <a:pt x="1318" y="13885"/>
                  <a:pt x="1499" y="14084"/>
                  <a:pt x="1752" y="14084"/>
                </a:cubicBezTo>
                <a:lnTo>
                  <a:pt x="2131" y="14084"/>
                </a:lnTo>
                <a:cubicBezTo>
                  <a:pt x="2239" y="14084"/>
                  <a:pt x="2330" y="13993"/>
                  <a:pt x="2330" y="13885"/>
                </a:cubicBezTo>
                <a:cubicBezTo>
                  <a:pt x="2330" y="13777"/>
                  <a:pt x="2239" y="13686"/>
                  <a:pt x="2131" y="13686"/>
                </a:cubicBezTo>
                <a:lnTo>
                  <a:pt x="1752" y="13686"/>
                </a:lnTo>
                <a:cubicBezTo>
                  <a:pt x="1752" y="13686"/>
                  <a:pt x="1716" y="13686"/>
                  <a:pt x="1716" y="13650"/>
                </a:cubicBezTo>
                <a:lnTo>
                  <a:pt x="1716" y="13145"/>
                </a:lnTo>
                <a:cubicBezTo>
                  <a:pt x="1716" y="13145"/>
                  <a:pt x="1716" y="13109"/>
                  <a:pt x="1752" y="13109"/>
                </a:cubicBezTo>
                <a:lnTo>
                  <a:pt x="7530" y="13109"/>
                </a:lnTo>
                <a:cubicBezTo>
                  <a:pt x="7548" y="13109"/>
                  <a:pt x="7566" y="13145"/>
                  <a:pt x="7566" y="13163"/>
                </a:cubicBezTo>
                <a:lnTo>
                  <a:pt x="7566" y="13650"/>
                </a:lnTo>
                <a:cubicBezTo>
                  <a:pt x="7566" y="13650"/>
                  <a:pt x="7566" y="13668"/>
                  <a:pt x="7548" y="13668"/>
                </a:cubicBezTo>
                <a:lnTo>
                  <a:pt x="3070" y="13668"/>
                </a:lnTo>
                <a:cubicBezTo>
                  <a:pt x="2962" y="13668"/>
                  <a:pt x="2871" y="13759"/>
                  <a:pt x="2871" y="13885"/>
                </a:cubicBezTo>
                <a:cubicBezTo>
                  <a:pt x="2871" y="13993"/>
                  <a:pt x="2962" y="14084"/>
                  <a:pt x="3070" y="14084"/>
                </a:cubicBezTo>
                <a:lnTo>
                  <a:pt x="7548" y="14084"/>
                </a:lnTo>
                <a:cubicBezTo>
                  <a:pt x="7764" y="14084"/>
                  <a:pt x="7963" y="13903"/>
                  <a:pt x="7963" y="13650"/>
                </a:cubicBezTo>
                <a:lnTo>
                  <a:pt x="7963" y="13163"/>
                </a:lnTo>
                <a:cubicBezTo>
                  <a:pt x="7963" y="12910"/>
                  <a:pt x="7764" y="12711"/>
                  <a:pt x="7512" y="12711"/>
                </a:cubicBezTo>
                <a:lnTo>
                  <a:pt x="4659" y="12711"/>
                </a:lnTo>
                <a:lnTo>
                  <a:pt x="4659" y="4153"/>
                </a:lnTo>
                <a:lnTo>
                  <a:pt x="4930" y="4153"/>
                </a:lnTo>
                <a:cubicBezTo>
                  <a:pt x="5218" y="4153"/>
                  <a:pt x="5471" y="3900"/>
                  <a:pt x="5471" y="3611"/>
                </a:cubicBezTo>
                <a:lnTo>
                  <a:pt x="5471" y="3232"/>
                </a:lnTo>
                <a:lnTo>
                  <a:pt x="9389" y="3232"/>
                </a:lnTo>
                <a:cubicBezTo>
                  <a:pt x="9498" y="3232"/>
                  <a:pt x="9588" y="3142"/>
                  <a:pt x="9588" y="3016"/>
                </a:cubicBezTo>
                <a:cubicBezTo>
                  <a:pt x="9588" y="2907"/>
                  <a:pt x="9498" y="2817"/>
                  <a:pt x="9389" y="2817"/>
                </a:cubicBezTo>
                <a:lnTo>
                  <a:pt x="5471" y="2817"/>
                </a:lnTo>
                <a:lnTo>
                  <a:pt x="5471" y="2311"/>
                </a:lnTo>
                <a:lnTo>
                  <a:pt x="13614" y="2311"/>
                </a:lnTo>
                <a:cubicBezTo>
                  <a:pt x="13669" y="2311"/>
                  <a:pt x="13687" y="2329"/>
                  <a:pt x="13687" y="2366"/>
                </a:cubicBezTo>
                <a:lnTo>
                  <a:pt x="13687" y="2781"/>
                </a:lnTo>
                <a:cubicBezTo>
                  <a:pt x="13687" y="2817"/>
                  <a:pt x="13669" y="2853"/>
                  <a:pt x="13614" y="2853"/>
                </a:cubicBezTo>
                <a:lnTo>
                  <a:pt x="10346" y="2853"/>
                </a:lnTo>
                <a:cubicBezTo>
                  <a:pt x="10238" y="2853"/>
                  <a:pt x="10148" y="2943"/>
                  <a:pt x="10148" y="3052"/>
                </a:cubicBezTo>
                <a:cubicBezTo>
                  <a:pt x="10148" y="3160"/>
                  <a:pt x="10238" y="3250"/>
                  <a:pt x="10346" y="3250"/>
                </a:cubicBezTo>
                <a:lnTo>
                  <a:pt x="11195" y="3250"/>
                </a:lnTo>
                <a:lnTo>
                  <a:pt x="11195" y="4225"/>
                </a:lnTo>
                <a:cubicBezTo>
                  <a:pt x="11195" y="4442"/>
                  <a:pt x="11375" y="4659"/>
                  <a:pt x="11628" y="4659"/>
                </a:cubicBezTo>
                <a:lnTo>
                  <a:pt x="11971" y="4659"/>
                </a:lnTo>
                <a:lnTo>
                  <a:pt x="11971" y="5507"/>
                </a:lnTo>
                <a:cubicBezTo>
                  <a:pt x="11971" y="5706"/>
                  <a:pt x="12098" y="5923"/>
                  <a:pt x="12314" y="5959"/>
                </a:cubicBezTo>
                <a:cubicBezTo>
                  <a:pt x="12513" y="6031"/>
                  <a:pt x="12639" y="6211"/>
                  <a:pt x="12639" y="6428"/>
                </a:cubicBezTo>
                <a:cubicBezTo>
                  <a:pt x="12621" y="6663"/>
                  <a:pt x="12441" y="6861"/>
                  <a:pt x="12224" y="6861"/>
                </a:cubicBezTo>
                <a:cubicBezTo>
                  <a:pt x="12080" y="6861"/>
                  <a:pt x="11971" y="6825"/>
                  <a:pt x="11881" y="6735"/>
                </a:cubicBezTo>
                <a:cubicBezTo>
                  <a:pt x="11791" y="6645"/>
                  <a:pt x="11719" y="6518"/>
                  <a:pt x="11719" y="6392"/>
                </a:cubicBezTo>
                <a:cubicBezTo>
                  <a:pt x="11719" y="6284"/>
                  <a:pt x="11628" y="6193"/>
                  <a:pt x="11520" y="6193"/>
                </a:cubicBezTo>
                <a:cubicBezTo>
                  <a:pt x="11412" y="6193"/>
                  <a:pt x="11321" y="6284"/>
                  <a:pt x="11321" y="6392"/>
                </a:cubicBezTo>
                <a:cubicBezTo>
                  <a:pt x="11321" y="6645"/>
                  <a:pt x="11412" y="6861"/>
                  <a:pt x="11592" y="7024"/>
                </a:cubicBezTo>
                <a:cubicBezTo>
                  <a:pt x="11737" y="7186"/>
                  <a:pt x="11971" y="7277"/>
                  <a:pt x="12188" y="7277"/>
                </a:cubicBezTo>
                <a:lnTo>
                  <a:pt x="12260" y="7277"/>
                </a:lnTo>
                <a:cubicBezTo>
                  <a:pt x="12712" y="7241"/>
                  <a:pt x="13055" y="6879"/>
                  <a:pt x="13073" y="6464"/>
                </a:cubicBezTo>
                <a:cubicBezTo>
                  <a:pt x="13091" y="6049"/>
                  <a:pt x="12856" y="5670"/>
                  <a:pt x="12441" y="5561"/>
                </a:cubicBezTo>
                <a:cubicBezTo>
                  <a:pt x="12423" y="5561"/>
                  <a:pt x="12405" y="5507"/>
                  <a:pt x="12405" y="5489"/>
                </a:cubicBezTo>
                <a:lnTo>
                  <a:pt x="12405" y="4623"/>
                </a:lnTo>
                <a:lnTo>
                  <a:pt x="12730" y="4623"/>
                </a:lnTo>
                <a:cubicBezTo>
                  <a:pt x="12964" y="4623"/>
                  <a:pt x="13163" y="4442"/>
                  <a:pt x="13163" y="4207"/>
                </a:cubicBezTo>
                <a:lnTo>
                  <a:pt x="13163" y="3232"/>
                </a:lnTo>
                <a:lnTo>
                  <a:pt x="13632" y="3232"/>
                </a:lnTo>
                <a:cubicBezTo>
                  <a:pt x="13903" y="3232"/>
                  <a:pt x="14120" y="2997"/>
                  <a:pt x="14120" y="2763"/>
                </a:cubicBezTo>
                <a:lnTo>
                  <a:pt x="14120" y="2347"/>
                </a:lnTo>
                <a:cubicBezTo>
                  <a:pt x="14084" y="2095"/>
                  <a:pt x="13867" y="1878"/>
                  <a:pt x="13614" y="1878"/>
                </a:cubicBezTo>
                <a:lnTo>
                  <a:pt x="11881" y="1878"/>
                </a:lnTo>
                <a:lnTo>
                  <a:pt x="4659" y="271"/>
                </a:lnTo>
                <a:cubicBezTo>
                  <a:pt x="4641" y="109"/>
                  <a:pt x="4496" y="0"/>
                  <a:pt x="43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2340641" y="1250328"/>
            <a:ext cx="458104" cy="457358"/>
          </a:xfrm>
          <a:custGeom>
            <a:avLst/>
            <a:gdLst/>
            <a:ahLst/>
            <a:cxnLst/>
            <a:rect l="l" t="t" r="r" b="b"/>
            <a:pathLst>
              <a:path w="14139" h="14116" extrusionOk="0">
                <a:moveTo>
                  <a:pt x="11669" y="939"/>
                </a:moveTo>
                <a:cubicBezTo>
                  <a:pt x="11868" y="939"/>
                  <a:pt x="12062" y="1016"/>
                  <a:pt x="12206" y="1170"/>
                </a:cubicBezTo>
                <a:lnTo>
                  <a:pt x="12928" y="1892"/>
                </a:lnTo>
                <a:cubicBezTo>
                  <a:pt x="13253" y="2217"/>
                  <a:pt x="13253" y="2704"/>
                  <a:pt x="12946" y="3011"/>
                </a:cubicBezTo>
                <a:lnTo>
                  <a:pt x="12621" y="3318"/>
                </a:lnTo>
                <a:lnTo>
                  <a:pt x="10798" y="1495"/>
                </a:lnTo>
                <a:lnTo>
                  <a:pt x="11105" y="1170"/>
                </a:lnTo>
                <a:cubicBezTo>
                  <a:pt x="11267" y="1016"/>
                  <a:pt x="11470" y="939"/>
                  <a:pt x="11669" y="939"/>
                </a:cubicBezTo>
                <a:close/>
                <a:moveTo>
                  <a:pt x="10527" y="1784"/>
                </a:moveTo>
                <a:lnTo>
                  <a:pt x="12351" y="3607"/>
                </a:lnTo>
                <a:lnTo>
                  <a:pt x="11683" y="4293"/>
                </a:lnTo>
                <a:lnTo>
                  <a:pt x="9841" y="2470"/>
                </a:lnTo>
                <a:lnTo>
                  <a:pt x="10527" y="1784"/>
                </a:lnTo>
                <a:close/>
                <a:moveTo>
                  <a:pt x="8135" y="5670"/>
                </a:moveTo>
                <a:cubicBezTo>
                  <a:pt x="8153" y="5670"/>
                  <a:pt x="8171" y="5675"/>
                  <a:pt x="8180" y="5684"/>
                </a:cubicBezTo>
                <a:lnTo>
                  <a:pt x="8432" y="5936"/>
                </a:lnTo>
                <a:cubicBezTo>
                  <a:pt x="8451" y="5954"/>
                  <a:pt x="8451" y="6009"/>
                  <a:pt x="8432" y="6027"/>
                </a:cubicBezTo>
                <a:lnTo>
                  <a:pt x="7927" y="6532"/>
                </a:lnTo>
                <a:lnTo>
                  <a:pt x="7584" y="6189"/>
                </a:lnTo>
                <a:lnTo>
                  <a:pt x="8089" y="5684"/>
                </a:lnTo>
                <a:cubicBezTo>
                  <a:pt x="8098" y="5675"/>
                  <a:pt x="8116" y="5670"/>
                  <a:pt x="8135" y="5670"/>
                </a:cubicBezTo>
                <a:close/>
                <a:moveTo>
                  <a:pt x="6167" y="5416"/>
                </a:moveTo>
                <a:cubicBezTo>
                  <a:pt x="6209" y="5416"/>
                  <a:pt x="6252" y="5435"/>
                  <a:pt x="6284" y="5467"/>
                </a:cubicBezTo>
                <a:lnTo>
                  <a:pt x="8649" y="7832"/>
                </a:lnTo>
                <a:cubicBezTo>
                  <a:pt x="8721" y="7886"/>
                  <a:pt x="8721" y="7977"/>
                  <a:pt x="8667" y="8031"/>
                </a:cubicBezTo>
                <a:lnTo>
                  <a:pt x="8180" y="8970"/>
                </a:lnTo>
                <a:cubicBezTo>
                  <a:pt x="8162" y="9006"/>
                  <a:pt x="8107" y="9060"/>
                  <a:pt x="8035" y="9060"/>
                </a:cubicBezTo>
                <a:cubicBezTo>
                  <a:pt x="7981" y="9060"/>
                  <a:pt x="7927" y="9060"/>
                  <a:pt x="7891" y="9006"/>
                </a:cubicBezTo>
                <a:lnTo>
                  <a:pt x="7132" y="8266"/>
                </a:lnTo>
                <a:cubicBezTo>
                  <a:pt x="7087" y="8220"/>
                  <a:pt x="7038" y="8198"/>
                  <a:pt x="6988" y="8198"/>
                </a:cubicBezTo>
                <a:cubicBezTo>
                  <a:pt x="6938" y="8198"/>
                  <a:pt x="6889" y="8220"/>
                  <a:pt x="6844" y="8266"/>
                </a:cubicBezTo>
                <a:cubicBezTo>
                  <a:pt x="6753" y="8356"/>
                  <a:pt x="6753" y="8464"/>
                  <a:pt x="6844" y="8554"/>
                </a:cubicBezTo>
                <a:lnTo>
                  <a:pt x="7114" y="8825"/>
                </a:lnTo>
                <a:lnTo>
                  <a:pt x="6049" y="9891"/>
                </a:lnTo>
                <a:cubicBezTo>
                  <a:pt x="6013" y="9927"/>
                  <a:pt x="5941" y="9963"/>
                  <a:pt x="5905" y="9963"/>
                </a:cubicBezTo>
                <a:cubicBezTo>
                  <a:pt x="5832" y="9963"/>
                  <a:pt x="5778" y="9927"/>
                  <a:pt x="5742" y="9891"/>
                </a:cubicBezTo>
                <a:lnTo>
                  <a:pt x="4225" y="8374"/>
                </a:lnTo>
                <a:cubicBezTo>
                  <a:pt x="4189" y="8338"/>
                  <a:pt x="4153" y="8266"/>
                  <a:pt x="4153" y="8211"/>
                </a:cubicBezTo>
                <a:cubicBezTo>
                  <a:pt x="4153" y="8157"/>
                  <a:pt x="4189" y="8103"/>
                  <a:pt x="4225" y="8067"/>
                </a:cubicBezTo>
                <a:lnTo>
                  <a:pt x="5291" y="7002"/>
                </a:lnTo>
                <a:lnTo>
                  <a:pt x="6176" y="7886"/>
                </a:lnTo>
                <a:cubicBezTo>
                  <a:pt x="6212" y="7932"/>
                  <a:pt x="6261" y="7954"/>
                  <a:pt x="6313" y="7954"/>
                </a:cubicBezTo>
                <a:cubicBezTo>
                  <a:pt x="6365" y="7954"/>
                  <a:pt x="6419" y="7932"/>
                  <a:pt x="6464" y="7886"/>
                </a:cubicBezTo>
                <a:cubicBezTo>
                  <a:pt x="6555" y="7796"/>
                  <a:pt x="6555" y="7670"/>
                  <a:pt x="6464" y="7579"/>
                </a:cubicBezTo>
                <a:lnTo>
                  <a:pt x="5110" y="6225"/>
                </a:lnTo>
                <a:cubicBezTo>
                  <a:pt x="5056" y="6189"/>
                  <a:pt x="5038" y="6135"/>
                  <a:pt x="5056" y="6081"/>
                </a:cubicBezTo>
                <a:cubicBezTo>
                  <a:pt x="5056" y="6009"/>
                  <a:pt x="5110" y="5954"/>
                  <a:pt x="5146" y="5936"/>
                </a:cubicBezTo>
                <a:lnTo>
                  <a:pt x="6085" y="5449"/>
                </a:lnTo>
                <a:cubicBezTo>
                  <a:pt x="6108" y="5426"/>
                  <a:pt x="6137" y="5416"/>
                  <a:pt x="6167" y="5416"/>
                </a:cubicBezTo>
                <a:close/>
                <a:moveTo>
                  <a:pt x="4370" y="9060"/>
                </a:moveTo>
                <a:lnTo>
                  <a:pt x="5038" y="9728"/>
                </a:lnTo>
                <a:lnTo>
                  <a:pt x="2023" y="12761"/>
                </a:lnTo>
                <a:cubicBezTo>
                  <a:pt x="1698" y="13068"/>
                  <a:pt x="1337" y="13285"/>
                  <a:pt x="903" y="13448"/>
                </a:cubicBezTo>
                <a:lnTo>
                  <a:pt x="488" y="13610"/>
                </a:lnTo>
                <a:lnTo>
                  <a:pt x="632" y="13177"/>
                </a:lnTo>
                <a:cubicBezTo>
                  <a:pt x="795" y="12780"/>
                  <a:pt x="1030" y="12400"/>
                  <a:pt x="1337" y="12075"/>
                </a:cubicBezTo>
                <a:lnTo>
                  <a:pt x="4370" y="9060"/>
                </a:lnTo>
                <a:close/>
                <a:moveTo>
                  <a:pt x="13903" y="1"/>
                </a:moveTo>
                <a:cubicBezTo>
                  <a:pt x="13854" y="1"/>
                  <a:pt x="13804" y="23"/>
                  <a:pt x="13759" y="68"/>
                </a:cubicBezTo>
                <a:lnTo>
                  <a:pt x="12712" y="1116"/>
                </a:lnTo>
                <a:lnTo>
                  <a:pt x="12513" y="899"/>
                </a:lnTo>
                <a:cubicBezTo>
                  <a:pt x="12278" y="664"/>
                  <a:pt x="11971" y="547"/>
                  <a:pt x="11664" y="547"/>
                </a:cubicBezTo>
                <a:cubicBezTo>
                  <a:pt x="11357" y="547"/>
                  <a:pt x="11051" y="664"/>
                  <a:pt x="10816" y="899"/>
                </a:cubicBezTo>
                <a:lnTo>
                  <a:pt x="8992" y="2741"/>
                </a:lnTo>
                <a:cubicBezTo>
                  <a:pt x="8902" y="2831"/>
                  <a:pt x="8902" y="2939"/>
                  <a:pt x="8992" y="3029"/>
                </a:cubicBezTo>
                <a:cubicBezTo>
                  <a:pt x="9037" y="3075"/>
                  <a:pt x="9087" y="3097"/>
                  <a:pt x="9137" y="3097"/>
                </a:cubicBezTo>
                <a:cubicBezTo>
                  <a:pt x="9186" y="3097"/>
                  <a:pt x="9236" y="3075"/>
                  <a:pt x="9281" y="3029"/>
                </a:cubicBezTo>
                <a:lnTo>
                  <a:pt x="9534" y="2777"/>
                </a:lnTo>
                <a:lnTo>
                  <a:pt x="11357" y="4600"/>
                </a:lnTo>
                <a:lnTo>
                  <a:pt x="8649" y="7309"/>
                </a:lnTo>
                <a:lnTo>
                  <a:pt x="8198" y="6857"/>
                </a:lnTo>
                <a:lnTo>
                  <a:pt x="8703" y="6370"/>
                </a:lnTo>
                <a:cubicBezTo>
                  <a:pt x="8884" y="6189"/>
                  <a:pt x="8884" y="5864"/>
                  <a:pt x="8703" y="5684"/>
                </a:cubicBezTo>
                <a:lnTo>
                  <a:pt x="8451" y="5449"/>
                </a:lnTo>
                <a:cubicBezTo>
                  <a:pt x="8360" y="5359"/>
                  <a:pt x="8234" y="5313"/>
                  <a:pt x="8107" y="5313"/>
                </a:cubicBezTo>
                <a:cubicBezTo>
                  <a:pt x="7981" y="5313"/>
                  <a:pt x="7855" y="5359"/>
                  <a:pt x="7764" y="5449"/>
                </a:cubicBezTo>
                <a:lnTo>
                  <a:pt x="7277" y="5936"/>
                </a:lnTo>
                <a:lnTo>
                  <a:pt x="6826" y="5485"/>
                </a:lnTo>
                <a:lnTo>
                  <a:pt x="8577" y="3734"/>
                </a:lnTo>
                <a:cubicBezTo>
                  <a:pt x="8667" y="3643"/>
                  <a:pt x="8667" y="3517"/>
                  <a:pt x="8577" y="3427"/>
                </a:cubicBezTo>
                <a:cubicBezTo>
                  <a:pt x="8532" y="3382"/>
                  <a:pt x="8482" y="3359"/>
                  <a:pt x="8432" y="3359"/>
                </a:cubicBezTo>
                <a:cubicBezTo>
                  <a:pt x="8383" y="3359"/>
                  <a:pt x="8333" y="3382"/>
                  <a:pt x="8288" y="3427"/>
                </a:cubicBezTo>
                <a:lnTo>
                  <a:pt x="6537" y="5196"/>
                </a:lnTo>
                <a:cubicBezTo>
                  <a:pt x="6425" y="5096"/>
                  <a:pt x="6280" y="5044"/>
                  <a:pt x="6130" y="5044"/>
                </a:cubicBezTo>
                <a:cubicBezTo>
                  <a:pt x="6036" y="5044"/>
                  <a:pt x="5941" y="5064"/>
                  <a:pt x="5851" y="5106"/>
                </a:cubicBezTo>
                <a:lnTo>
                  <a:pt x="4930" y="5593"/>
                </a:lnTo>
                <a:cubicBezTo>
                  <a:pt x="4767" y="5684"/>
                  <a:pt x="4659" y="5846"/>
                  <a:pt x="4605" y="6027"/>
                </a:cubicBezTo>
                <a:cubicBezTo>
                  <a:pt x="4587" y="6207"/>
                  <a:pt x="4641" y="6388"/>
                  <a:pt x="4767" y="6514"/>
                </a:cubicBezTo>
                <a:lnTo>
                  <a:pt x="4948" y="6695"/>
                </a:lnTo>
                <a:lnTo>
                  <a:pt x="3882" y="7760"/>
                </a:lnTo>
                <a:cubicBezTo>
                  <a:pt x="3774" y="7868"/>
                  <a:pt x="3702" y="8049"/>
                  <a:pt x="3702" y="8211"/>
                </a:cubicBezTo>
                <a:cubicBezTo>
                  <a:pt x="3702" y="8374"/>
                  <a:pt x="3774" y="8554"/>
                  <a:pt x="3882" y="8663"/>
                </a:cubicBezTo>
                <a:lnTo>
                  <a:pt x="4027" y="8807"/>
                </a:lnTo>
                <a:lnTo>
                  <a:pt x="1066" y="11805"/>
                </a:lnTo>
                <a:cubicBezTo>
                  <a:pt x="705" y="12166"/>
                  <a:pt x="434" y="12581"/>
                  <a:pt x="271" y="13050"/>
                </a:cubicBezTo>
                <a:lnTo>
                  <a:pt x="55" y="13682"/>
                </a:lnTo>
                <a:cubicBezTo>
                  <a:pt x="0" y="13791"/>
                  <a:pt x="37" y="13935"/>
                  <a:pt x="127" y="14025"/>
                </a:cubicBezTo>
                <a:cubicBezTo>
                  <a:pt x="181" y="14080"/>
                  <a:pt x="253" y="14116"/>
                  <a:pt x="344" y="14116"/>
                </a:cubicBezTo>
                <a:cubicBezTo>
                  <a:pt x="398" y="14116"/>
                  <a:pt x="416" y="14116"/>
                  <a:pt x="452" y="14080"/>
                </a:cubicBezTo>
                <a:lnTo>
                  <a:pt x="1084" y="13863"/>
                </a:lnTo>
                <a:cubicBezTo>
                  <a:pt x="1571" y="13682"/>
                  <a:pt x="1969" y="13411"/>
                  <a:pt x="2330" y="13068"/>
                </a:cubicBezTo>
                <a:lnTo>
                  <a:pt x="5363" y="10035"/>
                </a:lnTo>
                <a:lnTo>
                  <a:pt x="5489" y="10179"/>
                </a:lnTo>
                <a:cubicBezTo>
                  <a:pt x="5598" y="10288"/>
                  <a:pt x="5778" y="10360"/>
                  <a:pt x="5941" y="10360"/>
                </a:cubicBezTo>
                <a:cubicBezTo>
                  <a:pt x="6121" y="10360"/>
                  <a:pt x="6284" y="10288"/>
                  <a:pt x="6392" y="10179"/>
                </a:cubicBezTo>
                <a:lnTo>
                  <a:pt x="7457" y="9114"/>
                </a:lnTo>
                <a:lnTo>
                  <a:pt x="7638" y="9295"/>
                </a:lnTo>
                <a:cubicBezTo>
                  <a:pt x="7746" y="9403"/>
                  <a:pt x="7909" y="9475"/>
                  <a:pt x="8035" y="9475"/>
                </a:cubicBezTo>
                <a:lnTo>
                  <a:pt x="8126" y="9475"/>
                </a:lnTo>
                <a:cubicBezTo>
                  <a:pt x="8306" y="9457"/>
                  <a:pt x="8469" y="9349"/>
                  <a:pt x="8559" y="9168"/>
                </a:cubicBezTo>
                <a:lnTo>
                  <a:pt x="9064" y="8248"/>
                </a:lnTo>
                <a:cubicBezTo>
                  <a:pt x="9173" y="8013"/>
                  <a:pt x="9155" y="7742"/>
                  <a:pt x="8974" y="7561"/>
                </a:cubicBezTo>
                <a:lnTo>
                  <a:pt x="13235" y="3300"/>
                </a:lnTo>
                <a:cubicBezTo>
                  <a:pt x="13705" y="2831"/>
                  <a:pt x="13705" y="2072"/>
                  <a:pt x="13235" y="1603"/>
                </a:cubicBezTo>
                <a:lnTo>
                  <a:pt x="13037" y="1404"/>
                </a:lnTo>
                <a:lnTo>
                  <a:pt x="14066" y="357"/>
                </a:lnTo>
                <a:cubicBezTo>
                  <a:pt x="14138" y="267"/>
                  <a:pt x="14138" y="159"/>
                  <a:pt x="14048" y="68"/>
                </a:cubicBezTo>
                <a:cubicBezTo>
                  <a:pt x="14003" y="23"/>
                  <a:pt x="13953" y="1"/>
                  <a:pt x="13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63"/>
          <p:cNvGrpSpPr/>
          <p:nvPr/>
        </p:nvGrpSpPr>
        <p:grpSpPr>
          <a:xfrm>
            <a:off x="2412310" y="3756030"/>
            <a:ext cx="314766" cy="455771"/>
            <a:chOff x="2475973" y="3860456"/>
            <a:chExt cx="314766" cy="455771"/>
          </a:xfrm>
        </p:grpSpPr>
        <p:sp>
          <p:nvSpPr>
            <p:cNvPr id="1048" name="Google Shape;1048;p63"/>
            <p:cNvSpPr/>
            <p:nvPr/>
          </p:nvSpPr>
          <p:spPr>
            <a:xfrm>
              <a:off x="2475973" y="3861039"/>
              <a:ext cx="169096" cy="234641"/>
            </a:xfrm>
            <a:custGeom>
              <a:avLst/>
              <a:gdLst/>
              <a:ahLst/>
              <a:cxnLst/>
              <a:rect l="l" t="t" r="r" b="b"/>
              <a:pathLst>
                <a:path w="5219" h="7242" extrusionOk="0">
                  <a:moveTo>
                    <a:pt x="2961" y="398"/>
                  </a:moveTo>
                  <a:cubicBezTo>
                    <a:pt x="3015" y="398"/>
                    <a:pt x="3070" y="452"/>
                    <a:pt x="3070" y="506"/>
                  </a:cubicBezTo>
                  <a:lnTo>
                    <a:pt x="3070" y="1247"/>
                  </a:lnTo>
                  <a:lnTo>
                    <a:pt x="2438" y="1247"/>
                  </a:lnTo>
                  <a:lnTo>
                    <a:pt x="2438" y="506"/>
                  </a:lnTo>
                  <a:lnTo>
                    <a:pt x="2456" y="506"/>
                  </a:lnTo>
                  <a:cubicBezTo>
                    <a:pt x="2456" y="452"/>
                    <a:pt x="2510" y="398"/>
                    <a:pt x="2564" y="398"/>
                  </a:cubicBezTo>
                  <a:close/>
                  <a:moveTo>
                    <a:pt x="2582" y="1"/>
                  </a:moveTo>
                  <a:cubicBezTo>
                    <a:pt x="2275" y="1"/>
                    <a:pt x="2040" y="253"/>
                    <a:pt x="2040" y="542"/>
                  </a:cubicBezTo>
                  <a:lnTo>
                    <a:pt x="2040" y="1265"/>
                  </a:lnTo>
                  <a:lnTo>
                    <a:pt x="1589" y="1265"/>
                  </a:lnTo>
                  <a:cubicBezTo>
                    <a:pt x="1336" y="1265"/>
                    <a:pt x="1084" y="1391"/>
                    <a:pt x="975" y="1626"/>
                  </a:cubicBezTo>
                  <a:lnTo>
                    <a:pt x="109" y="3160"/>
                  </a:lnTo>
                  <a:cubicBezTo>
                    <a:pt x="0" y="3341"/>
                    <a:pt x="0" y="3558"/>
                    <a:pt x="72" y="3774"/>
                  </a:cubicBezTo>
                  <a:lnTo>
                    <a:pt x="1318" y="6808"/>
                  </a:lnTo>
                  <a:cubicBezTo>
                    <a:pt x="1427" y="7079"/>
                    <a:pt x="1679" y="7241"/>
                    <a:pt x="1968" y="7241"/>
                  </a:cubicBezTo>
                  <a:lnTo>
                    <a:pt x="2311" y="7241"/>
                  </a:lnTo>
                  <a:cubicBezTo>
                    <a:pt x="2420" y="7241"/>
                    <a:pt x="2510" y="7151"/>
                    <a:pt x="2510" y="7042"/>
                  </a:cubicBezTo>
                  <a:cubicBezTo>
                    <a:pt x="2510" y="6934"/>
                    <a:pt x="2420" y="6844"/>
                    <a:pt x="2311" y="6844"/>
                  </a:cubicBezTo>
                  <a:lnTo>
                    <a:pt x="1968" y="6844"/>
                  </a:lnTo>
                  <a:cubicBezTo>
                    <a:pt x="1860" y="6844"/>
                    <a:pt x="1734" y="6772"/>
                    <a:pt x="1697" y="6663"/>
                  </a:cubicBezTo>
                  <a:lnTo>
                    <a:pt x="452" y="3612"/>
                  </a:lnTo>
                  <a:cubicBezTo>
                    <a:pt x="434" y="3522"/>
                    <a:pt x="434" y="3431"/>
                    <a:pt x="470" y="3359"/>
                  </a:cubicBezTo>
                  <a:lnTo>
                    <a:pt x="1336" y="1824"/>
                  </a:lnTo>
                  <a:cubicBezTo>
                    <a:pt x="1372" y="1734"/>
                    <a:pt x="1499" y="1662"/>
                    <a:pt x="1589" y="1662"/>
                  </a:cubicBezTo>
                  <a:lnTo>
                    <a:pt x="5020" y="1662"/>
                  </a:lnTo>
                  <a:cubicBezTo>
                    <a:pt x="5128" y="1662"/>
                    <a:pt x="5218" y="1572"/>
                    <a:pt x="5218" y="1463"/>
                  </a:cubicBezTo>
                  <a:cubicBezTo>
                    <a:pt x="5218" y="1355"/>
                    <a:pt x="5128" y="1265"/>
                    <a:pt x="5020" y="1265"/>
                  </a:cubicBezTo>
                  <a:lnTo>
                    <a:pt x="3503" y="1265"/>
                  </a:lnTo>
                  <a:lnTo>
                    <a:pt x="3503" y="542"/>
                  </a:lnTo>
                  <a:cubicBezTo>
                    <a:pt x="3503" y="253"/>
                    <a:pt x="3250" y="1"/>
                    <a:pt x="296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2533288" y="3860456"/>
              <a:ext cx="257450" cy="455771"/>
            </a:xfrm>
            <a:custGeom>
              <a:avLst/>
              <a:gdLst/>
              <a:ahLst/>
              <a:cxnLst/>
              <a:rect l="l" t="t" r="r" b="b"/>
              <a:pathLst>
                <a:path w="7946" h="14067" extrusionOk="0">
                  <a:moveTo>
                    <a:pt x="5345" y="416"/>
                  </a:moveTo>
                  <a:cubicBezTo>
                    <a:pt x="5417" y="416"/>
                    <a:pt x="5453" y="470"/>
                    <a:pt x="5453" y="524"/>
                  </a:cubicBezTo>
                  <a:lnTo>
                    <a:pt x="5453" y="1265"/>
                  </a:lnTo>
                  <a:lnTo>
                    <a:pt x="4822" y="1265"/>
                  </a:lnTo>
                  <a:lnTo>
                    <a:pt x="4822" y="524"/>
                  </a:lnTo>
                  <a:lnTo>
                    <a:pt x="4840" y="524"/>
                  </a:lnTo>
                  <a:cubicBezTo>
                    <a:pt x="4840" y="470"/>
                    <a:pt x="4894" y="416"/>
                    <a:pt x="4966" y="416"/>
                  </a:cubicBezTo>
                  <a:close/>
                  <a:moveTo>
                    <a:pt x="3215" y="7259"/>
                  </a:moveTo>
                  <a:lnTo>
                    <a:pt x="3251" y="8433"/>
                  </a:lnTo>
                  <a:cubicBezTo>
                    <a:pt x="3251" y="8523"/>
                    <a:pt x="3160" y="8613"/>
                    <a:pt x="3052" y="8613"/>
                  </a:cubicBezTo>
                  <a:cubicBezTo>
                    <a:pt x="1770" y="8631"/>
                    <a:pt x="723" y="9697"/>
                    <a:pt x="723" y="10979"/>
                  </a:cubicBezTo>
                  <a:cubicBezTo>
                    <a:pt x="723" y="12297"/>
                    <a:pt x="1770" y="13344"/>
                    <a:pt x="3088" y="13344"/>
                  </a:cubicBezTo>
                  <a:cubicBezTo>
                    <a:pt x="4262" y="13344"/>
                    <a:pt x="5273" y="12477"/>
                    <a:pt x="5435" y="11322"/>
                  </a:cubicBezTo>
                  <a:cubicBezTo>
                    <a:pt x="5435" y="11249"/>
                    <a:pt x="5508" y="11177"/>
                    <a:pt x="5598" y="11177"/>
                  </a:cubicBezTo>
                  <a:cubicBezTo>
                    <a:pt x="5670" y="11177"/>
                    <a:pt x="5742" y="11249"/>
                    <a:pt x="5742" y="11340"/>
                  </a:cubicBezTo>
                  <a:lnTo>
                    <a:pt x="5742" y="11358"/>
                  </a:lnTo>
                  <a:cubicBezTo>
                    <a:pt x="5652" y="11935"/>
                    <a:pt x="5399" y="12477"/>
                    <a:pt x="4984" y="12874"/>
                  </a:cubicBezTo>
                  <a:cubicBezTo>
                    <a:pt x="4460" y="13398"/>
                    <a:pt x="3810" y="13669"/>
                    <a:pt x="3088" y="13669"/>
                  </a:cubicBezTo>
                  <a:cubicBezTo>
                    <a:pt x="2366" y="13669"/>
                    <a:pt x="1698" y="13398"/>
                    <a:pt x="1192" y="12874"/>
                  </a:cubicBezTo>
                  <a:cubicBezTo>
                    <a:pt x="669" y="12369"/>
                    <a:pt x="398" y="11701"/>
                    <a:pt x="398" y="10979"/>
                  </a:cubicBezTo>
                  <a:cubicBezTo>
                    <a:pt x="398" y="9660"/>
                    <a:pt x="1391" y="8505"/>
                    <a:pt x="2727" y="8324"/>
                  </a:cubicBezTo>
                  <a:cubicBezTo>
                    <a:pt x="2835" y="8306"/>
                    <a:pt x="2926" y="8216"/>
                    <a:pt x="2926" y="8090"/>
                  </a:cubicBezTo>
                  <a:lnTo>
                    <a:pt x="2926" y="7259"/>
                  </a:lnTo>
                  <a:close/>
                  <a:moveTo>
                    <a:pt x="4984" y="1"/>
                  </a:moveTo>
                  <a:cubicBezTo>
                    <a:pt x="4695" y="1"/>
                    <a:pt x="4442" y="235"/>
                    <a:pt x="4442" y="524"/>
                  </a:cubicBezTo>
                  <a:lnTo>
                    <a:pt x="4442" y="1265"/>
                  </a:lnTo>
                  <a:lnTo>
                    <a:pt x="4244" y="1265"/>
                  </a:lnTo>
                  <a:cubicBezTo>
                    <a:pt x="4117" y="1265"/>
                    <a:pt x="4027" y="1355"/>
                    <a:pt x="4027" y="1463"/>
                  </a:cubicBezTo>
                  <a:cubicBezTo>
                    <a:pt x="4027" y="1571"/>
                    <a:pt x="4117" y="1662"/>
                    <a:pt x="4244" y="1662"/>
                  </a:cubicBezTo>
                  <a:lnTo>
                    <a:pt x="6356" y="1662"/>
                  </a:lnTo>
                  <a:cubicBezTo>
                    <a:pt x="6465" y="1662"/>
                    <a:pt x="6555" y="1734"/>
                    <a:pt x="6609" y="1824"/>
                  </a:cubicBezTo>
                  <a:lnTo>
                    <a:pt x="7458" y="3359"/>
                  </a:lnTo>
                  <a:cubicBezTo>
                    <a:pt x="7512" y="3413"/>
                    <a:pt x="7512" y="3521"/>
                    <a:pt x="7494" y="3612"/>
                  </a:cubicBezTo>
                  <a:lnTo>
                    <a:pt x="6248" y="6645"/>
                  </a:lnTo>
                  <a:cubicBezTo>
                    <a:pt x="6194" y="6772"/>
                    <a:pt x="6085" y="6826"/>
                    <a:pt x="5977" y="6826"/>
                  </a:cubicBezTo>
                  <a:lnTo>
                    <a:pt x="1481" y="6826"/>
                  </a:lnTo>
                  <a:cubicBezTo>
                    <a:pt x="1373" y="6826"/>
                    <a:pt x="1283" y="6916"/>
                    <a:pt x="1283" y="7024"/>
                  </a:cubicBezTo>
                  <a:cubicBezTo>
                    <a:pt x="1283" y="7151"/>
                    <a:pt x="1373" y="7241"/>
                    <a:pt x="1481" y="7241"/>
                  </a:cubicBezTo>
                  <a:lnTo>
                    <a:pt x="2528" y="7241"/>
                  </a:lnTo>
                  <a:lnTo>
                    <a:pt x="2528" y="7927"/>
                  </a:lnTo>
                  <a:cubicBezTo>
                    <a:pt x="1084" y="8198"/>
                    <a:pt x="1" y="9498"/>
                    <a:pt x="1" y="10979"/>
                  </a:cubicBezTo>
                  <a:cubicBezTo>
                    <a:pt x="1" y="11791"/>
                    <a:pt x="308" y="12585"/>
                    <a:pt x="903" y="13163"/>
                  </a:cubicBezTo>
                  <a:cubicBezTo>
                    <a:pt x="1481" y="13759"/>
                    <a:pt x="2258" y="14066"/>
                    <a:pt x="3088" y="14066"/>
                  </a:cubicBezTo>
                  <a:cubicBezTo>
                    <a:pt x="3901" y="14066"/>
                    <a:pt x="4695" y="13759"/>
                    <a:pt x="5273" y="13163"/>
                  </a:cubicBezTo>
                  <a:cubicBezTo>
                    <a:pt x="5742" y="12694"/>
                    <a:pt x="6067" y="12098"/>
                    <a:pt x="6158" y="11430"/>
                  </a:cubicBezTo>
                  <a:lnTo>
                    <a:pt x="6158" y="11340"/>
                  </a:lnTo>
                  <a:cubicBezTo>
                    <a:pt x="6158" y="11033"/>
                    <a:pt x="5905" y="10780"/>
                    <a:pt x="5598" y="10780"/>
                  </a:cubicBezTo>
                  <a:cubicBezTo>
                    <a:pt x="5291" y="10780"/>
                    <a:pt x="5074" y="10979"/>
                    <a:pt x="5020" y="11285"/>
                  </a:cubicBezTo>
                  <a:cubicBezTo>
                    <a:pt x="4894" y="12242"/>
                    <a:pt x="4063" y="12965"/>
                    <a:pt x="3088" y="12965"/>
                  </a:cubicBezTo>
                  <a:cubicBezTo>
                    <a:pt x="2005" y="12965"/>
                    <a:pt x="1120" y="12098"/>
                    <a:pt x="1120" y="10997"/>
                  </a:cubicBezTo>
                  <a:cubicBezTo>
                    <a:pt x="1120" y="9949"/>
                    <a:pt x="2005" y="9047"/>
                    <a:pt x="3070" y="9047"/>
                  </a:cubicBezTo>
                  <a:cubicBezTo>
                    <a:pt x="3377" y="9047"/>
                    <a:pt x="3648" y="8776"/>
                    <a:pt x="3648" y="8451"/>
                  </a:cubicBezTo>
                  <a:lnTo>
                    <a:pt x="3648" y="7277"/>
                  </a:lnTo>
                  <a:lnTo>
                    <a:pt x="5977" y="7277"/>
                  </a:lnTo>
                  <a:cubicBezTo>
                    <a:pt x="6266" y="7277"/>
                    <a:pt x="6519" y="7097"/>
                    <a:pt x="6627" y="6844"/>
                  </a:cubicBezTo>
                  <a:lnTo>
                    <a:pt x="7873" y="3810"/>
                  </a:lnTo>
                  <a:cubicBezTo>
                    <a:pt x="7945" y="3558"/>
                    <a:pt x="7945" y="3359"/>
                    <a:pt x="7819" y="3160"/>
                  </a:cubicBezTo>
                  <a:lnTo>
                    <a:pt x="6970" y="1626"/>
                  </a:lnTo>
                  <a:cubicBezTo>
                    <a:pt x="6862" y="1391"/>
                    <a:pt x="6609" y="1265"/>
                    <a:pt x="6356" y="1265"/>
                  </a:cubicBezTo>
                  <a:lnTo>
                    <a:pt x="5905" y="1265"/>
                  </a:lnTo>
                  <a:lnTo>
                    <a:pt x="5905" y="524"/>
                  </a:lnTo>
                  <a:cubicBezTo>
                    <a:pt x="5905" y="235"/>
                    <a:pt x="5652" y="1"/>
                    <a:pt x="53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2514561" y="3937082"/>
              <a:ext cx="235807" cy="122893"/>
            </a:xfrm>
            <a:custGeom>
              <a:avLst/>
              <a:gdLst/>
              <a:ahLst/>
              <a:cxnLst/>
              <a:rect l="l" t="t" r="r" b="b"/>
              <a:pathLst>
                <a:path w="7278" h="3793" extrusionOk="0">
                  <a:moveTo>
                    <a:pt x="6447" y="398"/>
                  </a:moveTo>
                  <a:lnTo>
                    <a:pt x="6898" y="1193"/>
                  </a:lnTo>
                  <a:lnTo>
                    <a:pt x="6013" y="3377"/>
                  </a:lnTo>
                  <a:lnTo>
                    <a:pt x="1319" y="3377"/>
                  </a:lnTo>
                  <a:lnTo>
                    <a:pt x="434" y="1193"/>
                  </a:lnTo>
                  <a:lnTo>
                    <a:pt x="886" y="398"/>
                  </a:lnTo>
                  <a:close/>
                  <a:moveTo>
                    <a:pt x="849" y="1"/>
                  </a:moveTo>
                  <a:cubicBezTo>
                    <a:pt x="723" y="1"/>
                    <a:pt x="597" y="91"/>
                    <a:pt x="524" y="200"/>
                  </a:cubicBezTo>
                  <a:lnTo>
                    <a:pt x="73" y="994"/>
                  </a:lnTo>
                  <a:cubicBezTo>
                    <a:pt x="1" y="1102"/>
                    <a:pt x="1" y="1211"/>
                    <a:pt x="55" y="1319"/>
                  </a:cubicBezTo>
                  <a:lnTo>
                    <a:pt x="922" y="3540"/>
                  </a:lnTo>
                  <a:cubicBezTo>
                    <a:pt x="994" y="3702"/>
                    <a:pt x="1138" y="3793"/>
                    <a:pt x="1301" y="3793"/>
                  </a:cubicBezTo>
                  <a:lnTo>
                    <a:pt x="5995" y="3793"/>
                  </a:lnTo>
                  <a:cubicBezTo>
                    <a:pt x="6140" y="3793"/>
                    <a:pt x="6302" y="3702"/>
                    <a:pt x="6356" y="3540"/>
                  </a:cubicBezTo>
                  <a:lnTo>
                    <a:pt x="7223" y="1319"/>
                  </a:lnTo>
                  <a:cubicBezTo>
                    <a:pt x="7277" y="1211"/>
                    <a:pt x="7277" y="1084"/>
                    <a:pt x="7205" y="994"/>
                  </a:cubicBezTo>
                  <a:lnTo>
                    <a:pt x="6754" y="200"/>
                  </a:lnTo>
                  <a:cubicBezTo>
                    <a:pt x="6681" y="55"/>
                    <a:pt x="6555" y="1"/>
                    <a:pt x="641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2577741" y="3974536"/>
              <a:ext cx="111197" cy="48017"/>
            </a:xfrm>
            <a:custGeom>
              <a:avLst/>
              <a:gdLst/>
              <a:ahLst/>
              <a:cxnLst/>
              <a:rect l="l" t="t" r="r" b="b"/>
              <a:pathLst>
                <a:path w="3432" h="1482" extrusionOk="0">
                  <a:moveTo>
                    <a:pt x="2890" y="416"/>
                  </a:moveTo>
                  <a:cubicBezTo>
                    <a:pt x="2962" y="416"/>
                    <a:pt x="2998" y="470"/>
                    <a:pt x="2998" y="542"/>
                  </a:cubicBezTo>
                  <a:lnTo>
                    <a:pt x="2998" y="939"/>
                  </a:lnTo>
                  <a:cubicBezTo>
                    <a:pt x="2998" y="1012"/>
                    <a:pt x="2962" y="1048"/>
                    <a:pt x="2890" y="1048"/>
                  </a:cubicBezTo>
                  <a:lnTo>
                    <a:pt x="543" y="1048"/>
                  </a:lnTo>
                  <a:cubicBezTo>
                    <a:pt x="470" y="1048"/>
                    <a:pt x="434" y="1012"/>
                    <a:pt x="434" y="939"/>
                  </a:cubicBezTo>
                  <a:lnTo>
                    <a:pt x="434" y="542"/>
                  </a:lnTo>
                  <a:cubicBezTo>
                    <a:pt x="434" y="470"/>
                    <a:pt x="470" y="416"/>
                    <a:pt x="543" y="416"/>
                  </a:cubicBezTo>
                  <a:close/>
                  <a:moveTo>
                    <a:pt x="543" y="0"/>
                  </a:moveTo>
                  <a:cubicBezTo>
                    <a:pt x="254" y="0"/>
                    <a:pt x="1" y="235"/>
                    <a:pt x="1" y="542"/>
                  </a:cubicBezTo>
                  <a:lnTo>
                    <a:pt x="1" y="939"/>
                  </a:lnTo>
                  <a:cubicBezTo>
                    <a:pt x="1" y="1264"/>
                    <a:pt x="254" y="1481"/>
                    <a:pt x="543" y="1481"/>
                  </a:cubicBezTo>
                  <a:lnTo>
                    <a:pt x="2890" y="1481"/>
                  </a:lnTo>
                  <a:cubicBezTo>
                    <a:pt x="3179" y="1481"/>
                    <a:pt x="3431" y="1228"/>
                    <a:pt x="3431" y="939"/>
                  </a:cubicBezTo>
                  <a:lnTo>
                    <a:pt x="3431" y="542"/>
                  </a:lnTo>
                  <a:cubicBezTo>
                    <a:pt x="3431" y="235"/>
                    <a:pt x="3179"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3"/>
          <p:cNvGrpSpPr/>
          <p:nvPr/>
        </p:nvGrpSpPr>
        <p:grpSpPr>
          <a:xfrm>
            <a:off x="2341225" y="1882841"/>
            <a:ext cx="456937" cy="454604"/>
            <a:chOff x="2463077" y="1921154"/>
            <a:chExt cx="456937" cy="454604"/>
          </a:xfrm>
        </p:grpSpPr>
        <p:sp>
          <p:nvSpPr>
            <p:cNvPr id="1053" name="Google Shape;1053;p63"/>
            <p:cNvSpPr/>
            <p:nvPr/>
          </p:nvSpPr>
          <p:spPr>
            <a:xfrm>
              <a:off x="2463077" y="1921154"/>
              <a:ext cx="456937" cy="454604"/>
            </a:xfrm>
            <a:custGeom>
              <a:avLst/>
              <a:gdLst/>
              <a:ahLst/>
              <a:cxnLst/>
              <a:rect l="l" t="t" r="r" b="b"/>
              <a:pathLst>
                <a:path w="14103" h="14031" extrusionOk="0">
                  <a:moveTo>
                    <a:pt x="12134" y="416"/>
                  </a:moveTo>
                  <a:cubicBezTo>
                    <a:pt x="12279" y="416"/>
                    <a:pt x="12369" y="543"/>
                    <a:pt x="12369" y="651"/>
                  </a:cubicBezTo>
                  <a:lnTo>
                    <a:pt x="12387" y="7512"/>
                  </a:lnTo>
                  <a:cubicBezTo>
                    <a:pt x="12387" y="7638"/>
                    <a:pt x="12279" y="7729"/>
                    <a:pt x="12152" y="7729"/>
                  </a:cubicBezTo>
                  <a:lnTo>
                    <a:pt x="1987" y="7729"/>
                  </a:lnTo>
                  <a:cubicBezTo>
                    <a:pt x="1843" y="7729"/>
                    <a:pt x="1752" y="7620"/>
                    <a:pt x="1752" y="7512"/>
                  </a:cubicBezTo>
                  <a:lnTo>
                    <a:pt x="1752" y="651"/>
                  </a:lnTo>
                  <a:cubicBezTo>
                    <a:pt x="1752" y="506"/>
                    <a:pt x="1861" y="416"/>
                    <a:pt x="1987" y="416"/>
                  </a:cubicBezTo>
                  <a:close/>
                  <a:moveTo>
                    <a:pt x="8270" y="9426"/>
                  </a:moveTo>
                  <a:lnTo>
                    <a:pt x="8216" y="9751"/>
                  </a:lnTo>
                  <a:cubicBezTo>
                    <a:pt x="8180" y="9787"/>
                    <a:pt x="8144" y="9823"/>
                    <a:pt x="8090" y="9823"/>
                  </a:cubicBezTo>
                  <a:lnTo>
                    <a:pt x="6032" y="9823"/>
                  </a:lnTo>
                  <a:cubicBezTo>
                    <a:pt x="5977" y="9823"/>
                    <a:pt x="5923" y="9787"/>
                    <a:pt x="5923" y="9751"/>
                  </a:cubicBezTo>
                  <a:lnTo>
                    <a:pt x="5851" y="9426"/>
                  </a:lnTo>
                  <a:close/>
                  <a:moveTo>
                    <a:pt x="13669" y="9426"/>
                  </a:moveTo>
                  <a:lnTo>
                    <a:pt x="13669" y="10220"/>
                  </a:lnTo>
                  <a:cubicBezTo>
                    <a:pt x="13687" y="10473"/>
                    <a:pt x="13489" y="10672"/>
                    <a:pt x="13236" y="10672"/>
                  </a:cubicBezTo>
                  <a:lnTo>
                    <a:pt x="868" y="10672"/>
                  </a:lnTo>
                  <a:cubicBezTo>
                    <a:pt x="615" y="10672"/>
                    <a:pt x="416" y="10473"/>
                    <a:pt x="416" y="10220"/>
                  </a:cubicBezTo>
                  <a:lnTo>
                    <a:pt x="416" y="9426"/>
                  </a:lnTo>
                  <a:lnTo>
                    <a:pt x="5418" y="9426"/>
                  </a:lnTo>
                  <a:lnTo>
                    <a:pt x="5508" y="9859"/>
                  </a:lnTo>
                  <a:cubicBezTo>
                    <a:pt x="5562" y="10112"/>
                    <a:pt x="5761" y="10257"/>
                    <a:pt x="6014" y="10257"/>
                  </a:cubicBezTo>
                  <a:lnTo>
                    <a:pt x="8072" y="10257"/>
                  </a:lnTo>
                  <a:cubicBezTo>
                    <a:pt x="8325" y="10257"/>
                    <a:pt x="8541" y="10076"/>
                    <a:pt x="8595" y="9859"/>
                  </a:cubicBezTo>
                  <a:lnTo>
                    <a:pt x="8686" y="9426"/>
                  </a:lnTo>
                  <a:close/>
                  <a:moveTo>
                    <a:pt x="8812" y="11069"/>
                  </a:moveTo>
                  <a:lnTo>
                    <a:pt x="9155" y="12297"/>
                  </a:lnTo>
                  <a:lnTo>
                    <a:pt x="4966" y="12297"/>
                  </a:lnTo>
                  <a:lnTo>
                    <a:pt x="5291" y="11069"/>
                  </a:lnTo>
                  <a:close/>
                  <a:moveTo>
                    <a:pt x="1951" y="1"/>
                  </a:moveTo>
                  <a:cubicBezTo>
                    <a:pt x="1590" y="1"/>
                    <a:pt x="1301" y="290"/>
                    <a:pt x="1301" y="651"/>
                  </a:cubicBezTo>
                  <a:lnTo>
                    <a:pt x="1301" y="1102"/>
                  </a:lnTo>
                  <a:lnTo>
                    <a:pt x="850" y="1102"/>
                  </a:lnTo>
                  <a:cubicBezTo>
                    <a:pt x="380" y="1102"/>
                    <a:pt x="1" y="1481"/>
                    <a:pt x="1" y="1951"/>
                  </a:cubicBezTo>
                  <a:lnTo>
                    <a:pt x="1" y="2132"/>
                  </a:lnTo>
                  <a:cubicBezTo>
                    <a:pt x="1" y="2258"/>
                    <a:pt x="73" y="2348"/>
                    <a:pt x="200" y="2348"/>
                  </a:cubicBezTo>
                  <a:cubicBezTo>
                    <a:pt x="308" y="2348"/>
                    <a:pt x="398" y="2258"/>
                    <a:pt x="398" y="2132"/>
                  </a:cubicBezTo>
                  <a:lnTo>
                    <a:pt x="398" y="1987"/>
                  </a:lnTo>
                  <a:cubicBezTo>
                    <a:pt x="398" y="1734"/>
                    <a:pt x="597" y="1536"/>
                    <a:pt x="850" y="1536"/>
                  </a:cubicBezTo>
                  <a:lnTo>
                    <a:pt x="1301" y="1536"/>
                  </a:lnTo>
                  <a:lnTo>
                    <a:pt x="1301" y="7530"/>
                  </a:lnTo>
                  <a:cubicBezTo>
                    <a:pt x="1301" y="7891"/>
                    <a:pt x="1590" y="8180"/>
                    <a:pt x="1951" y="8180"/>
                  </a:cubicBezTo>
                  <a:lnTo>
                    <a:pt x="12134" y="8180"/>
                  </a:lnTo>
                  <a:cubicBezTo>
                    <a:pt x="12496" y="8180"/>
                    <a:pt x="12784" y="7891"/>
                    <a:pt x="12784" y="7530"/>
                  </a:cubicBezTo>
                  <a:lnTo>
                    <a:pt x="12784" y="1536"/>
                  </a:lnTo>
                  <a:lnTo>
                    <a:pt x="13236" y="1536"/>
                  </a:lnTo>
                  <a:cubicBezTo>
                    <a:pt x="13489" y="1536"/>
                    <a:pt x="13687" y="1734"/>
                    <a:pt x="13687" y="1987"/>
                  </a:cubicBezTo>
                  <a:lnTo>
                    <a:pt x="13687" y="9029"/>
                  </a:lnTo>
                  <a:lnTo>
                    <a:pt x="416" y="9029"/>
                  </a:lnTo>
                  <a:lnTo>
                    <a:pt x="416" y="3125"/>
                  </a:lnTo>
                  <a:cubicBezTo>
                    <a:pt x="416" y="3016"/>
                    <a:pt x="326" y="2926"/>
                    <a:pt x="218" y="2926"/>
                  </a:cubicBezTo>
                  <a:cubicBezTo>
                    <a:pt x="109" y="2926"/>
                    <a:pt x="19" y="3016"/>
                    <a:pt x="19" y="3125"/>
                  </a:cubicBezTo>
                  <a:lnTo>
                    <a:pt x="19" y="10220"/>
                  </a:lnTo>
                  <a:cubicBezTo>
                    <a:pt x="19" y="10690"/>
                    <a:pt x="398" y="11069"/>
                    <a:pt x="868" y="11069"/>
                  </a:cubicBezTo>
                  <a:lnTo>
                    <a:pt x="4876" y="11069"/>
                  </a:lnTo>
                  <a:lnTo>
                    <a:pt x="4533" y="12297"/>
                  </a:lnTo>
                  <a:lnTo>
                    <a:pt x="4009" y="12297"/>
                  </a:lnTo>
                  <a:cubicBezTo>
                    <a:pt x="3648" y="12297"/>
                    <a:pt x="3359" y="12586"/>
                    <a:pt x="3359" y="12947"/>
                  </a:cubicBezTo>
                  <a:lnTo>
                    <a:pt x="3359" y="13380"/>
                  </a:lnTo>
                  <a:cubicBezTo>
                    <a:pt x="3359" y="13741"/>
                    <a:pt x="3648" y="14030"/>
                    <a:pt x="4009" y="14030"/>
                  </a:cubicBezTo>
                  <a:lnTo>
                    <a:pt x="8614" y="14030"/>
                  </a:lnTo>
                  <a:cubicBezTo>
                    <a:pt x="8722" y="14030"/>
                    <a:pt x="8812" y="13940"/>
                    <a:pt x="8812" y="13832"/>
                  </a:cubicBezTo>
                  <a:cubicBezTo>
                    <a:pt x="8812" y="13705"/>
                    <a:pt x="8722" y="13615"/>
                    <a:pt x="8614" y="13615"/>
                  </a:cubicBezTo>
                  <a:lnTo>
                    <a:pt x="4009" y="13615"/>
                  </a:lnTo>
                  <a:cubicBezTo>
                    <a:pt x="3865" y="13615"/>
                    <a:pt x="3793" y="13507"/>
                    <a:pt x="3793" y="13398"/>
                  </a:cubicBezTo>
                  <a:lnTo>
                    <a:pt x="3793" y="12965"/>
                  </a:lnTo>
                  <a:cubicBezTo>
                    <a:pt x="3793" y="12839"/>
                    <a:pt x="3901" y="12748"/>
                    <a:pt x="4009" y="12748"/>
                  </a:cubicBezTo>
                  <a:lnTo>
                    <a:pt x="10112" y="12748"/>
                  </a:lnTo>
                  <a:cubicBezTo>
                    <a:pt x="10239" y="12748"/>
                    <a:pt x="10329" y="12857"/>
                    <a:pt x="10329" y="12965"/>
                  </a:cubicBezTo>
                  <a:lnTo>
                    <a:pt x="10329" y="13398"/>
                  </a:lnTo>
                  <a:cubicBezTo>
                    <a:pt x="10329" y="13525"/>
                    <a:pt x="10220" y="13615"/>
                    <a:pt x="10112" y="13615"/>
                  </a:cubicBezTo>
                  <a:lnTo>
                    <a:pt x="9570" y="13615"/>
                  </a:lnTo>
                  <a:cubicBezTo>
                    <a:pt x="9444" y="13615"/>
                    <a:pt x="9354" y="13705"/>
                    <a:pt x="9354" y="13832"/>
                  </a:cubicBezTo>
                  <a:cubicBezTo>
                    <a:pt x="9354" y="13940"/>
                    <a:pt x="9444" y="14030"/>
                    <a:pt x="9570" y="14030"/>
                  </a:cubicBezTo>
                  <a:lnTo>
                    <a:pt x="10112" y="14030"/>
                  </a:lnTo>
                  <a:cubicBezTo>
                    <a:pt x="10473" y="14030"/>
                    <a:pt x="10762" y="13741"/>
                    <a:pt x="10762" y="13380"/>
                  </a:cubicBezTo>
                  <a:lnTo>
                    <a:pt x="10762" y="12947"/>
                  </a:lnTo>
                  <a:cubicBezTo>
                    <a:pt x="10762" y="12586"/>
                    <a:pt x="10473" y="12297"/>
                    <a:pt x="10112" y="12297"/>
                  </a:cubicBezTo>
                  <a:lnTo>
                    <a:pt x="9589" y="12297"/>
                  </a:lnTo>
                  <a:lnTo>
                    <a:pt x="9245" y="11069"/>
                  </a:lnTo>
                  <a:lnTo>
                    <a:pt x="13236" y="11069"/>
                  </a:lnTo>
                  <a:cubicBezTo>
                    <a:pt x="13723" y="11069"/>
                    <a:pt x="14102" y="10690"/>
                    <a:pt x="14102" y="10220"/>
                  </a:cubicBezTo>
                  <a:lnTo>
                    <a:pt x="14102" y="1987"/>
                  </a:lnTo>
                  <a:cubicBezTo>
                    <a:pt x="14102" y="1500"/>
                    <a:pt x="13723" y="1102"/>
                    <a:pt x="13236" y="1102"/>
                  </a:cubicBezTo>
                  <a:lnTo>
                    <a:pt x="12784" y="1102"/>
                  </a:lnTo>
                  <a:lnTo>
                    <a:pt x="12784" y="651"/>
                  </a:lnTo>
                  <a:cubicBezTo>
                    <a:pt x="12784" y="290"/>
                    <a:pt x="12496"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3"/>
            <p:cNvSpPr/>
            <p:nvPr/>
          </p:nvSpPr>
          <p:spPr>
            <a:xfrm>
              <a:off x="2553182" y="1953197"/>
              <a:ext cx="277312" cy="202014"/>
            </a:xfrm>
            <a:custGeom>
              <a:avLst/>
              <a:gdLst/>
              <a:ahLst/>
              <a:cxnLst/>
              <a:rect l="l" t="t" r="r" b="b"/>
              <a:pathLst>
                <a:path w="8559" h="6235" extrusionOk="0">
                  <a:moveTo>
                    <a:pt x="4262" y="474"/>
                  </a:moveTo>
                  <a:lnTo>
                    <a:pt x="4641" y="854"/>
                  </a:lnTo>
                  <a:lnTo>
                    <a:pt x="4262" y="1233"/>
                  </a:lnTo>
                  <a:lnTo>
                    <a:pt x="3864" y="854"/>
                  </a:lnTo>
                  <a:lnTo>
                    <a:pt x="4262" y="474"/>
                  </a:lnTo>
                  <a:close/>
                  <a:moveTo>
                    <a:pt x="7476" y="1052"/>
                  </a:moveTo>
                  <a:cubicBezTo>
                    <a:pt x="7548" y="1052"/>
                    <a:pt x="7602" y="1106"/>
                    <a:pt x="7602" y="1179"/>
                  </a:cubicBezTo>
                  <a:lnTo>
                    <a:pt x="7602" y="2406"/>
                  </a:lnTo>
                  <a:cubicBezTo>
                    <a:pt x="7349" y="2479"/>
                    <a:pt x="7169" y="2659"/>
                    <a:pt x="7096" y="2912"/>
                  </a:cubicBezTo>
                  <a:lnTo>
                    <a:pt x="5760" y="2912"/>
                  </a:lnTo>
                  <a:cubicBezTo>
                    <a:pt x="5796" y="2804"/>
                    <a:pt x="5796" y="2677"/>
                    <a:pt x="5724" y="2587"/>
                  </a:cubicBezTo>
                  <a:cubicBezTo>
                    <a:pt x="5652" y="2497"/>
                    <a:pt x="5544" y="2443"/>
                    <a:pt x="5399" y="2443"/>
                  </a:cubicBezTo>
                  <a:lnTo>
                    <a:pt x="4460" y="2443"/>
                  </a:lnTo>
                  <a:lnTo>
                    <a:pt x="4460" y="1630"/>
                  </a:lnTo>
                  <a:lnTo>
                    <a:pt x="4478" y="1630"/>
                  </a:lnTo>
                  <a:lnTo>
                    <a:pt x="5020" y="1088"/>
                  </a:lnTo>
                  <a:cubicBezTo>
                    <a:pt x="5020" y="1088"/>
                    <a:pt x="5020" y="1052"/>
                    <a:pt x="5038" y="1052"/>
                  </a:cubicBezTo>
                  <a:close/>
                  <a:moveTo>
                    <a:pt x="5363" y="2858"/>
                  </a:moveTo>
                  <a:lnTo>
                    <a:pt x="5164" y="3399"/>
                  </a:lnTo>
                  <a:lnTo>
                    <a:pt x="3196" y="3399"/>
                  </a:lnTo>
                  <a:lnTo>
                    <a:pt x="3395" y="2858"/>
                  </a:lnTo>
                  <a:close/>
                  <a:moveTo>
                    <a:pt x="759" y="2822"/>
                  </a:moveTo>
                  <a:cubicBezTo>
                    <a:pt x="939" y="2822"/>
                    <a:pt x="1066" y="2948"/>
                    <a:pt x="1066" y="3129"/>
                  </a:cubicBezTo>
                  <a:cubicBezTo>
                    <a:pt x="1066" y="3309"/>
                    <a:pt x="921" y="3454"/>
                    <a:pt x="759" y="3454"/>
                  </a:cubicBezTo>
                  <a:cubicBezTo>
                    <a:pt x="578" y="3454"/>
                    <a:pt x="434" y="3309"/>
                    <a:pt x="434" y="3129"/>
                  </a:cubicBezTo>
                  <a:cubicBezTo>
                    <a:pt x="434" y="2948"/>
                    <a:pt x="578" y="2822"/>
                    <a:pt x="759" y="2822"/>
                  </a:cubicBezTo>
                  <a:close/>
                  <a:moveTo>
                    <a:pt x="7801" y="2822"/>
                  </a:moveTo>
                  <a:cubicBezTo>
                    <a:pt x="7981" y="2822"/>
                    <a:pt x="8108" y="2948"/>
                    <a:pt x="8108" y="3129"/>
                  </a:cubicBezTo>
                  <a:cubicBezTo>
                    <a:pt x="8108" y="3309"/>
                    <a:pt x="7981" y="3454"/>
                    <a:pt x="7801" y="3454"/>
                  </a:cubicBezTo>
                  <a:cubicBezTo>
                    <a:pt x="7620" y="3454"/>
                    <a:pt x="7476" y="3309"/>
                    <a:pt x="7476" y="3129"/>
                  </a:cubicBezTo>
                  <a:cubicBezTo>
                    <a:pt x="7476" y="2948"/>
                    <a:pt x="7620" y="2822"/>
                    <a:pt x="7801" y="2822"/>
                  </a:cubicBezTo>
                  <a:close/>
                  <a:moveTo>
                    <a:pt x="4587" y="5133"/>
                  </a:moveTo>
                  <a:lnTo>
                    <a:pt x="4587" y="5783"/>
                  </a:lnTo>
                  <a:lnTo>
                    <a:pt x="3955" y="5783"/>
                  </a:lnTo>
                  <a:lnTo>
                    <a:pt x="3955" y="5133"/>
                  </a:lnTo>
                  <a:close/>
                  <a:moveTo>
                    <a:pt x="4241" y="0"/>
                  </a:moveTo>
                  <a:cubicBezTo>
                    <a:pt x="4158" y="0"/>
                    <a:pt x="4072" y="32"/>
                    <a:pt x="4009" y="95"/>
                  </a:cubicBezTo>
                  <a:lnTo>
                    <a:pt x="3467" y="619"/>
                  </a:lnTo>
                  <a:cubicBezTo>
                    <a:pt x="3359" y="745"/>
                    <a:pt x="3359" y="944"/>
                    <a:pt x="3467" y="1070"/>
                  </a:cubicBezTo>
                  <a:lnTo>
                    <a:pt x="4009" y="1612"/>
                  </a:lnTo>
                  <a:cubicBezTo>
                    <a:pt x="4009" y="1612"/>
                    <a:pt x="4027" y="1612"/>
                    <a:pt x="4027" y="1648"/>
                  </a:cubicBezTo>
                  <a:lnTo>
                    <a:pt x="4027" y="2461"/>
                  </a:lnTo>
                  <a:lnTo>
                    <a:pt x="3323" y="2461"/>
                  </a:lnTo>
                  <a:cubicBezTo>
                    <a:pt x="3178" y="2461"/>
                    <a:pt x="3034" y="2551"/>
                    <a:pt x="2998" y="2713"/>
                  </a:cubicBezTo>
                  <a:lnTo>
                    <a:pt x="2908" y="2948"/>
                  </a:lnTo>
                  <a:lnTo>
                    <a:pt x="1463" y="2948"/>
                  </a:lnTo>
                  <a:cubicBezTo>
                    <a:pt x="1373" y="2641"/>
                    <a:pt x="1084" y="2443"/>
                    <a:pt x="759" y="2443"/>
                  </a:cubicBezTo>
                  <a:cubicBezTo>
                    <a:pt x="344" y="2443"/>
                    <a:pt x="1" y="2768"/>
                    <a:pt x="1" y="3183"/>
                  </a:cubicBezTo>
                  <a:cubicBezTo>
                    <a:pt x="1" y="3580"/>
                    <a:pt x="344" y="3923"/>
                    <a:pt x="759" y="3923"/>
                  </a:cubicBezTo>
                  <a:cubicBezTo>
                    <a:pt x="1084" y="3923"/>
                    <a:pt x="1355" y="3706"/>
                    <a:pt x="1463" y="3399"/>
                  </a:cubicBezTo>
                  <a:lnTo>
                    <a:pt x="2781" y="3399"/>
                  </a:lnTo>
                  <a:cubicBezTo>
                    <a:pt x="2763" y="3526"/>
                    <a:pt x="2763" y="3634"/>
                    <a:pt x="2835" y="3724"/>
                  </a:cubicBezTo>
                  <a:cubicBezTo>
                    <a:pt x="2908" y="3815"/>
                    <a:pt x="3016" y="3887"/>
                    <a:pt x="3142" y="3887"/>
                  </a:cubicBezTo>
                  <a:lnTo>
                    <a:pt x="4099" y="3887"/>
                  </a:lnTo>
                  <a:lnTo>
                    <a:pt x="4099" y="4808"/>
                  </a:lnTo>
                  <a:lnTo>
                    <a:pt x="3955" y="4808"/>
                  </a:lnTo>
                  <a:cubicBezTo>
                    <a:pt x="3756" y="4808"/>
                    <a:pt x="3594" y="4970"/>
                    <a:pt x="3594" y="5169"/>
                  </a:cubicBezTo>
                  <a:lnTo>
                    <a:pt x="3594" y="5873"/>
                  </a:lnTo>
                  <a:cubicBezTo>
                    <a:pt x="3594" y="6072"/>
                    <a:pt x="3756" y="6234"/>
                    <a:pt x="3955" y="6234"/>
                  </a:cubicBezTo>
                  <a:lnTo>
                    <a:pt x="4659" y="6234"/>
                  </a:lnTo>
                  <a:cubicBezTo>
                    <a:pt x="4858" y="6234"/>
                    <a:pt x="5020" y="6072"/>
                    <a:pt x="5020" y="5873"/>
                  </a:cubicBezTo>
                  <a:lnTo>
                    <a:pt x="5020" y="5169"/>
                  </a:lnTo>
                  <a:cubicBezTo>
                    <a:pt x="5020" y="4970"/>
                    <a:pt x="4858" y="4808"/>
                    <a:pt x="4659" y="4808"/>
                  </a:cubicBezTo>
                  <a:lnTo>
                    <a:pt x="4514" y="4808"/>
                  </a:lnTo>
                  <a:lnTo>
                    <a:pt x="4514" y="3887"/>
                  </a:lnTo>
                  <a:lnTo>
                    <a:pt x="5219" y="3887"/>
                  </a:lnTo>
                  <a:cubicBezTo>
                    <a:pt x="5381" y="3887"/>
                    <a:pt x="5508" y="3797"/>
                    <a:pt x="5562" y="3634"/>
                  </a:cubicBezTo>
                  <a:lnTo>
                    <a:pt x="5652" y="3381"/>
                  </a:lnTo>
                  <a:lnTo>
                    <a:pt x="7114" y="3381"/>
                  </a:lnTo>
                  <a:cubicBezTo>
                    <a:pt x="7205" y="3670"/>
                    <a:pt x="7476" y="3905"/>
                    <a:pt x="7819" y="3905"/>
                  </a:cubicBezTo>
                  <a:cubicBezTo>
                    <a:pt x="8216" y="3905"/>
                    <a:pt x="8559" y="3562"/>
                    <a:pt x="8559" y="3147"/>
                  </a:cubicBezTo>
                  <a:cubicBezTo>
                    <a:pt x="8541" y="2804"/>
                    <a:pt x="8324" y="2533"/>
                    <a:pt x="7999" y="2424"/>
                  </a:cubicBezTo>
                  <a:lnTo>
                    <a:pt x="7999" y="1197"/>
                  </a:lnTo>
                  <a:cubicBezTo>
                    <a:pt x="7999" y="890"/>
                    <a:pt x="7746" y="655"/>
                    <a:pt x="7458" y="655"/>
                  </a:cubicBezTo>
                  <a:lnTo>
                    <a:pt x="5020" y="655"/>
                  </a:lnTo>
                  <a:cubicBezTo>
                    <a:pt x="5020" y="655"/>
                    <a:pt x="5020" y="619"/>
                    <a:pt x="5002" y="619"/>
                  </a:cubicBezTo>
                  <a:lnTo>
                    <a:pt x="4460" y="95"/>
                  </a:lnTo>
                  <a:cubicBezTo>
                    <a:pt x="4406" y="32"/>
                    <a:pt x="4325" y="0"/>
                    <a:pt x="42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2553765" y="2089050"/>
              <a:ext cx="89554" cy="12928"/>
            </a:xfrm>
            <a:custGeom>
              <a:avLst/>
              <a:gdLst/>
              <a:ahLst/>
              <a:cxnLst/>
              <a:rect l="l" t="t" r="r" b="b"/>
              <a:pathLst>
                <a:path w="2764" h="399" extrusionOk="0">
                  <a:moveTo>
                    <a:pt x="199" y="1"/>
                  </a:moveTo>
                  <a:cubicBezTo>
                    <a:pt x="91" y="1"/>
                    <a:pt x="1" y="91"/>
                    <a:pt x="1" y="200"/>
                  </a:cubicBezTo>
                  <a:cubicBezTo>
                    <a:pt x="1" y="308"/>
                    <a:pt x="91" y="398"/>
                    <a:pt x="199" y="398"/>
                  </a:cubicBezTo>
                  <a:lnTo>
                    <a:pt x="2565" y="398"/>
                  </a:lnTo>
                  <a:cubicBezTo>
                    <a:pt x="2673" y="398"/>
                    <a:pt x="2763" y="308"/>
                    <a:pt x="2763" y="200"/>
                  </a:cubicBezTo>
                  <a:cubicBezTo>
                    <a:pt x="2763" y="91"/>
                    <a:pt x="2673" y="1"/>
                    <a:pt x="256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553765" y="2113059"/>
              <a:ext cx="90720" cy="13478"/>
            </a:xfrm>
            <a:custGeom>
              <a:avLst/>
              <a:gdLst/>
              <a:ahLst/>
              <a:cxnLst/>
              <a:rect l="l" t="t" r="r" b="b"/>
              <a:pathLst>
                <a:path w="2800" h="416" extrusionOk="0">
                  <a:moveTo>
                    <a:pt x="199" y="0"/>
                  </a:moveTo>
                  <a:cubicBezTo>
                    <a:pt x="91" y="0"/>
                    <a:pt x="1" y="90"/>
                    <a:pt x="1" y="199"/>
                  </a:cubicBezTo>
                  <a:cubicBezTo>
                    <a:pt x="1" y="325"/>
                    <a:pt x="91" y="415"/>
                    <a:pt x="199" y="415"/>
                  </a:cubicBezTo>
                  <a:lnTo>
                    <a:pt x="2565" y="415"/>
                  </a:lnTo>
                  <a:cubicBezTo>
                    <a:pt x="2673" y="415"/>
                    <a:pt x="2763" y="325"/>
                    <a:pt x="2763" y="199"/>
                  </a:cubicBezTo>
                  <a:cubicBezTo>
                    <a:pt x="2799" y="90"/>
                    <a:pt x="2673" y="0"/>
                    <a:pt x="256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2553765" y="2137618"/>
              <a:ext cx="70243" cy="12895"/>
            </a:xfrm>
            <a:custGeom>
              <a:avLst/>
              <a:gdLst/>
              <a:ahLst/>
              <a:cxnLst/>
              <a:rect l="l" t="t" r="r" b="b"/>
              <a:pathLst>
                <a:path w="2168" h="398" extrusionOk="0">
                  <a:moveTo>
                    <a:pt x="199" y="1"/>
                  </a:moveTo>
                  <a:cubicBezTo>
                    <a:pt x="91" y="1"/>
                    <a:pt x="1" y="91"/>
                    <a:pt x="1" y="199"/>
                  </a:cubicBezTo>
                  <a:cubicBezTo>
                    <a:pt x="1" y="307"/>
                    <a:pt x="91" y="398"/>
                    <a:pt x="199" y="398"/>
                  </a:cubicBezTo>
                  <a:lnTo>
                    <a:pt x="1951" y="398"/>
                  </a:lnTo>
                  <a:cubicBezTo>
                    <a:pt x="2077" y="398"/>
                    <a:pt x="2167" y="307"/>
                    <a:pt x="2167" y="199"/>
                  </a:cubicBezTo>
                  <a:cubicBezTo>
                    <a:pt x="2167" y="91"/>
                    <a:pt x="2077" y="1"/>
                    <a:pt x="195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3"/>
            <p:cNvSpPr/>
            <p:nvPr/>
          </p:nvSpPr>
          <p:spPr>
            <a:xfrm>
              <a:off x="2764948" y="2085551"/>
              <a:ext cx="32789" cy="33372"/>
            </a:xfrm>
            <a:custGeom>
              <a:avLst/>
              <a:gdLst/>
              <a:ahLst/>
              <a:cxnLst/>
              <a:rect l="l" t="t" r="r" b="b"/>
              <a:pathLst>
                <a:path w="1012" h="1030" extrusionOk="0">
                  <a:moveTo>
                    <a:pt x="272" y="1"/>
                  </a:moveTo>
                  <a:cubicBezTo>
                    <a:pt x="163" y="1"/>
                    <a:pt x="73" y="73"/>
                    <a:pt x="37" y="181"/>
                  </a:cubicBezTo>
                  <a:lnTo>
                    <a:pt x="1" y="723"/>
                  </a:lnTo>
                  <a:cubicBezTo>
                    <a:pt x="1" y="795"/>
                    <a:pt x="19" y="849"/>
                    <a:pt x="73" y="921"/>
                  </a:cubicBezTo>
                  <a:cubicBezTo>
                    <a:pt x="109" y="958"/>
                    <a:pt x="181" y="1012"/>
                    <a:pt x="253" y="1012"/>
                  </a:cubicBezTo>
                  <a:lnTo>
                    <a:pt x="795" y="1030"/>
                  </a:lnTo>
                  <a:lnTo>
                    <a:pt x="813" y="1030"/>
                  </a:lnTo>
                  <a:cubicBezTo>
                    <a:pt x="922" y="1030"/>
                    <a:pt x="1012" y="939"/>
                    <a:pt x="1012" y="831"/>
                  </a:cubicBezTo>
                  <a:cubicBezTo>
                    <a:pt x="994" y="723"/>
                    <a:pt x="922" y="633"/>
                    <a:pt x="795" y="633"/>
                  </a:cubicBezTo>
                  <a:lnTo>
                    <a:pt x="398" y="596"/>
                  </a:lnTo>
                  <a:lnTo>
                    <a:pt x="452" y="217"/>
                  </a:lnTo>
                  <a:cubicBezTo>
                    <a:pt x="452" y="109"/>
                    <a:pt x="380" y="19"/>
                    <a:pt x="2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3"/>
            <p:cNvSpPr/>
            <p:nvPr/>
          </p:nvSpPr>
          <p:spPr>
            <a:xfrm>
              <a:off x="2739806" y="2106611"/>
              <a:ext cx="33372" cy="33372"/>
            </a:xfrm>
            <a:custGeom>
              <a:avLst/>
              <a:gdLst/>
              <a:ahLst/>
              <a:cxnLst/>
              <a:rect l="l" t="t" r="r" b="b"/>
              <a:pathLst>
                <a:path w="1030" h="1030" extrusionOk="0">
                  <a:moveTo>
                    <a:pt x="271" y="1"/>
                  </a:moveTo>
                  <a:cubicBezTo>
                    <a:pt x="163" y="1"/>
                    <a:pt x="73" y="73"/>
                    <a:pt x="54" y="181"/>
                  </a:cubicBezTo>
                  <a:lnTo>
                    <a:pt x="0" y="723"/>
                  </a:lnTo>
                  <a:cubicBezTo>
                    <a:pt x="0" y="795"/>
                    <a:pt x="36" y="849"/>
                    <a:pt x="73" y="921"/>
                  </a:cubicBezTo>
                  <a:cubicBezTo>
                    <a:pt x="127" y="976"/>
                    <a:pt x="181" y="1012"/>
                    <a:pt x="253" y="1012"/>
                  </a:cubicBezTo>
                  <a:lnTo>
                    <a:pt x="795" y="1030"/>
                  </a:lnTo>
                  <a:lnTo>
                    <a:pt x="813" y="1030"/>
                  </a:lnTo>
                  <a:cubicBezTo>
                    <a:pt x="939" y="1030"/>
                    <a:pt x="1029" y="939"/>
                    <a:pt x="1029" y="831"/>
                  </a:cubicBezTo>
                  <a:cubicBezTo>
                    <a:pt x="993" y="741"/>
                    <a:pt x="903" y="633"/>
                    <a:pt x="795" y="633"/>
                  </a:cubicBezTo>
                  <a:lnTo>
                    <a:pt x="416" y="614"/>
                  </a:lnTo>
                  <a:lnTo>
                    <a:pt x="452" y="217"/>
                  </a:lnTo>
                  <a:cubicBezTo>
                    <a:pt x="452" y="109"/>
                    <a:pt x="398" y="19"/>
                    <a:pt x="2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63"/>
          <p:cNvSpPr/>
          <p:nvPr/>
        </p:nvSpPr>
        <p:spPr>
          <a:xfrm>
            <a:off x="2340350" y="3105746"/>
            <a:ext cx="458687" cy="428360"/>
          </a:xfrm>
          <a:custGeom>
            <a:avLst/>
            <a:gdLst/>
            <a:ahLst/>
            <a:cxnLst/>
            <a:rect l="l" t="t" r="r" b="b"/>
            <a:pathLst>
              <a:path w="14157" h="13221" extrusionOk="0">
                <a:moveTo>
                  <a:pt x="4117" y="1773"/>
                </a:moveTo>
                <a:lnTo>
                  <a:pt x="3973" y="3362"/>
                </a:lnTo>
                <a:lnTo>
                  <a:pt x="1463" y="3362"/>
                </a:lnTo>
                <a:lnTo>
                  <a:pt x="1625" y="2297"/>
                </a:lnTo>
                <a:cubicBezTo>
                  <a:pt x="1662" y="2008"/>
                  <a:pt x="1968" y="1773"/>
                  <a:pt x="2312" y="1773"/>
                </a:cubicBezTo>
                <a:close/>
                <a:moveTo>
                  <a:pt x="9660" y="1773"/>
                </a:moveTo>
                <a:lnTo>
                  <a:pt x="9805" y="3362"/>
                </a:lnTo>
                <a:lnTo>
                  <a:pt x="8089" y="3362"/>
                </a:lnTo>
                <a:lnTo>
                  <a:pt x="8812" y="2495"/>
                </a:lnTo>
                <a:cubicBezTo>
                  <a:pt x="8866" y="2405"/>
                  <a:pt x="8902" y="2297"/>
                  <a:pt x="8848" y="2188"/>
                </a:cubicBezTo>
                <a:cubicBezTo>
                  <a:pt x="8812" y="2080"/>
                  <a:pt x="8685" y="2026"/>
                  <a:pt x="8577" y="2026"/>
                </a:cubicBezTo>
                <a:lnTo>
                  <a:pt x="7584" y="2026"/>
                </a:lnTo>
                <a:lnTo>
                  <a:pt x="7602" y="1773"/>
                </a:lnTo>
                <a:close/>
                <a:moveTo>
                  <a:pt x="5959" y="1809"/>
                </a:moveTo>
                <a:lnTo>
                  <a:pt x="5345" y="2658"/>
                </a:lnTo>
                <a:cubicBezTo>
                  <a:pt x="5273" y="2748"/>
                  <a:pt x="5273" y="2856"/>
                  <a:pt x="5327" y="2947"/>
                </a:cubicBezTo>
                <a:cubicBezTo>
                  <a:pt x="5363" y="3037"/>
                  <a:pt x="5489" y="3109"/>
                  <a:pt x="5580" y="3109"/>
                </a:cubicBezTo>
                <a:lnTo>
                  <a:pt x="6591" y="3109"/>
                </a:lnTo>
                <a:lnTo>
                  <a:pt x="6555" y="3380"/>
                </a:lnTo>
                <a:lnTo>
                  <a:pt x="4352" y="3380"/>
                </a:lnTo>
                <a:lnTo>
                  <a:pt x="4496" y="1809"/>
                </a:lnTo>
                <a:close/>
                <a:moveTo>
                  <a:pt x="7241" y="690"/>
                </a:moveTo>
                <a:lnTo>
                  <a:pt x="7150" y="2134"/>
                </a:lnTo>
                <a:cubicBezTo>
                  <a:pt x="7150" y="2225"/>
                  <a:pt x="7187" y="2297"/>
                  <a:pt x="7223" y="2369"/>
                </a:cubicBezTo>
                <a:cubicBezTo>
                  <a:pt x="7277" y="2441"/>
                  <a:pt x="7367" y="2459"/>
                  <a:pt x="7421" y="2459"/>
                </a:cubicBezTo>
                <a:lnTo>
                  <a:pt x="8288" y="2459"/>
                </a:lnTo>
                <a:lnTo>
                  <a:pt x="6735" y="4355"/>
                </a:lnTo>
                <a:lnTo>
                  <a:pt x="6735" y="4355"/>
                </a:lnTo>
                <a:lnTo>
                  <a:pt x="7024" y="3073"/>
                </a:lnTo>
                <a:cubicBezTo>
                  <a:pt x="7042" y="2983"/>
                  <a:pt x="7024" y="2875"/>
                  <a:pt x="6952" y="2820"/>
                </a:cubicBezTo>
                <a:cubicBezTo>
                  <a:pt x="6916" y="2748"/>
                  <a:pt x="6825" y="2694"/>
                  <a:pt x="6735" y="2694"/>
                </a:cubicBezTo>
                <a:lnTo>
                  <a:pt x="5796" y="2694"/>
                </a:lnTo>
                <a:lnTo>
                  <a:pt x="7241" y="690"/>
                </a:lnTo>
                <a:close/>
                <a:moveTo>
                  <a:pt x="3900" y="3795"/>
                </a:moveTo>
                <a:lnTo>
                  <a:pt x="3774" y="5366"/>
                </a:lnTo>
                <a:lnTo>
                  <a:pt x="1084" y="5366"/>
                </a:lnTo>
                <a:lnTo>
                  <a:pt x="1355" y="3795"/>
                </a:lnTo>
                <a:close/>
                <a:moveTo>
                  <a:pt x="6428" y="3795"/>
                </a:moveTo>
                <a:lnTo>
                  <a:pt x="6230" y="4752"/>
                </a:lnTo>
                <a:cubicBezTo>
                  <a:pt x="6212" y="4897"/>
                  <a:pt x="6284" y="5023"/>
                  <a:pt x="6392" y="5077"/>
                </a:cubicBezTo>
                <a:cubicBezTo>
                  <a:pt x="6428" y="5095"/>
                  <a:pt x="6482" y="5095"/>
                  <a:pt x="6519" y="5095"/>
                </a:cubicBezTo>
                <a:cubicBezTo>
                  <a:pt x="6609" y="5095"/>
                  <a:pt x="6681" y="5059"/>
                  <a:pt x="6753" y="4987"/>
                </a:cubicBezTo>
                <a:lnTo>
                  <a:pt x="6880" y="4825"/>
                </a:lnTo>
                <a:lnTo>
                  <a:pt x="6880" y="5366"/>
                </a:lnTo>
                <a:lnTo>
                  <a:pt x="4171" y="5366"/>
                </a:lnTo>
                <a:lnTo>
                  <a:pt x="4316" y="3795"/>
                </a:lnTo>
                <a:close/>
                <a:moveTo>
                  <a:pt x="9841" y="3795"/>
                </a:moveTo>
                <a:lnTo>
                  <a:pt x="9985" y="5366"/>
                </a:lnTo>
                <a:lnTo>
                  <a:pt x="7277" y="5366"/>
                </a:lnTo>
                <a:lnTo>
                  <a:pt x="7277" y="4337"/>
                </a:lnTo>
                <a:lnTo>
                  <a:pt x="7746" y="3795"/>
                </a:lnTo>
                <a:close/>
                <a:moveTo>
                  <a:pt x="12802" y="3795"/>
                </a:moveTo>
                <a:lnTo>
                  <a:pt x="13091" y="5366"/>
                </a:lnTo>
                <a:lnTo>
                  <a:pt x="10400" y="5366"/>
                </a:lnTo>
                <a:lnTo>
                  <a:pt x="10274" y="3795"/>
                </a:lnTo>
                <a:close/>
                <a:moveTo>
                  <a:pt x="3702" y="5800"/>
                </a:moveTo>
                <a:lnTo>
                  <a:pt x="3575" y="7370"/>
                </a:lnTo>
                <a:lnTo>
                  <a:pt x="687" y="7370"/>
                </a:lnTo>
                <a:lnTo>
                  <a:pt x="975" y="5800"/>
                </a:lnTo>
                <a:close/>
                <a:moveTo>
                  <a:pt x="6862" y="5800"/>
                </a:moveTo>
                <a:lnTo>
                  <a:pt x="6862" y="7370"/>
                </a:lnTo>
                <a:lnTo>
                  <a:pt x="3973" y="7370"/>
                </a:lnTo>
                <a:lnTo>
                  <a:pt x="4135" y="5800"/>
                </a:lnTo>
                <a:close/>
                <a:moveTo>
                  <a:pt x="10021" y="5800"/>
                </a:moveTo>
                <a:lnTo>
                  <a:pt x="10166" y="7370"/>
                </a:lnTo>
                <a:lnTo>
                  <a:pt x="7295" y="7370"/>
                </a:lnTo>
                <a:lnTo>
                  <a:pt x="7295" y="5800"/>
                </a:lnTo>
                <a:close/>
                <a:moveTo>
                  <a:pt x="13163" y="5800"/>
                </a:moveTo>
                <a:lnTo>
                  <a:pt x="13452" y="7370"/>
                </a:lnTo>
                <a:lnTo>
                  <a:pt x="10563" y="7370"/>
                </a:lnTo>
                <a:lnTo>
                  <a:pt x="10437" y="5800"/>
                </a:lnTo>
                <a:close/>
                <a:moveTo>
                  <a:pt x="3521" y="7804"/>
                </a:moveTo>
                <a:lnTo>
                  <a:pt x="3377" y="9393"/>
                </a:lnTo>
                <a:lnTo>
                  <a:pt x="1120" y="9393"/>
                </a:lnTo>
                <a:cubicBezTo>
                  <a:pt x="903" y="9393"/>
                  <a:pt x="705" y="9302"/>
                  <a:pt x="596" y="9140"/>
                </a:cubicBezTo>
                <a:cubicBezTo>
                  <a:pt x="470" y="8995"/>
                  <a:pt x="434" y="8815"/>
                  <a:pt x="452" y="8670"/>
                </a:cubicBezTo>
                <a:lnTo>
                  <a:pt x="614" y="7804"/>
                </a:lnTo>
                <a:close/>
                <a:moveTo>
                  <a:pt x="6862" y="7804"/>
                </a:moveTo>
                <a:lnTo>
                  <a:pt x="6862" y="9393"/>
                </a:lnTo>
                <a:lnTo>
                  <a:pt x="3792" y="9393"/>
                </a:lnTo>
                <a:lnTo>
                  <a:pt x="3918" y="7804"/>
                </a:lnTo>
                <a:close/>
                <a:moveTo>
                  <a:pt x="10202" y="7804"/>
                </a:moveTo>
                <a:lnTo>
                  <a:pt x="10346" y="9393"/>
                </a:lnTo>
                <a:lnTo>
                  <a:pt x="7277" y="9393"/>
                </a:lnTo>
                <a:lnTo>
                  <a:pt x="7277" y="7804"/>
                </a:lnTo>
                <a:close/>
                <a:moveTo>
                  <a:pt x="13542" y="7804"/>
                </a:moveTo>
                <a:lnTo>
                  <a:pt x="13705" y="8670"/>
                </a:lnTo>
                <a:cubicBezTo>
                  <a:pt x="13723" y="8851"/>
                  <a:pt x="13705" y="9032"/>
                  <a:pt x="13596" y="9158"/>
                </a:cubicBezTo>
                <a:cubicBezTo>
                  <a:pt x="13452" y="9320"/>
                  <a:pt x="13271" y="9393"/>
                  <a:pt x="13055" y="9393"/>
                </a:cubicBezTo>
                <a:lnTo>
                  <a:pt x="10798" y="9393"/>
                </a:lnTo>
                <a:lnTo>
                  <a:pt x="10653" y="7804"/>
                </a:lnTo>
                <a:close/>
                <a:moveTo>
                  <a:pt x="10762" y="9790"/>
                </a:moveTo>
                <a:lnTo>
                  <a:pt x="10545" y="10205"/>
                </a:lnTo>
                <a:cubicBezTo>
                  <a:pt x="10491" y="10259"/>
                  <a:pt x="10437" y="10295"/>
                  <a:pt x="10364" y="10295"/>
                </a:cubicBezTo>
                <a:lnTo>
                  <a:pt x="3792" y="10295"/>
                </a:lnTo>
                <a:cubicBezTo>
                  <a:pt x="3720" y="10295"/>
                  <a:pt x="3648" y="10241"/>
                  <a:pt x="3612" y="10205"/>
                </a:cubicBezTo>
                <a:lnTo>
                  <a:pt x="3359" y="9790"/>
                </a:lnTo>
                <a:close/>
                <a:moveTo>
                  <a:pt x="7656" y="10711"/>
                </a:moveTo>
                <a:lnTo>
                  <a:pt x="7656" y="11451"/>
                </a:lnTo>
                <a:lnTo>
                  <a:pt x="6519" y="11451"/>
                </a:lnTo>
                <a:lnTo>
                  <a:pt x="6519" y="10711"/>
                </a:lnTo>
                <a:close/>
                <a:moveTo>
                  <a:pt x="7418" y="0"/>
                </a:moveTo>
                <a:cubicBezTo>
                  <a:pt x="7330" y="0"/>
                  <a:pt x="7235" y="51"/>
                  <a:pt x="7169" y="130"/>
                </a:cubicBezTo>
                <a:lnTo>
                  <a:pt x="6266" y="1412"/>
                </a:lnTo>
                <a:lnTo>
                  <a:pt x="2293" y="1412"/>
                </a:lnTo>
                <a:cubicBezTo>
                  <a:pt x="1752" y="1412"/>
                  <a:pt x="1300" y="1773"/>
                  <a:pt x="1210" y="2279"/>
                </a:cubicBezTo>
                <a:lnTo>
                  <a:pt x="37" y="8634"/>
                </a:lnTo>
                <a:cubicBezTo>
                  <a:pt x="0" y="8941"/>
                  <a:pt x="73" y="9230"/>
                  <a:pt x="271" y="9447"/>
                </a:cubicBezTo>
                <a:cubicBezTo>
                  <a:pt x="470" y="9700"/>
                  <a:pt x="795" y="9844"/>
                  <a:pt x="1120" y="9844"/>
                </a:cubicBezTo>
                <a:lnTo>
                  <a:pt x="2889" y="9844"/>
                </a:lnTo>
                <a:lnTo>
                  <a:pt x="3250" y="10440"/>
                </a:lnTo>
                <a:cubicBezTo>
                  <a:pt x="3359" y="10620"/>
                  <a:pt x="3557" y="10747"/>
                  <a:pt x="3792" y="10747"/>
                </a:cubicBezTo>
                <a:lnTo>
                  <a:pt x="6103" y="10747"/>
                </a:lnTo>
                <a:lnTo>
                  <a:pt x="6103" y="11487"/>
                </a:lnTo>
                <a:lnTo>
                  <a:pt x="5110" y="11487"/>
                </a:lnTo>
                <a:cubicBezTo>
                  <a:pt x="4659" y="11487"/>
                  <a:pt x="4298" y="11848"/>
                  <a:pt x="4298" y="12300"/>
                </a:cubicBezTo>
                <a:lnTo>
                  <a:pt x="4298" y="12787"/>
                </a:lnTo>
                <a:cubicBezTo>
                  <a:pt x="4298" y="13022"/>
                  <a:pt x="4478" y="13220"/>
                  <a:pt x="4713" y="13220"/>
                </a:cubicBezTo>
                <a:lnTo>
                  <a:pt x="5399" y="13220"/>
                </a:lnTo>
                <a:cubicBezTo>
                  <a:pt x="5507" y="13220"/>
                  <a:pt x="5598" y="13130"/>
                  <a:pt x="5598" y="13022"/>
                </a:cubicBezTo>
                <a:cubicBezTo>
                  <a:pt x="5598" y="12914"/>
                  <a:pt x="5507" y="12823"/>
                  <a:pt x="5399" y="12823"/>
                </a:cubicBezTo>
                <a:lnTo>
                  <a:pt x="4713" y="12823"/>
                </a:lnTo>
                <a:cubicBezTo>
                  <a:pt x="4713" y="12823"/>
                  <a:pt x="4695" y="12823"/>
                  <a:pt x="4695" y="12787"/>
                </a:cubicBezTo>
                <a:lnTo>
                  <a:pt x="4695" y="12300"/>
                </a:lnTo>
                <a:cubicBezTo>
                  <a:pt x="4695" y="12065"/>
                  <a:pt x="4875" y="11884"/>
                  <a:pt x="5092" y="11884"/>
                </a:cubicBezTo>
                <a:lnTo>
                  <a:pt x="9046" y="11884"/>
                </a:lnTo>
                <a:cubicBezTo>
                  <a:pt x="9281" y="11884"/>
                  <a:pt x="9462" y="12065"/>
                  <a:pt x="9462" y="12300"/>
                </a:cubicBezTo>
                <a:lnTo>
                  <a:pt x="9462" y="12787"/>
                </a:lnTo>
                <a:cubicBezTo>
                  <a:pt x="9462" y="12787"/>
                  <a:pt x="9462" y="12823"/>
                  <a:pt x="9425" y="12823"/>
                </a:cubicBezTo>
                <a:lnTo>
                  <a:pt x="6356" y="12823"/>
                </a:lnTo>
                <a:cubicBezTo>
                  <a:pt x="6248" y="12823"/>
                  <a:pt x="6157" y="12914"/>
                  <a:pt x="6157" y="13022"/>
                </a:cubicBezTo>
                <a:cubicBezTo>
                  <a:pt x="6157" y="13130"/>
                  <a:pt x="6248" y="13220"/>
                  <a:pt x="6356" y="13220"/>
                </a:cubicBezTo>
                <a:lnTo>
                  <a:pt x="9425" y="13220"/>
                </a:lnTo>
                <a:cubicBezTo>
                  <a:pt x="9660" y="13220"/>
                  <a:pt x="9859" y="13040"/>
                  <a:pt x="9859" y="12787"/>
                </a:cubicBezTo>
                <a:lnTo>
                  <a:pt x="9859" y="12300"/>
                </a:lnTo>
                <a:cubicBezTo>
                  <a:pt x="9859" y="11848"/>
                  <a:pt x="9498" y="11487"/>
                  <a:pt x="9046" y="11487"/>
                </a:cubicBezTo>
                <a:lnTo>
                  <a:pt x="8053" y="11487"/>
                </a:lnTo>
                <a:lnTo>
                  <a:pt x="8053" y="10747"/>
                </a:lnTo>
                <a:lnTo>
                  <a:pt x="10364" y="10747"/>
                </a:lnTo>
                <a:cubicBezTo>
                  <a:pt x="10581" y="10747"/>
                  <a:pt x="10780" y="10620"/>
                  <a:pt x="10906" y="10440"/>
                </a:cubicBezTo>
                <a:lnTo>
                  <a:pt x="11267" y="9844"/>
                </a:lnTo>
                <a:lnTo>
                  <a:pt x="13019" y="9844"/>
                </a:lnTo>
                <a:cubicBezTo>
                  <a:pt x="13362" y="9844"/>
                  <a:pt x="13669" y="9700"/>
                  <a:pt x="13885" y="9447"/>
                </a:cubicBezTo>
                <a:cubicBezTo>
                  <a:pt x="14084" y="9176"/>
                  <a:pt x="14156" y="8887"/>
                  <a:pt x="14102" y="8598"/>
                </a:cubicBezTo>
                <a:lnTo>
                  <a:pt x="12928" y="2225"/>
                </a:lnTo>
                <a:cubicBezTo>
                  <a:pt x="12838" y="1755"/>
                  <a:pt x="12369" y="1376"/>
                  <a:pt x="11845" y="1376"/>
                </a:cubicBezTo>
                <a:lnTo>
                  <a:pt x="11430" y="1376"/>
                </a:lnTo>
                <a:cubicBezTo>
                  <a:pt x="11303" y="1376"/>
                  <a:pt x="11213" y="1466"/>
                  <a:pt x="11213" y="1575"/>
                </a:cubicBezTo>
                <a:cubicBezTo>
                  <a:pt x="11213" y="1683"/>
                  <a:pt x="11303" y="1773"/>
                  <a:pt x="11430" y="1773"/>
                </a:cubicBezTo>
                <a:lnTo>
                  <a:pt x="11845" y="1773"/>
                </a:lnTo>
                <a:cubicBezTo>
                  <a:pt x="12170" y="1773"/>
                  <a:pt x="12459" y="2008"/>
                  <a:pt x="12531" y="2297"/>
                </a:cubicBezTo>
                <a:lnTo>
                  <a:pt x="12730" y="3380"/>
                </a:lnTo>
                <a:lnTo>
                  <a:pt x="10220" y="3380"/>
                </a:lnTo>
                <a:lnTo>
                  <a:pt x="10094" y="1809"/>
                </a:lnTo>
                <a:lnTo>
                  <a:pt x="10491" y="1809"/>
                </a:lnTo>
                <a:cubicBezTo>
                  <a:pt x="10599" y="1809"/>
                  <a:pt x="10689" y="1719"/>
                  <a:pt x="10689" y="1593"/>
                </a:cubicBezTo>
                <a:cubicBezTo>
                  <a:pt x="10689" y="1484"/>
                  <a:pt x="10599" y="1394"/>
                  <a:pt x="10491" y="1394"/>
                </a:cubicBezTo>
                <a:lnTo>
                  <a:pt x="7656" y="1394"/>
                </a:lnTo>
                <a:lnTo>
                  <a:pt x="7710" y="311"/>
                </a:lnTo>
                <a:cubicBezTo>
                  <a:pt x="7710" y="184"/>
                  <a:pt x="7656" y="58"/>
                  <a:pt x="7512" y="22"/>
                </a:cubicBezTo>
                <a:cubicBezTo>
                  <a:pt x="7483" y="7"/>
                  <a:pt x="7451" y="0"/>
                  <a:pt x="74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361718" y="2493597"/>
            <a:ext cx="415951" cy="456354"/>
          </a:xfrm>
          <a:custGeom>
            <a:avLst/>
            <a:gdLst/>
            <a:ahLst/>
            <a:cxnLst/>
            <a:rect l="l" t="t" r="r" b="b"/>
            <a:pathLst>
              <a:path w="12838" h="14085" extrusionOk="0">
                <a:moveTo>
                  <a:pt x="3973" y="398"/>
                </a:moveTo>
                <a:cubicBezTo>
                  <a:pt x="4063" y="398"/>
                  <a:pt x="4153" y="452"/>
                  <a:pt x="4225" y="506"/>
                </a:cubicBezTo>
                <a:cubicBezTo>
                  <a:pt x="4298" y="579"/>
                  <a:pt x="4334" y="669"/>
                  <a:pt x="4334" y="759"/>
                </a:cubicBezTo>
                <a:lnTo>
                  <a:pt x="4334" y="3468"/>
                </a:lnTo>
                <a:cubicBezTo>
                  <a:pt x="4225" y="3432"/>
                  <a:pt x="4117" y="3395"/>
                  <a:pt x="3973" y="3395"/>
                </a:cubicBezTo>
                <a:cubicBezTo>
                  <a:pt x="3828" y="3395"/>
                  <a:pt x="3720" y="3432"/>
                  <a:pt x="3611" y="3468"/>
                </a:cubicBezTo>
                <a:lnTo>
                  <a:pt x="3611" y="759"/>
                </a:lnTo>
                <a:cubicBezTo>
                  <a:pt x="3611" y="561"/>
                  <a:pt x="3774" y="398"/>
                  <a:pt x="3973" y="398"/>
                </a:cubicBezTo>
                <a:close/>
                <a:moveTo>
                  <a:pt x="3973" y="3811"/>
                </a:moveTo>
                <a:cubicBezTo>
                  <a:pt x="4298" y="3811"/>
                  <a:pt x="4568" y="4082"/>
                  <a:pt x="4568" y="4388"/>
                </a:cubicBezTo>
                <a:cubicBezTo>
                  <a:pt x="4568" y="4713"/>
                  <a:pt x="4298" y="4984"/>
                  <a:pt x="3973" y="4984"/>
                </a:cubicBezTo>
                <a:cubicBezTo>
                  <a:pt x="3666" y="4966"/>
                  <a:pt x="3395" y="4713"/>
                  <a:pt x="3395" y="4388"/>
                </a:cubicBezTo>
                <a:cubicBezTo>
                  <a:pt x="3395" y="4082"/>
                  <a:pt x="3666" y="3811"/>
                  <a:pt x="3973" y="3811"/>
                </a:cubicBezTo>
                <a:close/>
                <a:moveTo>
                  <a:pt x="2980" y="4569"/>
                </a:moveTo>
                <a:cubicBezTo>
                  <a:pt x="3034" y="4768"/>
                  <a:pt x="3142" y="4984"/>
                  <a:pt x="3286" y="5111"/>
                </a:cubicBezTo>
                <a:lnTo>
                  <a:pt x="3286" y="5219"/>
                </a:lnTo>
                <a:lnTo>
                  <a:pt x="993" y="6555"/>
                </a:lnTo>
                <a:cubicBezTo>
                  <a:pt x="930" y="6587"/>
                  <a:pt x="865" y="6603"/>
                  <a:pt x="803" y="6603"/>
                </a:cubicBezTo>
                <a:cubicBezTo>
                  <a:pt x="685" y="6603"/>
                  <a:pt x="576" y="6546"/>
                  <a:pt x="506" y="6429"/>
                </a:cubicBezTo>
                <a:cubicBezTo>
                  <a:pt x="470" y="6375"/>
                  <a:pt x="452" y="6320"/>
                  <a:pt x="452" y="6248"/>
                </a:cubicBezTo>
                <a:cubicBezTo>
                  <a:pt x="452" y="6104"/>
                  <a:pt x="524" y="5995"/>
                  <a:pt x="632" y="5923"/>
                </a:cubicBezTo>
                <a:lnTo>
                  <a:pt x="2980" y="4569"/>
                </a:lnTo>
                <a:close/>
                <a:moveTo>
                  <a:pt x="4966" y="4605"/>
                </a:moveTo>
                <a:lnTo>
                  <a:pt x="7331" y="5977"/>
                </a:lnTo>
                <a:cubicBezTo>
                  <a:pt x="7493" y="6050"/>
                  <a:pt x="7548" y="6248"/>
                  <a:pt x="7457" y="6411"/>
                </a:cubicBezTo>
                <a:lnTo>
                  <a:pt x="7421" y="6447"/>
                </a:lnTo>
                <a:cubicBezTo>
                  <a:pt x="7385" y="6519"/>
                  <a:pt x="7313" y="6591"/>
                  <a:pt x="7223" y="6609"/>
                </a:cubicBezTo>
                <a:cubicBezTo>
                  <a:pt x="7198" y="6614"/>
                  <a:pt x="7174" y="6616"/>
                  <a:pt x="7150" y="6616"/>
                </a:cubicBezTo>
                <a:cubicBezTo>
                  <a:pt x="7085" y="6616"/>
                  <a:pt x="7023" y="6600"/>
                  <a:pt x="6970" y="6573"/>
                </a:cubicBezTo>
                <a:lnTo>
                  <a:pt x="4641" y="5255"/>
                </a:lnTo>
                <a:lnTo>
                  <a:pt x="4641" y="5147"/>
                </a:lnTo>
                <a:cubicBezTo>
                  <a:pt x="4803" y="5002"/>
                  <a:pt x="4911" y="4804"/>
                  <a:pt x="4966" y="4605"/>
                </a:cubicBezTo>
                <a:close/>
                <a:moveTo>
                  <a:pt x="4605" y="9264"/>
                </a:moveTo>
                <a:cubicBezTo>
                  <a:pt x="4605" y="9264"/>
                  <a:pt x="4623" y="9264"/>
                  <a:pt x="4623" y="9282"/>
                </a:cubicBezTo>
                <a:lnTo>
                  <a:pt x="4623" y="12586"/>
                </a:lnTo>
                <a:lnTo>
                  <a:pt x="3323" y="12586"/>
                </a:lnTo>
                <a:lnTo>
                  <a:pt x="3323" y="9282"/>
                </a:lnTo>
                <a:cubicBezTo>
                  <a:pt x="3323" y="9282"/>
                  <a:pt x="3323" y="9264"/>
                  <a:pt x="3341" y="9264"/>
                </a:cubicBezTo>
                <a:close/>
                <a:moveTo>
                  <a:pt x="12188" y="9733"/>
                </a:moveTo>
                <a:cubicBezTo>
                  <a:pt x="12332" y="9733"/>
                  <a:pt x="12423" y="9859"/>
                  <a:pt x="12423" y="9968"/>
                </a:cubicBezTo>
                <a:lnTo>
                  <a:pt x="12423" y="12586"/>
                </a:lnTo>
                <a:lnTo>
                  <a:pt x="8685" y="12586"/>
                </a:lnTo>
                <a:lnTo>
                  <a:pt x="8685" y="9968"/>
                </a:lnTo>
                <a:cubicBezTo>
                  <a:pt x="8685" y="9823"/>
                  <a:pt x="8812" y="9733"/>
                  <a:pt x="8920" y="9733"/>
                </a:cubicBezTo>
                <a:close/>
                <a:moveTo>
                  <a:pt x="5668" y="13016"/>
                </a:moveTo>
                <a:cubicBezTo>
                  <a:pt x="5706" y="13016"/>
                  <a:pt x="5760" y="13065"/>
                  <a:pt x="5760" y="13127"/>
                </a:cubicBezTo>
                <a:lnTo>
                  <a:pt x="5760" y="13561"/>
                </a:lnTo>
                <a:cubicBezTo>
                  <a:pt x="5760" y="13633"/>
                  <a:pt x="5706" y="13669"/>
                  <a:pt x="5652" y="13669"/>
                </a:cubicBezTo>
                <a:lnTo>
                  <a:pt x="2348" y="13669"/>
                </a:lnTo>
                <a:cubicBezTo>
                  <a:pt x="2275" y="13669"/>
                  <a:pt x="2239" y="13633"/>
                  <a:pt x="2239" y="13561"/>
                </a:cubicBezTo>
                <a:lnTo>
                  <a:pt x="2239" y="13127"/>
                </a:lnTo>
                <a:cubicBezTo>
                  <a:pt x="2239" y="13055"/>
                  <a:pt x="2275" y="13019"/>
                  <a:pt x="2348" y="13019"/>
                </a:cubicBezTo>
                <a:lnTo>
                  <a:pt x="5652" y="13019"/>
                </a:lnTo>
                <a:cubicBezTo>
                  <a:pt x="5657" y="13017"/>
                  <a:pt x="5662" y="13016"/>
                  <a:pt x="5668" y="13016"/>
                </a:cubicBezTo>
                <a:close/>
                <a:moveTo>
                  <a:pt x="3936" y="1"/>
                </a:moveTo>
                <a:cubicBezTo>
                  <a:pt x="3503" y="1"/>
                  <a:pt x="3160" y="326"/>
                  <a:pt x="3160" y="759"/>
                </a:cubicBezTo>
                <a:lnTo>
                  <a:pt x="3160" y="3757"/>
                </a:lnTo>
                <a:cubicBezTo>
                  <a:pt x="3088" y="3847"/>
                  <a:pt x="3034" y="3973"/>
                  <a:pt x="2980" y="4082"/>
                </a:cubicBezTo>
                <a:lnTo>
                  <a:pt x="380" y="5562"/>
                </a:lnTo>
                <a:cubicBezTo>
                  <a:pt x="145" y="5707"/>
                  <a:pt x="0" y="5959"/>
                  <a:pt x="0" y="6248"/>
                </a:cubicBezTo>
                <a:cubicBezTo>
                  <a:pt x="0" y="6375"/>
                  <a:pt x="55" y="6519"/>
                  <a:pt x="109" y="6627"/>
                </a:cubicBezTo>
                <a:cubicBezTo>
                  <a:pt x="253" y="6880"/>
                  <a:pt x="524" y="7007"/>
                  <a:pt x="795" y="7007"/>
                </a:cubicBezTo>
                <a:cubicBezTo>
                  <a:pt x="921" y="7007"/>
                  <a:pt x="1066" y="6988"/>
                  <a:pt x="1174" y="6898"/>
                </a:cubicBezTo>
                <a:lnTo>
                  <a:pt x="3268" y="5688"/>
                </a:lnTo>
                <a:lnTo>
                  <a:pt x="3268" y="6104"/>
                </a:lnTo>
                <a:cubicBezTo>
                  <a:pt x="3268" y="6230"/>
                  <a:pt x="3359" y="6320"/>
                  <a:pt x="3485" y="6320"/>
                </a:cubicBezTo>
                <a:cubicBezTo>
                  <a:pt x="3593" y="6320"/>
                  <a:pt x="3684" y="6230"/>
                  <a:pt x="3684" y="6104"/>
                </a:cubicBezTo>
                <a:lnTo>
                  <a:pt x="3684" y="5327"/>
                </a:lnTo>
                <a:cubicBezTo>
                  <a:pt x="3774" y="5345"/>
                  <a:pt x="3846" y="5345"/>
                  <a:pt x="3936" y="5345"/>
                </a:cubicBezTo>
                <a:cubicBezTo>
                  <a:pt x="4027" y="5345"/>
                  <a:pt x="4117" y="5327"/>
                  <a:pt x="4171" y="5327"/>
                </a:cubicBezTo>
                <a:lnTo>
                  <a:pt x="4171" y="8848"/>
                </a:lnTo>
                <a:lnTo>
                  <a:pt x="3666" y="8848"/>
                </a:lnTo>
                <a:lnTo>
                  <a:pt x="3666" y="7079"/>
                </a:lnTo>
                <a:cubicBezTo>
                  <a:pt x="3666" y="6970"/>
                  <a:pt x="3575" y="6880"/>
                  <a:pt x="3449" y="6880"/>
                </a:cubicBezTo>
                <a:cubicBezTo>
                  <a:pt x="3341" y="6880"/>
                  <a:pt x="3250" y="6970"/>
                  <a:pt x="3250" y="7079"/>
                </a:cubicBezTo>
                <a:lnTo>
                  <a:pt x="3250" y="8848"/>
                </a:lnTo>
                <a:cubicBezTo>
                  <a:pt x="3034" y="8866"/>
                  <a:pt x="2871" y="9047"/>
                  <a:pt x="2871" y="9264"/>
                </a:cubicBezTo>
                <a:lnTo>
                  <a:pt x="2871" y="12568"/>
                </a:lnTo>
                <a:lnTo>
                  <a:pt x="2275" y="12568"/>
                </a:lnTo>
                <a:cubicBezTo>
                  <a:pt x="1986" y="12568"/>
                  <a:pt x="1734" y="12820"/>
                  <a:pt x="1734" y="13109"/>
                </a:cubicBezTo>
                <a:lnTo>
                  <a:pt x="1734" y="13543"/>
                </a:lnTo>
                <a:cubicBezTo>
                  <a:pt x="1734" y="13832"/>
                  <a:pt x="1986" y="14066"/>
                  <a:pt x="2275" y="14066"/>
                </a:cubicBezTo>
                <a:lnTo>
                  <a:pt x="5580" y="14066"/>
                </a:lnTo>
                <a:cubicBezTo>
                  <a:pt x="5868" y="14066"/>
                  <a:pt x="6121" y="13832"/>
                  <a:pt x="6121" y="13543"/>
                </a:cubicBezTo>
                <a:lnTo>
                  <a:pt x="6121" y="13109"/>
                </a:lnTo>
                <a:cubicBezTo>
                  <a:pt x="6121" y="12820"/>
                  <a:pt x="5868" y="12568"/>
                  <a:pt x="5580" y="12568"/>
                </a:cubicBezTo>
                <a:lnTo>
                  <a:pt x="4984" y="12568"/>
                </a:lnTo>
                <a:lnTo>
                  <a:pt x="4984" y="10239"/>
                </a:lnTo>
                <a:lnTo>
                  <a:pt x="6013" y="10239"/>
                </a:lnTo>
                <a:cubicBezTo>
                  <a:pt x="6212" y="10239"/>
                  <a:pt x="6392" y="10401"/>
                  <a:pt x="6392" y="10618"/>
                </a:cubicBezTo>
                <a:lnTo>
                  <a:pt x="6392" y="11484"/>
                </a:lnTo>
                <a:cubicBezTo>
                  <a:pt x="6392" y="11918"/>
                  <a:pt x="6753" y="12279"/>
                  <a:pt x="7187" y="12279"/>
                </a:cubicBezTo>
                <a:lnTo>
                  <a:pt x="8270" y="12279"/>
                </a:lnTo>
                <a:lnTo>
                  <a:pt x="8270" y="13416"/>
                </a:lnTo>
                <a:cubicBezTo>
                  <a:pt x="8270" y="13777"/>
                  <a:pt x="8559" y="14084"/>
                  <a:pt x="8920" y="14084"/>
                </a:cubicBezTo>
                <a:lnTo>
                  <a:pt x="10816" y="14084"/>
                </a:lnTo>
                <a:cubicBezTo>
                  <a:pt x="10924" y="14084"/>
                  <a:pt x="11014" y="13994"/>
                  <a:pt x="11014" y="13868"/>
                </a:cubicBezTo>
                <a:cubicBezTo>
                  <a:pt x="11014" y="13759"/>
                  <a:pt x="10924" y="13669"/>
                  <a:pt x="10816" y="13669"/>
                </a:cubicBezTo>
                <a:lnTo>
                  <a:pt x="8920" y="13669"/>
                </a:lnTo>
                <a:cubicBezTo>
                  <a:pt x="8775" y="13669"/>
                  <a:pt x="8685" y="13561"/>
                  <a:pt x="8685" y="13452"/>
                </a:cubicBezTo>
                <a:lnTo>
                  <a:pt x="8685" y="13019"/>
                </a:lnTo>
                <a:lnTo>
                  <a:pt x="12441" y="13019"/>
                </a:lnTo>
                <a:lnTo>
                  <a:pt x="12441" y="13452"/>
                </a:lnTo>
                <a:cubicBezTo>
                  <a:pt x="12441" y="13579"/>
                  <a:pt x="12332" y="13669"/>
                  <a:pt x="12206" y="13669"/>
                </a:cubicBezTo>
                <a:lnTo>
                  <a:pt x="11791" y="13669"/>
                </a:lnTo>
                <a:cubicBezTo>
                  <a:pt x="11664" y="13669"/>
                  <a:pt x="11574" y="13759"/>
                  <a:pt x="11574" y="13868"/>
                </a:cubicBezTo>
                <a:cubicBezTo>
                  <a:pt x="11574" y="13994"/>
                  <a:pt x="11664" y="14084"/>
                  <a:pt x="11791" y="14084"/>
                </a:cubicBezTo>
                <a:lnTo>
                  <a:pt x="12188" y="14084"/>
                </a:lnTo>
                <a:cubicBezTo>
                  <a:pt x="12549" y="14084"/>
                  <a:pt x="12838" y="13777"/>
                  <a:pt x="12838" y="13416"/>
                </a:cubicBezTo>
                <a:lnTo>
                  <a:pt x="12838" y="9968"/>
                </a:lnTo>
                <a:cubicBezTo>
                  <a:pt x="12838" y="9607"/>
                  <a:pt x="12549" y="9318"/>
                  <a:pt x="12188" y="9318"/>
                </a:cubicBezTo>
                <a:lnTo>
                  <a:pt x="8920" y="9318"/>
                </a:lnTo>
                <a:cubicBezTo>
                  <a:pt x="8559" y="9318"/>
                  <a:pt x="8270" y="9607"/>
                  <a:pt x="8270" y="9968"/>
                </a:cubicBezTo>
                <a:lnTo>
                  <a:pt x="8270" y="11864"/>
                </a:lnTo>
                <a:lnTo>
                  <a:pt x="7187" y="11864"/>
                </a:lnTo>
                <a:cubicBezTo>
                  <a:pt x="6970" y="11864"/>
                  <a:pt x="6789" y="11701"/>
                  <a:pt x="6789" y="11484"/>
                </a:cubicBezTo>
                <a:lnTo>
                  <a:pt x="6789" y="10618"/>
                </a:lnTo>
                <a:cubicBezTo>
                  <a:pt x="6789" y="10184"/>
                  <a:pt x="6428" y="9823"/>
                  <a:pt x="6013" y="9823"/>
                </a:cubicBezTo>
                <a:lnTo>
                  <a:pt x="4984" y="9823"/>
                </a:lnTo>
                <a:lnTo>
                  <a:pt x="4984" y="9264"/>
                </a:lnTo>
                <a:cubicBezTo>
                  <a:pt x="4984" y="9047"/>
                  <a:pt x="4803" y="8866"/>
                  <a:pt x="4605" y="8830"/>
                </a:cubicBezTo>
                <a:lnTo>
                  <a:pt x="4605" y="5670"/>
                </a:lnTo>
                <a:lnTo>
                  <a:pt x="6735" y="6898"/>
                </a:lnTo>
                <a:cubicBezTo>
                  <a:pt x="6843" y="6970"/>
                  <a:pt x="6970" y="6988"/>
                  <a:pt x="7096" y="6988"/>
                </a:cubicBezTo>
                <a:cubicBezTo>
                  <a:pt x="7150" y="6988"/>
                  <a:pt x="7223" y="6988"/>
                  <a:pt x="7295" y="6970"/>
                </a:cubicBezTo>
                <a:cubicBezTo>
                  <a:pt x="7493" y="6916"/>
                  <a:pt x="7656" y="6790"/>
                  <a:pt x="7746" y="6627"/>
                </a:cubicBezTo>
                <a:lnTo>
                  <a:pt x="7764" y="6573"/>
                </a:lnTo>
                <a:cubicBezTo>
                  <a:pt x="7963" y="6212"/>
                  <a:pt x="7855" y="5761"/>
                  <a:pt x="7493" y="5562"/>
                </a:cubicBezTo>
                <a:lnTo>
                  <a:pt x="4875" y="4045"/>
                </a:lnTo>
                <a:cubicBezTo>
                  <a:pt x="4839" y="3937"/>
                  <a:pt x="4785" y="3829"/>
                  <a:pt x="4695" y="3738"/>
                </a:cubicBezTo>
                <a:lnTo>
                  <a:pt x="4695" y="759"/>
                </a:lnTo>
                <a:cubicBezTo>
                  <a:pt x="4695" y="561"/>
                  <a:pt x="4605" y="362"/>
                  <a:pt x="4478" y="218"/>
                </a:cubicBezTo>
                <a:cubicBezTo>
                  <a:pt x="4334" y="91"/>
                  <a:pt x="4135" y="1"/>
                  <a:pt x="39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63"/>
          <p:cNvGrpSpPr/>
          <p:nvPr/>
        </p:nvGrpSpPr>
        <p:grpSpPr>
          <a:xfrm>
            <a:off x="758092" y="1312860"/>
            <a:ext cx="458687" cy="332294"/>
            <a:chOff x="729710" y="1325642"/>
            <a:chExt cx="458687" cy="332294"/>
          </a:xfrm>
        </p:grpSpPr>
        <p:sp>
          <p:nvSpPr>
            <p:cNvPr id="1063" name="Google Shape;1063;p63"/>
            <p:cNvSpPr/>
            <p:nvPr/>
          </p:nvSpPr>
          <p:spPr>
            <a:xfrm>
              <a:off x="729710" y="1325642"/>
              <a:ext cx="456937" cy="245722"/>
            </a:xfrm>
            <a:custGeom>
              <a:avLst/>
              <a:gdLst/>
              <a:ahLst/>
              <a:cxnLst/>
              <a:rect l="l" t="t" r="r" b="b"/>
              <a:pathLst>
                <a:path w="14103" h="7584" extrusionOk="0">
                  <a:moveTo>
                    <a:pt x="10311" y="1156"/>
                  </a:moveTo>
                  <a:lnTo>
                    <a:pt x="10311" y="1824"/>
                  </a:lnTo>
                  <a:lnTo>
                    <a:pt x="9588" y="1824"/>
                  </a:lnTo>
                  <a:lnTo>
                    <a:pt x="9173" y="1499"/>
                  </a:lnTo>
                  <a:lnTo>
                    <a:pt x="9588" y="1156"/>
                  </a:lnTo>
                  <a:close/>
                  <a:moveTo>
                    <a:pt x="5670" y="1011"/>
                  </a:moveTo>
                  <a:lnTo>
                    <a:pt x="5688" y="1986"/>
                  </a:lnTo>
                  <a:cubicBezTo>
                    <a:pt x="5688" y="1986"/>
                    <a:pt x="5688" y="2004"/>
                    <a:pt x="5670" y="2004"/>
                  </a:cubicBezTo>
                  <a:lnTo>
                    <a:pt x="4497" y="2004"/>
                  </a:lnTo>
                  <a:lnTo>
                    <a:pt x="4118" y="1011"/>
                  </a:lnTo>
                  <a:close/>
                  <a:moveTo>
                    <a:pt x="12459" y="434"/>
                  </a:moveTo>
                  <a:cubicBezTo>
                    <a:pt x="12586" y="434"/>
                    <a:pt x="12694" y="542"/>
                    <a:pt x="12694" y="650"/>
                  </a:cubicBezTo>
                  <a:lnTo>
                    <a:pt x="12694" y="3034"/>
                  </a:lnTo>
                  <a:lnTo>
                    <a:pt x="10726" y="3034"/>
                  </a:lnTo>
                  <a:lnTo>
                    <a:pt x="10726" y="650"/>
                  </a:lnTo>
                  <a:lnTo>
                    <a:pt x="10744" y="650"/>
                  </a:lnTo>
                  <a:cubicBezTo>
                    <a:pt x="10744" y="524"/>
                    <a:pt x="10852" y="434"/>
                    <a:pt x="10979" y="434"/>
                  </a:cubicBezTo>
                  <a:close/>
                  <a:moveTo>
                    <a:pt x="3341" y="434"/>
                  </a:moveTo>
                  <a:cubicBezTo>
                    <a:pt x="3395" y="434"/>
                    <a:pt x="3431" y="452"/>
                    <a:pt x="3449" y="506"/>
                  </a:cubicBezTo>
                  <a:lnTo>
                    <a:pt x="4443" y="3034"/>
                  </a:lnTo>
                  <a:lnTo>
                    <a:pt x="705" y="3034"/>
                  </a:lnTo>
                  <a:cubicBezTo>
                    <a:pt x="597" y="3034"/>
                    <a:pt x="506" y="3052"/>
                    <a:pt x="416" y="3088"/>
                  </a:cubicBezTo>
                  <a:lnTo>
                    <a:pt x="416" y="542"/>
                  </a:lnTo>
                  <a:cubicBezTo>
                    <a:pt x="416" y="470"/>
                    <a:pt x="452" y="434"/>
                    <a:pt x="524" y="434"/>
                  </a:cubicBezTo>
                  <a:close/>
                  <a:moveTo>
                    <a:pt x="7458" y="3431"/>
                  </a:moveTo>
                  <a:lnTo>
                    <a:pt x="7458" y="4207"/>
                  </a:lnTo>
                  <a:lnTo>
                    <a:pt x="7422" y="4207"/>
                  </a:lnTo>
                  <a:cubicBezTo>
                    <a:pt x="7422" y="4261"/>
                    <a:pt x="7386" y="4316"/>
                    <a:pt x="7313" y="4316"/>
                  </a:cubicBezTo>
                  <a:lnTo>
                    <a:pt x="6790" y="4316"/>
                  </a:lnTo>
                  <a:cubicBezTo>
                    <a:pt x="6736" y="4316"/>
                    <a:pt x="6681" y="4261"/>
                    <a:pt x="6681" y="4207"/>
                  </a:cubicBezTo>
                  <a:lnTo>
                    <a:pt x="6681" y="3431"/>
                  </a:lnTo>
                  <a:close/>
                  <a:moveTo>
                    <a:pt x="10943" y="0"/>
                  </a:moveTo>
                  <a:cubicBezTo>
                    <a:pt x="10581" y="0"/>
                    <a:pt x="10293" y="289"/>
                    <a:pt x="10293" y="650"/>
                  </a:cubicBezTo>
                  <a:lnTo>
                    <a:pt x="10293" y="777"/>
                  </a:lnTo>
                  <a:lnTo>
                    <a:pt x="9552" y="777"/>
                  </a:lnTo>
                  <a:cubicBezTo>
                    <a:pt x="9480" y="777"/>
                    <a:pt x="9408" y="795"/>
                    <a:pt x="9354" y="831"/>
                  </a:cubicBezTo>
                  <a:lnTo>
                    <a:pt x="8776" y="1264"/>
                  </a:lnTo>
                  <a:cubicBezTo>
                    <a:pt x="8722" y="1336"/>
                    <a:pt x="8668" y="1427"/>
                    <a:pt x="8668" y="1517"/>
                  </a:cubicBezTo>
                  <a:cubicBezTo>
                    <a:pt x="8668" y="1607"/>
                    <a:pt x="8722" y="1697"/>
                    <a:pt x="8776" y="1770"/>
                  </a:cubicBezTo>
                  <a:lnTo>
                    <a:pt x="9354" y="2185"/>
                  </a:lnTo>
                  <a:cubicBezTo>
                    <a:pt x="9390" y="2239"/>
                    <a:pt x="9462" y="2257"/>
                    <a:pt x="9552" y="2257"/>
                  </a:cubicBezTo>
                  <a:lnTo>
                    <a:pt x="10293" y="2257"/>
                  </a:lnTo>
                  <a:lnTo>
                    <a:pt x="10293" y="3034"/>
                  </a:lnTo>
                  <a:lnTo>
                    <a:pt x="4894" y="3034"/>
                  </a:lnTo>
                  <a:lnTo>
                    <a:pt x="4659" y="2420"/>
                  </a:lnTo>
                  <a:lnTo>
                    <a:pt x="5670" y="2420"/>
                  </a:lnTo>
                  <a:cubicBezTo>
                    <a:pt x="5887" y="2420"/>
                    <a:pt x="6104" y="2239"/>
                    <a:pt x="6104" y="1986"/>
                  </a:cubicBezTo>
                  <a:lnTo>
                    <a:pt x="6104" y="1716"/>
                  </a:lnTo>
                  <a:lnTo>
                    <a:pt x="6699" y="1716"/>
                  </a:lnTo>
                  <a:cubicBezTo>
                    <a:pt x="6826" y="1716"/>
                    <a:pt x="6916" y="1625"/>
                    <a:pt x="6916" y="1517"/>
                  </a:cubicBezTo>
                  <a:cubicBezTo>
                    <a:pt x="6916" y="1409"/>
                    <a:pt x="6826" y="1318"/>
                    <a:pt x="6699" y="1318"/>
                  </a:cubicBezTo>
                  <a:lnTo>
                    <a:pt x="6104" y="1318"/>
                  </a:lnTo>
                  <a:lnTo>
                    <a:pt x="6104" y="1047"/>
                  </a:lnTo>
                  <a:cubicBezTo>
                    <a:pt x="6104" y="813"/>
                    <a:pt x="5923" y="614"/>
                    <a:pt x="5670" y="614"/>
                  </a:cubicBezTo>
                  <a:lnTo>
                    <a:pt x="3955" y="614"/>
                  </a:lnTo>
                  <a:lnTo>
                    <a:pt x="3865" y="361"/>
                  </a:lnTo>
                  <a:cubicBezTo>
                    <a:pt x="3774" y="163"/>
                    <a:pt x="3594" y="18"/>
                    <a:pt x="3359" y="18"/>
                  </a:cubicBezTo>
                  <a:lnTo>
                    <a:pt x="542" y="18"/>
                  </a:lnTo>
                  <a:cubicBezTo>
                    <a:pt x="254" y="18"/>
                    <a:pt x="1" y="271"/>
                    <a:pt x="1" y="560"/>
                  </a:cubicBezTo>
                  <a:lnTo>
                    <a:pt x="1" y="4225"/>
                  </a:lnTo>
                  <a:cubicBezTo>
                    <a:pt x="1" y="4334"/>
                    <a:pt x="91" y="4424"/>
                    <a:pt x="199" y="4424"/>
                  </a:cubicBezTo>
                  <a:cubicBezTo>
                    <a:pt x="308" y="4424"/>
                    <a:pt x="416" y="4334"/>
                    <a:pt x="416" y="4225"/>
                  </a:cubicBezTo>
                  <a:lnTo>
                    <a:pt x="416" y="3756"/>
                  </a:lnTo>
                  <a:cubicBezTo>
                    <a:pt x="416" y="3593"/>
                    <a:pt x="542" y="3449"/>
                    <a:pt x="705" y="3449"/>
                  </a:cubicBezTo>
                  <a:lnTo>
                    <a:pt x="6248" y="3449"/>
                  </a:lnTo>
                  <a:lnTo>
                    <a:pt x="6248" y="4207"/>
                  </a:lnTo>
                  <a:cubicBezTo>
                    <a:pt x="6248" y="4496"/>
                    <a:pt x="6501" y="4749"/>
                    <a:pt x="6790" y="4749"/>
                  </a:cubicBezTo>
                  <a:lnTo>
                    <a:pt x="7313" y="4749"/>
                  </a:lnTo>
                  <a:cubicBezTo>
                    <a:pt x="7602" y="4749"/>
                    <a:pt x="7855" y="4496"/>
                    <a:pt x="7855" y="4207"/>
                  </a:cubicBezTo>
                  <a:lnTo>
                    <a:pt x="7855" y="3431"/>
                  </a:lnTo>
                  <a:lnTo>
                    <a:pt x="13416" y="3431"/>
                  </a:lnTo>
                  <a:cubicBezTo>
                    <a:pt x="13561" y="3431"/>
                    <a:pt x="13705" y="3575"/>
                    <a:pt x="13705" y="3720"/>
                  </a:cubicBezTo>
                  <a:lnTo>
                    <a:pt x="13705" y="7385"/>
                  </a:lnTo>
                  <a:cubicBezTo>
                    <a:pt x="13705" y="7493"/>
                    <a:pt x="13795" y="7584"/>
                    <a:pt x="13904" y="7584"/>
                  </a:cubicBezTo>
                  <a:cubicBezTo>
                    <a:pt x="14012" y="7584"/>
                    <a:pt x="14102" y="7493"/>
                    <a:pt x="14102" y="7385"/>
                  </a:cubicBezTo>
                  <a:lnTo>
                    <a:pt x="14102" y="3720"/>
                  </a:lnTo>
                  <a:cubicBezTo>
                    <a:pt x="14084" y="3341"/>
                    <a:pt x="13759" y="3034"/>
                    <a:pt x="13380" y="3034"/>
                  </a:cubicBezTo>
                  <a:lnTo>
                    <a:pt x="13091" y="3034"/>
                  </a:lnTo>
                  <a:lnTo>
                    <a:pt x="13091" y="650"/>
                  </a:lnTo>
                  <a:cubicBezTo>
                    <a:pt x="13091" y="289"/>
                    <a:pt x="12802" y="0"/>
                    <a:pt x="124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729710" y="1486508"/>
              <a:ext cx="458687" cy="171428"/>
            </a:xfrm>
            <a:custGeom>
              <a:avLst/>
              <a:gdLst/>
              <a:ahLst/>
              <a:cxnLst/>
              <a:rect l="l" t="t" r="r" b="b"/>
              <a:pathLst>
                <a:path w="14157" h="5291" extrusionOk="0">
                  <a:moveTo>
                    <a:pt x="3395" y="4442"/>
                  </a:moveTo>
                  <a:lnTo>
                    <a:pt x="3395" y="4767"/>
                  </a:lnTo>
                  <a:cubicBezTo>
                    <a:pt x="3395" y="4803"/>
                    <a:pt x="3341" y="4858"/>
                    <a:pt x="3305" y="4858"/>
                  </a:cubicBezTo>
                  <a:lnTo>
                    <a:pt x="1698" y="4858"/>
                  </a:lnTo>
                  <a:cubicBezTo>
                    <a:pt x="1644" y="4858"/>
                    <a:pt x="1608" y="4803"/>
                    <a:pt x="1608" y="4767"/>
                  </a:cubicBezTo>
                  <a:lnTo>
                    <a:pt x="1608" y="4442"/>
                  </a:lnTo>
                  <a:close/>
                  <a:moveTo>
                    <a:pt x="12477" y="4442"/>
                  </a:moveTo>
                  <a:lnTo>
                    <a:pt x="12477" y="4767"/>
                  </a:lnTo>
                  <a:cubicBezTo>
                    <a:pt x="12477" y="4803"/>
                    <a:pt x="12441" y="4858"/>
                    <a:pt x="12387" y="4858"/>
                  </a:cubicBezTo>
                  <a:lnTo>
                    <a:pt x="10798" y="4858"/>
                  </a:lnTo>
                  <a:cubicBezTo>
                    <a:pt x="10744" y="4858"/>
                    <a:pt x="10708" y="4803"/>
                    <a:pt x="10708" y="4767"/>
                  </a:cubicBezTo>
                  <a:lnTo>
                    <a:pt x="10708" y="4442"/>
                  </a:lnTo>
                  <a:close/>
                  <a:moveTo>
                    <a:pt x="199" y="1"/>
                  </a:moveTo>
                  <a:cubicBezTo>
                    <a:pt x="91" y="1"/>
                    <a:pt x="1" y="91"/>
                    <a:pt x="1" y="199"/>
                  </a:cubicBezTo>
                  <a:lnTo>
                    <a:pt x="1" y="3756"/>
                  </a:lnTo>
                  <a:cubicBezTo>
                    <a:pt x="1" y="4135"/>
                    <a:pt x="308" y="4442"/>
                    <a:pt x="705" y="4442"/>
                  </a:cubicBezTo>
                  <a:lnTo>
                    <a:pt x="1192" y="4442"/>
                  </a:lnTo>
                  <a:lnTo>
                    <a:pt x="1192" y="4767"/>
                  </a:lnTo>
                  <a:cubicBezTo>
                    <a:pt x="1192" y="5038"/>
                    <a:pt x="1427" y="5291"/>
                    <a:pt x="1716" y="5291"/>
                  </a:cubicBezTo>
                  <a:lnTo>
                    <a:pt x="3323" y="5291"/>
                  </a:lnTo>
                  <a:cubicBezTo>
                    <a:pt x="3594" y="5291"/>
                    <a:pt x="3829" y="5056"/>
                    <a:pt x="3829" y="4767"/>
                  </a:cubicBezTo>
                  <a:lnTo>
                    <a:pt x="3829" y="4442"/>
                  </a:lnTo>
                  <a:lnTo>
                    <a:pt x="10311" y="4442"/>
                  </a:lnTo>
                  <a:lnTo>
                    <a:pt x="10311" y="4767"/>
                  </a:lnTo>
                  <a:cubicBezTo>
                    <a:pt x="10311" y="5038"/>
                    <a:pt x="10545" y="5291"/>
                    <a:pt x="10834" y="5291"/>
                  </a:cubicBezTo>
                  <a:lnTo>
                    <a:pt x="12441" y="5291"/>
                  </a:lnTo>
                  <a:cubicBezTo>
                    <a:pt x="12712" y="5291"/>
                    <a:pt x="12947" y="5056"/>
                    <a:pt x="12947" y="4767"/>
                  </a:cubicBezTo>
                  <a:lnTo>
                    <a:pt x="12947" y="4442"/>
                  </a:lnTo>
                  <a:lnTo>
                    <a:pt x="13452" y="4442"/>
                  </a:lnTo>
                  <a:cubicBezTo>
                    <a:pt x="13832" y="4442"/>
                    <a:pt x="14157" y="4135"/>
                    <a:pt x="14157" y="3738"/>
                  </a:cubicBezTo>
                  <a:lnTo>
                    <a:pt x="14157" y="3395"/>
                  </a:lnTo>
                  <a:cubicBezTo>
                    <a:pt x="14084" y="3269"/>
                    <a:pt x="13994" y="3178"/>
                    <a:pt x="13886" y="3178"/>
                  </a:cubicBezTo>
                  <a:cubicBezTo>
                    <a:pt x="13759" y="3178"/>
                    <a:pt x="13669" y="3269"/>
                    <a:pt x="13669" y="3395"/>
                  </a:cubicBezTo>
                  <a:lnTo>
                    <a:pt x="13669" y="3756"/>
                  </a:lnTo>
                  <a:cubicBezTo>
                    <a:pt x="13669" y="3901"/>
                    <a:pt x="13543" y="4045"/>
                    <a:pt x="13380" y="4045"/>
                  </a:cubicBezTo>
                  <a:lnTo>
                    <a:pt x="7241" y="4045"/>
                  </a:lnTo>
                  <a:lnTo>
                    <a:pt x="7241" y="1138"/>
                  </a:lnTo>
                  <a:cubicBezTo>
                    <a:pt x="7241" y="1012"/>
                    <a:pt x="7151" y="921"/>
                    <a:pt x="7043" y="921"/>
                  </a:cubicBezTo>
                  <a:cubicBezTo>
                    <a:pt x="6934" y="921"/>
                    <a:pt x="6844" y="1012"/>
                    <a:pt x="6844" y="1138"/>
                  </a:cubicBezTo>
                  <a:lnTo>
                    <a:pt x="6844" y="4045"/>
                  </a:lnTo>
                  <a:lnTo>
                    <a:pt x="705" y="4045"/>
                  </a:lnTo>
                  <a:cubicBezTo>
                    <a:pt x="542" y="4045"/>
                    <a:pt x="416" y="3901"/>
                    <a:pt x="416" y="3756"/>
                  </a:cubicBezTo>
                  <a:lnTo>
                    <a:pt x="416" y="199"/>
                  </a:lnTo>
                  <a:cubicBezTo>
                    <a:pt x="416"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112321" y="1468947"/>
              <a:ext cx="38038" cy="117742"/>
            </a:xfrm>
            <a:custGeom>
              <a:avLst/>
              <a:gdLst/>
              <a:ahLst/>
              <a:cxnLst/>
              <a:rect l="l" t="t" r="r" b="b"/>
              <a:pathLst>
                <a:path w="1174" h="3634" extrusionOk="0">
                  <a:moveTo>
                    <a:pt x="578" y="416"/>
                  </a:moveTo>
                  <a:cubicBezTo>
                    <a:pt x="704" y="416"/>
                    <a:pt x="759" y="506"/>
                    <a:pt x="759" y="597"/>
                  </a:cubicBezTo>
                  <a:lnTo>
                    <a:pt x="759" y="3052"/>
                  </a:lnTo>
                  <a:cubicBezTo>
                    <a:pt x="759" y="3161"/>
                    <a:pt x="668" y="3233"/>
                    <a:pt x="578" y="3233"/>
                  </a:cubicBezTo>
                  <a:cubicBezTo>
                    <a:pt x="470" y="3233"/>
                    <a:pt x="397" y="3161"/>
                    <a:pt x="397" y="3052"/>
                  </a:cubicBezTo>
                  <a:lnTo>
                    <a:pt x="397" y="597"/>
                  </a:lnTo>
                  <a:cubicBezTo>
                    <a:pt x="397" y="470"/>
                    <a:pt x="488" y="416"/>
                    <a:pt x="578" y="416"/>
                  </a:cubicBezTo>
                  <a:close/>
                  <a:moveTo>
                    <a:pt x="578" y="1"/>
                  </a:moveTo>
                  <a:cubicBezTo>
                    <a:pt x="253" y="1"/>
                    <a:pt x="0" y="272"/>
                    <a:pt x="0" y="597"/>
                  </a:cubicBezTo>
                  <a:lnTo>
                    <a:pt x="0" y="3052"/>
                  </a:lnTo>
                  <a:cubicBezTo>
                    <a:pt x="0" y="3395"/>
                    <a:pt x="271" y="3630"/>
                    <a:pt x="578" y="3630"/>
                  </a:cubicBezTo>
                  <a:cubicBezTo>
                    <a:pt x="599" y="3632"/>
                    <a:pt x="619" y="3633"/>
                    <a:pt x="639" y="3633"/>
                  </a:cubicBezTo>
                  <a:cubicBezTo>
                    <a:pt x="951"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105967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00702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765415" y="1483008"/>
              <a:ext cx="161482" cy="91271"/>
            </a:xfrm>
            <a:custGeom>
              <a:avLst/>
              <a:gdLst/>
              <a:ahLst/>
              <a:cxnLst/>
              <a:rect l="l" t="t" r="r" b="b"/>
              <a:pathLst>
                <a:path w="4984" h="2817" extrusionOk="0">
                  <a:moveTo>
                    <a:pt x="4514" y="379"/>
                  </a:moveTo>
                  <a:cubicBezTo>
                    <a:pt x="4568" y="379"/>
                    <a:pt x="4586" y="397"/>
                    <a:pt x="4586" y="452"/>
                  </a:cubicBezTo>
                  <a:lnTo>
                    <a:pt x="4586" y="2329"/>
                  </a:lnTo>
                  <a:cubicBezTo>
                    <a:pt x="4586" y="2365"/>
                    <a:pt x="4568" y="2384"/>
                    <a:pt x="4514" y="2384"/>
                  </a:cubicBezTo>
                  <a:lnTo>
                    <a:pt x="488" y="2384"/>
                  </a:lnTo>
                  <a:cubicBezTo>
                    <a:pt x="434" y="2384"/>
                    <a:pt x="415" y="2365"/>
                    <a:pt x="415" y="2329"/>
                  </a:cubicBezTo>
                  <a:lnTo>
                    <a:pt x="415" y="452"/>
                  </a:lnTo>
                  <a:cubicBezTo>
                    <a:pt x="415" y="397"/>
                    <a:pt x="434" y="379"/>
                    <a:pt x="488" y="379"/>
                  </a:cubicBezTo>
                  <a:close/>
                  <a:moveTo>
                    <a:pt x="488" y="0"/>
                  </a:moveTo>
                  <a:cubicBezTo>
                    <a:pt x="217" y="0"/>
                    <a:pt x="0" y="217"/>
                    <a:pt x="0" y="470"/>
                  </a:cubicBezTo>
                  <a:lnTo>
                    <a:pt x="0" y="2347"/>
                  </a:lnTo>
                  <a:cubicBezTo>
                    <a:pt x="0" y="2618"/>
                    <a:pt x="235" y="2817"/>
                    <a:pt x="488" y="2817"/>
                  </a:cubicBezTo>
                  <a:lnTo>
                    <a:pt x="4514" y="2817"/>
                  </a:lnTo>
                  <a:cubicBezTo>
                    <a:pt x="4785" y="2817"/>
                    <a:pt x="4984" y="2600"/>
                    <a:pt x="4984" y="2347"/>
                  </a:cubicBezTo>
                  <a:lnTo>
                    <a:pt x="4984" y="470"/>
                  </a:lnTo>
                  <a:cubicBezTo>
                    <a:pt x="4984" y="199"/>
                    <a:pt x="4767" y="0"/>
                    <a:pt x="45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797588" y="1507568"/>
              <a:ext cx="40986" cy="40986"/>
            </a:xfrm>
            <a:custGeom>
              <a:avLst/>
              <a:gdLst/>
              <a:ahLst/>
              <a:cxnLst/>
              <a:rect l="l" t="t" r="r" b="b"/>
              <a:pathLst>
                <a:path w="1265" h="1265" extrusionOk="0">
                  <a:moveTo>
                    <a:pt x="632" y="416"/>
                  </a:moveTo>
                  <a:cubicBezTo>
                    <a:pt x="777" y="416"/>
                    <a:pt x="867" y="524"/>
                    <a:pt x="867" y="632"/>
                  </a:cubicBezTo>
                  <a:cubicBezTo>
                    <a:pt x="867" y="777"/>
                    <a:pt x="759" y="867"/>
                    <a:pt x="632" y="867"/>
                  </a:cubicBezTo>
                  <a:cubicBezTo>
                    <a:pt x="506" y="867"/>
                    <a:pt x="416" y="759"/>
                    <a:pt x="416" y="632"/>
                  </a:cubicBezTo>
                  <a:cubicBezTo>
                    <a:pt x="416" y="506"/>
                    <a:pt x="524" y="416"/>
                    <a:pt x="632" y="416"/>
                  </a:cubicBezTo>
                  <a:close/>
                  <a:moveTo>
                    <a:pt x="632" y="1"/>
                  </a:moveTo>
                  <a:cubicBezTo>
                    <a:pt x="271" y="1"/>
                    <a:pt x="0" y="307"/>
                    <a:pt x="0" y="632"/>
                  </a:cubicBezTo>
                  <a:cubicBezTo>
                    <a:pt x="0" y="976"/>
                    <a:pt x="307" y="1264"/>
                    <a:pt x="632" y="1264"/>
                  </a:cubicBezTo>
                  <a:cubicBezTo>
                    <a:pt x="993" y="1264"/>
                    <a:pt x="1264" y="976"/>
                    <a:pt x="1264" y="632"/>
                  </a:cubicBezTo>
                  <a:cubicBezTo>
                    <a:pt x="1264" y="271"/>
                    <a:pt x="975" y="1"/>
                    <a:pt x="63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853154" y="1507568"/>
              <a:ext cx="42152" cy="40986"/>
            </a:xfrm>
            <a:custGeom>
              <a:avLst/>
              <a:gdLst/>
              <a:ahLst/>
              <a:cxnLst/>
              <a:rect l="l" t="t" r="r" b="b"/>
              <a:pathLst>
                <a:path w="1301" h="1265" extrusionOk="0">
                  <a:moveTo>
                    <a:pt x="669" y="416"/>
                  </a:moveTo>
                  <a:cubicBezTo>
                    <a:pt x="795" y="416"/>
                    <a:pt x="885" y="524"/>
                    <a:pt x="885" y="632"/>
                  </a:cubicBezTo>
                  <a:cubicBezTo>
                    <a:pt x="885" y="777"/>
                    <a:pt x="777" y="867"/>
                    <a:pt x="669" y="867"/>
                  </a:cubicBezTo>
                  <a:cubicBezTo>
                    <a:pt x="524" y="867"/>
                    <a:pt x="434" y="759"/>
                    <a:pt x="434" y="632"/>
                  </a:cubicBezTo>
                  <a:cubicBezTo>
                    <a:pt x="434" y="506"/>
                    <a:pt x="524" y="416"/>
                    <a:pt x="669" y="416"/>
                  </a:cubicBezTo>
                  <a:close/>
                  <a:moveTo>
                    <a:pt x="669" y="1"/>
                  </a:moveTo>
                  <a:cubicBezTo>
                    <a:pt x="308" y="1"/>
                    <a:pt x="37" y="307"/>
                    <a:pt x="37" y="632"/>
                  </a:cubicBezTo>
                  <a:cubicBezTo>
                    <a:pt x="1" y="976"/>
                    <a:pt x="308" y="1264"/>
                    <a:pt x="669" y="1264"/>
                  </a:cubicBezTo>
                  <a:cubicBezTo>
                    <a:pt x="1030" y="1264"/>
                    <a:pt x="1301" y="976"/>
                    <a:pt x="1301" y="632"/>
                  </a:cubicBezTo>
                  <a:cubicBezTo>
                    <a:pt x="1301" y="271"/>
                    <a:pt x="994" y="1"/>
                    <a:pt x="66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3"/>
            <p:cNvSpPr/>
            <p:nvPr/>
          </p:nvSpPr>
          <p:spPr>
            <a:xfrm>
              <a:off x="765415" y="1353700"/>
              <a:ext cx="52682" cy="52682"/>
            </a:xfrm>
            <a:custGeom>
              <a:avLst/>
              <a:gdLst/>
              <a:ahLst/>
              <a:cxnLst/>
              <a:rect l="l" t="t" r="r" b="b"/>
              <a:pathLst>
                <a:path w="1626" h="1626" extrusionOk="0">
                  <a:moveTo>
                    <a:pt x="813" y="416"/>
                  </a:moveTo>
                  <a:cubicBezTo>
                    <a:pt x="1047" y="416"/>
                    <a:pt x="1228" y="597"/>
                    <a:pt x="1228" y="831"/>
                  </a:cubicBezTo>
                  <a:cubicBezTo>
                    <a:pt x="1228" y="1048"/>
                    <a:pt x="1047" y="1229"/>
                    <a:pt x="813" y="1229"/>
                  </a:cubicBezTo>
                  <a:cubicBezTo>
                    <a:pt x="596" y="1229"/>
                    <a:pt x="415" y="1048"/>
                    <a:pt x="415" y="831"/>
                  </a:cubicBezTo>
                  <a:cubicBezTo>
                    <a:pt x="415" y="597"/>
                    <a:pt x="596" y="416"/>
                    <a:pt x="813" y="416"/>
                  </a:cubicBezTo>
                  <a:close/>
                  <a:moveTo>
                    <a:pt x="813" y="1"/>
                  </a:moveTo>
                  <a:cubicBezTo>
                    <a:pt x="361" y="1"/>
                    <a:pt x="0" y="362"/>
                    <a:pt x="0" y="813"/>
                  </a:cubicBezTo>
                  <a:cubicBezTo>
                    <a:pt x="0" y="1265"/>
                    <a:pt x="361" y="1626"/>
                    <a:pt x="813" y="1626"/>
                  </a:cubicBezTo>
                  <a:cubicBezTo>
                    <a:pt x="1264" y="1626"/>
                    <a:pt x="1625" y="1265"/>
                    <a:pt x="1625" y="813"/>
                  </a:cubicBezTo>
                  <a:cubicBezTo>
                    <a:pt x="1625" y="380"/>
                    <a:pt x="1264" y="1"/>
                    <a:pt x="8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3"/>
          <p:cNvGrpSpPr/>
          <p:nvPr/>
        </p:nvGrpSpPr>
        <p:grpSpPr>
          <a:xfrm>
            <a:off x="803728" y="3755237"/>
            <a:ext cx="367416" cy="457358"/>
            <a:chOff x="791723" y="3731309"/>
            <a:chExt cx="367416" cy="457358"/>
          </a:xfrm>
        </p:grpSpPr>
        <p:sp>
          <p:nvSpPr>
            <p:cNvPr id="1073" name="Google Shape;1073;p63"/>
            <p:cNvSpPr/>
            <p:nvPr/>
          </p:nvSpPr>
          <p:spPr>
            <a:xfrm>
              <a:off x="877713" y="3775211"/>
              <a:ext cx="30456" cy="92308"/>
            </a:xfrm>
            <a:custGeom>
              <a:avLst/>
              <a:gdLst/>
              <a:ahLst/>
              <a:cxnLst/>
              <a:rect l="l" t="t" r="r" b="b"/>
              <a:pathLst>
                <a:path w="940" h="2849" extrusionOk="0">
                  <a:moveTo>
                    <a:pt x="705" y="0"/>
                  </a:moveTo>
                  <a:cubicBezTo>
                    <a:pt x="655" y="0"/>
                    <a:pt x="606" y="23"/>
                    <a:pt x="561" y="68"/>
                  </a:cubicBezTo>
                  <a:cubicBezTo>
                    <a:pt x="200" y="429"/>
                    <a:pt x="1" y="916"/>
                    <a:pt x="1" y="1422"/>
                  </a:cubicBezTo>
                  <a:cubicBezTo>
                    <a:pt x="19" y="1946"/>
                    <a:pt x="218" y="2451"/>
                    <a:pt x="579" y="2776"/>
                  </a:cubicBezTo>
                  <a:cubicBezTo>
                    <a:pt x="633" y="2830"/>
                    <a:pt x="669" y="2848"/>
                    <a:pt x="723" y="2848"/>
                  </a:cubicBezTo>
                  <a:cubicBezTo>
                    <a:pt x="759" y="2848"/>
                    <a:pt x="831" y="2830"/>
                    <a:pt x="850" y="2776"/>
                  </a:cubicBezTo>
                  <a:cubicBezTo>
                    <a:pt x="940" y="2686"/>
                    <a:pt x="940" y="2577"/>
                    <a:pt x="850" y="2487"/>
                  </a:cubicBezTo>
                  <a:cubicBezTo>
                    <a:pt x="579" y="2216"/>
                    <a:pt x="416" y="1837"/>
                    <a:pt x="416" y="1422"/>
                  </a:cubicBezTo>
                  <a:cubicBezTo>
                    <a:pt x="416" y="1025"/>
                    <a:pt x="579" y="664"/>
                    <a:pt x="850" y="375"/>
                  </a:cubicBezTo>
                  <a:cubicBezTo>
                    <a:pt x="940" y="284"/>
                    <a:pt x="940" y="158"/>
                    <a:pt x="850" y="68"/>
                  </a:cubicBezTo>
                  <a:cubicBezTo>
                    <a:pt x="804" y="23"/>
                    <a:pt x="755" y="0"/>
                    <a:pt x="70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3"/>
            <p:cNvSpPr/>
            <p:nvPr/>
          </p:nvSpPr>
          <p:spPr>
            <a:xfrm>
              <a:off x="837375" y="3753536"/>
              <a:ext cx="47984" cy="136793"/>
            </a:xfrm>
            <a:custGeom>
              <a:avLst/>
              <a:gdLst/>
              <a:ahLst/>
              <a:cxnLst/>
              <a:rect l="l" t="t" r="r" b="b"/>
              <a:pathLst>
                <a:path w="1481" h="4222" extrusionOk="0">
                  <a:moveTo>
                    <a:pt x="1246" y="1"/>
                  </a:moveTo>
                  <a:cubicBezTo>
                    <a:pt x="1196" y="1"/>
                    <a:pt x="1147" y="24"/>
                    <a:pt x="1101" y="69"/>
                  </a:cubicBezTo>
                  <a:cubicBezTo>
                    <a:pt x="0" y="1188"/>
                    <a:pt x="0" y="3030"/>
                    <a:pt x="1120" y="4149"/>
                  </a:cubicBezTo>
                  <a:cubicBezTo>
                    <a:pt x="1174" y="4203"/>
                    <a:pt x="1210" y="4221"/>
                    <a:pt x="1264" y="4221"/>
                  </a:cubicBezTo>
                  <a:cubicBezTo>
                    <a:pt x="1300" y="4221"/>
                    <a:pt x="1372" y="4203"/>
                    <a:pt x="1390" y="4149"/>
                  </a:cubicBezTo>
                  <a:cubicBezTo>
                    <a:pt x="1481" y="4059"/>
                    <a:pt x="1481" y="3951"/>
                    <a:pt x="1390" y="3860"/>
                  </a:cubicBezTo>
                  <a:cubicBezTo>
                    <a:pt x="433" y="2885"/>
                    <a:pt x="433" y="1333"/>
                    <a:pt x="1390" y="358"/>
                  </a:cubicBezTo>
                  <a:cubicBezTo>
                    <a:pt x="1481" y="267"/>
                    <a:pt x="1481" y="159"/>
                    <a:pt x="1390" y="69"/>
                  </a:cubicBezTo>
                  <a:cubicBezTo>
                    <a:pt x="1345" y="24"/>
                    <a:pt x="1296" y="1"/>
                    <a:pt x="124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3"/>
            <p:cNvSpPr/>
            <p:nvPr/>
          </p:nvSpPr>
          <p:spPr>
            <a:xfrm>
              <a:off x="802253" y="3731309"/>
              <a:ext cx="61463" cy="181829"/>
            </a:xfrm>
            <a:custGeom>
              <a:avLst/>
              <a:gdLst/>
              <a:ahLst/>
              <a:cxnLst/>
              <a:rect l="l" t="t" r="r" b="b"/>
              <a:pathLst>
                <a:path w="1897" h="5612" extrusionOk="0">
                  <a:moveTo>
                    <a:pt x="1655" y="1"/>
                  </a:moveTo>
                  <a:cubicBezTo>
                    <a:pt x="1603" y="1"/>
                    <a:pt x="1554" y="23"/>
                    <a:pt x="1517" y="69"/>
                  </a:cubicBezTo>
                  <a:cubicBezTo>
                    <a:pt x="1" y="1585"/>
                    <a:pt x="1" y="4023"/>
                    <a:pt x="1517" y="5539"/>
                  </a:cubicBezTo>
                  <a:cubicBezTo>
                    <a:pt x="1554" y="5576"/>
                    <a:pt x="1608" y="5612"/>
                    <a:pt x="1662" y="5612"/>
                  </a:cubicBezTo>
                  <a:cubicBezTo>
                    <a:pt x="1716" y="5612"/>
                    <a:pt x="1788" y="5576"/>
                    <a:pt x="1806" y="5539"/>
                  </a:cubicBezTo>
                  <a:cubicBezTo>
                    <a:pt x="1897" y="5449"/>
                    <a:pt x="1897" y="5341"/>
                    <a:pt x="1806" y="5251"/>
                  </a:cubicBezTo>
                  <a:cubicBezTo>
                    <a:pt x="452" y="3896"/>
                    <a:pt x="452" y="1694"/>
                    <a:pt x="1806" y="375"/>
                  </a:cubicBezTo>
                  <a:cubicBezTo>
                    <a:pt x="1897" y="285"/>
                    <a:pt x="1897" y="159"/>
                    <a:pt x="1806" y="69"/>
                  </a:cubicBezTo>
                  <a:cubicBezTo>
                    <a:pt x="1761" y="23"/>
                    <a:pt x="1707" y="1"/>
                    <a:pt x="165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2111" y="3776378"/>
              <a:ext cx="36320" cy="91141"/>
            </a:xfrm>
            <a:custGeom>
              <a:avLst/>
              <a:gdLst/>
              <a:ahLst/>
              <a:cxnLst/>
              <a:rect l="l" t="t" r="r" b="b"/>
              <a:pathLst>
                <a:path w="1121" h="2813" extrusionOk="0">
                  <a:moveTo>
                    <a:pt x="235" y="0"/>
                  </a:moveTo>
                  <a:cubicBezTo>
                    <a:pt x="186" y="0"/>
                    <a:pt x="136" y="23"/>
                    <a:pt x="91" y="68"/>
                  </a:cubicBezTo>
                  <a:cubicBezTo>
                    <a:pt x="1" y="158"/>
                    <a:pt x="1" y="266"/>
                    <a:pt x="91" y="357"/>
                  </a:cubicBezTo>
                  <a:cubicBezTo>
                    <a:pt x="669" y="935"/>
                    <a:pt x="669" y="1891"/>
                    <a:pt x="91" y="2451"/>
                  </a:cubicBezTo>
                  <a:cubicBezTo>
                    <a:pt x="19" y="2541"/>
                    <a:pt x="19" y="2668"/>
                    <a:pt x="109" y="2740"/>
                  </a:cubicBezTo>
                  <a:cubicBezTo>
                    <a:pt x="163" y="2794"/>
                    <a:pt x="199" y="2812"/>
                    <a:pt x="253" y="2812"/>
                  </a:cubicBezTo>
                  <a:cubicBezTo>
                    <a:pt x="289" y="2812"/>
                    <a:pt x="362" y="2794"/>
                    <a:pt x="380" y="2740"/>
                  </a:cubicBezTo>
                  <a:cubicBezTo>
                    <a:pt x="1120" y="2000"/>
                    <a:pt x="1120" y="808"/>
                    <a:pt x="380" y="68"/>
                  </a:cubicBez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3754" y="3753536"/>
              <a:ext cx="49183" cy="136793"/>
            </a:xfrm>
            <a:custGeom>
              <a:avLst/>
              <a:gdLst/>
              <a:ahLst/>
              <a:cxnLst/>
              <a:rect l="l" t="t" r="r" b="b"/>
              <a:pathLst>
                <a:path w="1518" h="4222" extrusionOk="0">
                  <a:moveTo>
                    <a:pt x="238" y="1"/>
                  </a:moveTo>
                  <a:cubicBezTo>
                    <a:pt x="186" y="1"/>
                    <a:pt x="136" y="24"/>
                    <a:pt x="91" y="69"/>
                  </a:cubicBezTo>
                  <a:cubicBezTo>
                    <a:pt x="1" y="159"/>
                    <a:pt x="1" y="267"/>
                    <a:pt x="91" y="358"/>
                  </a:cubicBezTo>
                  <a:cubicBezTo>
                    <a:pt x="1084" y="1333"/>
                    <a:pt x="1084" y="2903"/>
                    <a:pt x="127" y="3860"/>
                  </a:cubicBezTo>
                  <a:cubicBezTo>
                    <a:pt x="37" y="3951"/>
                    <a:pt x="37" y="4059"/>
                    <a:pt x="127" y="4149"/>
                  </a:cubicBezTo>
                  <a:cubicBezTo>
                    <a:pt x="163" y="4203"/>
                    <a:pt x="217" y="4221"/>
                    <a:pt x="253" y="4221"/>
                  </a:cubicBezTo>
                  <a:cubicBezTo>
                    <a:pt x="308" y="4221"/>
                    <a:pt x="362" y="4185"/>
                    <a:pt x="398" y="4149"/>
                  </a:cubicBezTo>
                  <a:cubicBezTo>
                    <a:pt x="1517" y="3012"/>
                    <a:pt x="1517" y="1188"/>
                    <a:pt x="398" y="69"/>
                  </a:cubicBezTo>
                  <a:cubicBezTo>
                    <a:pt x="344" y="24"/>
                    <a:pt x="290" y="1"/>
                    <a:pt x="23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3"/>
            <p:cNvSpPr/>
            <p:nvPr/>
          </p:nvSpPr>
          <p:spPr>
            <a:xfrm>
              <a:off x="1086563" y="3731309"/>
              <a:ext cx="61463" cy="181246"/>
            </a:xfrm>
            <a:custGeom>
              <a:avLst/>
              <a:gdLst/>
              <a:ahLst/>
              <a:cxnLst/>
              <a:rect l="l" t="t" r="r" b="b"/>
              <a:pathLst>
                <a:path w="1897" h="5594" extrusionOk="0">
                  <a:moveTo>
                    <a:pt x="236" y="1"/>
                  </a:moveTo>
                  <a:cubicBezTo>
                    <a:pt x="186" y="1"/>
                    <a:pt x="136" y="23"/>
                    <a:pt x="91" y="69"/>
                  </a:cubicBezTo>
                  <a:cubicBezTo>
                    <a:pt x="1" y="159"/>
                    <a:pt x="1" y="267"/>
                    <a:pt x="91" y="357"/>
                  </a:cubicBezTo>
                  <a:cubicBezTo>
                    <a:pt x="1463" y="1694"/>
                    <a:pt x="1463" y="3896"/>
                    <a:pt x="109" y="5251"/>
                  </a:cubicBezTo>
                  <a:cubicBezTo>
                    <a:pt x="19" y="5341"/>
                    <a:pt x="19" y="5449"/>
                    <a:pt x="109" y="5539"/>
                  </a:cubicBezTo>
                  <a:cubicBezTo>
                    <a:pt x="163" y="5576"/>
                    <a:pt x="199" y="5594"/>
                    <a:pt x="254" y="5594"/>
                  </a:cubicBezTo>
                  <a:cubicBezTo>
                    <a:pt x="290" y="5594"/>
                    <a:pt x="362" y="5576"/>
                    <a:pt x="380" y="5539"/>
                  </a:cubicBezTo>
                  <a:cubicBezTo>
                    <a:pt x="1897" y="4023"/>
                    <a:pt x="1897" y="1585"/>
                    <a:pt x="380" y="69"/>
                  </a:cubicBez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91723" y="3784413"/>
              <a:ext cx="367416" cy="404255"/>
            </a:xfrm>
            <a:custGeom>
              <a:avLst/>
              <a:gdLst/>
              <a:ahLst/>
              <a:cxnLst/>
              <a:rect l="l" t="t" r="r" b="b"/>
              <a:pathLst>
                <a:path w="11340" h="12477" extrusionOk="0">
                  <a:moveTo>
                    <a:pt x="5670" y="452"/>
                  </a:moveTo>
                  <a:cubicBezTo>
                    <a:pt x="6086" y="452"/>
                    <a:pt x="6392" y="759"/>
                    <a:pt x="6392" y="1174"/>
                  </a:cubicBezTo>
                  <a:cubicBezTo>
                    <a:pt x="6392" y="1571"/>
                    <a:pt x="6086" y="1896"/>
                    <a:pt x="5670" y="1896"/>
                  </a:cubicBezTo>
                  <a:cubicBezTo>
                    <a:pt x="5273" y="1896"/>
                    <a:pt x="4948" y="1571"/>
                    <a:pt x="4948" y="1174"/>
                  </a:cubicBezTo>
                  <a:cubicBezTo>
                    <a:pt x="4948" y="759"/>
                    <a:pt x="5273" y="452"/>
                    <a:pt x="5670" y="452"/>
                  </a:cubicBezTo>
                  <a:close/>
                  <a:moveTo>
                    <a:pt x="5851" y="2275"/>
                  </a:moveTo>
                  <a:lnTo>
                    <a:pt x="6591" y="4117"/>
                  </a:lnTo>
                  <a:lnTo>
                    <a:pt x="4767" y="4117"/>
                  </a:lnTo>
                  <a:lnTo>
                    <a:pt x="5508" y="2275"/>
                  </a:lnTo>
                  <a:cubicBezTo>
                    <a:pt x="5562" y="2293"/>
                    <a:pt x="5598" y="2293"/>
                    <a:pt x="5670" y="2293"/>
                  </a:cubicBezTo>
                  <a:cubicBezTo>
                    <a:pt x="5742" y="2293"/>
                    <a:pt x="5779" y="2293"/>
                    <a:pt x="5851" y="2275"/>
                  </a:cubicBezTo>
                  <a:close/>
                  <a:moveTo>
                    <a:pt x="6230" y="4550"/>
                  </a:moveTo>
                  <a:lnTo>
                    <a:pt x="4009" y="6049"/>
                  </a:lnTo>
                  <a:lnTo>
                    <a:pt x="4587" y="4550"/>
                  </a:lnTo>
                  <a:close/>
                  <a:moveTo>
                    <a:pt x="6808" y="4677"/>
                  </a:moveTo>
                  <a:lnTo>
                    <a:pt x="7476" y="6410"/>
                  </a:lnTo>
                  <a:lnTo>
                    <a:pt x="4226" y="6410"/>
                  </a:lnTo>
                  <a:lnTo>
                    <a:pt x="6808" y="4677"/>
                  </a:lnTo>
                  <a:close/>
                  <a:moveTo>
                    <a:pt x="6826" y="6825"/>
                  </a:moveTo>
                  <a:lnTo>
                    <a:pt x="3052" y="8505"/>
                  </a:lnTo>
                  <a:lnTo>
                    <a:pt x="3052" y="8505"/>
                  </a:lnTo>
                  <a:lnTo>
                    <a:pt x="3702" y="6825"/>
                  </a:lnTo>
                  <a:close/>
                  <a:moveTo>
                    <a:pt x="7674" y="6898"/>
                  </a:moveTo>
                  <a:lnTo>
                    <a:pt x="8361" y="8667"/>
                  </a:lnTo>
                  <a:lnTo>
                    <a:pt x="3666" y="8667"/>
                  </a:lnTo>
                  <a:lnTo>
                    <a:pt x="7674" y="6898"/>
                  </a:lnTo>
                  <a:close/>
                  <a:moveTo>
                    <a:pt x="7367" y="9082"/>
                  </a:moveTo>
                  <a:lnTo>
                    <a:pt x="2131" y="10798"/>
                  </a:lnTo>
                  <a:lnTo>
                    <a:pt x="2799" y="9082"/>
                  </a:lnTo>
                  <a:close/>
                  <a:moveTo>
                    <a:pt x="4840" y="1932"/>
                  </a:moveTo>
                  <a:cubicBezTo>
                    <a:pt x="4912" y="2023"/>
                    <a:pt x="5020" y="2095"/>
                    <a:pt x="5110" y="2167"/>
                  </a:cubicBezTo>
                  <a:lnTo>
                    <a:pt x="1662" y="10924"/>
                  </a:lnTo>
                  <a:lnTo>
                    <a:pt x="1301" y="10924"/>
                  </a:lnTo>
                  <a:lnTo>
                    <a:pt x="4840" y="1932"/>
                  </a:lnTo>
                  <a:close/>
                  <a:moveTo>
                    <a:pt x="6501" y="1914"/>
                  </a:moveTo>
                  <a:lnTo>
                    <a:pt x="10058" y="10924"/>
                  </a:lnTo>
                  <a:lnTo>
                    <a:pt x="9697" y="10924"/>
                  </a:lnTo>
                  <a:lnTo>
                    <a:pt x="6230" y="2131"/>
                  </a:lnTo>
                  <a:cubicBezTo>
                    <a:pt x="6320" y="2077"/>
                    <a:pt x="6411" y="2005"/>
                    <a:pt x="6501" y="1914"/>
                  </a:cubicBezTo>
                  <a:close/>
                  <a:moveTo>
                    <a:pt x="8541" y="9137"/>
                  </a:moveTo>
                  <a:lnTo>
                    <a:pt x="9245" y="10942"/>
                  </a:lnTo>
                  <a:lnTo>
                    <a:pt x="3070" y="10942"/>
                  </a:lnTo>
                  <a:lnTo>
                    <a:pt x="8541" y="9137"/>
                  </a:lnTo>
                  <a:close/>
                  <a:moveTo>
                    <a:pt x="5670" y="0"/>
                  </a:moveTo>
                  <a:cubicBezTo>
                    <a:pt x="5038" y="0"/>
                    <a:pt x="4515" y="506"/>
                    <a:pt x="4515" y="1138"/>
                  </a:cubicBezTo>
                  <a:cubicBezTo>
                    <a:pt x="4515" y="1264"/>
                    <a:pt x="4551" y="1355"/>
                    <a:pt x="4569" y="1463"/>
                  </a:cubicBezTo>
                  <a:lnTo>
                    <a:pt x="849" y="10924"/>
                  </a:lnTo>
                  <a:lnTo>
                    <a:pt x="542" y="10924"/>
                  </a:lnTo>
                  <a:cubicBezTo>
                    <a:pt x="254" y="10924"/>
                    <a:pt x="1" y="11159"/>
                    <a:pt x="1" y="11448"/>
                  </a:cubicBezTo>
                  <a:lnTo>
                    <a:pt x="1" y="11935"/>
                  </a:lnTo>
                  <a:cubicBezTo>
                    <a:pt x="1" y="12224"/>
                    <a:pt x="254" y="12477"/>
                    <a:pt x="542" y="12477"/>
                  </a:cubicBezTo>
                  <a:lnTo>
                    <a:pt x="1174" y="12477"/>
                  </a:lnTo>
                  <a:cubicBezTo>
                    <a:pt x="1301" y="12477"/>
                    <a:pt x="1391" y="12387"/>
                    <a:pt x="1391" y="12278"/>
                  </a:cubicBezTo>
                  <a:cubicBezTo>
                    <a:pt x="1391" y="12152"/>
                    <a:pt x="1301" y="12062"/>
                    <a:pt x="1174" y="12062"/>
                  </a:cubicBezTo>
                  <a:lnTo>
                    <a:pt x="542" y="12062"/>
                  </a:lnTo>
                  <a:cubicBezTo>
                    <a:pt x="488" y="12062"/>
                    <a:pt x="434" y="12025"/>
                    <a:pt x="434" y="11953"/>
                  </a:cubicBezTo>
                  <a:lnTo>
                    <a:pt x="434" y="11484"/>
                  </a:lnTo>
                  <a:cubicBezTo>
                    <a:pt x="434" y="11412"/>
                    <a:pt x="488" y="11375"/>
                    <a:pt x="542" y="11375"/>
                  </a:cubicBezTo>
                  <a:lnTo>
                    <a:pt x="10780" y="11375"/>
                  </a:lnTo>
                  <a:cubicBezTo>
                    <a:pt x="10834" y="11375"/>
                    <a:pt x="10888" y="11412"/>
                    <a:pt x="10888" y="11484"/>
                  </a:cubicBezTo>
                  <a:lnTo>
                    <a:pt x="10888" y="11953"/>
                  </a:lnTo>
                  <a:cubicBezTo>
                    <a:pt x="10888" y="12025"/>
                    <a:pt x="10834" y="12062"/>
                    <a:pt x="10780" y="12062"/>
                  </a:cubicBezTo>
                  <a:lnTo>
                    <a:pt x="2149" y="12062"/>
                  </a:lnTo>
                  <a:cubicBezTo>
                    <a:pt x="2041" y="12062"/>
                    <a:pt x="1951" y="12152"/>
                    <a:pt x="1951" y="12278"/>
                  </a:cubicBezTo>
                  <a:cubicBezTo>
                    <a:pt x="1951" y="12387"/>
                    <a:pt x="2041" y="12477"/>
                    <a:pt x="2149" y="12477"/>
                  </a:cubicBezTo>
                  <a:lnTo>
                    <a:pt x="10798" y="12477"/>
                  </a:lnTo>
                  <a:cubicBezTo>
                    <a:pt x="11087" y="12477"/>
                    <a:pt x="11340" y="12224"/>
                    <a:pt x="11340" y="11935"/>
                  </a:cubicBezTo>
                  <a:lnTo>
                    <a:pt x="11340" y="11448"/>
                  </a:lnTo>
                  <a:cubicBezTo>
                    <a:pt x="11340" y="11159"/>
                    <a:pt x="11087" y="10924"/>
                    <a:pt x="10798" y="10924"/>
                  </a:cubicBezTo>
                  <a:lnTo>
                    <a:pt x="10509" y="10924"/>
                  </a:lnTo>
                  <a:lnTo>
                    <a:pt x="6772" y="1463"/>
                  </a:lnTo>
                  <a:cubicBezTo>
                    <a:pt x="6808" y="1373"/>
                    <a:pt x="6826" y="1264"/>
                    <a:pt x="6826" y="1138"/>
                  </a:cubicBezTo>
                  <a:cubicBezTo>
                    <a:pt x="6826" y="506"/>
                    <a:pt x="6302"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3"/>
          <p:cNvGrpSpPr/>
          <p:nvPr/>
        </p:nvGrpSpPr>
        <p:grpSpPr>
          <a:xfrm>
            <a:off x="758967" y="3121606"/>
            <a:ext cx="456937" cy="396641"/>
            <a:chOff x="802837" y="3171923"/>
            <a:chExt cx="456937" cy="396641"/>
          </a:xfrm>
        </p:grpSpPr>
        <p:sp>
          <p:nvSpPr>
            <p:cNvPr id="1081" name="Google Shape;1081;p63"/>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3"/>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3"/>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59275" y="1922336"/>
            <a:ext cx="456322" cy="375613"/>
            <a:chOff x="724461" y="1832248"/>
            <a:chExt cx="456322" cy="375613"/>
          </a:xfrm>
        </p:grpSpPr>
        <p:sp>
          <p:nvSpPr>
            <p:cNvPr id="1086" name="Google Shape;1086;p63"/>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3"/>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3"/>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3"/>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3"/>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3"/>
          <p:cNvGrpSpPr/>
          <p:nvPr/>
        </p:nvGrpSpPr>
        <p:grpSpPr>
          <a:xfrm>
            <a:off x="758092" y="2517006"/>
            <a:ext cx="458687" cy="409536"/>
            <a:chOff x="715097" y="2597439"/>
            <a:chExt cx="458687" cy="409536"/>
          </a:xfrm>
        </p:grpSpPr>
        <p:sp>
          <p:nvSpPr>
            <p:cNvPr id="1094" name="Google Shape;1094;p63"/>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3"/>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1568240" y="3756030"/>
            <a:ext cx="420649" cy="455771"/>
            <a:chOff x="1661048" y="3727648"/>
            <a:chExt cx="420649" cy="455771"/>
          </a:xfrm>
        </p:grpSpPr>
        <p:sp>
          <p:nvSpPr>
            <p:cNvPr id="1098" name="Google Shape;1098;p63"/>
            <p:cNvSpPr/>
            <p:nvPr/>
          </p:nvSpPr>
          <p:spPr>
            <a:xfrm>
              <a:off x="1811967" y="3872897"/>
              <a:ext cx="117061" cy="165434"/>
            </a:xfrm>
            <a:custGeom>
              <a:avLst/>
              <a:gdLst/>
              <a:ahLst/>
              <a:cxnLst/>
              <a:rect l="l" t="t" r="r" b="b"/>
              <a:pathLst>
                <a:path w="3613" h="5106" extrusionOk="0">
                  <a:moveTo>
                    <a:pt x="1969" y="718"/>
                  </a:moveTo>
                  <a:lnTo>
                    <a:pt x="1879" y="2162"/>
                  </a:lnTo>
                  <a:cubicBezTo>
                    <a:pt x="1879" y="2253"/>
                    <a:pt x="1897" y="2325"/>
                    <a:pt x="1951" y="2379"/>
                  </a:cubicBezTo>
                  <a:cubicBezTo>
                    <a:pt x="1987" y="2451"/>
                    <a:pt x="2077" y="2469"/>
                    <a:pt x="2150" y="2469"/>
                  </a:cubicBezTo>
                  <a:lnTo>
                    <a:pt x="2998" y="2469"/>
                  </a:lnTo>
                  <a:lnTo>
                    <a:pt x="1463" y="4365"/>
                  </a:lnTo>
                  <a:lnTo>
                    <a:pt x="1770" y="3083"/>
                  </a:lnTo>
                  <a:cubicBezTo>
                    <a:pt x="1788" y="2993"/>
                    <a:pt x="1770" y="2903"/>
                    <a:pt x="1698" y="2831"/>
                  </a:cubicBezTo>
                  <a:cubicBezTo>
                    <a:pt x="1626" y="2758"/>
                    <a:pt x="1554" y="2722"/>
                    <a:pt x="1463" y="2722"/>
                  </a:cubicBezTo>
                  <a:lnTo>
                    <a:pt x="543" y="2722"/>
                  </a:lnTo>
                  <a:lnTo>
                    <a:pt x="1969" y="718"/>
                  </a:lnTo>
                  <a:close/>
                  <a:moveTo>
                    <a:pt x="2128" y="0"/>
                  </a:moveTo>
                  <a:cubicBezTo>
                    <a:pt x="2034" y="0"/>
                    <a:pt x="1946" y="41"/>
                    <a:pt x="1879" y="122"/>
                  </a:cubicBezTo>
                  <a:lnTo>
                    <a:pt x="73" y="2686"/>
                  </a:lnTo>
                  <a:cubicBezTo>
                    <a:pt x="1" y="2776"/>
                    <a:pt x="1" y="2885"/>
                    <a:pt x="55" y="2975"/>
                  </a:cubicBezTo>
                  <a:cubicBezTo>
                    <a:pt x="91" y="3065"/>
                    <a:pt x="200" y="3137"/>
                    <a:pt x="290" y="3137"/>
                  </a:cubicBezTo>
                  <a:lnTo>
                    <a:pt x="1319" y="3137"/>
                  </a:lnTo>
                  <a:lnTo>
                    <a:pt x="958" y="4781"/>
                  </a:lnTo>
                  <a:cubicBezTo>
                    <a:pt x="922" y="4907"/>
                    <a:pt x="994" y="5051"/>
                    <a:pt x="1102" y="5088"/>
                  </a:cubicBezTo>
                  <a:cubicBezTo>
                    <a:pt x="1156" y="5106"/>
                    <a:pt x="1193" y="5106"/>
                    <a:pt x="1247" y="5106"/>
                  </a:cubicBezTo>
                  <a:cubicBezTo>
                    <a:pt x="1337" y="5106"/>
                    <a:pt x="1391" y="5069"/>
                    <a:pt x="1463" y="4997"/>
                  </a:cubicBezTo>
                  <a:lnTo>
                    <a:pt x="3522" y="2524"/>
                  </a:lnTo>
                  <a:cubicBezTo>
                    <a:pt x="3594" y="2433"/>
                    <a:pt x="3612" y="2325"/>
                    <a:pt x="3558" y="2199"/>
                  </a:cubicBezTo>
                  <a:cubicBezTo>
                    <a:pt x="3504" y="2144"/>
                    <a:pt x="3413" y="2072"/>
                    <a:pt x="3305" y="2072"/>
                  </a:cubicBezTo>
                  <a:lnTo>
                    <a:pt x="2312" y="2072"/>
                  </a:lnTo>
                  <a:lnTo>
                    <a:pt x="2420" y="303"/>
                  </a:lnTo>
                  <a:cubicBezTo>
                    <a:pt x="2420" y="176"/>
                    <a:pt x="2348" y="68"/>
                    <a:pt x="2222" y="14"/>
                  </a:cubicBezTo>
                  <a:cubicBezTo>
                    <a:pt x="2190" y="5"/>
                    <a:pt x="2159" y="0"/>
                    <a:pt x="21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1661048" y="3727648"/>
              <a:ext cx="420649" cy="455771"/>
            </a:xfrm>
            <a:custGeom>
              <a:avLst/>
              <a:gdLst/>
              <a:ahLst/>
              <a:cxnLst/>
              <a:rect l="l" t="t" r="r" b="b"/>
              <a:pathLst>
                <a:path w="12983" h="14067" extrusionOk="0">
                  <a:moveTo>
                    <a:pt x="2998" y="633"/>
                  </a:moveTo>
                  <a:cubicBezTo>
                    <a:pt x="3233" y="633"/>
                    <a:pt x="3449" y="850"/>
                    <a:pt x="3449" y="1084"/>
                  </a:cubicBezTo>
                  <a:cubicBezTo>
                    <a:pt x="3449" y="1337"/>
                    <a:pt x="3233" y="1536"/>
                    <a:pt x="2998" y="1536"/>
                  </a:cubicBezTo>
                  <a:cubicBezTo>
                    <a:pt x="2745" y="1536"/>
                    <a:pt x="2546" y="1337"/>
                    <a:pt x="2546" y="1084"/>
                  </a:cubicBezTo>
                  <a:cubicBezTo>
                    <a:pt x="2546" y="850"/>
                    <a:pt x="2745" y="633"/>
                    <a:pt x="2998" y="633"/>
                  </a:cubicBezTo>
                  <a:close/>
                  <a:moveTo>
                    <a:pt x="9967" y="723"/>
                  </a:moveTo>
                  <a:cubicBezTo>
                    <a:pt x="10220" y="723"/>
                    <a:pt x="10419" y="940"/>
                    <a:pt x="10419" y="1175"/>
                  </a:cubicBezTo>
                  <a:cubicBezTo>
                    <a:pt x="10419" y="1427"/>
                    <a:pt x="10220" y="1626"/>
                    <a:pt x="9967" y="1626"/>
                  </a:cubicBezTo>
                  <a:cubicBezTo>
                    <a:pt x="9715" y="1626"/>
                    <a:pt x="9516" y="1427"/>
                    <a:pt x="9516" y="1175"/>
                  </a:cubicBezTo>
                  <a:cubicBezTo>
                    <a:pt x="9516" y="940"/>
                    <a:pt x="9715" y="723"/>
                    <a:pt x="9967" y="723"/>
                  </a:cubicBezTo>
                  <a:close/>
                  <a:moveTo>
                    <a:pt x="6464" y="416"/>
                  </a:moveTo>
                  <a:cubicBezTo>
                    <a:pt x="7060" y="416"/>
                    <a:pt x="7638" y="886"/>
                    <a:pt x="8108" y="1752"/>
                  </a:cubicBezTo>
                  <a:cubicBezTo>
                    <a:pt x="7566" y="2059"/>
                    <a:pt x="7024" y="2420"/>
                    <a:pt x="6464" y="2818"/>
                  </a:cubicBezTo>
                  <a:cubicBezTo>
                    <a:pt x="5905" y="2420"/>
                    <a:pt x="5363" y="2041"/>
                    <a:pt x="4821" y="1752"/>
                  </a:cubicBezTo>
                  <a:cubicBezTo>
                    <a:pt x="5291" y="904"/>
                    <a:pt x="5887" y="416"/>
                    <a:pt x="6464" y="416"/>
                  </a:cubicBezTo>
                  <a:close/>
                  <a:moveTo>
                    <a:pt x="4641" y="2132"/>
                  </a:moveTo>
                  <a:cubicBezTo>
                    <a:pt x="5128" y="2402"/>
                    <a:pt x="5634" y="2745"/>
                    <a:pt x="6121" y="3125"/>
                  </a:cubicBezTo>
                  <a:cubicBezTo>
                    <a:pt x="5471" y="3612"/>
                    <a:pt x="4839" y="4208"/>
                    <a:pt x="4208" y="4822"/>
                  </a:cubicBezTo>
                  <a:cubicBezTo>
                    <a:pt x="4081" y="4948"/>
                    <a:pt x="3937" y="5093"/>
                    <a:pt x="3792" y="5237"/>
                  </a:cubicBezTo>
                  <a:cubicBezTo>
                    <a:pt x="3937" y="4136"/>
                    <a:pt x="4189" y="3143"/>
                    <a:pt x="4551" y="2312"/>
                  </a:cubicBezTo>
                  <a:cubicBezTo>
                    <a:pt x="4569" y="2240"/>
                    <a:pt x="4587" y="2204"/>
                    <a:pt x="4641" y="2132"/>
                  </a:cubicBezTo>
                  <a:close/>
                  <a:moveTo>
                    <a:pt x="1246" y="4515"/>
                  </a:moveTo>
                  <a:cubicBezTo>
                    <a:pt x="1499" y="4515"/>
                    <a:pt x="1698" y="4714"/>
                    <a:pt x="1698" y="4966"/>
                  </a:cubicBezTo>
                  <a:cubicBezTo>
                    <a:pt x="1698" y="5219"/>
                    <a:pt x="1499" y="5418"/>
                    <a:pt x="1246" y="5418"/>
                  </a:cubicBezTo>
                  <a:cubicBezTo>
                    <a:pt x="1012" y="5418"/>
                    <a:pt x="795" y="5219"/>
                    <a:pt x="795" y="4966"/>
                  </a:cubicBezTo>
                  <a:cubicBezTo>
                    <a:pt x="795" y="4714"/>
                    <a:pt x="1012" y="4515"/>
                    <a:pt x="1246" y="4515"/>
                  </a:cubicBezTo>
                  <a:close/>
                  <a:moveTo>
                    <a:pt x="11520" y="4966"/>
                  </a:moveTo>
                  <a:cubicBezTo>
                    <a:pt x="11773" y="4966"/>
                    <a:pt x="11971" y="5165"/>
                    <a:pt x="11971" y="5418"/>
                  </a:cubicBezTo>
                  <a:cubicBezTo>
                    <a:pt x="11971" y="5670"/>
                    <a:pt x="11773" y="5869"/>
                    <a:pt x="11520" y="5869"/>
                  </a:cubicBezTo>
                  <a:cubicBezTo>
                    <a:pt x="11267" y="5869"/>
                    <a:pt x="11069" y="5670"/>
                    <a:pt x="11069" y="5418"/>
                  </a:cubicBezTo>
                  <a:cubicBezTo>
                    <a:pt x="11069" y="5165"/>
                    <a:pt x="11267" y="4966"/>
                    <a:pt x="11520" y="4966"/>
                  </a:cubicBezTo>
                  <a:close/>
                  <a:moveTo>
                    <a:pt x="11101" y="1163"/>
                  </a:moveTo>
                  <a:cubicBezTo>
                    <a:pt x="11444" y="1163"/>
                    <a:pt x="11816" y="1232"/>
                    <a:pt x="12062" y="1463"/>
                  </a:cubicBezTo>
                  <a:cubicBezTo>
                    <a:pt x="12333" y="1752"/>
                    <a:pt x="12423" y="2150"/>
                    <a:pt x="12351" y="2709"/>
                  </a:cubicBezTo>
                  <a:cubicBezTo>
                    <a:pt x="12296" y="3251"/>
                    <a:pt x="12080" y="3883"/>
                    <a:pt x="11755" y="4587"/>
                  </a:cubicBezTo>
                  <a:cubicBezTo>
                    <a:pt x="11683" y="4569"/>
                    <a:pt x="11610" y="4569"/>
                    <a:pt x="11520" y="4569"/>
                  </a:cubicBezTo>
                  <a:cubicBezTo>
                    <a:pt x="11051" y="4569"/>
                    <a:pt x="10671" y="4948"/>
                    <a:pt x="10671" y="5418"/>
                  </a:cubicBezTo>
                  <a:cubicBezTo>
                    <a:pt x="10671" y="5652"/>
                    <a:pt x="10762" y="5869"/>
                    <a:pt x="10906" y="6032"/>
                  </a:cubicBezTo>
                  <a:lnTo>
                    <a:pt x="10437" y="6700"/>
                  </a:lnTo>
                  <a:cubicBezTo>
                    <a:pt x="10184" y="6375"/>
                    <a:pt x="9895" y="6050"/>
                    <a:pt x="9624" y="5743"/>
                  </a:cubicBezTo>
                  <a:cubicBezTo>
                    <a:pt x="9552" y="4930"/>
                    <a:pt x="9426" y="4136"/>
                    <a:pt x="9245" y="3414"/>
                  </a:cubicBezTo>
                  <a:cubicBezTo>
                    <a:pt x="9230" y="3324"/>
                    <a:pt x="9142" y="3260"/>
                    <a:pt x="9051" y="3260"/>
                  </a:cubicBezTo>
                  <a:cubicBezTo>
                    <a:pt x="9031" y="3260"/>
                    <a:pt x="9011" y="3263"/>
                    <a:pt x="8992" y="3269"/>
                  </a:cubicBezTo>
                  <a:cubicBezTo>
                    <a:pt x="8884" y="3305"/>
                    <a:pt x="8812" y="3414"/>
                    <a:pt x="8866" y="3522"/>
                  </a:cubicBezTo>
                  <a:cubicBezTo>
                    <a:pt x="8992" y="4064"/>
                    <a:pt x="9101" y="4623"/>
                    <a:pt x="9173" y="5237"/>
                  </a:cubicBezTo>
                  <a:cubicBezTo>
                    <a:pt x="9046" y="5111"/>
                    <a:pt x="8902" y="4966"/>
                    <a:pt x="8776" y="4822"/>
                  </a:cubicBezTo>
                  <a:cubicBezTo>
                    <a:pt x="8162" y="4208"/>
                    <a:pt x="7512" y="3612"/>
                    <a:pt x="6844" y="3125"/>
                  </a:cubicBezTo>
                  <a:cubicBezTo>
                    <a:pt x="7349" y="2745"/>
                    <a:pt x="7873" y="2420"/>
                    <a:pt x="8342" y="2132"/>
                  </a:cubicBezTo>
                  <a:cubicBezTo>
                    <a:pt x="8415" y="2294"/>
                    <a:pt x="8469" y="2439"/>
                    <a:pt x="8541" y="2619"/>
                  </a:cubicBezTo>
                  <a:cubicBezTo>
                    <a:pt x="8582" y="2715"/>
                    <a:pt x="8654" y="2759"/>
                    <a:pt x="8734" y="2759"/>
                  </a:cubicBezTo>
                  <a:cubicBezTo>
                    <a:pt x="8759" y="2759"/>
                    <a:pt x="8785" y="2754"/>
                    <a:pt x="8812" y="2745"/>
                  </a:cubicBezTo>
                  <a:cubicBezTo>
                    <a:pt x="8920" y="2691"/>
                    <a:pt x="8974" y="2583"/>
                    <a:pt x="8920" y="2475"/>
                  </a:cubicBezTo>
                  <a:cubicBezTo>
                    <a:pt x="8866" y="2258"/>
                    <a:pt x="8776" y="2077"/>
                    <a:pt x="8703" y="1933"/>
                  </a:cubicBezTo>
                  <a:cubicBezTo>
                    <a:pt x="8866" y="1843"/>
                    <a:pt x="9065" y="1716"/>
                    <a:pt x="9245" y="1662"/>
                  </a:cubicBezTo>
                  <a:cubicBezTo>
                    <a:pt x="9408" y="1897"/>
                    <a:pt x="9678" y="2059"/>
                    <a:pt x="9985" y="2059"/>
                  </a:cubicBezTo>
                  <a:cubicBezTo>
                    <a:pt x="10455" y="2059"/>
                    <a:pt x="10852" y="1680"/>
                    <a:pt x="10852" y="1211"/>
                  </a:cubicBezTo>
                  <a:lnTo>
                    <a:pt x="10852" y="1175"/>
                  </a:lnTo>
                  <a:cubicBezTo>
                    <a:pt x="10931" y="1167"/>
                    <a:pt x="11015" y="1163"/>
                    <a:pt x="11101" y="1163"/>
                  </a:cubicBezTo>
                  <a:close/>
                  <a:moveTo>
                    <a:pt x="1889" y="1161"/>
                  </a:moveTo>
                  <a:cubicBezTo>
                    <a:pt x="1990" y="1161"/>
                    <a:pt x="2090" y="1167"/>
                    <a:pt x="2185" y="1175"/>
                  </a:cubicBezTo>
                  <a:cubicBezTo>
                    <a:pt x="2221" y="1626"/>
                    <a:pt x="2583" y="1969"/>
                    <a:pt x="3034" y="1969"/>
                  </a:cubicBezTo>
                  <a:cubicBezTo>
                    <a:pt x="3305" y="1969"/>
                    <a:pt x="3558" y="1843"/>
                    <a:pt x="3720" y="1662"/>
                  </a:cubicBezTo>
                  <a:cubicBezTo>
                    <a:pt x="3919" y="1752"/>
                    <a:pt x="4099" y="1843"/>
                    <a:pt x="4298" y="1951"/>
                  </a:cubicBezTo>
                  <a:cubicBezTo>
                    <a:pt x="4280" y="2023"/>
                    <a:pt x="4226" y="2077"/>
                    <a:pt x="4208" y="2150"/>
                  </a:cubicBezTo>
                  <a:cubicBezTo>
                    <a:pt x="3774" y="3143"/>
                    <a:pt x="3485" y="4407"/>
                    <a:pt x="3377" y="5743"/>
                  </a:cubicBezTo>
                  <a:cubicBezTo>
                    <a:pt x="3088" y="6050"/>
                    <a:pt x="2817" y="6393"/>
                    <a:pt x="2564" y="6718"/>
                  </a:cubicBezTo>
                  <a:cubicBezTo>
                    <a:pt x="2239" y="6375"/>
                    <a:pt x="2023" y="6014"/>
                    <a:pt x="1788" y="5652"/>
                  </a:cubicBezTo>
                  <a:cubicBezTo>
                    <a:pt x="2005" y="5490"/>
                    <a:pt x="2131" y="5237"/>
                    <a:pt x="2131" y="4966"/>
                  </a:cubicBezTo>
                  <a:cubicBezTo>
                    <a:pt x="2131" y="4497"/>
                    <a:pt x="1752" y="4118"/>
                    <a:pt x="1282" y="4118"/>
                  </a:cubicBezTo>
                  <a:cubicBezTo>
                    <a:pt x="1192" y="4118"/>
                    <a:pt x="1084" y="4136"/>
                    <a:pt x="1030" y="4154"/>
                  </a:cubicBezTo>
                  <a:cubicBezTo>
                    <a:pt x="488" y="2890"/>
                    <a:pt x="434" y="1933"/>
                    <a:pt x="921" y="1482"/>
                  </a:cubicBezTo>
                  <a:cubicBezTo>
                    <a:pt x="1161" y="1228"/>
                    <a:pt x="1532" y="1161"/>
                    <a:pt x="1889" y="1161"/>
                  </a:cubicBezTo>
                  <a:close/>
                  <a:moveTo>
                    <a:pt x="3287" y="6447"/>
                  </a:moveTo>
                  <a:cubicBezTo>
                    <a:pt x="3287" y="6645"/>
                    <a:pt x="3269" y="6862"/>
                    <a:pt x="3269" y="7079"/>
                  </a:cubicBezTo>
                  <a:cubicBezTo>
                    <a:pt x="3287" y="7277"/>
                    <a:pt x="3287" y="7476"/>
                    <a:pt x="3287" y="7711"/>
                  </a:cubicBezTo>
                  <a:cubicBezTo>
                    <a:pt x="3106" y="7494"/>
                    <a:pt x="2926" y="7277"/>
                    <a:pt x="2763" y="7079"/>
                  </a:cubicBezTo>
                  <a:cubicBezTo>
                    <a:pt x="2926" y="6844"/>
                    <a:pt x="3106" y="6645"/>
                    <a:pt x="3287" y="6447"/>
                  </a:cubicBezTo>
                  <a:close/>
                  <a:moveTo>
                    <a:pt x="9624" y="6411"/>
                  </a:moveTo>
                  <a:cubicBezTo>
                    <a:pt x="9805" y="6627"/>
                    <a:pt x="9985" y="6844"/>
                    <a:pt x="10148" y="7079"/>
                  </a:cubicBezTo>
                  <a:cubicBezTo>
                    <a:pt x="9985" y="7295"/>
                    <a:pt x="9805" y="7494"/>
                    <a:pt x="9624" y="7729"/>
                  </a:cubicBezTo>
                  <a:cubicBezTo>
                    <a:pt x="9624" y="7530"/>
                    <a:pt x="9642" y="7295"/>
                    <a:pt x="9642" y="7097"/>
                  </a:cubicBezTo>
                  <a:cubicBezTo>
                    <a:pt x="9642" y="6844"/>
                    <a:pt x="9642" y="6627"/>
                    <a:pt x="9624" y="6411"/>
                  </a:cubicBezTo>
                  <a:close/>
                  <a:moveTo>
                    <a:pt x="1499" y="8126"/>
                  </a:moveTo>
                  <a:cubicBezTo>
                    <a:pt x="1752" y="8126"/>
                    <a:pt x="1951" y="8325"/>
                    <a:pt x="1951" y="8577"/>
                  </a:cubicBezTo>
                  <a:cubicBezTo>
                    <a:pt x="1951" y="8830"/>
                    <a:pt x="1752" y="9029"/>
                    <a:pt x="1499" y="9029"/>
                  </a:cubicBezTo>
                  <a:cubicBezTo>
                    <a:pt x="1246" y="9029"/>
                    <a:pt x="1048" y="8830"/>
                    <a:pt x="1048" y="8577"/>
                  </a:cubicBezTo>
                  <a:cubicBezTo>
                    <a:pt x="1048" y="8361"/>
                    <a:pt x="1246" y="8126"/>
                    <a:pt x="1499" y="8126"/>
                  </a:cubicBezTo>
                  <a:close/>
                  <a:moveTo>
                    <a:pt x="11953" y="9101"/>
                  </a:moveTo>
                  <a:cubicBezTo>
                    <a:pt x="12206" y="9101"/>
                    <a:pt x="12405" y="9300"/>
                    <a:pt x="12405" y="9552"/>
                  </a:cubicBezTo>
                  <a:cubicBezTo>
                    <a:pt x="12405" y="9805"/>
                    <a:pt x="12206" y="10004"/>
                    <a:pt x="11953" y="10004"/>
                  </a:cubicBezTo>
                  <a:cubicBezTo>
                    <a:pt x="11701" y="10004"/>
                    <a:pt x="11502" y="9805"/>
                    <a:pt x="11502" y="9552"/>
                  </a:cubicBezTo>
                  <a:cubicBezTo>
                    <a:pt x="11502" y="9300"/>
                    <a:pt x="11701" y="9101"/>
                    <a:pt x="11953" y="9101"/>
                  </a:cubicBezTo>
                  <a:close/>
                  <a:moveTo>
                    <a:pt x="6464" y="3341"/>
                  </a:moveTo>
                  <a:cubicBezTo>
                    <a:pt x="7114" y="3865"/>
                    <a:pt x="7801" y="4443"/>
                    <a:pt x="8433" y="5075"/>
                  </a:cubicBezTo>
                  <a:cubicBezTo>
                    <a:pt x="8703" y="5364"/>
                    <a:pt x="8956" y="5616"/>
                    <a:pt x="9191" y="5905"/>
                  </a:cubicBezTo>
                  <a:cubicBezTo>
                    <a:pt x="9227" y="6284"/>
                    <a:pt x="9245" y="6664"/>
                    <a:pt x="9245" y="7043"/>
                  </a:cubicBezTo>
                  <a:cubicBezTo>
                    <a:pt x="9245" y="7440"/>
                    <a:pt x="9227" y="7819"/>
                    <a:pt x="9191" y="8198"/>
                  </a:cubicBezTo>
                  <a:cubicBezTo>
                    <a:pt x="8956" y="8469"/>
                    <a:pt x="8685" y="8740"/>
                    <a:pt x="8433" y="9011"/>
                  </a:cubicBezTo>
                  <a:cubicBezTo>
                    <a:pt x="7801" y="9643"/>
                    <a:pt x="7151" y="10239"/>
                    <a:pt x="6464" y="10744"/>
                  </a:cubicBezTo>
                  <a:cubicBezTo>
                    <a:pt x="5814" y="10239"/>
                    <a:pt x="5128" y="9643"/>
                    <a:pt x="4496" y="9011"/>
                  </a:cubicBezTo>
                  <a:cubicBezTo>
                    <a:pt x="4226" y="8740"/>
                    <a:pt x="3991" y="8469"/>
                    <a:pt x="3738" y="8198"/>
                  </a:cubicBezTo>
                  <a:cubicBezTo>
                    <a:pt x="3720" y="7819"/>
                    <a:pt x="3684" y="7440"/>
                    <a:pt x="3684" y="7043"/>
                  </a:cubicBezTo>
                  <a:cubicBezTo>
                    <a:pt x="3684" y="6664"/>
                    <a:pt x="3720" y="6284"/>
                    <a:pt x="3738" y="5905"/>
                  </a:cubicBezTo>
                  <a:cubicBezTo>
                    <a:pt x="3991" y="5616"/>
                    <a:pt x="4226" y="5364"/>
                    <a:pt x="4496" y="5075"/>
                  </a:cubicBezTo>
                  <a:cubicBezTo>
                    <a:pt x="5128" y="4461"/>
                    <a:pt x="5796" y="3865"/>
                    <a:pt x="6464" y="3341"/>
                  </a:cubicBezTo>
                  <a:close/>
                  <a:moveTo>
                    <a:pt x="9137" y="8884"/>
                  </a:moveTo>
                  <a:cubicBezTo>
                    <a:pt x="8992" y="9986"/>
                    <a:pt x="8740" y="10979"/>
                    <a:pt x="8378" y="11809"/>
                  </a:cubicBezTo>
                  <a:cubicBezTo>
                    <a:pt x="8360" y="11882"/>
                    <a:pt x="8324" y="11918"/>
                    <a:pt x="8288" y="11990"/>
                  </a:cubicBezTo>
                  <a:cubicBezTo>
                    <a:pt x="7801" y="11719"/>
                    <a:pt x="7295" y="11376"/>
                    <a:pt x="6808" y="10997"/>
                  </a:cubicBezTo>
                  <a:cubicBezTo>
                    <a:pt x="7458" y="10491"/>
                    <a:pt x="8090" y="9914"/>
                    <a:pt x="8721" y="9300"/>
                  </a:cubicBezTo>
                  <a:cubicBezTo>
                    <a:pt x="8866" y="9173"/>
                    <a:pt x="8992" y="9029"/>
                    <a:pt x="9137" y="8884"/>
                  </a:cubicBezTo>
                  <a:close/>
                  <a:moveTo>
                    <a:pt x="2510" y="7386"/>
                  </a:moveTo>
                  <a:cubicBezTo>
                    <a:pt x="2763" y="7729"/>
                    <a:pt x="3052" y="8036"/>
                    <a:pt x="3323" y="8361"/>
                  </a:cubicBezTo>
                  <a:cubicBezTo>
                    <a:pt x="3395" y="9029"/>
                    <a:pt x="3485" y="9715"/>
                    <a:pt x="3648" y="10329"/>
                  </a:cubicBezTo>
                  <a:cubicBezTo>
                    <a:pt x="3666" y="10419"/>
                    <a:pt x="3756" y="10473"/>
                    <a:pt x="3846" y="10473"/>
                  </a:cubicBezTo>
                  <a:lnTo>
                    <a:pt x="3901" y="10473"/>
                  </a:lnTo>
                  <a:cubicBezTo>
                    <a:pt x="4009" y="10455"/>
                    <a:pt x="4081" y="10347"/>
                    <a:pt x="4045" y="10239"/>
                  </a:cubicBezTo>
                  <a:cubicBezTo>
                    <a:pt x="3937" y="9805"/>
                    <a:pt x="3864" y="9336"/>
                    <a:pt x="3792" y="8848"/>
                  </a:cubicBezTo>
                  <a:lnTo>
                    <a:pt x="3792" y="8848"/>
                  </a:lnTo>
                  <a:cubicBezTo>
                    <a:pt x="3937" y="8993"/>
                    <a:pt x="4063" y="9119"/>
                    <a:pt x="4208" y="9282"/>
                  </a:cubicBezTo>
                  <a:cubicBezTo>
                    <a:pt x="4821" y="9896"/>
                    <a:pt x="5471" y="10473"/>
                    <a:pt x="6121" y="10979"/>
                  </a:cubicBezTo>
                  <a:cubicBezTo>
                    <a:pt x="5634" y="11358"/>
                    <a:pt x="5110" y="11683"/>
                    <a:pt x="4641" y="11972"/>
                  </a:cubicBezTo>
                  <a:cubicBezTo>
                    <a:pt x="4533" y="11719"/>
                    <a:pt x="4406" y="11448"/>
                    <a:pt x="4298" y="11141"/>
                  </a:cubicBezTo>
                  <a:cubicBezTo>
                    <a:pt x="4267" y="11035"/>
                    <a:pt x="4173" y="10993"/>
                    <a:pt x="4079" y="10993"/>
                  </a:cubicBezTo>
                  <a:cubicBezTo>
                    <a:pt x="4062" y="10993"/>
                    <a:pt x="4044" y="10994"/>
                    <a:pt x="4027" y="10997"/>
                  </a:cubicBezTo>
                  <a:cubicBezTo>
                    <a:pt x="3919" y="11051"/>
                    <a:pt x="3864" y="11159"/>
                    <a:pt x="3901" y="11268"/>
                  </a:cubicBezTo>
                  <a:cubicBezTo>
                    <a:pt x="4009" y="11593"/>
                    <a:pt x="4117" y="11882"/>
                    <a:pt x="4262" y="12171"/>
                  </a:cubicBezTo>
                  <a:cubicBezTo>
                    <a:pt x="4027" y="12297"/>
                    <a:pt x="3810" y="12423"/>
                    <a:pt x="3576" y="12514"/>
                  </a:cubicBezTo>
                  <a:cubicBezTo>
                    <a:pt x="3413" y="12261"/>
                    <a:pt x="3142" y="12080"/>
                    <a:pt x="2835" y="12080"/>
                  </a:cubicBezTo>
                  <a:cubicBezTo>
                    <a:pt x="2366" y="12080"/>
                    <a:pt x="1969" y="12459"/>
                    <a:pt x="1969" y="12947"/>
                  </a:cubicBezTo>
                  <a:cubicBezTo>
                    <a:pt x="1930" y="12948"/>
                    <a:pt x="1893" y="12949"/>
                    <a:pt x="1855" y="12949"/>
                  </a:cubicBezTo>
                  <a:cubicBezTo>
                    <a:pt x="1438" y="12949"/>
                    <a:pt x="1101" y="12854"/>
                    <a:pt x="885" y="12622"/>
                  </a:cubicBezTo>
                  <a:cubicBezTo>
                    <a:pt x="362" y="12098"/>
                    <a:pt x="506" y="10907"/>
                    <a:pt x="1264" y="9390"/>
                  </a:cubicBezTo>
                  <a:cubicBezTo>
                    <a:pt x="1355" y="9426"/>
                    <a:pt x="1427" y="9444"/>
                    <a:pt x="1517" y="9444"/>
                  </a:cubicBezTo>
                  <a:cubicBezTo>
                    <a:pt x="1987" y="9444"/>
                    <a:pt x="2384" y="9065"/>
                    <a:pt x="2384" y="8577"/>
                  </a:cubicBezTo>
                  <a:cubicBezTo>
                    <a:pt x="2384" y="8343"/>
                    <a:pt x="2258" y="8108"/>
                    <a:pt x="2113" y="7946"/>
                  </a:cubicBezTo>
                  <a:cubicBezTo>
                    <a:pt x="2239" y="7765"/>
                    <a:pt x="2384" y="7566"/>
                    <a:pt x="2510" y="7386"/>
                  </a:cubicBezTo>
                  <a:close/>
                  <a:moveTo>
                    <a:pt x="10419" y="7404"/>
                  </a:moveTo>
                  <a:cubicBezTo>
                    <a:pt x="10780" y="7909"/>
                    <a:pt x="11123" y="8397"/>
                    <a:pt x="11394" y="8902"/>
                  </a:cubicBezTo>
                  <a:cubicBezTo>
                    <a:pt x="11213" y="9065"/>
                    <a:pt x="11087" y="9300"/>
                    <a:pt x="11087" y="9552"/>
                  </a:cubicBezTo>
                  <a:cubicBezTo>
                    <a:pt x="11087" y="10022"/>
                    <a:pt x="11466" y="10419"/>
                    <a:pt x="11953" y="10419"/>
                  </a:cubicBezTo>
                  <a:cubicBezTo>
                    <a:pt x="11990" y="10419"/>
                    <a:pt x="12044" y="10419"/>
                    <a:pt x="12080" y="10383"/>
                  </a:cubicBezTo>
                  <a:lnTo>
                    <a:pt x="12080" y="10383"/>
                  </a:lnTo>
                  <a:cubicBezTo>
                    <a:pt x="12477" y="11448"/>
                    <a:pt x="12441" y="12243"/>
                    <a:pt x="12062" y="12640"/>
                  </a:cubicBezTo>
                  <a:cubicBezTo>
                    <a:pt x="11835" y="12880"/>
                    <a:pt x="11511" y="12952"/>
                    <a:pt x="11190" y="12952"/>
                  </a:cubicBezTo>
                  <a:cubicBezTo>
                    <a:pt x="11075" y="12952"/>
                    <a:pt x="10961" y="12943"/>
                    <a:pt x="10852" y="12929"/>
                  </a:cubicBezTo>
                  <a:cubicBezTo>
                    <a:pt x="10852" y="12459"/>
                    <a:pt x="10455" y="12080"/>
                    <a:pt x="9985" y="12080"/>
                  </a:cubicBezTo>
                  <a:cubicBezTo>
                    <a:pt x="9696" y="12080"/>
                    <a:pt x="9426" y="12243"/>
                    <a:pt x="9263" y="12459"/>
                  </a:cubicBezTo>
                  <a:cubicBezTo>
                    <a:pt x="9065" y="12369"/>
                    <a:pt x="8884" y="12279"/>
                    <a:pt x="8685" y="12171"/>
                  </a:cubicBezTo>
                  <a:cubicBezTo>
                    <a:pt x="8703" y="12098"/>
                    <a:pt x="8740" y="12044"/>
                    <a:pt x="8776" y="11972"/>
                  </a:cubicBezTo>
                  <a:cubicBezTo>
                    <a:pt x="9191" y="10979"/>
                    <a:pt x="9498" y="9715"/>
                    <a:pt x="9606" y="8379"/>
                  </a:cubicBezTo>
                  <a:cubicBezTo>
                    <a:pt x="9895" y="8072"/>
                    <a:pt x="10166" y="7729"/>
                    <a:pt x="10419" y="7404"/>
                  </a:cubicBezTo>
                  <a:close/>
                  <a:moveTo>
                    <a:pt x="2835" y="12514"/>
                  </a:moveTo>
                  <a:cubicBezTo>
                    <a:pt x="3088" y="12514"/>
                    <a:pt x="3287" y="12712"/>
                    <a:pt x="3287" y="12965"/>
                  </a:cubicBezTo>
                  <a:cubicBezTo>
                    <a:pt x="3287" y="13200"/>
                    <a:pt x="3088" y="13416"/>
                    <a:pt x="2835" y="13416"/>
                  </a:cubicBezTo>
                  <a:cubicBezTo>
                    <a:pt x="2583" y="13416"/>
                    <a:pt x="2384" y="13218"/>
                    <a:pt x="2384" y="12965"/>
                  </a:cubicBezTo>
                  <a:cubicBezTo>
                    <a:pt x="2384" y="12712"/>
                    <a:pt x="2583" y="12514"/>
                    <a:pt x="2835" y="12514"/>
                  </a:cubicBezTo>
                  <a:close/>
                  <a:moveTo>
                    <a:pt x="9967" y="12514"/>
                  </a:moveTo>
                  <a:cubicBezTo>
                    <a:pt x="10220" y="12514"/>
                    <a:pt x="10419" y="12712"/>
                    <a:pt x="10419" y="12965"/>
                  </a:cubicBezTo>
                  <a:cubicBezTo>
                    <a:pt x="10437" y="13200"/>
                    <a:pt x="10238" y="13416"/>
                    <a:pt x="9967" y="13416"/>
                  </a:cubicBezTo>
                  <a:cubicBezTo>
                    <a:pt x="9715" y="13416"/>
                    <a:pt x="9516" y="13218"/>
                    <a:pt x="9516" y="12965"/>
                  </a:cubicBezTo>
                  <a:cubicBezTo>
                    <a:pt x="9516" y="12712"/>
                    <a:pt x="9715" y="12514"/>
                    <a:pt x="9967" y="12514"/>
                  </a:cubicBezTo>
                  <a:close/>
                  <a:moveTo>
                    <a:pt x="6464" y="11268"/>
                  </a:moveTo>
                  <a:cubicBezTo>
                    <a:pt x="7024" y="11683"/>
                    <a:pt x="7566" y="12062"/>
                    <a:pt x="8108" y="12351"/>
                  </a:cubicBezTo>
                  <a:cubicBezTo>
                    <a:pt x="7638" y="13200"/>
                    <a:pt x="7060" y="13687"/>
                    <a:pt x="6464" y="13687"/>
                  </a:cubicBezTo>
                  <a:cubicBezTo>
                    <a:pt x="5887" y="13687"/>
                    <a:pt x="5291" y="13200"/>
                    <a:pt x="4821" y="12351"/>
                  </a:cubicBezTo>
                  <a:cubicBezTo>
                    <a:pt x="5363" y="12044"/>
                    <a:pt x="5905" y="11683"/>
                    <a:pt x="6464" y="11268"/>
                  </a:cubicBezTo>
                  <a:close/>
                  <a:moveTo>
                    <a:pt x="6464" y="1"/>
                  </a:moveTo>
                  <a:cubicBezTo>
                    <a:pt x="5724" y="1"/>
                    <a:pt x="5020" y="543"/>
                    <a:pt x="4460" y="1572"/>
                  </a:cubicBezTo>
                  <a:cubicBezTo>
                    <a:pt x="4244" y="1445"/>
                    <a:pt x="4045" y="1355"/>
                    <a:pt x="3846" y="1265"/>
                  </a:cubicBezTo>
                  <a:cubicBezTo>
                    <a:pt x="3846" y="1229"/>
                    <a:pt x="3864" y="1157"/>
                    <a:pt x="3864" y="1120"/>
                  </a:cubicBezTo>
                  <a:cubicBezTo>
                    <a:pt x="3864" y="633"/>
                    <a:pt x="3485" y="254"/>
                    <a:pt x="3016" y="254"/>
                  </a:cubicBezTo>
                  <a:cubicBezTo>
                    <a:pt x="2655" y="254"/>
                    <a:pt x="2330" y="488"/>
                    <a:pt x="2221" y="795"/>
                  </a:cubicBezTo>
                  <a:cubicBezTo>
                    <a:pt x="2085" y="778"/>
                    <a:pt x="1954" y="769"/>
                    <a:pt x="1829" y="769"/>
                  </a:cubicBezTo>
                  <a:cubicBezTo>
                    <a:pt x="1308" y="769"/>
                    <a:pt x="891" y="920"/>
                    <a:pt x="614" y="1211"/>
                  </a:cubicBezTo>
                  <a:cubicBezTo>
                    <a:pt x="1" y="1807"/>
                    <a:pt x="37" y="2944"/>
                    <a:pt x="687" y="4389"/>
                  </a:cubicBezTo>
                  <a:cubicBezTo>
                    <a:pt x="524" y="4551"/>
                    <a:pt x="434" y="4768"/>
                    <a:pt x="434" y="5002"/>
                  </a:cubicBezTo>
                  <a:cubicBezTo>
                    <a:pt x="434" y="5472"/>
                    <a:pt x="813" y="5851"/>
                    <a:pt x="1301" y="5851"/>
                  </a:cubicBezTo>
                  <a:cubicBezTo>
                    <a:pt x="1337" y="5851"/>
                    <a:pt x="1409" y="5851"/>
                    <a:pt x="1445" y="5833"/>
                  </a:cubicBezTo>
                  <a:cubicBezTo>
                    <a:pt x="1698" y="6230"/>
                    <a:pt x="1987" y="6645"/>
                    <a:pt x="2294" y="7043"/>
                  </a:cubicBezTo>
                  <a:cubicBezTo>
                    <a:pt x="2113" y="7277"/>
                    <a:pt x="1951" y="7530"/>
                    <a:pt x="1788" y="7747"/>
                  </a:cubicBezTo>
                  <a:cubicBezTo>
                    <a:pt x="1716" y="7729"/>
                    <a:pt x="1644" y="7711"/>
                    <a:pt x="1535" y="7711"/>
                  </a:cubicBezTo>
                  <a:cubicBezTo>
                    <a:pt x="1066" y="7711"/>
                    <a:pt x="687" y="8090"/>
                    <a:pt x="687" y="8559"/>
                  </a:cubicBezTo>
                  <a:cubicBezTo>
                    <a:pt x="687" y="8812"/>
                    <a:pt x="777" y="9011"/>
                    <a:pt x="939" y="9173"/>
                  </a:cubicBezTo>
                  <a:cubicBezTo>
                    <a:pt x="524" y="9968"/>
                    <a:pt x="307" y="10654"/>
                    <a:pt x="217" y="11268"/>
                  </a:cubicBezTo>
                  <a:cubicBezTo>
                    <a:pt x="127" y="11990"/>
                    <a:pt x="253" y="12532"/>
                    <a:pt x="614" y="12893"/>
                  </a:cubicBezTo>
                  <a:cubicBezTo>
                    <a:pt x="921" y="13182"/>
                    <a:pt x="1319" y="13326"/>
                    <a:pt x="1842" y="13326"/>
                  </a:cubicBezTo>
                  <a:cubicBezTo>
                    <a:pt x="1933" y="13326"/>
                    <a:pt x="2023" y="13326"/>
                    <a:pt x="2113" y="13308"/>
                  </a:cubicBezTo>
                  <a:cubicBezTo>
                    <a:pt x="2239" y="13579"/>
                    <a:pt x="2546" y="13777"/>
                    <a:pt x="2871" y="13777"/>
                  </a:cubicBezTo>
                  <a:cubicBezTo>
                    <a:pt x="3341" y="13777"/>
                    <a:pt x="3738" y="13398"/>
                    <a:pt x="3738" y="12911"/>
                  </a:cubicBezTo>
                  <a:lnTo>
                    <a:pt x="3738" y="12875"/>
                  </a:lnTo>
                  <a:cubicBezTo>
                    <a:pt x="3991" y="12766"/>
                    <a:pt x="4226" y="12640"/>
                    <a:pt x="4496" y="12514"/>
                  </a:cubicBezTo>
                  <a:cubicBezTo>
                    <a:pt x="5074" y="13507"/>
                    <a:pt x="5760" y="14066"/>
                    <a:pt x="6519" y="14066"/>
                  </a:cubicBezTo>
                  <a:cubicBezTo>
                    <a:pt x="7259" y="14066"/>
                    <a:pt x="7963" y="13525"/>
                    <a:pt x="8523" y="12514"/>
                  </a:cubicBezTo>
                  <a:cubicBezTo>
                    <a:pt x="8740" y="12622"/>
                    <a:pt x="8956" y="12730"/>
                    <a:pt x="9155" y="12821"/>
                  </a:cubicBezTo>
                  <a:lnTo>
                    <a:pt x="9155" y="12911"/>
                  </a:lnTo>
                  <a:cubicBezTo>
                    <a:pt x="9155" y="13398"/>
                    <a:pt x="9534" y="13777"/>
                    <a:pt x="10003" y="13777"/>
                  </a:cubicBezTo>
                  <a:cubicBezTo>
                    <a:pt x="10346" y="13777"/>
                    <a:pt x="10635" y="13579"/>
                    <a:pt x="10780" y="13290"/>
                  </a:cubicBezTo>
                  <a:cubicBezTo>
                    <a:pt x="10906" y="13326"/>
                    <a:pt x="11033" y="13326"/>
                    <a:pt x="11141" y="13326"/>
                  </a:cubicBezTo>
                  <a:cubicBezTo>
                    <a:pt x="11665" y="13326"/>
                    <a:pt x="12080" y="13164"/>
                    <a:pt x="12351" y="12893"/>
                  </a:cubicBezTo>
                  <a:cubicBezTo>
                    <a:pt x="12892" y="12351"/>
                    <a:pt x="12947" y="11430"/>
                    <a:pt x="12495" y="10184"/>
                  </a:cubicBezTo>
                  <a:cubicBezTo>
                    <a:pt x="12694" y="10076"/>
                    <a:pt x="12838" y="9823"/>
                    <a:pt x="12838" y="9552"/>
                  </a:cubicBezTo>
                  <a:cubicBezTo>
                    <a:pt x="12838" y="9083"/>
                    <a:pt x="12441" y="8704"/>
                    <a:pt x="11971" y="8704"/>
                  </a:cubicBezTo>
                  <a:cubicBezTo>
                    <a:pt x="11899" y="8704"/>
                    <a:pt x="11845" y="8704"/>
                    <a:pt x="11773" y="8722"/>
                  </a:cubicBezTo>
                  <a:cubicBezTo>
                    <a:pt x="11448" y="8180"/>
                    <a:pt x="11087" y="7620"/>
                    <a:pt x="10690" y="7079"/>
                  </a:cubicBezTo>
                  <a:cubicBezTo>
                    <a:pt x="10888" y="6808"/>
                    <a:pt x="11069" y="6537"/>
                    <a:pt x="11249" y="6266"/>
                  </a:cubicBezTo>
                  <a:cubicBezTo>
                    <a:pt x="11340" y="6284"/>
                    <a:pt x="11430" y="6302"/>
                    <a:pt x="11520" y="6302"/>
                  </a:cubicBezTo>
                  <a:cubicBezTo>
                    <a:pt x="11990" y="6302"/>
                    <a:pt x="12369" y="5923"/>
                    <a:pt x="12369" y="5454"/>
                  </a:cubicBezTo>
                  <a:cubicBezTo>
                    <a:pt x="12369" y="5201"/>
                    <a:pt x="12260" y="4966"/>
                    <a:pt x="12080" y="4786"/>
                  </a:cubicBezTo>
                  <a:cubicBezTo>
                    <a:pt x="12892" y="3125"/>
                    <a:pt x="12983" y="1843"/>
                    <a:pt x="12333" y="1175"/>
                  </a:cubicBezTo>
                  <a:cubicBezTo>
                    <a:pt x="12046" y="888"/>
                    <a:pt x="11646" y="749"/>
                    <a:pt x="11141" y="749"/>
                  </a:cubicBezTo>
                  <a:cubicBezTo>
                    <a:pt x="11010" y="749"/>
                    <a:pt x="10871" y="759"/>
                    <a:pt x="10726" y="777"/>
                  </a:cubicBezTo>
                  <a:cubicBezTo>
                    <a:pt x="10563" y="507"/>
                    <a:pt x="10292" y="326"/>
                    <a:pt x="9967" y="326"/>
                  </a:cubicBezTo>
                  <a:cubicBezTo>
                    <a:pt x="9480" y="326"/>
                    <a:pt x="9101" y="705"/>
                    <a:pt x="9101" y="1175"/>
                  </a:cubicBezTo>
                  <a:lnTo>
                    <a:pt x="9101" y="1247"/>
                  </a:lnTo>
                  <a:cubicBezTo>
                    <a:pt x="8902" y="1337"/>
                    <a:pt x="8667" y="1445"/>
                    <a:pt x="8469" y="1572"/>
                  </a:cubicBezTo>
                  <a:cubicBezTo>
                    <a:pt x="8288" y="1229"/>
                    <a:pt x="8090" y="940"/>
                    <a:pt x="7855" y="705"/>
                  </a:cubicBezTo>
                  <a:cubicBezTo>
                    <a:pt x="7440" y="254"/>
                    <a:pt x="6952" y="1"/>
                    <a:pt x="646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1549221" y="3124814"/>
            <a:ext cx="458687" cy="390226"/>
            <a:chOff x="1618928" y="3197066"/>
            <a:chExt cx="458687" cy="390226"/>
          </a:xfrm>
        </p:grpSpPr>
        <p:sp>
          <p:nvSpPr>
            <p:cNvPr id="1101" name="Google Shape;1101;p63"/>
            <p:cNvSpPr/>
            <p:nvPr/>
          </p:nvSpPr>
          <p:spPr>
            <a:xfrm>
              <a:off x="1618928" y="3197066"/>
              <a:ext cx="458687" cy="390226"/>
            </a:xfrm>
            <a:custGeom>
              <a:avLst/>
              <a:gdLst/>
              <a:ahLst/>
              <a:cxnLst/>
              <a:rect l="l" t="t" r="r" b="b"/>
              <a:pathLst>
                <a:path w="14157" h="12044" extrusionOk="0">
                  <a:moveTo>
                    <a:pt x="6753" y="398"/>
                  </a:moveTo>
                  <a:cubicBezTo>
                    <a:pt x="6844" y="398"/>
                    <a:pt x="6934" y="488"/>
                    <a:pt x="6934" y="578"/>
                  </a:cubicBezTo>
                  <a:lnTo>
                    <a:pt x="6934" y="2781"/>
                  </a:lnTo>
                  <a:lnTo>
                    <a:pt x="1680" y="2781"/>
                  </a:lnTo>
                  <a:lnTo>
                    <a:pt x="1680" y="578"/>
                  </a:lnTo>
                  <a:cubicBezTo>
                    <a:pt x="1680" y="470"/>
                    <a:pt x="1770" y="398"/>
                    <a:pt x="1860" y="398"/>
                  </a:cubicBezTo>
                  <a:close/>
                  <a:moveTo>
                    <a:pt x="6934" y="3178"/>
                  </a:moveTo>
                  <a:lnTo>
                    <a:pt x="6934" y="3503"/>
                  </a:lnTo>
                  <a:cubicBezTo>
                    <a:pt x="6934" y="3594"/>
                    <a:pt x="6844" y="3684"/>
                    <a:pt x="6753" y="3684"/>
                  </a:cubicBezTo>
                  <a:lnTo>
                    <a:pt x="1860" y="3684"/>
                  </a:lnTo>
                  <a:cubicBezTo>
                    <a:pt x="1770" y="3684"/>
                    <a:pt x="1680" y="3594"/>
                    <a:pt x="1680" y="3503"/>
                  </a:cubicBezTo>
                  <a:lnTo>
                    <a:pt x="1680" y="3178"/>
                  </a:lnTo>
                  <a:close/>
                  <a:moveTo>
                    <a:pt x="4930" y="4081"/>
                  </a:moveTo>
                  <a:lnTo>
                    <a:pt x="5038" y="4713"/>
                  </a:lnTo>
                  <a:lnTo>
                    <a:pt x="3576" y="4713"/>
                  </a:lnTo>
                  <a:lnTo>
                    <a:pt x="3684" y="4081"/>
                  </a:lnTo>
                  <a:close/>
                  <a:moveTo>
                    <a:pt x="12423" y="3882"/>
                  </a:moveTo>
                  <a:lnTo>
                    <a:pt x="12423" y="4731"/>
                  </a:lnTo>
                  <a:lnTo>
                    <a:pt x="11791" y="4731"/>
                  </a:lnTo>
                  <a:cubicBezTo>
                    <a:pt x="11665" y="4731"/>
                    <a:pt x="11574" y="4821"/>
                    <a:pt x="11574" y="4948"/>
                  </a:cubicBezTo>
                  <a:cubicBezTo>
                    <a:pt x="11574" y="5056"/>
                    <a:pt x="11665" y="5146"/>
                    <a:pt x="11791" y="5146"/>
                  </a:cubicBezTo>
                  <a:lnTo>
                    <a:pt x="13524" y="5146"/>
                  </a:lnTo>
                  <a:cubicBezTo>
                    <a:pt x="13615" y="5146"/>
                    <a:pt x="13705" y="5237"/>
                    <a:pt x="13705" y="5327"/>
                  </a:cubicBezTo>
                  <a:lnTo>
                    <a:pt x="13705" y="5778"/>
                  </a:lnTo>
                  <a:cubicBezTo>
                    <a:pt x="13705" y="5869"/>
                    <a:pt x="13615" y="5959"/>
                    <a:pt x="13524" y="5959"/>
                  </a:cubicBezTo>
                  <a:lnTo>
                    <a:pt x="614" y="5959"/>
                  </a:lnTo>
                  <a:cubicBezTo>
                    <a:pt x="524" y="5959"/>
                    <a:pt x="434" y="5869"/>
                    <a:pt x="434" y="5778"/>
                  </a:cubicBezTo>
                  <a:lnTo>
                    <a:pt x="434" y="5327"/>
                  </a:lnTo>
                  <a:cubicBezTo>
                    <a:pt x="434" y="5237"/>
                    <a:pt x="524" y="5146"/>
                    <a:pt x="614" y="5146"/>
                  </a:cubicBezTo>
                  <a:lnTo>
                    <a:pt x="10834" y="5146"/>
                  </a:lnTo>
                  <a:cubicBezTo>
                    <a:pt x="10942" y="5146"/>
                    <a:pt x="11033" y="5056"/>
                    <a:pt x="11033" y="4948"/>
                  </a:cubicBezTo>
                  <a:cubicBezTo>
                    <a:pt x="11033" y="4821"/>
                    <a:pt x="10942" y="4731"/>
                    <a:pt x="10834" y="4731"/>
                  </a:cubicBezTo>
                  <a:lnTo>
                    <a:pt x="8866" y="4731"/>
                  </a:lnTo>
                  <a:lnTo>
                    <a:pt x="8866" y="3882"/>
                  </a:lnTo>
                  <a:lnTo>
                    <a:pt x="9588" y="3882"/>
                  </a:lnTo>
                  <a:lnTo>
                    <a:pt x="9678" y="4099"/>
                  </a:lnTo>
                  <a:cubicBezTo>
                    <a:pt x="9751" y="4244"/>
                    <a:pt x="9895" y="4334"/>
                    <a:pt x="10021" y="4334"/>
                  </a:cubicBezTo>
                  <a:lnTo>
                    <a:pt x="11267" y="4334"/>
                  </a:lnTo>
                  <a:cubicBezTo>
                    <a:pt x="11430" y="4334"/>
                    <a:pt x="11538" y="4244"/>
                    <a:pt x="11610" y="4099"/>
                  </a:cubicBezTo>
                  <a:lnTo>
                    <a:pt x="11701" y="3882"/>
                  </a:lnTo>
                  <a:close/>
                  <a:moveTo>
                    <a:pt x="11574" y="6356"/>
                  </a:moveTo>
                  <a:lnTo>
                    <a:pt x="11574" y="7385"/>
                  </a:lnTo>
                  <a:lnTo>
                    <a:pt x="2546" y="7385"/>
                  </a:lnTo>
                  <a:lnTo>
                    <a:pt x="2546" y="6356"/>
                  </a:lnTo>
                  <a:close/>
                  <a:moveTo>
                    <a:pt x="11574" y="7782"/>
                  </a:moveTo>
                  <a:lnTo>
                    <a:pt x="11574" y="9931"/>
                  </a:lnTo>
                  <a:lnTo>
                    <a:pt x="2546" y="9931"/>
                  </a:lnTo>
                  <a:lnTo>
                    <a:pt x="2546" y="7782"/>
                  </a:lnTo>
                  <a:close/>
                  <a:moveTo>
                    <a:pt x="11574" y="10328"/>
                  </a:moveTo>
                  <a:lnTo>
                    <a:pt x="11574" y="10726"/>
                  </a:lnTo>
                  <a:lnTo>
                    <a:pt x="2546" y="10726"/>
                  </a:lnTo>
                  <a:lnTo>
                    <a:pt x="2546" y="10328"/>
                  </a:lnTo>
                  <a:close/>
                  <a:moveTo>
                    <a:pt x="12640" y="6356"/>
                  </a:moveTo>
                  <a:lnTo>
                    <a:pt x="12640" y="11520"/>
                  </a:lnTo>
                  <a:lnTo>
                    <a:pt x="12621" y="11520"/>
                  </a:lnTo>
                  <a:cubicBezTo>
                    <a:pt x="12621" y="11592"/>
                    <a:pt x="12567" y="11646"/>
                    <a:pt x="12513" y="11646"/>
                  </a:cubicBezTo>
                  <a:lnTo>
                    <a:pt x="12116" y="11646"/>
                  </a:lnTo>
                  <a:cubicBezTo>
                    <a:pt x="12062" y="11646"/>
                    <a:pt x="12008" y="11592"/>
                    <a:pt x="12008" y="11520"/>
                  </a:cubicBezTo>
                  <a:lnTo>
                    <a:pt x="12008" y="6356"/>
                  </a:lnTo>
                  <a:close/>
                  <a:moveTo>
                    <a:pt x="1860" y="0"/>
                  </a:moveTo>
                  <a:cubicBezTo>
                    <a:pt x="1535" y="0"/>
                    <a:pt x="1264" y="271"/>
                    <a:pt x="1264" y="578"/>
                  </a:cubicBezTo>
                  <a:lnTo>
                    <a:pt x="1264" y="3503"/>
                  </a:lnTo>
                  <a:cubicBezTo>
                    <a:pt x="1264" y="3810"/>
                    <a:pt x="1535" y="4081"/>
                    <a:pt x="1860" y="4081"/>
                  </a:cubicBezTo>
                  <a:lnTo>
                    <a:pt x="3251" y="4081"/>
                  </a:lnTo>
                  <a:lnTo>
                    <a:pt x="3142" y="4713"/>
                  </a:lnTo>
                  <a:lnTo>
                    <a:pt x="578" y="4713"/>
                  </a:lnTo>
                  <a:cubicBezTo>
                    <a:pt x="271" y="4713"/>
                    <a:pt x="1" y="4984"/>
                    <a:pt x="1" y="5309"/>
                  </a:cubicBezTo>
                  <a:lnTo>
                    <a:pt x="1" y="5760"/>
                  </a:lnTo>
                  <a:cubicBezTo>
                    <a:pt x="1" y="6067"/>
                    <a:pt x="271" y="6338"/>
                    <a:pt x="578" y="6338"/>
                  </a:cubicBezTo>
                  <a:lnTo>
                    <a:pt x="1084" y="6338"/>
                  </a:lnTo>
                  <a:lnTo>
                    <a:pt x="1084" y="9949"/>
                  </a:lnTo>
                  <a:cubicBezTo>
                    <a:pt x="1084" y="10057"/>
                    <a:pt x="1174" y="10148"/>
                    <a:pt x="1282" y="10148"/>
                  </a:cubicBezTo>
                  <a:cubicBezTo>
                    <a:pt x="1391" y="10148"/>
                    <a:pt x="1481" y="10057"/>
                    <a:pt x="1481" y="9949"/>
                  </a:cubicBezTo>
                  <a:lnTo>
                    <a:pt x="1481" y="6338"/>
                  </a:lnTo>
                  <a:lnTo>
                    <a:pt x="2131" y="6338"/>
                  </a:lnTo>
                  <a:lnTo>
                    <a:pt x="2131" y="11502"/>
                  </a:lnTo>
                  <a:cubicBezTo>
                    <a:pt x="2131" y="11574"/>
                    <a:pt x="2077" y="11628"/>
                    <a:pt x="2005" y="11628"/>
                  </a:cubicBezTo>
                  <a:lnTo>
                    <a:pt x="1626" y="11628"/>
                  </a:lnTo>
                  <a:cubicBezTo>
                    <a:pt x="1553" y="11628"/>
                    <a:pt x="1517" y="11574"/>
                    <a:pt x="1517" y="11502"/>
                  </a:cubicBezTo>
                  <a:lnTo>
                    <a:pt x="1517" y="10906"/>
                  </a:lnTo>
                  <a:cubicBezTo>
                    <a:pt x="1517" y="10780"/>
                    <a:pt x="1427" y="10689"/>
                    <a:pt x="1319" y="10689"/>
                  </a:cubicBezTo>
                  <a:cubicBezTo>
                    <a:pt x="1192" y="10689"/>
                    <a:pt x="1102" y="10780"/>
                    <a:pt x="1102" y="10906"/>
                  </a:cubicBezTo>
                  <a:lnTo>
                    <a:pt x="1102" y="11502"/>
                  </a:lnTo>
                  <a:cubicBezTo>
                    <a:pt x="1102" y="11809"/>
                    <a:pt x="1355" y="12044"/>
                    <a:pt x="1644" y="12044"/>
                  </a:cubicBezTo>
                  <a:lnTo>
                    <a:pt x="2041" y="12044"/>
                  </a:lnTo>
                  <a:cubicBezTo>
                    <a:pt x="2330" y="12044"/>
                    <a:pt x="2582" y="11809"/>
                    <a:pt x="2582" y="11502"/>
                  </a:cubicBezTo>
                  <a:lnTo>
                    <a:pt x="2582" y="11123"/>
                  </a:lnTo>
                  <a:lnTo>
                    <a:pt x="11610" y="11123"/>
                  </a:lnTo>
                  <a:lnTo>
                    <a:pt x="11610" y="11502"/>
                  </a:lnTo>
                  <a:cubicBezTo>
                    <a:pt x="11610" y="11809"/>
                    <a:pt x="11845" y="12044"/>
                    <a:pt x="12152" y="12044"/>
                  </a:cubicBezTo>
                  <a:lnTo>
                    <a:pt x="12531" y="12044"/>
                  </a:lnTo>
                  <a:cubicBezTo>
                    <a:pt x="12820" y="12044"/>
                    <a:pt x="13073" y="11809"/>
                    <a:pt x="13073" y="11502"/>
                  </a:cubicBezTo>
                  <a:lnTo>
                    <a:pt x="13073" y="6338"/>
                  </a:lnTo>
                  <a:lnTo>
                    <a:pt x="13560" y="6338"/>
                  </a:lnTo>
                  <a:cubicBezTo>
                    <a:pt x="13885" y="6338"/>
                    <a:pt x="14156" y="6067"/>
                    <a:pt x="14156" y="5760"/>
                  </a:cubicBezTo>
                  <a:lnTo>
                    <a:pt x="14156" y="5309"/>
                  </a:lnTo>
                  <a:cubicBezTo>
                    <a:pt x="14102" y="4984"/>
                    <a:pt x="13831" y="4713"/>
                    <a:pt x="13524" y="4713"/>
                  </a:cubicBezTo>
                  <a:lnTo>
                    <a:pt x="12874" y="4713"/>
                  </a:lnTo>
                  <a:lnTo>
                    <a:pt x="12874" y="3810"/>
                  </a:lnTo>
                  <a:cubicBezTo>
                    <a:pt x="12874" y="3612"/>
                    <a:pt x="12712" y="3449"/>
                    <a:pt x="12513" y="3449"/>
                  </a:cubicBezTo>
                  <a:lnTo>
                    <a:pt x="11719" y="3449"/>
                  </a:lnTo>
                  <a:cubicBezTo>
                    <a:pt x="11556" y="3449"/>
                    <a:pt x="11448" y="3539"/>
                    <a:pt x="11376" y="3684"/>
                  </a:cubicBezTo>
                  <a:lnTo>
                    <a:pt x="11285" y="3900"/>
                  </a:lnTo>
                  <a:lnTo>
                    <a:pt x="10094" y="3900"/>
                  </a:lnTo>
                  <a:lnTo>
                    <a:pt x="10003" y="3684"/>
                  </a:lnTo>
                  <a:cubicBezTo>
                    <a:pt x="9931" y="3539"/>
                    <a:pt x="9787" y="3449"/>
                    <a:pt x="9660" y="3449"/>
                  </a:cubicBezTo>
                  <a:lnTo>
                    <a:pt x="8866" y="3449"/>
                  </a:lnTo>
                  <a:cubicBezTo>
                    <a:pt x="8667" y="3449"/>
                    <a:pt x="8505" y="3612"/>
                    <a:pt x="8505" y="3810"/>
                  </a:cubicBezTo>
                  <a:lnTo>
                    <a:pt x="8505" y="4713"/>
                  </a:lnTo>
                  <a:lnTo>
                    <a:pt x="5471" y="4713"/>
                  </a:lnTo>
                  <a:lnTo>
                    <a:pt x="5345" y="4081"/>
                  </a:lnTo>
                  <a:lnTo>
                    <a:pt x="6753" y="4081"/>
                  </a:lnTo>
                  <a:cubicBezTo>
                    <a:pt x="7060" y="4081"/>
                    <a:pt x="7331" y="3810"/>
                    <a:pt x="7331" y="3503"/>
                  </a:cubicBezTo>
                  <a:lnTo>
                    <a:pt x="7331" y="578"/>
                  </a:lnTo>
                  <a:cubicBezTo>
                    <a:pt x="7331" y="271"/>
                    <a:pt x="7060" y="0"/>
                    <a:pt x="67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1825445" y="3412947"/>
              <a:ext cx="44485" cy="12895"/>
            </a:xfrm>
            <a:custGeom>
              <a:avLst/>
              <a:gdLst/>
              <a:ahLst/>
              <a:cxnLst/>
              <a:rect l="l" t="t" r="r" b="b"/>
              <a:pathLst>
                <a:path w="1373" h="398" extrusionOk="0">
                  <a:moveTo>
                    <a:pt x="199" y="0"/>
                  </a:moveTo>
                  <a:cubicBezTo>
                    <a:pt x="90" y="0"/>
                    <a:pt x="0" y="90"/>
                    <a:pt x="0" y="199"/>
                  </a:cubicBezTo>
                  <a:cubicBezTo>
                    <a:pt x="0" y="307"/>
                    <a:pt x="90" y="397"/>
                    <a:pt x="199" y="397"/>
                  </a:cubicBezTo>
                  <a:lnTo>
                    <a:pt x="1174" y="397"/>
                  </a:lnTo>
                  <a:cubicBezTo>
                    <a:pt x="1282" y="397"/>
                    <a:pt x="1372" y="307"/>
                    <a:pt x="1372" y="199"/>
                  </a:cubicBezTo>
                  <a:cubicBezTo>
                    <a:pt x="1372" y="90"/>
                    <a:pt x="128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1582285" y="2493321"/>
            <a:ext cx="392558" cy="456905"/>
            <a:chOff x="1629458" y="2521979"/>
            <a:chExt cx="392558" cy="456905"/>
          </a:xfrm>
        </p:grpSpPr>
        <p:sp>
          <p:nvSpPr>
            <p:cNvPr id="1104" name="Google Shape;1104;p63"/>
            <p:cNvSpPr/>
            <p:nvPr/>
          </p:nvSpPr>
          <p:spPr>
            <a:xfrm>
              <a:off x="1702585" y="2523729"/>
              <a:ext cx="175543" cy="301320"/>
            </a:xfrm>
            <a:custGeom>
              <a:avLst/>
              <a:gdLst/>
              <a:ahLst/>
              <a:cxnLst/>
              <a:rect l="l" t="t" r="r" b="b"/>
              <a:pathLst>
                <a:path w="5418" h="9300" extrusionOk="0">
                  <a:moveTo>
                    <a:pt x="759" y="0"/>
                  </a:moveTo>
                  <a:cubicBezTo>
                    <a:pt x="362" y="0"/>
                    <a:pt x="0" y="325"/>
                    <a:pt x="0" y="759"/>
                  </a:cubicBezTo>
                  <a:lnTo>
                    <a:pt x="0" y="9118"/>
                  </a:lnTo>
                  <a:cubicBezTo>
                    <a:pt x="19" y="9209"/>
                    <a:pt x="109" y="9299"/>
                    <a:pt x="217" y="9299"/>
                  </a:cubicBezTo>
                  <a:cubicBezTo>
                    <a:pt x="325" y="9299"/>
                    <a:pt x="416" y="9209"/>
                    <a:pt x="416" y="9082"/>
                  </a:cubicBezTo>
                  <a:lnTo>
                    <a:pt x="416" y="741"/>
                  </a:lnTo>
                  <a:cubicBezTo>
                    <a:pt x="416" y="560"/>
                    <a:pt x="578" y="398"/>
                    <a:pt x="759" y="398"/>
                  </a:cubicBezTo>
                  <a:lnTo>
                    <a:pt x="5201" y="398"/>
                  </a:lnTo>
                  <a:cubicBezTo>
                    <a:pt x="5327" y="398"/>
                    <a:pt x="5417" y="307"/>
                    <a:pt x="5417" y="199"/>
                  </a:cubicBezTo>
                  <a:cubicBezTo>
                    <a:pt x="5417" y="91"/>
                    <a:pt x="5327"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1741789" y="2561151"/>
              <a:ext cx="166763" cy="107114"/>
            </a:xfrm>
            <a:custGeom>
              <a:avLst/>
              <a:gdLst/>
              <a:ahLst/>
              <a:cxnLst/>
              <a:rect l="l" t="t" r="r" b="b"/>
              <a:pathLst>
                <a:path w="5147" h="3306" extrusionOk="0">
                  <a:moveTo>
                    <a:pt x="4677" y="416"/>
                  </a:moveTo>
                  <a:cubicBezTo>
                    <a:pt x="4713" y="416"/>
                    <a:pt x="4749" y="434"/>
                    <a:pt x="4749" y="488"/>
                  </a:cubicBezTo>
                  <a:lnTo>
                    <a:pt x="4749" y="2059"/>
                  </a:lnTo>
                  <a:lnTo>
                    <a:pt x="416" y="2059"/>
                  </a:lnTo>
                  <a:lnTo>
                    <a:pt x="416" y="488"/>
                  </a:lnTo>
                  <a:cubicBezTo>
                    <a:pt x="416" y="434"/>
                    <a:pt x="434" y="416"/>
                    <a:pt x="470" y="416"/>
                  </a:cubicBezTo>
                  <a:close/>
                  <a:moveTo>
                    <a:pt x="4749" y="2475"/>
                  </a:moveTo>
                  <a:lnTo>
                    <a:pt x="4749" y="2836"/>
                  </a:lnTo>
                  <a:cubicBezTo>
                    <a:pt x="4749" y="2872"/>
                    <a:pt x="4713" y="2908"/>
                    <a:pt x="4677" y="2908"/>
                  </a:cubicBezTo>
                  <a:lnTo>
                    <a:pt x="470" y="2908"/>
                  </a:lnTo>
                  <a:cubicBezTo>
                    <a:pt x="434" y="2908"/>
                    <a:pt x="416" y="2872"/>
                    <a:pt x="416" y="2836"/>
                  </a:cubicBezTo>
                  <a:lnTo>
                    <a:pt x="416" y="2475"/>
                  </a:lnTo>
                  <a:close/>
                  <a:moveTo>
                    <a:pt x="470" y="1"/>
                  </a:moveTo>
                  <a:cubicBezTo>
                    <a:pt x="199" y="1"/>
                    <a:pt x="0" y="236"/>
                    <a:pt x="0" y="488"/>
                  </a:cubicBezTo>
                  <a:lnTo>
                    <a:pt x="0" y="2836"/>
                  </a:lnTo>
                  <a:cubicBezTo>
                    <a:pt x="0" y="3106"/>
                    <a:pt x="235" y="3305"/>
                    <a:pt x="470" y="3305"/>
                  </a:cubicBezTo>
                  <a:lnTo>
                    <a:pt x="4677" y="3305"/>
                  </a:lnTo>
                  <a:cubicBezTo>
                    <a:pt x="4948" y="3305"/>
                    <a:pt x="5146" y="3088"/>
                    <a:pt x="5146" y="2836"/>
                  </a:cubicBezTo>
                  <a:lnTo>
                    <a:pt x="5146" y="488"/>
                  </a:lnTo>
                  <a:cubicBezTo>
                    <a:pt x="5146" y="218"/>
                    <a:pt x="4929" y="1"/>
                    <a:pt x="46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1856452" y="2604470"/>
              <a:ext cx="28674" cy="13478"/>
            </a:xfrm>
            <a:custGeom>
              <a:avLst/>
              <a:gdLst/>
              <a:ahLst/>
              <a:cxnLst/>
              <a:rect l="l" t="t" r="r" b="b"/>
              <a:pathLst>
                <a:path w="885" h="416" extrusionOk="0">
                  <a:moveTo>
                    <a:pt x="217" y="0"/>
                  </a:moveTo>
                  <a:cubicBezTo>
                    <a:pt x="90" y="0"/>
                    <a:pt x="0" y="90"/>
                    <a:pt x="0" y="217"/>
                  </a:cubicBezTo>
                  <a:cubicBezTo>
                    <a:pt x="0" y="325"/>
                    <a:pt x="90" y="415"/>
                    <a:pt x="217" y="415"/>
                  </a:cubicBezTo>
                  <a:lnTo>
                    <a:pt x="686" y="415"/>
                  </a:lnTo>
                  <a:cubicBezTo>
                    <a:pt x="795" y="415"/>
                    <a:pt x="885" y="325"/>
                    <a:pt x="885" y="217"/>
                  </a:cubicBezTo>
                  <a:cubicBezTo>
                    <a:pt x="885" y="90"/>
                    <a:pt x="795"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3"/>
            <p:cNvSpPr/>
            <p:nvPr/>
          </p:nvSpPr>
          <p:spPr>
            <a:xfrm>
              <a:off x="1755818" y="2682262"/>
              <a:ext cx="138672" cy="138672"/>
            </a:xfrm>
            <a:custGeom>
              <a:avLst/>
              <a:gdLst/>
              <a:ahLst/>
              <a:cxnLst/>
              <a:rect l="l" t="t" r="r" b="b"/>
              <a:pathLst>
                <a:path w="4280" h="4280" extrusionOk="0">
                  <a:moveTo>
                    <a:pt x="2149" y="416"/>
                  </a:moveTo>
                  <a:cubicBezTo>
                    <a:pt x="3088" y="416"/>
                    <a:pt x="3864" y="1192"/>
                    <a:pt x="3864" y="2131"/>
                  </a:cubicBezTo>
                  <a:cubicBezTo>
                    <a:pt x="3864" y="3088"/>
                    <a:pt x="3088" y="3864"/>
                    <a:pt x="2149" y="3864"/>
                  </a:cubicBezTo>
                  <a:cubicBezTo>
                    <a:pt x="1192" y="3864"/>
                    <a:pt x="434" y="3088"/>
                    <a:pt x="434" y="2131"/>
                  </a:cubicBezTo>
                  <a:cubicBezTo>
                    <a:pt x="434" y="1192"/>
                    <a:pt x="1192" y="416"/>
                    <a:pt x="2149" y="416"/>
                  </a:cubicBezTo>
                  <a:close/>
                  <a:moveTo>
                    <a:pt x="2149" y="0"/>
                  </a:moveTo>
                  <a:cubicBezTo>
                    <a:pt x="976" y="0"/>
                    <a:pt x="1" y="975"/>
                    <a:pt x="1" y="2149"/>
                  </a:cubicBezTo>
                  <a:cubicBezTo>
                    <a:pt x="1" y="3323"/>
                    <a:pt x="976" y="4280"/>
                    <a:pt x="2149" y="4280"/>
                  </a:cubicBezTo>
                  <a:cubicBezTo>
                    <a:pt x="3323" y="4280"/>
                    <a:pt x="4280" y="3323"/>
                    <a:pt x="4280" y="2149"/>
                  </a:cubicBezTo>
                  <a:cubicBezTo>
                    <a:pt x="4280" y="975"/>
                    <a:pt x="3323"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3"/>
            <p:cNvSpPr/>
            <p:nvPr/>
          </p:nvSpPr>
          <p:spPr>
            <a:xfrm>
              <a:off x="1797355" y="2834931"/>
              <a:ext cx="56182" cy="12928"/>
            </a:xfrm>
            <a:custGeom>
              <a:avLst/>
              <a:gdLst/>
              <a:ahLst/>
              <a:cxnLst/>
              <a:rect l="l" t="t" r="r" b="b"/>
              <a:pathLst>
                <a:path w="1734" h="399" extrusionOk="0">
                  <a:moveTo>
                    <a:pt x="199" y="1"/>
                  </a:moveTo>
                  <a:cubicBezTo>
                    <a:pt x="91" y="1"/>
                    <a:pt x="1" y="91"/>
                    <a:pt x="1" y="200"/>
                  </a:cubicBezTo>
                  <a:cubicBezTo>
                    <a:pt x="1" y="326"/>
                    <a:pt x="91" y="398"/>
                    <a:pt x="199" y="398"/>
                  </a:cubicBezTo>
                  <a:lnTo>
                    <a:pt x="1535" y="398"/>
                  </a:lnTo>
                  <a:cubicBezTo>
                    <a:pt x="1644" y="398"/>
                    <a:pt x="1734" y="326"/>
                    <a:pt x="1734" y="200"/>
                  </a:cubicBezTo>
                  <a:cubicBezTo>
                    <a:pt x="1734" y="91"/>
                    <a:pt x="1644"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1629458" y="2521979"/>
              <a:ext cx="392558" cy="456905"/>
            </a:xfrm>
            <a:custGeom>
              <a:avLst/>
              <a:gdLst/>
              <a:ahLst/>
              <a:cxnLst/>
              <a:rect l="l" t="t" r="r" b="b"/>
              <a:pathLst>
                <a:path w="12116" h="14102" extrusionOk="0">
                  <a:moveTo>
                    <a:pt x="939" y="5940"/>
                  </a:moveTo>
                  <a:lnTo>
                    <a:pt x="939" y="7150"/>
                  </a:lnTo>
                  <a:cubicBezTo>
                    <a:pt x="939" y="7240"/>
                    <a:pt x="849" y="7331"/>
                    <a:pt x="759" y="7331"/>
                  </a:cubicBezTo>
                  <a:lnTo>
                    <a:pt x="578" y="7331"/>
                  </a:lnTo>
                  <a:cubicBezTo>
                    <a:pt x="470" y="7331"/>
                    <a:pt x="398" y="7240"/>
                    <a:pt x="398" y="7150"/>
                  </a:cubicBezTo>
                  <a:lnTo>
                    <a:pt x="398" y="5940"/>
                  </a:lnTo>
                  <a:close/>
                  <a:moveTo>
                    <a:pt x="11683" y="5940"/>
                  </a:moveTo>
                  <a:lnTo>
                    <a:pt x="11683" y="7150"/>
                  </a:lnTo>
                  <a:cubicBezTo>
                    <a:pt x="11683" y="7240"/>
                    <a:pt x="11592" y="7331"/>
                    <a:pt x="11502" y="7331"/>
                  </a:cubicBezTo>
                  <a:lnTo>
                    <a:pt x="11321" y="7331"/>
                  </a:lnTo>
                  <a:cubicBezTo>
                    <a:pt x="11231" y="7331"/>
                    <a:pt x="11141" y="7240"/>
                    <a:pt x="11141" y="7150"/>
                  </a:cubicBezTo>
                  <a:lnTo>
                    <a:pt x="11141" y="5940"/>
                  </a:lnTo>
                  <a:close/>
                  <a:moveTo>
                    <a:pt x="4099" y="9642"/>
                  </a:moveTo>
                  <a:cubicBezTo>
                    <a:pt x="4208" y="9642"/>
                    <a:pt x="4298" y="9732"/>
                    <a:pt x="4298" y="9841"/>
                  </a:cubicBezTo>
                  <a:cubicBezTo>
                    <a:pt x="4298" y="9949"/>
                    <a:pt x="4208" y="10039"/>
                    <a:pt x="4099" y="10039"/>
                  </a:cubicBezTo>
                  <a:cubicBezTo>
                    <a:pt x="3991" y="10039"/>
                    <a:pt x="3901" y="9949"/>
                    <a:pt x="3901" y="9841"/>
                  </a:cubicBezTo>
                  <a:cubicBezTo>
                    <a:pt x="3901" y="9732"/>
                    <a:pt x="3973" y="9642"/>
                    <a:pt x="4099" y="9642"/>
                  </a:cubicBezTo>
                  <a:close/>
                  <a:moveTo>
                    <a:pt x="7999" y="9642"/>
                  </a:moveTo>
                  <a:cubicBezTo>
                    <a:pt x="8126" y="9642"/>
                    <a:pt x="8216" y="9732"/>
                    <a:pt x="8216" y="9841"/>
                  </a:cubicBezTo>
                  <a:cubicBezTo>
                    <a:pt x="8216" y="9949"/>
                    <a:pt x="8126" y="10039"/>
                    <a:pt x="7999" y="10039"/>
                  </a:cubicBezTo>
                  <a:cubicBezTo>
                    <a:pt x="7891" y="10039"/>
                    <a:pt x="7801" y="9949"/>
                    <a:pt x="7801" y="9841"/>
                  </a:cubicBezTo>
                  <a:cubicBezTo>
                    <a:pt x="7801" y="9732"/>
                    <a:pt x="7873" y="9642"/>
                    <a:pt x="7999" y="9642"/>
                  </a:cubicBezTo>
                  <a:close/>
                  <a:moveTo>
                    <a:pt x="8451" y="0"/>
                  </a:moveTo>
                  <a:cubicBezTo>
                    <a:pt x="8342" y="0"/>
                    <a:pt x="8252" y="90"/>
                    <a:pt x="8252" y="199"/>
                  </a:cubicBezTo>
                  <a:cubicBezTo>
                    <a:pt x="8252" y="325"/>
                    <a:pt x="8342" y="415"/>
                    <a:pt x="8451" y="415"/>
                  </a:cubicBezTo>
                  <a:lnTo>
                    <a:pt x="9046" y="415"/>
                  </a:lnTo>
                  <a:cubicBezTo>
                    <a:pt x="9227" y="415"/>
                    <a:pt x="9390" y="560"/>
                    <a:pt x="9390" y="740"/>
                  </a:cubicBezTo>
                  <a:lnTo>
                    <a:pt x="9390" y="10527"/>
                  </a:lnTo>
                  <a:cubicBezTo>
                    <a:pt x="9390" y="10707"/>
                    <a:pt x="9227" y="10852"/>
                    <a:pt x="9046" y="10852"/>
                  </a:cubicBezTo>
                  <a:lnTo>
                    <a:pt x="8180" y="10852"/>
                  </a:lnTo>
                  <a:lnTo>
                    <a:pt x="8180" y="10400"/>
                  </a:lnTo>
                  <a:cubicBezTo>
                    <a:pt x="8433" y="10310"/>
                    <a:pt x="8613" y="10093"/>
                    <a:pt x="8613" y="9822"/>
                  </a:cubicBezTo>
                  <a:cubicBezTo>
                    <a:pt x="8613" y="9479"/>
                    <a:pt x="8342" y="9191"/>
                    <a:pt x="7981" y="9191"/>
                  </a:cubicBezTo>
                  <a:cubicBezTo>
                    <a:pt x="7638" y="9191"/>
                    <a:pt x="7349" y="9461"/>
                    <a:pt x="7349" y="9822"/>
                  </a:cubicBezTo>
                  <a:cubicBezTo>
                    <a:pt x="7349" y="10093"/>
                    <a:pt x="7530" y="10310"/>
                    <a:pt x="7764" y="10400"/>
                  </a:cubicBezTo>
                  <a:lnTo>
                    <a:pt x="7764" y="10852"/>
                  </a:lnTo>
                  <a:lnTo>
                    <a:pt x="4280" y="10852"/>
                  </a:lnTo>
                  <a:lnTo>
                    <a:pt x="4280" y="10400"/>
                  </a:lnTo>
                  <a:cubicBezTo>
                    <a:pt x="4533" y="10310"/>
                    <a:pt x="4713" y="10093"/>
                    <a:pt x="4713" y="9822"/>
                  </a:cubicBezTo>
                  <a:cubicBezTo>
                    <a:pt x="4713" y="9479"/>
                    <a:pt x="4442" y="9191"/>
                    <a:pt x="4081" y="9191"/>
                  </a:cubicBezTo>
                  <a:cubicBezTo>
                    <a:pt x="3738" y="9191"/>
                    <a:pt x="3449" y="9461"/>
                    <a:pt x="3449" y="9822"/>
                  </a:cubicBezTo>
                  <a:cubicBezTo>
                    <a:pt x="3449" y="10093"/>
                    <a:pt x="3630" y="10310"/>
                    <a:pt x="3864" y="10400"/>
                  </a:cubicBezTo>
                  <a:lnTo>
                    <a:pt x="3864" y="10852"/>
                  </a:lnTo>
                  <a:lnTo>
                    <a:pt x="3016" y="10852"/>
                  </a:lnTo>
                  <a:cubicBezTo>
                    <a:pt x="2835" y="10852"/>
                    <a:pt x="2673" y="10707"/>
                    <a:pt x="2673" y="10527"/>
                  </a:cubicBezTo>
                  <a:lnTo>
                    <a:pt x="2673" y="10075"/>
                  </a:lnTo>
                  <a:cubicBezTo>
                    <a:pt x="2673" y="9949"/>
                    <a:pt x="2582" y="9859"/>
                    <a:pt x="2474" y="9859"/>
                  </a:cubicBezTo>
                  <a:cubicBezTo>
                    <a:pt x="2366" y="9859"/>
                    <a:pt x="2276" y="9949"/>
                    <a:pt x="2276" y="10075"/>
                  </a:cubicBezTo>
                  <a:lnTo>
                    <a:pt x="2276" y="10527"/>
                  </a:lnTo>
                  <a:cubicBezTo>
                    <a:pt x="2276" y="10924"/>
                    <a:pt x="2601" y="11285"/>
                    <a:pt x="3034" y="11285"/>
                  </a:cubicBezTo>
                  <a:lnTo>
                    <a:pt x="3901" y="11285"/>
                  </a:lnTo>
                  <a:lnTo>
                    <a:pt x="3901" y="12188"/>
                  </a:lnTo>
                  <a:cubicBezTo>
                    <a:pt x="3901" y="13018"/>
                    <a:pt x="3214" y="13704"/>
                    <a:pt x="2384" y="13704"/>
                  </a:cubicBezTo>
                  <a:cubicBezTo>
                    <a:pt x="1969" y="13704"/>
                    <a:pt x="1589" y="13542"/>
                    <a:pt x="1319" y="13253"/>
                  </a:cubicBezTo>
                  <a:cubicBezTo>
                    <a:pt x="1030" y="12964"/>
                    <a:pt x="867" y="12603"/>
                    <a:pt x="867" y="12188"/>
                  </a:cubicBezTo>
                  <a:lnTo>
                    <a:pt x="867" y="7728"/>
                  </a:lnTo>
                  <a:cubicBezTo>
                    <a:pt x="1138" y="7674"/>
                    <a:pt x="1355" y="7421"/>
                    <a:pt x="1355" y="7132"/>
                  </a:cubicBezTo>
                  <a:lnTo>
                    <a:pt x="1355" y="5868"/>
                  </a:lnTo>
                  <a:cubicBezTo>
                    <a:pt x="1355" y="5670"/>
                    <a:pt x="1192" y="5507"/>
                    <a:pt x="994" y="5507"/>
                  </a:cubicBezTo>
                  <a:lnTo>
                    <a:pt x="867" y="5507"/>
                  </a:lnTo>
                  <a:lnTo>
                    <a:pt x="867" y="5254"/>
                  </a:lnTo>
                  <a:cubicBezTo>
                    <a:pt x="867" y="5146"/>
                    <a:pt x="777" y="5056"/>
                    <a:pt x="669" y="5056"/>
                  </a:cubicBezTo>
                  <a:cubicBezTo>
                    <a:pt x="560" y="5056"/>
                    <a:pt x="470" y="5146"/>
                    <a:pt x="470" y="5254"/>
                  </a:cubicBezTo>
                  <a:lnTo>
                    <a:pt x="470" y="5507"/>
                  </a:lnTo>
                  <a:lnTo>
                    <a:pt x="362" y="5507"/>
                  </a:lnTo>
                  <a:cubicBezTo>
                    <a:pt x="145" y="5507"/>
                    <a:pt x="1" y="5670"/>
                    <a:pt x="1" y="5868"/>
                  </a:cubicBezTo>
                  <a:lnTo>
                    <a:pt x="1" y="7132"/>
                  </a:lnTo>
                  <a:cubicBezTo>
                    <a:pt x="1" y="7421"/>
                    <a:pt x="199" y="7656"/>
                    <a:pt x="470" y="7728"/>
                  </a:cubicBezTo>
                  <a:lnTo>
                    <a:pt x="470" y="12188"/>
                  </a:lnTo>
                  <a:cubicBezTo>
                    <a:pt x="470" y="12711"/>
                    <a:pt x="669" y="13181"/>
                    <a:pt x="1030" y="13542"/>
                  </a:cubicBezTo>
                  <a:cubicBezTo>
                    <a:pt x="1391" y="13903"/>
                    <a:pt x="1860" y="14102"/>
                    <a:pt x="2384" y="14102"/>
                  </a:cubicBezTo>
                  <a:cubicBezTo>
                    <a:pt x="3449" y="14102"/>
                    <a:pt x="4298" y="13253"/>
                    <a:pt x="4298" y="12188"/>
                  </a:cubicBezTo>
                  <a:lnTo>
                    <a:pt x="4298" y="11285"/>
                  </a:lnTo>
                  <a:lnTo>
                    <a:pt x="7783" y="11285"/>
                  </a:lnTo>
                  <a:lnTo>
                    <a:pt x="7783" y="12188"/>
                  </a:lnTo>
                  <a:cubicBezTo>
                    <a:pt x="7783" y="13253"/>
                    <a:pt x="8631" y="14102"/>
                    <a:pt x="9696" y="14102"/>
                  </a:cubicBezTo>
                  <a:cubicBezTo>
                    <a:pt x="10220" y="14102"/>
                    <a:pt x="10690" y="13903"/>
                    <a:pt x="11051" y="13542"/>
                  </a:cubicBezTo>
                  <a:cubicBezTo>
                    <a:pt x="11412" y="13181"/>
                    <a:pt x="11610" y="12711"/>
                    <a:pt x="11610" y="12188"/>
                  </a:cubicBezTo>
                  <a:lnTo>
                    <a:pt x="11610" y="7728"/>
                  </a:lnTo>
                  <a:cubicBezTo>
                    <a:pt x="11881" y="7674"/>
                    <a:pt x="12098" y="7421"/>
                    <a:pt x="12098" y="7132"/>
                  </a:cubicBezTo>
                  <a:lnTo>
                    <a:pt x="12098" y="5868"/>
                  </a:lnTo>
                  <a:cubicBezTo>
                    <a:pt x="12116" y="5688"/>
                    <a:pt x="11935" y="5525"/>
                    <a:pt x="11737" y="5525"/>
                  </a:cubicBezTo>
                  <a:lnTo>
                    <a:pt x="11610" y="5525"/>
                  </a:lnTo>
                  <a:lnTo>
                    <a:pt x="11610" y="5272"/>
                  </a:lnTo>
                  <a:cubicBezTo>
                    <a:pt x="11610" y="5164"/>
                    <a:pt x="11520" y="5074"/>
                    <a:pt x="11412" y="5074"/>
                  </a:cubicBezTo>
                  <a:cubicBezTo>
                    <a:pt x="11303" y="5074"/>
                    <a:pt x="11213" y="5164"/>
                    <a:pt x="11213" y="5272"/>
                  </a:cubicBezTo>
                  <a:lnTo>
                    <a:pt x="11213" y="5525"/>
                  </a:lnTo>
                  <a:lnTo>
                    <a:pt x="11087" y="5525"/>
                  </a:lnTo>
                  <a:cubicBezTo>
                    <a:pt x="10888" y="5525"/>
                    <a:pt x="10744" y="5688"/>
                    <a:pt x="10744" y="5886"/>
                  </a:cubicBezTo>
                  <a:lnTo>
                    <a:pt x="10744" y="7150"/>
                  </a:lnTo>
                  <a:cubicBezTo>
                    <a:pt x="10744" y="7457"/>
                    <a:pt x="10942" y="7674"/>
                    <a:pt x="11213" y="7746"/>
                  </a:cubicBezTo>
                  <a:lnTo>
                    <a:pt x="11213" y="12206"/>
                  </a:lnTo>
                  <a:cubicBezTo>
                    <a:pt x="11213" y="12621"/>
                    <a:pt x="11051" y="13000"/>
                    <a:pt x="10762" y="13271"/>
                  </a:cubicBezTo>
                  <a:cubicBezTo>
                    <a:pt x="10455" y="13560"/>
                    <a:pt x="10094" y="13722"/>
                    <a:pt x="9696" y="13722"/>
                  </a:cubicBezTo>
                  <a:cubicBezTo>
                    <a:pt x="8866" y="13722"/>
                    <a:pt x="8180" y="13054"/>
                    <a:pt x="8180" y="12206"/>
                  </a:cubicBezTo>
                  <a:lnTo>
                    <a:pt x="8180" y="11303"/>
                  </a:lnTo>
                  <a:lnTo>
                    <a:pt x="9046" y="11303"/>
                  </a:lnTo>
                  <a:cubicBezTo>
                    <a:pt x="9444" y="11303"/>
                    <a:pt x="9805" y="10978"/>
                    <a:pt x="9805" y="10545"/>
                  </a:cubicBezTo>
                  <a:lnTo>
                    <a:pt x="9805" y="777"/>
                  </a:lnTo>
                  <a:cubicBezTo>
                    <a:pt x="9805" y="361"/>
                    <a:pt x="9480" y="0"/>
                    <a:pt x="90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1741789" y="2682262"/>
              <a:ext cx="29290" cy="29290"/>
            </a:xfrm>
            <a:custGeom>
              <a:avLst/>
              <a:gdLst/>
              <a:ahLst/>
              <a:cxnLst/>
              <a:rect l="l" t="t" r="r" b="b"/>
              <a:pathLst>
                <a:path w="904" h="904" extrusionOk="0">
                  <a:moveTo>
                    <a:pt x="325" y="0"/>
                  </a:moveTo>
                  <a:cubicBezTo>
                    <a:pt x="145" y="0"/>
                    <a:pt x="0" y="127"/>
                    <a:pt x="0" y="307"/>
                  </a:cubicBezTo>
                  <a:lnTo>
                    <a:pt x="0" y="705"/>
                  </a:lnTo>
                  <a:cubicBezTo>
                    <a:pt x="0" y="813"/>
                    <a:pt x="91" y="903"/>
                    <a:pt x="199" y="903"/>
                  </a:cubicBezTo>
                  <a:cubicBezTo>
                    <a:pt x="325" y="903"/>
                    <a:pt x="416" y="813"/>
                    <a:pt x="416" y="705"/>
                  </a:cubicBezTo>
                  <a:lnTo>
                    <a:pt x="416" y="398"/>
                  </a:lnTo>
                  <a:lnTo>
                    <a:pt x="704" y="398"/>
                  </a:lnTo>
                  <a:cubicBezTo>
                    <a:pt x="813" y="398"/>
                    <a:pt x="903" y="307"/>
                    <a:pt x="903" y="199"/>
                  </a:cubicBezTo>
                  <a:cubicBezTo>
                    <a:pt x="903" y="91"/>
                    <a:pt x="813" y="0"/>
                    <a:pt x="7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3"/>
            <p:cNvSpPr/>
            <p:nvPr/>
          </p:nvSpPr>
          <p:spPr>
            <a:xfrm>
              <a:off x="1879262" y="2682262"/>
              <a:ext cx="29290" cy="29290"/>
            </a:xfrm>
            <a:custGeom>
              <a:avLst/>
              <a:gdLst/>
              <a:ahLst/>
              <a:cxnLst/>
              <a:rect l="l" t="t" r="r" b="b"/>
              <a:pathLst>
                <a:path w="904" h="904" extrusionOk="0">
                  <a:moveTo>
                    <a:pt x="199" y="0"/>
                  </a:moveTo>
                  <a:cubicBezTo>
                    <a:pt x="91" y="0"/>
                    <a:pt x="0" y="91"/>
                    <a:pt x="0" y="199"/>
                  </a:cubicBezTo>
                  <a:cubicBezTo>
                    <a:pt x="0" y="307"/>
                    <a:pt x="91" y="398"/>
                    <a:pt x="199" y="398"/>
                  </a:cubicBezTo>
                  <a:lnTo>
                    <a:pt x="506" y="398"/>
                  </a:lnTo>
                  <a:lnTo>
                    <a:pt x="506" y="705"/>
                  </a:lnTo>
                  <a:cubicBezTo>
                    <a:pt x="506" y="813"/>
                    <a:pt x="596" y="903"/>
                    <a:pt x="705" y="903"/>
                  </a:cubicBezTo>
                  <a:cubicBezTo>
                    <a:pt x="813" y="903"/>
                    <a:pt x="903" y="813"/>
                    <a:pt x="903" y="705"/>
                  </a:cubicBezTo>
                  <a:lnTo>
                    <a:pt x="903" y="307"/>
                  </a:lnTo>
                  <a:cubicBezTo>
                    <a:pt x="903" y="127"/>
                    <a:pt x="777" y="0"/>
                    <a:pt x="59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3"/>
            <p:cNvSpPr/>
            <p:nvPr/>
          </p:nvSpPr>
          <p:spPr>
            <a:xfrm>
              <a:off x="1789157" y="2716930"/>
              <a:ext cx="70243" cy="70081"/>
            </a:xfrm>
            <a:custGeom>
              <a:avLst/>
              <a:gdLst/>
              <a:ahLst/>
              <a:cxnLst/>
              <a:rect l="l" t="t" r="r" b="b"/>
              <a:pathLst>
                <a:path w="2168" h="2163" extrusionOk="0">
                  <a:moveTo>
                    <a:pt x="1535" y="411"/>
                  </a:moveTo>
                  <a:lnTo>
                    <a:pt x="1770" y="646"/>
                  </a:lnTo>
                  <a:lnTo>
                    <a:pt x="687" y="1729"/>
                  </a:lnTo>
                  <a:lnTo>
                    <a:pt x="669" y="1729"/>
                  </a:lnTo>
                  <a:lnTo>
                    <a:pt x="434" y="1494"/>
                  </a:lnTo>
                  <a:lnTo>
                    <a:pt x="1517" y="411"/>
                  </a:lnTo>
                  <a:close/>
                  <a:moveTo>
                    <a:pt x="1542" y="0"/>
                  </a:moveTo>
                  <a:cubicBezTo>
                    <a:pt x="1432" y="0"/>
                    <a:pt x="1319" y="41"/>
                    <a:pt x="1229" y="122"/>
                  </a:cubicBezTo>
                  <a:lnTo>
                    <a:pt x="145" y="1205"/>
                  </a:lnTo>
                  <a:cubicBezTo>
                    <a:pt x="55" y="1296"/>
                    <a:pt x="1" y="1386"/>
                    <a:pt x="1" y="1494"/>
                  </a:cubicBezTo>
                  <a:cubicBezTo>
                    <a:pt x="1" y="1621"/>
                    <a:pt x="55" y="1729"/>
                    <a:pt x="145" y="1801"/>
                  </a:cubicBezTo>
                  <a:lnTo>
                    <a:pt x="362" y="2018"/>
                  </a:lnTo>
                  <a:cubicBezTo>
                    <a:pt x="452" y="2108"/>
                    <a:pt x="579" y="2162"/>
                    <a:pt x="669" y="2162"/>
                  </a:cubicBezTo>
                  <a:cubicBezTo>
                    <a:pt x="777" y="2162"/>
                    <a:pt x="885" y="2108"/>
                    <a:pt x="958" y="2018"/>
                  </a:cubicBezTo>
                  <a:lnTo>
                    <a:pt x="2041" y="935"/>
                  </a:lnTo>
                  <a:cubicBezTo>
                    <a:pt x="2131" y="844"/>
                    <a:pt x="2167" y="754"/>
                    <a:pt x="2167" y="646"/>
                  </a:cubicBezTo>
                  <a:cubicBezTo>
                    <a:pt x="2167" y="537"/>
                    <a:pt x="2131" y="411"/>
                    <a:pt x="2041" y="357"/>
                  </a:cubicBezTo>
                  <a:lnTo>
                    <a:pt x="1842" y="122"/>
                  </a:lnTo>
                  <a:cubicBezTo>
                    <a:pt x="1761" y="41"/>
                    <a:pt x="1653" y="0"/>
                    <a:pt x="154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3"/>
          <p:cNvGrpSpPr/>
          <p:nvPr/>
        </p:nvGrpSpPr>
        <p:grpSpPr>
          <a:xfrm>
            <a:off x="1577312" y="1250830"/>
            <a:ext cx="402505" cy="456354"/>
            <a:chOff x="1511295" y="1267127"/>
            <a:chExt cx="402505" cy="456354"/>
          </a:xfrm>
        </p:grpSpPr>
        <p:sp>
          <p:nvSpPr>
            <p:cNvPr id="1114" name="Google Shape;1114;p63"/>
            <p:cNvSpPr/>
            <p:nvPr/>
          </p:nvSpPr>
          <p:spPr>
            <a:xfrm>
              <a:off x="1511295" y="1267127"/>
              <a:ext cx="365666" cy="456354"/>
            </a:xfrm>
            <a:custGeom>
              <a:avLst/>
              <a:gdLst/>
              <a:ahLst/>
              <a:cxnLst/>
              <a:rect l="l" t="t" r="r" b="b"/>
              <a:pathLst>
                <a:path w="11286" h="14085" extrusionOk="0">
                  <a:moveTo>
                    <a:pt x="1120" y="3052"/>
                  </a:moveTo>
                  <a:lnTo>
                    <a:pt x="1120" y="4894"/>
                  </a:lnTo>
                  <a:lnTo>
                    <a:pt x="542" y="4767"/>
                  </a:lnTo>
                  <a:cubicBezTo>
                    <a:pt x="452" y="4749"/>
                    <a:pt x="416" y="4677"/>
                    <a:pt x="416" y="4587"/>
                  </a:cubicBezTo>
                  <a:lnTo>
                    <a:pt x="416" y="3359"/>
                  </a:lnTo>
                  <a:cubicBezTo>
                    <a:pt x="416" y="3269"/>
                    <a:pt x="488" y="3215"/>
                    <a:pt x="542" y="3178"/>
                  </a:cubicBezTo>
                  <a:lnTo>
                    <a:pt x="1120" y="3052"/>
                  </a:lnTo>
                  <a:close/>
                  <a:moveTo>
                    <a:pt x="1986" y="1"/>
                  </a:moveTo>
                  <a:cubicBezTo>
                    <a:pt x="1517" y="1"/>
                    <a:pt x="1138" y="380"/>
                    <a:pt x="1138" y="867"/>
                  </a:cubicBezTo>
                  <a:lnTo>
                    <a:pt x="1138" y="2619"/>
                  </a:lnTo>
                  <a:lnTo>
                    <a:pt x="452" y="2781"/>
                  </a:lnTo>
                  <a:cubicBezTo>
                    <a:pt x="181" y="2853"/>
                    <a:pt x="0" y="3070"/>
                    <a:pt x="0" y="3359"/>
                  </a:cubicBezTo>
                  <a:lnTo>
                    <a:pt x="0" y="4587"/>
                  </a:lnTo>
                  <a:cubicBezTo>
                    <a:pt x="0" y="4858"/>
                    <a:pt x="181" y="5110"/>
                    <a:pt x="452" y="5165"/>
                  </a:cubicBezTo>
                  <a:lnTo>
                    <a:pt x="1138" y="5327"/>
                  </a:lnTo>
                  <a:lnTo>
                    <a:pt x="1138" y="10726"/>
                  </a:lnTo>
                  <a:cubicBezTo>
                    <a:pt x="1138" y="12567"/>
                    <a:pt x="2654" y="14084"/>
                    <a:pt x="4496" y="14084"/>
                  </a:cubicBezTo>
                  <a:lnTo>
                    <a:pt x="7909" y="14084"/>
                  </a:lnTo>
                  <a:cubicBezTo>
                    <a:pt x="9750" y="14084"/>
                    <a:pt x="11267" y="12567"/>
                    <a:pt x="11267" y="10726"/>
                  </a:cubicBezTo>
                  <a:lnTo>
                    <a:pt x="11267" y="10130"/>
                  </a:lnTo>
                  <a:cubicBezTo>
                    <a:pt x="11285" y="10022"/>
                    <a:pt x="11195" y="9931"/>
                    <a:pt x="11086" y="9931"/>
                  </a:cubicBezTo>
                  <a:cubicBezTo>
                    <a:pt x="10978" y="9931"/>
                    <a:pt x="10888" y="10022"/>
                    <a:pt x="10888" y="10130"/>
                  </a:cubicBezTo>
                  <a:lnTo>
                    <a:pt x="10888" y="10726"/>
                  </a:lnTo>
                  <a:cubicBezTo>
                    <a:pt x="10888" y="12351"/>
                    <a:pt x="9552" y="13687"/>
                    <a:pt x="7927" y="13687"/>
                  </a:cubicBezTo>
                  <a:lnTo>
                    <a:pt x="4496" y="13687"/>
                  </a:lnTo>
                  <a:cubicBezTo>
                    <a:pt x="2871" y="13687"/>
                    <a:pt x="1535" y="12351"/>
                    <a:pt x="1535" y="10726"/>
                  </a:cubicBezTo>
                  <a:lnTo>
                    <a:pt x="1535" y="867"/>
                  </a:lnTo>
                  <a:cubicBezTo>
                    <a:pt x="1535" y="615"/>
                    <a:pt x="1752" y="416"/>
                    <a:pt x="1986" y="416"/>
                  </a:cubicBezTo>
                  <a:lnTo>
                    <a:pt x="2654" y="416"/>
                  </a:lnTo>
                  <a:cubicBezTo>
                    <a:pt x="2763" y="416"/>
                    <a:pt x="2853" y="326"/>
                    <a:pt x="2853" y="199"/>
                  </a:cubicBezTo>
                  <a:cubicBezTo>
                    <a:pt x="2853" y="91"/>
                    <a:pt x="2763" y="1"/>
                    <a:pt x="26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3"/>
            <p:cNvSpPr/>
            <p:nvPr/>
          </p:nvSpPr>
          <p:spPr>
            <a:xfrm>
              <a:off x="1588504" y="1307498"/>
              <a:ext cx="249253" cy="376780"/>
            </a:xfrm>
            <a:custGeom>
              <a:avLst/>
              <a:gdLst/>
              <a:ahLst/>
              <a:cxnLst/>
              <a:rect l="l" t="t" r="r" b="b"/>
              <a:pathLst>
                <a:path w="7693" h="11629" extrusionOk="0">
                  <a:moveTo>
                    <a:pt x="7078" y="398"/>
                  </a:moveTo>
                  <a:cubicBezTo>
                    <a:pt x="7169" y="398"/>
                    <a:pt x="7259" y="488"/>
                    <a:pt x="7259" y="578"/>
                  </a:cubicBezTo>
                  <a:lnTo>
                    <a:pt x="7259" y="9480"/>
                  </a:lnTo>
                  <a:cubicBezTo>
                    <a:pt x="7259" y="10419"/>
                    <a:pt x="6501" y="11195"/>
                    <a:pt x="5544" y="11195"/>
                  </a:cubicBezTo>
                  <a:lnTo>
                    <a:pt x="2113" y="11195"/>
                  </a:lnTo>
                  <a:cubicBezTo>
                    <a:pt x="1174" y="11195"/>
                    <a:pt x="398" y="10419"/>
                    <a:pt x="398" y="9480"/>
                  </a:cubicBezTo>
                  <a:lnTo>
                    <a:pt x="398" y="578"/>
                  </a:lnTo>
                  <a:cubicBezTo>
                    <a:pt x="398" y="488"/>
                    <a:pt x="488" y="398"/>
                    <a:pt x="578" y="398"/>
                  </a:cubicBezTo>
                  <a:close/>
                  <a:moveTo>
                    <a:pt x="596" y="0"/>
                  </a:moveTo>
                  <a:cubicBezTo>
                    <a:pt x="235" y="0"/>
                    <a:pt x="1" y="271"/>
                    <a:pt x="1" y="578"/>
                  </a:cubicBezTo>
                  <a:lnTo>
                    <a:pt x="1" y="9480"/>
                  </a:lnTo>
                  <a:cubicBezTo>
                    <a:pt x="1" y="10653"/>
                    <a:pt x="940" y="11628"/>
                    <a:pt x="2131" y="11628"/>
                  </a:cubicBezTo>
                  <a:lnTo>
                    <a:pt x="5544" y="11628"/>
                  </a:lnTo>
                  <a:cubicBezTo>
                    <a:pt x="6717" y="11628"/>
                    <a:pt x="7692" y="10671"/>
                    <a:pt x="7692" y="9480"/>
                  </a:cubicBezTo>
                  <a:lnTo>
                    <a:pt x="7692" y="578"/>
                  </a:lnTo>
                  <a:cubicBezTo>
                    <a:pt x="7692" y="271"/>
                    <a:pt x="7422" y="0"/>
                    <a:pt x="709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3"/>
            <p:cNvSpPr/>
            <p:nvPr/>
          </p:nvSpPr>
          <p:spPr>
            <a:xfrm>
              <a:off x="1623593" y="1343170"/>
              <a:ext cx="177293" cy="116446"/>
            </a:xfrm>
            <a:custGeom>
              <a:avLst/>
              <a:gdLst/>
              <a:ahLst/>
              <a:cxnLst/>
              <a:rect l="l" t="t" r="r" b="b"/>
              <a:pathLst>
                <a:path w="5472" h="3594" extrusionOk="0">
                  <a:moveTo>
                    <a:pt x="4912" y="416"/>
                  </a:moveTo>
                  <a:cubicBezTo>
                    <a:pt x="5002" y="416"/>
                    <a:pt x="5075" y="470"/>
                    <a:pt x="5075" y="561"/>
                  </a:cubicBezTo>
                  <a:lnTo>
                    <a:pt x="5075" y="2348"/>
                  </a:lnTo>
                  <a:lnTo>
                    <a:pt x="416" y="2348"/>
                  </a:lnTo>
                  <a:lnTo>
                    <a:pt x="416" y="561"/>
                  </a:lnTo>
                  <a:cubicBezTo>
                    <a:pt x="416" y="470"/>
                    <a:pt x="488" y="416"/>
                    <a:pt x="561" y="416"/>
                  </a:cubicBezTo>
                  <a:close/>
                  <a:moveTo>
                    <a:pt x="5057" y="2763"/>
                  </a:moveTo>
                  <a:lnTo>
                    <a:pt x="5057" y="3034"/>
                  </a:lnTo>
                  <a:cubicBezTo>
                    <a:pt x="5075" y="3125"/>
                    <a:pt x="5002" y="3179"/>
                    <a:pt x="4912" y="3179"/>
                  </a:cubicBezTo>
                  <a:lnTo>
                    <a:pt x="561" y="3179"/>
                  </a:lnTo>
                  <a:cubicBezTo>
                    <a:pt x="470" y="3179"/>
                    <a:pt x="398" y="3125"/>
                    <a:pt x="398" y="3034"/>
                  </a:cubicBezTo>
                  <a:lnTo>
                    <a:pt x="398" y="2763"/>
                  </a:lnTo>
                  <a:close/>
                  <a:moveTo>
                    <a:pt x="561" y="1"/>
                  </a:moveTo>
                  <a:cubicBezTo>
                    <a:pt x="236" y="1"/>
                    <a:pt x="1" y="254"/>
                    <a:pt x="1" y="561"/>
                  </a:cubicBezTo>
                  <a:lnTo>
                    <a:pt x="1" y="3034"/>
                  </a:lnTo>
                  <a:cubicBezTo>
                    <a:pt x="1" y="3341"/>
                    <a:pt x="272" y="3594"/>
                    <a:pt x="561" y="3594"/>
                  </a:cubicBezTo>
                  <a:lnTo>
                    <a:pt x="4912" y="3594"/>
                  </a:lnTo>
                  <a:cubicBezTo>
                    <a:pt x="5237" y="3594"/>
                    <a:pt x="5472" y="3341"/>
                    <a:pt x="5472" y="3034"/>
                  </a:cubicBezTo>
                  <a:lnTo>
                    <a:pt x="5472" y="561"/>
                  </a:lnTo>
                  <a:cubicBezTo>
                    <a:pt x="5472" y="254"/>
                    <a:pt x="5237" y="1"/>
                    <a:pt x="49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1692638" y="1585360"/>
              <a:ext cx="13478" cy="61463"/>
            </a:xfrm>
            <a:custGeom>
              <a:avLst/>
              <a:gdLst/>
              <a:ahLst/>
              <a:cxnLst/>
              <a:rect l="l" t="t" r="r" b="b"/>
              <a:pathLst>
                <a:path w="416" h="1897" extrusionOk="0">
                  <a:moveTo>
                    <a:pt x="217" y="1"/>
                  </a:moveTo>
                  <a:cubicBezTo>
                    <a:pt x="91" y="1"/>
                    <a:pt x="1" y="91"/>
                    <a:pt x="1" y="200"/>
                  </a:cubicBezTo>
                  <a:lnTo>
                    <a:pt x="1" y="1698"/>
                  </a:lnTo>
                  <a:cubicBezTo>
                    <a:pt x="1" y="1807"/>
                    <a:pt x="91" y="1897"/>
                    <a:pt x="217" y="1897"/>
                  </a:cubicBezTo>
                  <a:cubicBezTo>
                    <a:pt x="326" y="1897"/>
                    <a:pt x="416" y="1807"/>
                    <a:pt x="416" y="1698"/>
                  </a:cubicBezTo>
                  <a:lnTo>
                    <a:pt x="416" y="200"/>
                  </a:lnTo>
                  <a:cubicBezTo>
                    <a:pt x="416" y="91"/>
                    <a:pt x="326"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1718979" y="1585360"/>
              <a:ext cx="13478" cy="61463"/>
            </a:xfrm>
            <a:custGeom>
              <a:avLst/>
              <a:gdLst/>
              <a:ahLst/>
              <a:cxnLst/>
              <a:rect l="l" t="t" r="r" b="b"/>
              <a:pathLst>
                <a:path w="416" h="1897" extrusionOk="0">
                  <a:moveTo>
                    <a:pt x="217" y="1"/>
                  </a:moveTo>
                  <a:cubicBezTo>
                    <a:pt x="90" y="1"/>
                    <a:pt x="0" y="91"/>
                    <a:pt x="0" y="200"/>
                  </a:cubicBezTo>
                  <a:lnTo>
                    <a:pt x="0" y="1698"/>
                  </a:lnTo>
                  <a:cubicBezTo>
                    <a:pt x="0" y="1807"/>
                    <a:pt x="90" y="1897"/>
                    <a:pt x="217" y="1897"/>
                  </a:cubicBezTo>
                  <a:cubicBezTo>
                    <a:pt x="325" y="1897"/>
                    <a:pt x="415" y="1807"/>
                    <a:pt x="415" y="1698"/>
                  </a:cubicBezTo>
                  <a:lnTo>
                    <a:pt x="415" y="200"/>
                  </a:lnTo>
                  <a:cubicBezTo>
                    <a:pt x="415" y="91"/>
                    <a:pt x="325"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3"/>
            <p:cNvSpPr/>
            <p:nvPr/>
          </p:nvSpPr>
          <p:spPr>
            <a:xfrm>
              <a:off x="1665713" y="1596506"/>
              <a:ext cx="13511" cy="38621"/>
            </a:xfrm>
            <a:custGeom>
              <a:avLst/>
              <a:gdLst/>
              <a:ahLst/>
              <a:cxnLst/>
              <a:rect l="l" t="t" r="r" b="b"/>
              <a:pathLst>
                <a:path w="417" h="1192" extrusionOk="0">
                  <a:moveTo>
                    <a:pt x="200" y="0"/>
                  </a:moveTo>
                  <a:cubicBezTo>
                    <a:pt x="91" y="0"/>
                    <a:pt x="1" y="90"/>
                    <a:pt x="1" y="199"/>
                  </a:cubicBezTo>
                  <a:lnTo>
                    <a:pt x="1" y="993"/>
                  </a:lnTo>
                  <a:cubicBezTo>
                    <a:pt x="1" y="1101"/>
                    <a:pt x="91" y="1192"/>
                    <a:pt x="200" y="1192"/>
                  </a:cubicBezTo>
                  <a:cubicBezTo>
                    <a:pt x="326" y="1192"/>
                    <a:pt x="416" y="1101"/>
                    <a:pt x="416" y="993"/>
                  </a:cubicBezTo>
                  <a:lnTo>
                    <a:pt x="416" y="199"/>
                  </a:lnTo>
                  <a:cubicBezTo>
                    <a:pt x="416" y="90"/>
                    <a:pt x="326"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3"/>
            <p:cNvSpPr/>
            <p:nvPr/>
          </p:nvSpPr>
          <p:spPr>
            <a:xfrm>
              <a:off x="1746454" y="1596506"/>
              <a:ext cx="12895" cy="38621"/>
            </a:xfrm>
            <a:custGeom>
              <a:avLst/>
              <a:gdLst/>
              <a:ahLst/>
              <a:cxnLst/>
              <a:rect l="l" t="t" r="r" b="b"/>
              <a:pathLst>
                <a:path w="398" h="1192" extrusionOk="0">
                  <a:moveTo>
                    <a:pt x="199" y="0"/>
                  </a:moveTo>
                  <a:cubicBezTo>
                    <a:pt x="91" y="0"/>
                    <a:pt x="1" y="90"/>
                    <a:pt x="1" y="199"/>
                  </a:cubicBezTo>
                  <a:lnTo>
                    <a:pt x="1" y="993"/>
                  </a:lnTo>
                  <a:cubicBezTo>
                    <a:pt x="1" y="1101"/>
                    <a:pt x="91" y="1192"/>
                    <a:pt x="199" y="1192"/>
                  </a:cubicBezTo>
                  <a:cubicBezTo>
                    <a:pt x="308" y="1192"/>
                    <a:pt x="398" y="1101"/>
                    <a:pt x="398" y="993"/>
                  </a:cubicBezTo>
                  <a:lnTo>
                    <a:pt x="398" y="199"/>
                  </a:lnTo>
                  <a:cubicBezTo>
                    <a:pt x="398" y="90"/>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1648185" y="1470729"/>
              <a:ext cx="13478" cy="19310"/>
            </a:xfrm>
            <a:custGeom>
              <a:avLst/>
              <a:gdLst/>
              <a:ahLst/>
              <a:cxnLst/>
              <a:rect l="l" t="t" r="r" b="b"/>
              <a:pathLst>
                <a:path w="416" h="596" extrusionOk="0">
                  <a:moveTo>
                    <a:pt x="199" y="0"/>
                  </a:moveTo>
                  <a:cubicBezTo>
                    <a:pt x="91" y="0"/>
                    <a:pt x="0" y="90"/>
                    <a:pt x="0" y="199"/>
                  </a:cubicBezTo>
                  <a:lnTo>
                    <a:pt x="0" y="397"/>
                  </a:lnTo>
                  <a:cubicBezTo>
                    <a:pt x="0" y="506"/>
                    <a:pt x="91" y="596"/>
                    <a:pt x="199" y="596"/>
                  </a:cubicBezTo>
                  <a:cubicBezTo>
                    <a:pt x="325" y="596"/>
                    <a:pt x="416" y="506"/>
                    <a:pt x="416" y="397"/>
                  </a:cubicBezTo>
                  <a:lnTo>
                    <a:pt x="416" y="199"/>
                  </a:lnTo>
                  <a:cubicBezTo>
                    <a:pt x="416" y="90"/>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1670995" y="1469530"/>
              <a:ext cx="12895" cy="19991"/>
            </a:xfrm>
            <a:custGeom>
              <a:avLst/>
              <a:gdLst/>
              <a:ahLst/>
              <a:cxnLst/>
              <a:rect l="l" t="t" r="r" b="b"/>
              <a:pathLst>
                <a:path w="398" h="617" extrusionOk="0">
                  <a:moveTo>
                    <a:pt x="199" y="1"/>
                  </a:moveTo>
                  <a:cubicBezTo>
                    <a:pt x="91" y="1"/>
                    <a:pt x="0" y="91"/>
                    <a:pt x="0" y="218"/>
                  </a:cubicBezTo>
                  <a:lnTo>
                    <a:pt x="0" y="416"/>
                  </a:lnTo>
                  <a:cubicBezTo>
                    <a:pt x="0" y="525"/>
                    <a:pt x="91" y="615"/>
                    <a:pt x="199" y="615"/>
                  </a:cubicBezTo>
                  <a:cubicBezTo>
                    <a:pt x="207" y="616"/>
                    <a:pt x="215" y="617"/>
                    <a:pt x="223" y="617"/>
                  </a:cubicBezTo>
                  <a:cubicBezTo>
                    <a:pt x="320" y="617"/>
                    <a:pt x="398" y="516"/>
                    <a:pt x="398" y="416"/>
                  </a:cubicBezTo>
                  <a:lnTo>
                    <a:pt x="398" y="218"/>
                  </a:lnTo>
                  <a:cubicBezTo>
                    <a:pt x="398"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1694387" y="1469530"/>
              <a:ext cx="12895" cy="19991"/>
            </a:xfrm>
            <a:custGeom>
              <a:avLst/>
              <a:gdLst/>
              <a:ahLst/>
              <a:cxnLst/>
              <a:rect l="l" t="t" r="r" b="b"/>
              <a:pathLst>
                <a:path w="398" h="617" extrusionOk="0">
                  <a:moveTo>
                    <a:pt x="199" y="1"/>
                  </a:moveTo>
                  <a:cubicBezTo>
                    <a:pt x="91" y="1"/>
                    <a:pt x="1" y="91"/>
                    <a:pt x="1" y="218"/>
                  </a:cubicBezTo>
                  <a:lnTo>
                    <a:pt x="1" y="416"/>
                  </a:lnTo>
                  <a:cubicBezTo>
                    <a:pt x="1" y="525"/>
                    <a:pt x="91" y="615"/>
                    <a:pt x="199" y="615"/>
                  </a:cubicBezTo>
                  <a:cubicBezTo>
                    <a:pt x="207" y="616"/>
                    <a:pt x="215" y="617"/>
                    <a:pt x="223" y="617"/>
                  </a:cubicBezTo>
                  <a:cubicBezTo>
                    <a:pt x="321" y="617"/>
                    <a:pt x="398" y="516"/>
                    <a:pt x="398" y="416"/>
                  </a:cubicBezTo>
                  <a:lnTo>
                    <a:pt x="398" y="218"/>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1717780" y="1469530"/>
              <a:ext cx="12928" cy="19991"/>
            </a:xfrm>
            <a:custGeom>
              <a:avLst/>
              <a:gdLst/>
              <a:ahLst/>
              <a:cxnLst/>
              <a:rect l="l" t="t" r="r" b="b"/>
              <a:pathLst>
                <a:path w="399" h="617" extrusionOk="0">
                  <a:moveTo>
                    <a:pt x="200" y="1"/>
                  </a:moveTo>
                  <a:cubicBezTo>
                    <a:pt x="91" y="1"/>
                    <a:pt x="1" y="91"/>
                    <a:pt x="1" y="218"/>
                  </a:cubicBezTo>
                  <a:lnTo>
                    <a:pt x="1" y="416"/>
                  </a:lnTo>
                  <a:cubicBezTo>
                    <a:pt x="1" y="525"/>
                    <a:pt x="91" y="615"/>
                    <a:pt x="200" y="615"/>
                  </a:cubicBezTo>
                  <a:cubicBezTo>
                    <a:pt x="208" y="616"/>
                    <a:pt x="216" y="617"/>
                    <a:pt x="223" y="617"/>
                  </a:cubicBezTo>
                  <a:cubicBezTo>
                    <a:pt x="321" y="617"/>
                    <a:pt x="398" y="516"/>
                    <a:pt x="398" y="416"/>
                  </a:cubicBezTo>
                  <a:lnTo>
                    <a:pt x="398" y="218"/>
                  </a:lnTo>
                  <a:cubicBezTo>
                    <a:pt x="398" y="91"/>
                    <a:pt x="308" y="1"/>
                    <a:pt x="2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1741205" y="1469530"/>
              <a:ext cx="12895" cy="19991"/>
            </a:xfrm>
            <a:custGeom>
              <a:avLst/>
              <a:gdLst/>
              <a:ahLst/>
              <a:cxnLst/>
              <a:rect l="l" t="t" r="r" b="b"/>
              <a:pathLst>
                <a:path w="398" h="617" extrusionOk="0">
                  <a:moveTo>
                    <a:pt x="199" y="1"/>
                  </a:moveTo>
                  <a:cubicBezTo>
                    <a:pt x="90" y="1"/>
                    <a:pt x="0" y="91"/>
                    <a:pt x="0" y="218"/>
                  </a:cubicBezTo>
                  <a:lnTo>
                    <a:pt x="0" y="416"/>
                  </a:lnTo>
                  <a:cubicBezTo>
                    <a:pt x="0" y="525"/>
                    <a:pt x="90" y="615"/>
                    <a:pt x="199" y="615"/>
                  </a:cubicBezTo>
                  <a:cubicBezTo>
                    <a:pt x="207" y="616"/>
                    <a:pt x="215" y="617"/>
                    <a:pt x="223" y="617"/>
                  </a:cubicBezTo>
                  <a:cubicBezTo>
                    <a:pt x="320" y="617"/>
                    <a:pt x="397" y="516"/>
                    <a:pt x="397" y="416"/>
                  </a:cubicBezTo>
                  <a:lnTo>
                    <a:pt x="397" y="218"/>
                  </a:lnTo>
                  <a:cubicBezTo>
                    <a:pt x="397"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1764015" y="1470729"/>
              <a:ext cx="12895" cy="19310"/>
            </a:xfrm>
            <a:custGeom>
              <a:avLst/>
              <a:gdLst/>
              <a:ahLst/>
              <a:cxnLst/>
              <a:rect l="l" t="t" r="r" b="b"/>
              <a:pathLst>
                <a:path w="398" h="596" extrusionOk="0">
                  <a:moveTo>
                    <a:pt x="199" y="0"/>
                  </a:moveTo>
                  <a:cubicBezTo>
                    <a:pt x="91" y="0"/>
                    <a:pt x="0" y="90"/>
                    <a:pt x="0" y="199"/>
                  </a:cubicBezTo>
                  <a:lnTo>
                    <a:pt x="0" y="397"/>
                  </a:lnTo>
                  <a:cubicBezTo>
                    <a:pt x="0" y="506"/>
                    <a:pt x="91" y="596"/>
                    <a:pt x="199" y="596"/>
                  </a:cubicBezTo>
                  <a:cubicBezTo>
                    <a:pt x="307" y="596"/>
                    <a:pt x="398" y="506"/>
                    <a:pt x="398" y="397"/>
                  </a:cubicBezTo>
                  <a:lnTo>
                    <a:pt x="398" y="199"/>
                  </a:lnTo>
                  <a:cubicBezTo>
                    <a:pt x="398" y="90"/>
                    <a:pt x="307"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1660465" y="1506401"/>
              <a:ext cx="104166" cy="42152"/>
            </a:xfrm>
            <a:custGeom>
              <a:avLst/>
              <a:gdLst/>
              <a:ahLst/>
              <a:cxnLst/>
              <a:rect l="l" t="t" r="r" b="b"/>
              <a:pathLst>
                <a:path w="3215" h="1301" extrusionOk="0">
                  <a:moveTo>
                    <a:pt x="2564" y="398"/>
                  </a:moveTo>
                  <a:cubicBezTo>
                    <a:pt x="2691" y="398"/>
                    <a:pt x="2799" y="524"/>
                    <a:pt x="2799" y="650"/>
                  </a:cubicBezTo>
                  <a:cubicBezTo>
                    <a:pt x="2799" y="795"/>
                    <a:pt x="2691" y="903"/>
                    <a:pt x="2564" y="903"/>
                  </a:cubicBezTo>
                  <a:lnTo>
                    <a:pt x="669" y="903"/>
                  </a:lnTo>
                  <a:cubicBezTo>
                    <a:pt x="524" y="903"/>
                    <a:pt x="416" y="795"/>
                    <a:pt x="416" y="650"/>
                  </a:cubicBezTo>
                  <a:cubicBezTo>
                    <a:pt x="416" y="524"/>
                    <a:pt x="524" y="398"/>
                    <a:pt x="669" y="398"/>
                  </a:cubicBezTo>
                  <a:close/>
                  <a:moveTo>
                    <a:pt x="669" y="0"/>
                  </a:moveTo>
                  <a:cubicBezTo>
                    <a:pt x="307" y="0"/>
                    <a:pt x="0" y="289"/>
                    <a:pt x="0" y="650"/>
                  </a:cubicBezTo>
                  <a:cubicBezTo>
                    <a:pt x="0" y="1012"/>
                    <a:pt x="307" y="1300"/>
                    <a:pt x="669" y="1300"/>
                  </a:cubicBezTo>
                  <a:lnTo>
                    <a:pt x="2564" y="1300"/>
                  </a:lnTo>
                  <a:cubicBezTo>
                    <a:pt x="2926" y="1300"/>
                    <a:pt x="3214" y="1012"/>
                    <a:pt x="3214" y="650"/>
                  </a:cubicBezTo>
                  <a:cubicBezTo>
                    <a:pt x="3214" y="289"/>
                    <a:pt x="2926" y="0"/>
                    <a:pt x="25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3"/>
            <p:cNvSpPr/>
            <p:nvPr/>
          </p:nvSpPr>
          <p:spPr>
            <a:xfrm>
              <a:off x="1621844" y="1267710"/>
              <a:ext cx="291956" cy="303653"/>
            </a:xfrm>
            <a:custGeom>
              <a:avLst/>
              <a:gdLst/>
              <a:ahLst/>
              <a:cxnLst/>
              <a:rect l="l" t="t" r="r" b="b"/>
              <a:pathLst>
                <a:path w="9011" h="9372" extrusionOk="0">
                  <a:moveTo>
                    <a:pt x="7873" y="3034"/>
                  </a:moveTo>
                  <a:lnTo>
                    <a:pt x="8451" y="3160"/>
                  </a:lnTo>
                  <a:cubicBezTo>
                    <a:pt x="8541" y="3197"/>
                    <a:pt x="8577" y="3251"/>
                    <a:pt x="8577" y="3341"/>
                  </a:cubicBezTo>
                  <a:lnTo>
                    <a:pt x="8577" y="4569"/>
                  </a:lnTo>
                  <a:cubicBezTo>
                    <a:pt x="8577" y="4659"/>
                    <a:pt x="8505" y="4731"/>
                    <a:pt x="8451" y="4749"/>
                  </a:cubicBezTo>
                  <a:lnTo>
                    <a:pt x="7873" y="4876"/>
                  </a:lnTo>
                  <a:lnTo>
                    <a:pt x="7873" y="3034"/>
                  </a:lnTo>
                  <a:close/>
                  <a:moveTo>
                    <a:pt x="199" y="1"/>
                  </a:moveTo>
                  <a:cubicBezTo>
                    <a:pt x="91" y="1"/>
                    <a:pt x="1" y="91"/>
                    <a:pt x="1" y="217"/>
                  </a:cubicBezTo>
                  <a:cubicBezTo>
                    <a:pt x="1" y="326"/>
                    <a:pt x="91" y="416"/>
                    <a:pt x="199" y="416"/>
                  </a:cubicBezTo>
                  <a:lnTo>
                    <a:pt x="7024" y="416"/>
                  </a:lnTo>
                  <a:cubicBezTo>
                    <a:pt x="7259" y="416"/>
                    <a:pt x="7476" y="615"/>
                    <a:pt x="7476" y="867"/>
                  </a:cubicBezTo>
                  <a:lnTo>
                    <a:pt x="7476" y="9173"/>
                  </a:lnTo>
                  <a:cubicBezTo>
                    <a:pt x="7476" y="9281"/>
                    <a:pt x="7566" y="9372"/>
                    <a:pt x="7674" y="9372"/>
                  </a:cubicBezTo>
                  <a:cubicBezTo>
                    <a:pt x="7783" y="9372"/>
                    <a:pt x="7873" y="9281"/>
                    <a:pt x="7873" y="9173"/>
                  </a:cubicBezTo>
                  <a:lnTo>
                    <a:pt x="7873" y="5309"/>
                  </a:lnTo>
                  <a:lnTo>
                    <a:pt x="8559" y="5147"/>
                  </a:lnTo>
                  <a:cubicBezTo>
                    <a:pt x="8830" y="5092"/>
                    <a:pt x="9011" y="4858"/>
                    <a:pt x="9011" y="4569"/>
                  </a:cubicBezTo>
                  <a:lnTo>
                    <a:pt x="9011" y="3341"/>
                  </a:lnTo>
                  <a:cubicBezTo>
                    <a:pt x="9011" y="3070"/>
                    <a:pt x="8812" y="2835"/>
                    <a:pt x="8559" y="2781"/>
                  </a:cubicBezTo>
                  <a:lnTo>
                    <a:pt x="7873" y="2619"/>
                  </a:lnTo>
                  <a:lnTo>
                    <a:pt x="7873" y="867"/>
                  </a:lnTo>
                  <a:cubicBezTo>
                    <a:pt x="7873" y="398"/>
                    <a:pt x="7494" y="1"/>
                    <a:pt x="702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3"/>
          <p:cNvGrpSpPr/>
          <p:nvPr/>
        </p:nvGrpSpPr>
        <p:grpSpPr>
          <a:xfrm>
            <a:off x="1638451" y="1881690"/>
            <a:ext cx="280228" cy="456905"/>
            <a:chOff x="1627125" y="1884898"/>
            <a:chExt cx="280228" cy="456905"/>
          </a:xfrm>
        </p:grpSpPr>
        <p:sp>
          <p:nvSpPr>
            <p:cNvPr id="1130" name="Google Shape;1130;p63"/>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3"/>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64"/>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در اینجا مجموعه ای از منابع جایگزین وجود دارد که سبک آنها با این الگو مطابقت دارد:</a:t>
            </a:r>
            <a:endParaRPr lang="en-US" sz="1400" dirty="0">
              <a:cs typeface="B Nazanin" panose="00000700000000000000" pitchFamily="2" charset="-78"/>
            </a:endParaRPr>
          </a:p>
          <a:p>
            <a:pPr marL="0" lvl="0" indent="0" algn="r" rtl="1">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1400" dirty="0">
                <a:uFill>
                  <a:noFill/>
                </a:uFill>
                <a:cs typeface="B Nazanin" panose="00000700000000000000" pitchFamily="2" charset="-78"/>
              </a:rPr>
              <a:t>پس زمینه مدرن خیابان توکیو</a:t>
            </a:r>
            <a:endParaRPr lang="en-US" sz="1400" dirty="0">
              <a:uFill>
                <a:noFill/>
              </a:uFill>
              <a:cs typeface="B Nazanin" panose="00000700000000000000" pitchFamily="2" charset="-78"/>
            </a:endParaRPr>
          </a:p>
          <a:p>
            <a:pPr marL="0" lvl="0" indent="0" algn="r" rtl="1">
              <a:spcBef>
                <a:spcPts val="0"/>
              </a:spcBef>
              <a:spcAft>
                <a:spcPts val="0"/>
              </a:spcAft>
              <a:buNone/>
            </a:pP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شهری انتزاعی</a:t>
            </a: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 انتزاعی </a:t>
            </a:r>
            <a:r>
              <a:rPr lang="en-US" sz="1400" dirty="0">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عکس روشن از ساختمان های جدید در محله</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endParaRPr sz="1400" dirty="0">
              <a:cs typeface="B Nazanin" panose="00000700000000000000" pitchFamily="2" charset="-78"/>
            </a:endParaRPr>
          </a:p>
        </p:txBody>
      </p:sp>
      <p:sp>
        <p:nvSpPr>
          <p:cNvPr id="1138" name="Google Shape;1138;p64"/>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نمایی زیبا از ساختمان های شهر</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 زیبا از ساختمان های شهر </a:t>
            </a:r>
            <a:r>
              <a:rPr lang="en-US" dirty="0">
                <a:solidFill>
                  <a:schemeClr val="hlink"/>
                </a:solidFill>
                <a:uFill>
                  <a:noFill/>
                </a:uFill>
                <a:cs typeface="B Nazanin" panose="00000700000000000000" pitchFamily="2" charset="-78"/>
              </a:rPr>
              <a:t>I</a:t>
            </a: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3"/>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شهری ساختمان های کشور آسیایی</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4"/>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 با ساختمان های بلند</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نمایی از معماری ساختمان در شهر لندن</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5"/>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منزل مسکونی در حال ساخت</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خانه مسکونی نوساز در محله</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زاویه کم ساختمان اداری با فضای کپی</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dirty="0">
              <a:cs typeface="B Nazanin" panose="00000700000000000000" pitchFamily="2" charset="-78"/>
            </a:endParaRPr>
          </a:p>
        </p:txBody>
      </p:sp>
      <p:sp>
        <p:nvSpPr>
          <p:cNvPr id="1139" name="Google Shape;113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0"/>
        <p:cNvGrpSpPr/>
        <p:nvPr/>
      </p:nvGrpSpPr>
      <p:grpSpPr>
        <a:xfrm>
          <a:off x="0" y="0"/>
          <a:ext cx="0" cy="0"/>
          <a:chOff x="0" y="0"/>
          <a:chExt cx="0" cy="0"/>
        </a:xfrm>
      </p:grpSpPr>
      <p:sp>
        <p:nvSpPr>
          <p:cNvPr id="1151" name="Google Shape;1151;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دستورالعمل استفاده</a:t>
            </a:r>
            <a:endParaRPr dirty="0"/>
          </a:p>
        </p:txBody>
      </p:sp>
      <p:sp>
        <p:nvSpPr>
          <p:cNvPr id="1152" name="Google Shape;1152;p66"/>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6"/>
        <p:cNvGrpSpPr/>
        <p:nvPr/>
      </p:nvGrpSpPr>
      <p:grpSpPr>
        <a:xfrm>
          <a:off x="0" y="0"/>
          <a:ext cx="0" cy="0"/>
          <a:chOff x="0" y="0"/>
          <a:chExt cx="0" cy="0"/>
        </a:xfrm>
      </p:grpSpPr>
      <p:sp>
        <p:nvSpPr>
          <p:cNvPr id="1157" name="Google Shape;1157;p6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1158" name="Google Shape;1158;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دستورالعمل استفاده (کاربران برتر)</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2"/>
        <p:cNvGrpSpPr/>
        <p:nvPr/>
      </p:nvGrpSpPr>
      <p:grpSpPr>
        <a:xfrm>
          <a:off x="0" y="0"/>
          <a:ext cx="0" cy="0"/>
          <a:chOff x="0" y="0"/>
          <a:chExt cx="0" cy="0"/>
        </a:xfrm>
      </p:grpSpPr>
      <p:sp>
        <p:nvSpPr>
          <p:cNvPr id="1163" name="Google Shape;1163;p68"/>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Righteous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https://fonts.google.com/specimen/Righteous</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Lato</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https://fonts.google.com/specimen/Lato</a:t>
            </a:r>
            <a:r>
              <a:rPr lang="en" sz="1100">
                <a:solidFill>
                  <a:schemeClr val="lt1"/>
                </a:solidFill>
              </a:rPr>
              <a:t>)</a:t>
            </a:r>
            <a:endParaRPr sz="1100">
              <a:solidFill>
                <a:schemeClr val="lt1"/>
              </a:solidFill>
            </a:endParaRPr>
          </a:p>
        </p:txBody>
      </p:sp>
      <p:sp>
        <p:nvSpPr>
          <p:cNvPr id="1164" name="Google Shape;1164;p68"/>
          <p:cNvSpPr/>
          <p:nvPr/>
        </p:nvSpPr>
        <p:spPr>
          <a:xfrm>
            <a:off x="2583563" y="2947800"/>
            <a:ext cx="791400" cy="754200"/>
          </a:xfrm>
          <a:prstGeom prst="roundRect">
            <a:avLst>
              <a:gd name="adj" fmla="val 16667"/>
            </a:avLst>
          </a:prstGeom>
          <a:solidFill>
            <a:srgbClr val="2D352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8"/>
          <p:cNvSpPr/>
          <p:nvPr/>
        </p:nvSpPr>
        <p:spPr>
          <a:xfrm>
            <a:off x="3645382" y="29478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8"/>
          <p:cNvSpPr/>
          <p:nvPr/>
        </p:nvSpPr>
        <p:spPr>
          <a:xfrm>
            <a:off x="4707202" y="2947800"/>
            <a:ext cx="791400" cy="754200"/>
          </a:xfrm>
          <a:prstGeom prst="roundRect">
            <a:avLst>
              <a:gd name="adj" fmla="val 16667"/>
            </a:avLst>
          </a:prstGeom>
          <a:solidFill>
            <a:srgbClr val="556F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8"/>
          <p:cNvSpPr txBox="1"/>
          <p:nvPr/>
        </p:nvSpPr>
        <p:spPr>
          <a:xfrm>
            <a:off x="258356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#2d352f</a:t>
            </a:r>
            <a:endParaRPr sz="1000">
              <a:solidFill>
                <a:srgbClr val="FFFFFF"/>
              </a:solidFill>
            </a:endParaRPr>
          </a:p>
        </p:txBody>
      </p:sp>
      <p:sp>
        <p:nvSpPr>
          <p:cNvPr id="1168" name="Google Shape;1168;p68"/>
          <p:cNvSpPr txBox="1"/>
          <p:nvPr/>
        </p:nvSpPr>
        <p:spPr>
          <a:xfrm>
            <a:off x="364538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rPr>
              <a:t>#ffffff</a:t>
            </a:r>
            <a:endParaRPr sz="1000">
              <a:solidFill>
                <a:srgbClr val="212121"/>
              </a:solidFill>
            </a:endParaRPr>
          </a:p>
        </p:txBody>
      </p:sp>
      <p:sp>
        <p:nvSpPr>
          <p:cNvPr id="1169" name="Google Shape;1169;p68"/>
          <p:cNvSpPr txBox="1"/>
          <p:nvPr/>
        </p:nvSpPr>
        <p:spPr>
          <a:xfrm>
            <a:off x="470721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#556f5d</a:t>
            </a:r>
            <a:endParaRPr sz="1000">
              <a:solidFill>
                <a:srgbClr val="FFFFFF"/>
              </a:solidFill>
            </a:endParaRPr>
          </a:p>
        </p:txBody>
      </p:sp>
      <p:sp>
        <p:nvSpPr>
          <p:cNvPr id="1170" name="Google Shape;1170;p68"/>
          <p:cNvSpPr/>
          <p:nvPr/>
        </p:nvSpPr>
        <p:spPr>
          <a:xfrm>
            <a:off x="5769038" y="2947800"/>
            <a:ext cx="791400" cy="754200"/>
          </a:xfrm>
          <a:prstGeom prst="roundRect">
            <a:avLst>
              <a:gd name="adj" fmla="val 16667"/>
            </a:avLst>
          </a:prstGeom>
          <a:solidFill>
            <a:srgbClr val="41524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8"/>
          <p:cNvSpPr txBox="1"/>
          <p:nvPr/>
        </p:nvSpPr>
        <p:spPr>
          <a:xfrm>
            <a:off x="57690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#415246</a:t>
            </a:r>
            <a:endParaRPr sz="1000">
              <a:solidFill>
                <a:srgbClr val="FFFFFF"/>
              </a:solidFill>
            </a:endParaRPr>
          </a:p>
        </p:txBody>
      </p:sp>
      <p:sp>
        <p:nvSpPr>
          <p:cNvPr id="1172" name="Google Shape;1172;p68"/>
          <p:cNvSpPr/>
          <p:nvPr/>
        </p:nvSpPr>
        <p:spPr>
          <a:xfrm>
            <a:off x="4707213" y="3878900"/>
            <a:ext cx="791400" cy="754200"/>
          </a:xfrm>
          <a:prstGeom prst="roundRect">
            <a:avLst>
              <a:gd name="adj" fmla="val 16667"/>
            </a:avLst>
          </a:prstGeom>
          <a:solidFill>
            <a:srgbClr val="C5CEC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8"/>
          <p:cNvSpPr txBox="1"/>
          <p:nvPr/>
        </p:nvSpPr>
        <p:spPr>
          <a:xfrm>
            <a:off x="470721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rPr>
              <a:t>#c5cec7</a:t>
            </a:r>
            <a:endParaRPr sz="1000">
              <a:solidFill>
                <a:srgbClr val="212121"/>
              </a:solidFill>
            </a:endParaRPr>
          </a:p>
        </p:txBody>
      </p:sp>
      <p:sp>
        <p:nvSpPr>
          <p:cNvPr id="1174" name="Google Shape;1174;p68"/>
          <p:cNvSpPr/>
          <p:nvPr/>
        </p:nvSpPr>
        <p:spPr>
          <a:xfrm>
            <a:off x="3645388" y="3878900"/>
            <a:ext cx="791400" cy="754200"/>
          </a:xfrm>
          <a:prstGeom prst="roundRect">
            <a:avLst>
              <a:gd name="adj" fmla="val 16667"/>
            </a:avLst>
          </a:prstGeom>
          <a:solidFill>
            <a:srgbClr val="8291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8"/>
          <p:cNvSpPr txBox="1"/>
          <p:nvPr/>
        </p:nvSpPr>
        <p:spPr>
          <a:xfrm>
            <a:off x="364538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#829186</a:t>
            </a:r>
            <a:endParaRPr sz="1000">
              <a:solidFill>
                <a:srgbClr val="FFFFFF"/>
              </a:solidFill>
            </a:endParaRPr>
          </a:p>
        </p:txBody>
      </p:sp>
      <p:sp>
        <p:nvSpPr>
          <p:cNvPr id="1176" name="Google Shape;1176;p6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فونت ها و رنگ های استفاده شده</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0"/>
        <p:cNvGrpSpPr/>
        <p:nvPr/>
      </p:nvGrpSpPr>
      <p:grpSpPr>
        <a:xfrm>
          <a:off x="0" y="0"/>
          <a:ext cx="0" cy="0"/>
          <a:chOff x="0" y="0"/>
          <a:chExt cx="0" cy="0"/>
        </a:xfrm>
      </p:grpSpPr>
      <p:sp>
        <p:nvSpPr>
          <p:cNvPr id="1181" name="Google Shape;1181;p69"/>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1182" name="Google Shape;1182;p6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lt1"/>
                </a:solidFill>
              </a:rPr>
              <a:t>مجموعه داستان</a:t>
            </a:r>
            <a:endParaRPr dirty="0"/>
          </a:p>
        </p:txBody>
      </p:sp>
      <p:pic>
        <p:nvPicPr>
          <p:cNvPr id="1183" name="Google Shape;1183;p69"/>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184" name="Google Shape;1184;p69">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1185" name="Google Shape;1185;p69">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1186" name="Google Shape;1186;p69">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1187" name="Google Shape;1187;p69">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1188" name="Google Shape;1188;p69"/>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189" name="Google Shape;1189;p69"/>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190" name="Google Shape;1190;p69"/>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191" name="Google Shape;1191;p69"/>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192" name="Google Shape;1192;p69">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a:blip r:embed="rId3"/>
          <a:srcRect t="25210" b="25210"/>
          <a:stretch/>
        </p:blipFill>
        <p:spPr>
          <a:xfrm flipH="1">
            <a:off x="78" y="0"/>
            <a:ext cx="9143997" cy="2720124"/>
          </a:xfrm>
          <a:prstGeom prst="rect">
            <a:avLst/>
          </a:prstGeom>
        </p:spPr>
      </p:pic>
      <p:sp>
        <p:nvSpPr>
          <p:cNvPr id="234" name="Google Shape;234;p37"/>
          <p:cNvSpPr txBox="1">
            <a:spLocks noGrp="1"/>
          </p:cNvSpPr>
          <p:nvPr>
            <p:ph type="title"/>
          </p:nvPr>
        </p:nvSpPr>
        <p:spPr>
          <a:xfrm>
            <a:off x="1894575" y="3268200"/>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235" name="Google Shape;235;p37"/>
          <p:cNvSpPr txBox="1">
            <a:spLocks noGrp="1"/>
          </p:cNvSpPr>
          <p:nvPr>
            <p:ph type="title" idx="3"/>
          </p:nvPr>
        </p:nvSpPr>
        <p:spPr>
          <a:xfrm>
            <a:off x="3774525" y="2310996"/>
            <a:ext cx="1595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a:blip r:embed="rId3"/>
          <a:srcRect l="20542" r="20542"/>
          <a:stretch/>
        </p:blipFill>
        <p:spPr>
          <a:xfrm>
            <a:off x="-49" y="0"/>
            <a:ext cx="2336399" cy="5143499"/>
          </a:xfrm>
          <a:prstGeom prst="rect">
            <a:avLst/>
          </a:prstGeom>
        </p:spPr>
      </p:pic>
      <p:pic>
        <p:nvPicPr>
          <p:cNvPr id="243" name="Google Shape;243;p38"/>
          <p:cNvPicPr preferRelativeResize="0">
            <a:picLocks noGrp="1"/>
          </p:cNvPicPr>
          <p:nvPr>
            <p:ph type="pic" idx="3"/>
          </p:nvPr>
        </p:nvPicPr>
        <p:blipFill>
          <a:blip r:embed="rId3"/>
          <a:srcRect l="20542" r="20542"/>
          <a:stretch/>
        </p:blipFill>
        <p:spPr>
          <a:xfrm>
            <a:off x="6807726" y="0"/>
            <a:ext cx="2336399" cy="5143499"/>
          </a:xfrm>
          <a:prstGeom prst="rect">
            <a:avLst/>
          </a:prstGeom>
        </p:spPr>
      </p:pic>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6" name="Google Shape;246;p38"/>
          <p:cNvSpPr txBox="1">
            <a:spLocks noGrp="1"/>
          </p:cNvSpPr>
          <p:nvPr>
            <p:ph type="title"/>
          </p:nvPr>
        </p:nvSpPr>
        <p:spPr>
          <a:xfrm>
            <a:off x="1702175" y="1307098"/>
            <a:ext cx="57396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2" name="Google Shape;252;p3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07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53" name="Google Shape;253;p39"/>
          <p:cNvPicPr preferRelativeResize="0">
            <a:picLocks noGrp="1"/>
          </p:cNvPicPr>
          <p:nvPr>
            <p:ph type="pic" idx="2"/>
          </p:nvPr>
        </p:nvPicPr>
        <p:blipFill>
          <a:blip r:embed="rId3"/>
          <a:srcRect l="23382" r="23382"/>
          <a:stretch/>
        </p:blipFill>
        <p:spPr>
          <a:xfrm>
            <a:off x="4566350" y="0"/>
            <a:ext cx="4107300" cy="5143502"/>
          </a:xfrm>
          <a:prstGeom prst="rect">
            <a:avLst/>
          </a:prstGeom>
        </p:spPr>
      </p:pic>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a:blip r:embed="rId3"/>
          <a:srcRect t="33977" b="33977"/>
          <a:stretch/>
        </p:blipFill>
        <p:spPr>
          <a:xfrm flipH="1">
            <a:off x="486748" y="3575600"/>
            <a:ext cx="8698330" cy="1567999"/>
          </a:xfrm>
          <a:prstGeom prst="rect">
            <a:avLst/>
          </a:prstGeom>
        </p:spPr>
      </p:pic>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1" y="3940779"/>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2" y="3943088"/>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1"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ivil Engineering Indian Company Profile by Slidesgo">
  <a:themeElements>
    <a:clrScheme name="Simple Light">
      <a:dk1>
        <a:srgbClr val="2D352F"/>
      </a:dk1>
      <a:lt1>
        <a:srgbClr val="FFFFFF"/>
      </a:lt1>
      <a:dk2>
        <a:srgbClr val="556F5D"/>
      </a:dk2>
      <a:lt2>
        <a:srgbClr val="415246"/>
      </a:lt2>
      <a:accent1>
        <a:srgbClr val="829186"/>
      </a:accent1>
      <a:accent2>
        <a:srgbClr val="C5CEC7"/>
      </a:accent2>
      <a:accent3>
        <a:srgbClr val="FFFFFF"/>
      </a:accent3>
      <a:accent4>
        <a:srgbClr val="FFFFFF"/>
      </a:accent4>
      <a:accent5>
        <a:srgbClr val="FFFFFF"/>
      </a:accent5>
      <a:accent6>
        <a:srgbClr val="FFFFFF"/>
      </a:accent6>
      <a:hlink>
        <a:srgbClr val="2D35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2074</Words>
  <Application>Microsoft Office PowerPoint</Application>
  <PresentationFormat>On-screen Show (16:9)</PresentationFormat>
  <Paragraphs>337</Paragraphs>
  <Slides>49</Slides>
  <Notes>49</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49</vt:i4>
      </vt:variant>
    </vt:vector>
  </HeadingPairs>
  <TitlesOfParts>
    <vt:vector size="65" baseType="lpstr">
      <vt:lpstr>Arial</vt:lpstr>
      <vt:lpstr>Amatic SC</vt:lpstr>
      <vt:lpstr>Proxima Nova</vt:lpstr>
      <vt:lpstr>Arvo</vt:lpstr>
      <vt:lpstr>Belleza</vt:lpstr>
      <vt:lpstr>Bebas Neue</vt:lpstr>
      <vt:lpstr>Public Sans</vt:lpstr>
      <vt:lpstr>Righteous</vt:lpstr>
      <vt:lpstr>Paytone One</vt:lpstr>
      <vt:lpstr>Calibri</vt:lpstr>
      <vt:lpstr>Roboto Medium</vt:lpstr>
      <vt:lpstr>Lato</vt:lpstr>
      <vt:lpstr>Anaheim</vt:lpstr>
      <vt:lpstr>Barlow</vt:lpstr>
      <vt:lpstr>Civil Engineering Indian Company Profile by Slidesgo</vt:lpstr>
      <vt:lpstr>Slidesgo Final Pages</vt:lpstr>
      <vt:lpstr>قالب پاورپوینت معماری ایرانی – مدرن</vt:lpstr>
      <vt:lpstr>محتویات این الگو</vt:lpstr>
      <vt:lpstr>01</vt:lpstr>
      <vt:lpstr>درباره شرکت ما</vt:lpstr>
      <vt:lpstr>کلمات عالی</vt:lpstr>
      <vt:lpstr>درباره ما</vt:lpstr>
      <vt:lpstr>مهندسی در زندگی ما</vt:lpstr>
      <vt:lpstr>تاریخ ما</vt:lpstr>
      <vt:lpstr>تاریخ ما</vt:lpstr>
      <vt:lpstr>فلسفه ما</vt:lpstr>
      <vt:lpstr>-کسی معروف</vt:lpstr>
      <vt:lpstr>مکان های ما</vt:lpstr>
      <vt:lpstr>خدمات ما</vt:lpstr>
      <vt:lpstr>بهترین فروشندگان</vt:lpstr>
      <vt:lpstr>نقاط قوت ما</vt:lpstr>
      <vt:lpstr>جوایز</vt:lpstr>
      <vt:lpstr>مشخصات مشتری</vt:lpstr>
      <vt:lpstr>شماره های ما</vt:lpstr>
      <vt:lpstr>263,460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بسته آیکون</vt:lpstr>
      <vt:lpstr>منابع جایگزین</vt:lpstr>
      <vt:lpstr>منابع</vt:lpstr>
      <vt:lpstr>دستورالعمل استفاده</vt:lpstr>
      <vt:lpstr>دستورالعمل استفاده (کاربران برتر)</vt:lpstr>
      <vt:lpstr>فونت ها و رنگ های استفاده شده</vt:lpstr>
      <vt:lpstr>مجموعه داستان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2023-06-01T11:45:09Z</dcterms:modified>
</cp:coreProperties>
</file>