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2.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71" r:id="rId26"/>
    <p:sldId id="372" r:id="rId27"/>
    <p:sldId id="373" r:id="rId28"/>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7" autoAdjust="0"/>
  </p:normalViewPr>
  <p:slideViewPr>
    <p:cSldViewPr>
      <p:cViewPr varScale="1">
        <p:scale>
          <a:sx n="39" d="100"/>
          <a:sy n="39" d="100"/>
        </p:scale>
        <p:origin x="109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7BD9920C-41FF-446C-87A7-37C6F8D3BEE2}" type="datetimeFigureOut">
              <a:rPr lang="en-US" smtClean="0"/>
              <a:t>1/26/2024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351DA6D8-0158-46FA-8908-3D52A86D8C8F}" type="slidenum">
              <a:rPr lang="en-US" smtClean="0"/>
              <a:t>‹#›</a:t>
            </a:fld>
            <a:endParaRPr lang="en-US"/>
          </a:p>
        </p:txBody>
      </p:sp>
    </p:spTree>
    <p:extLst>
      <p:ext uri="{BB962C8B-B14F-4D97-AF65-F5344CB8AC3E}">
        <p14:creationId xmlns:p14="http://schemas.microsoft.com/office/powerpoint/2010/main" val="232637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7B3E1"/>
          </a:solidFill>
        </p:spPr>
        <p:txBody>
          <a:bodyPr wrap="square" lIns="0" tIns="0" rIns="0" bIns="0" rtlCol="0"/>
          <a:lstStyle/>
          <a:p>
            <a:endParaRPr/>
          </a:p>
        </p:txBody>
      </p:sp>
      <p:sp>
        <p:nvSpPr>
          <p:cNvPr id="17" name="bg object 17"/>
          <p:cNvSpPr/>
          <p:nvPr/>
        </p:nvSpPr>
        <p:spPr>
          <a:xfrm>
            <a:off x="448925" y="6792"/>
            <a:ext cx="7766050" cy="1666239"/>
          </a:xfrm>
          <a:custGeom>
            <a:avLst/>
            <a:gdLst/>
            <a:ahLst/>
            <a:cxnLst/>
            <a:rect l="l" t="t" r="r" b="b"/>
            <a:pathLst>
              <a:path w="7766050" h="1666239">
                <a:moveTo>
                  <a:pt x="0" y="1665945"/>
                </a:moveTo>
                <a:lnTo>
                  <a:pt x="7765726" y="1665945"/>
                </a:lnTo>
                <a:lnTo>
                  <a:pt x="7765726" y="0"/>
                </a:lnTo>
                <a:lnTo>
                  <a:pt x="0" y="0"/>
                </a:lnTo>
                <a:lnTo>
                  <a:pt x="0" y="1665945"/>
                </a:lnTo>
                <a:close/>
              </a:path>
            </a:pathLst>
          </a:custGeom>
          <a:solidFill>
            <a:srgbClr val="F6EFE2"/>
          </a:solidFill>
        </p:spPr>
        <p:txBody>
          <a:bodyPr wrap="square" lIns="0" tIns="0" rIns="0" bIns="0" rtlCol="0"/>
          <a:lstStyle/>
          <a:p>
            <a:endParaRPr/>
          </a:p>
        </p:txBody>
      </p:sp>
      <p:sp>
        <p:nvSpPr>
          <p:cNvPr id="18" name="bg object 18"/>
          <p:cNvSpPr/>
          <p:nvPr/>
        </p:nvSpPr>
        <p:spPr>
          <a:xfrm>
            <a:off x="0" y="1672738"/>
            <a:ext cx="13261340" cy="60325"/>
          </a:xfrm>
          <a:custGeom>
            <a:avLst/>
            <a:gdLst/>
            <a:ahLst/>
            <a:cxnLst/>
            <a:rect l="l" t="t" r="r" b="b"/>
            <a:pathLst>
              <a:path w="13261340" h="60325">
                <a:moveTo>
                  <a:pt x="0" y="59703"/>
                </a:moveTo>
                <a:lnTo>
                  <a:pt x="0" y="21603"/>
                </a:lnTo>
                <a:lnTo>
                  <a:pt x="13260820" y="0"/>
                </a:lnTo>
                <a:lnTo>
                  <a:pt x="13260882" y="38099"/>
                </a:lnTo>
                <a:lnTo>
                  <a:pt x="0" y="59703"/>
                </a:lnTo>
                <a:close/>
              </a:path>
            </a:pathLst>
          </a:custGeom>
          <a:solidFill>
            <a:srgbClr val="414141"/>
          </a:solidFill>
        </p:spPr>
        <p:txBody>
          <a:bodyPr wrap="square" lIns="0" tIns="0" rIns="0" bIns="0" rtlCol="0"/>
          <a:lstStyle/>
          <a:p>
            <a:endParaRPr/>
          </a:p>
        </p:txBody>
      </p:sp>
      <p:sp>
        <p:nvSpPr>
          <p:cNvPr id="19" name="bg object 19"/>
          <p:cNvSpPr/>
          <p:nvPr/>
        </p:nvSpPr>
        <p:spPr>
          <a:xfrm>
            <a:off x="0" y="1733066"/>
            <a:ext cx="487045" cy="8554085"/>
          </a:xfrm>
          <a:custGeom>
            <a:avLst/>
            <a:gdLst/>
            <a:ahLst/>
            <a:cxnLst/>
            <a:rect l="l" t="t" r="r" b="b"/>
            <a:pathLst>
              <a:path w="487045" h="8554085">
                <a:moveTo>
                  <a:pt x="0" y="8553933"/>
                </a:moveTo>
                <a:lnTo>
                  <a:pt x="0" y="0"/>
                </a:lnTo>
                <a:lnTo>
                  <a:pt x="487025" y="0"/>
                </a:lnTo>
                <a:lnTo>
                  <a:pt x="487025" y="8553933"/>
                </a:lnTo>
                <a:lnTo>
                  <a:pt x="0" y="8553933"/>
                </a:lnTo>
                <a:close/>
              </a:path>
            </a:pathLst>
          </a:custGeom>
          <a:solidFill>
            <a:srgbClr val="EC7842"/>
          </a:solidFill>
        </p:spPr>
        <p:txBody>
          <a:bodyPr wrap="square" lIns="0" tIns="0" rIns="0" bIns="0" rtlCol="0"/>
          <a:lstStyle/>
          <a:p>
            <a:endParaRPr/>
          </a:p>
        </p:txBody>
      </p:sp>
      <p:sp>
        <p:nvSpPr>
          <p:cNvPr id="20" name="bg object 20"/>
          <p:cNvSpPr/>
          <p:nvPr/>
        </p:nvSpPr>
        <p:spPr>
          <a:xfrm>
            <a:off x="9978555" y="4867733"/>
            <a:ext cx="6564630" cy="5419725"/>
          </a:xfrm>
          <a:custGeom>
            <a:avLst/>
            <a:gdLst/>
            <a:ahLst/>
            <a:cxnLst/>
            <a:rect l="l" t="t" r="r" b="b"/>
            <a:pathLst>
              <a:path w="6564630" h="5419725">
                <a:moveTo>
                  <a:pt x="0" y="0"/>
                </a:moveTo>
                <a:lnTo>
                  <a:pt x="6564589" y="0"/>
                </a:lnTo>
                <a:lnTo>
                  <a:pt x="6564589" y="5419266"/>
                </a:lnTo>
                <a:lnTo>
                  <a:pt x="0" y="5419266"/>
                </a:lnTo>
                <a:lnTo>
                  <a:pt x="0" y="0"/>
                </a:lnTo>
                <a:close/>
              </a:path>
            </a:pathLst>
          </a:custGeom>
          <a:solidFill>
            <a:srgbClr val="958B40"/>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9997591" y="1715904"/>
            <a:ext cx="6507467" cy="6502399"/>
          </a:xfrm>
          <a:prstGeom prst="rect">
            <a:avLst/>
          </a:prstGeom>
        </p:spPr>
      </p:pic>
      <p:sp>
        <p:nvSpPr>
          <p:cNvPr id="22" name="bg object 22"/>
          <p:cNvSpPr/>
          <p:nvPr/>
        </p:nvSpPr>
        <p:spPr>
          <a:xfrm>
            <a:off x="9978600" y="4950759"/>
            <a:ext cx="6562725" cy="3275329"/>
          </a:xfrm>
          <a:custGeom>
            <a:avLst/>
            <a:gdLst/>
            <a:ahLst/>
            <a:cxnLst/>
            <a:rect l="l" t="t" r="r" b="b"/>
            <a:pathLst>
              <a:path w="6562725" h="3275329">
                <a:moveTo>
                  <a:pt x="2991482" y="3264262"/>
                </a:moveTo>
                <a:lnTo>
                  <a:pt x="2994021" y="3264501"/>
                </a:lnTo>
                <a:lnTo>
                  <a:pt x="3041600" y="3268289"/>
                </a:lnTo>
                <a:lnTo>
                  <a:pt x="3089367" y="3271398"/>
                </a:lnTo>
                <a:lnTo>
                  <a:pt x="3137318" y="3273825"/>
                </a:lnTo>
                <a:lnTo>
                  <a:pt x="3174699" y="3275176"/>
                </a:lnTo>
              </a:path>
              <a:path w="6562725" h="3275329">
                <a:moveTo>
                  <a:pt x="3389748" y="3275176"/>
                </a:moveTo>
                <a:lnTo>
                  <a:pt x="3427128" y="3273825"/>
                </a:lnTo>
                <a:lnTo>
                  <a:pt x="3475079" y="3271398"/>
                </a:lnTo>
                <a:lnTo>
                  <a:pt x="3522847" y="3268289"/>
                </a:lnTo>
                <a:lnTo>
                  <a:pt x="3570426" y="3264501"/>
                </a:lnTo>
                <a:lnTo>
                  <a:pt x="3572965" y="3264262"/>
                </a:lnTo>
              </a:path>
              <a:path w="6562725" h="3275329">
                <a:moveTo>
                  <a:pt x="2872274" y="3251562"/>
                </a:moveTo>
                <a:lnTo>
                  <a:pt x="2899446" y="3254912"/>
                </a:lnTo>
                <a:lnTo>
                  <a:pt x="2946635" y="3260041"/>
                </a:lnTo>
                <a:lnTo>
                  <a:pt x="2991482" y="3264262"/>
                </a:lnTo>
              </a:path>
              <a:path w="6562725" h="3275329">
                <a:moveTo>
                  <a:pt x="3572965" y="3264262"/>
                </a:moveTo>
                <a:lnTo>
                  <a:pt x="3617812" y="3260041"/>
                </a:lnTo>
                <a:lnTo>
                  <a:pt x="3665000" y="3254912"/>
                </a:lnTo>
                <a:lnTo>
                  <a:pt x="3692173" y="3251562"/>
                </a:lnTo>
              </a:path>
              <a:path w="6562725" h="3275329">
                <a:moveTo>
                  <a:pt x="2780732" y="3238862"/>
                </a:moveTo>
                <a:lnTo>
                  <a:pt x="2805682" y="3242669"/>
                </a:lnTo>
                <a:lnTo>
                  <a:pt x="2852460" y="3249120"/>
                </a:lnTo>
                <a:lnTo>
                  <a:pt x="2872274" y="3251562"/>
                </a:lnTo>
              </a:path>
              <a:path w="6562725" h="3275329">
                <a:moveTo>
                  <a:pt x="3692173" y="3251562"/>
                </a:moveTo>
                <a:lnTo>
                  <a:pt x="3711986" y="3249120"/>
                </a:lnTo>
                <a:lnTo>
                  <a:pt x="3758764" y="3242669"/>
                </a:lnTo>
                <a:lnTo>
                  <a:pt x="3783714" y="3238862"/>
                </a:lnTo>
              </a:path>
              <a:path w="6562725" h="3275329">
                <a:moveTo>
                  <a:pt x="2575351" y="3200762"/>
                </a:moveTo>
                <a:lnTo>
                  <a:pt x="2620740" y="3210375"/>
                </a:lnTo>
                <a:lnTo>
                  <a:pt x="2666640" y="3219413"/>
                </a:lnTo>
                <a:lnTo>
                  <a:pt x="2712767" y="3227810"/>
                </a:lnTo>
                <a:lnTo>
                  <a:pt x="2759116" y="3235564"/>
                </a:lnTo>
                <a:lnTo>
                  <a:pt x="2780732" y="3238862"/>
                </a:lnTo>
              </a:path>
              <a:path w="6562725" h="3275329">
                <a:moveTo>
                  <a:pt x="3783714" y="3238862"/>
                </a:moveTo>
                <a:lnTo>
                  <a:pt x="3805330" y="3235564"/>
                </a:lnTo>
                <a:lnTo>
                  <a:pt x="3851679" y="3227810"/>
                </a:lnTo>
                <a:lnTo>
                  <a:pt x="3897806" y="3219413"/>
                </a:lnTo>
                <a:lnTo>
                  <a:pt x="3943707" y="3210375"/>
                </a:lnTo>
                <a:lnTo>
                  <a:pt x="3989096" y="3200762"/>
                </a:lnTo>
              </a:path>
              <a:path w="6562725" h="3275329">
                <a:moveTo>
                  <a:pt x="0" y="0"/>
                </a:moveTo>
                <a:lnTo>
                  <a:pt x="346" y="47872"/>
                </a:lnTo>
                <a:lnTo>
                  <a:pt x="1395" y="96105"/>
                </a:lnTo>
                <a:lnTo>
                  <a:pt x="3137" y="144165"/>
                </a:lnTo>
                <a:lnTo>
                  <a:pt x="5567" y="192047"/>
                </a:lnTo>
                <a:lnTo>
                  <a:pt x="8682" y="239746"/>
                </a:lnTo>
                <a:lnTo>
                  <a:pt x="12474" y="287256"/>
                </a:lnTo>
                <a:lnTo>
                  <a:pt x="16941" y="334574"/>
                </a:lnTo>
                <a:lnTo>
                  <a:pt x="22078" y="381694"/>
                </a:lnTo>
                <a:lnTo>
                  <a:pt x="27878" y="428612"/>
                </a:lnTo>
                <a:lnTo>
                  <a:pt x="34338" y="475323"/>
                </a:lnTo>
                <a:lnTo>
                  <a:pt x="41453" y="521822"/>
                </a:lnTo>
                <a:lnTo>
                  <a:pt x="49218" y="568104"/>
                </a:lnTo>
                <a:lnTo>
                  <a:pt x="57628" y="614164"/>
                </a:lnTo>
                <a:lnTo>
                  <a:pt x="66679" y="659998"/>
                </a:lnTo>
                <a:lnTo>
                  <a:pt x="76365" y="705601"/>
                </a:lnTo>
                <a:lnTo>
                  <a:pt x="86682" y="750968"/>
                </a:lnTo>
                <a:lnTo>
                  <a:pt x="97624" y="796095"/>
                </a:lnTo>
                <a:lnTo>
                  <a:pt x="109188" y="840975"/>
                </a:lnTo>
                <a:lnTo>
                  <a:pt x="121368" y="885605"/>
                </a:lnTo>
                <a:lnTo>
                  <a:pt x="134160" y="929980"/>
                </a:lnTo>
                <a:lnTo>
                  <a:pt x="147558" y="974095"/>
                </a:lnTo>
                <a:lnTo>
                  <a:pt x="161558" y="1017946"/>
                </a:lnTo>
                <a:lnTo>
                  <a:pt x="176156" y="1061526"/>
                </a:lnTo>
                <a:lnTo>
                  <a:pt x="191345" y="1104833"/>
                </a:lnTo>
                <a:lnTo>
                  <a:pt x="207122" y="1147860"/>
                </a:lnTo>
                <a:lnTo>
                  <a:pt x="223482" y="1190603"/>
                </a:lnTo>
                <a:lnTo>
                  <a:pt x="240419" y="1233057"/>
                </a:lnTo>
                <a:lnTo>
                  <a:pt x="257929" y="1275217"/>
                </a:lnTo>
                <a:lnTo>
                  <a:pt x="276008" y="1317080"/>
                </a:lnTo>
                <a:lnTo>
                  <a:pt x="294650" y="1358639"/>
                </a:lnTo>
                <a:lnTo>
                  <a:pt x="313851" y="1399890"/>
                </a:lnTo>
                <a:lnTo>
                  <a:pt x="333605" y="1440828"/>
                </a:lnTo>
                <a:lnTo>
                  <a:pt x="353908" y="1481448"/>
                </a:lnTo>
                <a:lnTo>
                  <a:pt x="374756" y="1521746"/>
                </a:lnTo>
                <a:lnTo>
                  <a:pt x="396143" y="1561717"/>
                </a:lnTo>
                <a:lnTo>
                  <a:pt x="418064" y="1601356"/>
                </a:lnTo>
                <a:lnTo>
                  <a:pt x="440515" y="1640658"/>
                </a:lnTo>
                <a:lnTo>
                  <a:pt x="463491" y="1679618"/>
                </a:lnTo>
                <a:lnTo>
                  <a:pt x="486988" y="1718232"/>
                </a:lnTo>
                <a:lnTo>
                  <a:pt x="510999" y="1756494"/>
                </a:lnTo>
                <a:lnTo>
                  <a:pt x="535521" y="1794401"/>
                </a:lnTo>
                <a:lnTo>
                  <a:pt x="560549" y="1831947"/>
                </a:lnTo>
                <a:lnTo>
                  <a:pt x="586077" y="1869127"/>
                </a:lnTo>
                <a:lnTo>
                  <a:pt x="612102" y="1905936"/>
                </a:lnTo>
                <a:lnTo>
                  <a:pt x="638617" y="1942371"/>
                </a:lnTo>
                <a:lnTo>
                  <a:pt x="665620" y="1978425"/>
                </a:lnTo>
                <a:lnTo>
                  <a:pt x="693104" y="2014094"/>
                </a:lnTo>
                <a:lnTo>
                  <a:pt x="721064" y="2049374"/>
                </a:lnTo>
                <a:lnTo>
                  <a:pt x="749497" y="2084259"/>
                </a:lnTo>
                <a:lnTo>
                  <a:pt x="778397" y="2118745"/>
                </a:lnTo>
                <a:lnTo>
                  <a:pt x="807759" y="2152827"/>
                </a:lnTo>
                <a:lnTo>
                  <a:pt x="837579" y="2186500"/>
                </a:lnTo>
                <a:lnTo>
                  <a:pt x="867852" y="2219759"/>
                </a:lnTo>
                <a:lnTo>
                  <a:pt x="898572" y="2252600"/>
                </a:lnTo>
                <a:lnTo>
                  <a:pt x="929736" y="2285017"/>
                </a:lnTo>
                <a:lnTo>
                  <a:pt x="961338" y="2317007"/>
                </a:lnTo>
                <a:lnTo>
                  <a:pt x="993373" y="2348563"/>
                </a:lnTo>
                <a:lnTo>
                  <a:pt x="1025838" y="2379682"/>
                </a:lnTo>
                <a:lnTo>
                  <a:pt x="1058726" y="2410358"/>
                </a:lnTo>
                <a:lnTo>
                  <a:pt x="1092033" y="2440587"/>
                </a:lnTo>
                <a:lnTo>
                  <a:pt x="1125755" y="2470364"/>
                </a:lnTo>
                <a:lnTo>
                  <a:pt x="1159886" y="2499684"/>
                </a:lnTo>
                <a:lnTo>
                  <a:pt x="1194422" y="2528542"/>
                </a:lnTo>
                <a:lnTo>
                  <a:pt x="1229357" y="2556934"/>
                </a:lnTo>
                <a:lnTo>
                  <a:pt x="1264688" y="2584854"/>
                </a:lnTo>
                <a:lnTo>
                  <a:pt x="1300409" y="2612298"/>
                </a:lnTo>
                <a:lnTo>
                  <a:pt x="1336515" y="2639262"/>
                </a:lnTo>
                <a:lnTo>
                  <a:pt x="1373002" y="2665739"/>
                </a:lnTo>
                <a:lnTo>
                  <a:pt x="1409865" y="2691726"/>
                </a:lnTo>
                <a:lnTo>
                  <a:pt x="1447099" y="2717218"/>
                </a:lnTo>
                <a:lnTo>
                  <a:pt x="1484699" y="2742209"/>
                </a:lnTo>
                <a:lnTo>
                  <a:pt x="1522660" y="2766696"/>
                </a:lnTo>
                <a:lnTo>
                  <a:pt x="1560978" y="2790673"/>
                </a:lnTo>
                <a:lnTo>
                  <a:pt x="1599647" y="2814135"/>
                </a:lnTo>
                <a:lnTo>
                  <a:pt x="1638664" y="2837078"/>
                </a:lnTo>
                <a:lnTo>
                  <a:pt x="1678023" y="2859497"/>
                </a:lnTo>
                <a:lnTo>
                  <a:pt x="1717719" y="2881386"/>
                </a:lnTo>
                <a:lnTo>
                  <a:pt x="1757747" y="2902742"/>
                </a:lnTo>
                <a:lnTo>
                  <a:pt x="1798104" y="2923560"/>
                </a:lnTo>
                <a:lnTo>
                  <a:pt x="1838783" y="2943834"/>
                </a:lnTo>
                <a:lnTo>
                  <a:pt x="1879780" y="2963560"/>
                </a:lnTo>
                <a:lnTo>
                  <a:pt x="1921090" y="2982733"/>
                </a:lnTo>
                <a:lnTo>
                  <a:pt x="1962709" y="3001348"/>
                </a:lnTo>
                <a:lnTo>
                  <a:pt x="2004632" y="3019400"/>
                </a:lnTo>
                <a:lnTo>
                  <a:pt x="2046854" y="3036886"/>
                </a:lnTo>
                <a:lnTo>
                  <a:pt x="2089369" y="3053799"/>
                </a:lnTo>
                <a:lnTo>
                  <a:pt x="2132174" y="3070135"/>
                </a:lnTo>
                <a:lnTo>
                  <a:pt x="2175263" y="3085889"/>
                </a:lnTo>
                <a:lnTo>
                  <a:pt x="2218632" y="3101056"/>
                </a:lnTo>
                <a:lnTo>
                  <a:pt x="2262276" y="3115633"/>
                </a:lnTo>
                <a:lnTo>
                  <a:pt x="2306189" y="3129613"/>
                </a:lnTo>
                <a:lnTo>
                  <a:pt x="2350368" y="3142991"/>
                </a:lnTo>
                <a:lnTo>
                  <a:pt x="2394807" y="3155765"/>
                </a:lnTo>
                <a:lnTo>
                  <a:pt x="2439502" y="3167927"/>
                </a:lnTo>
                <a:lnTo>
                  <a:pt x="2484447" y="3179474"/>
                </a:lnTo>
                <a:lnTo>
                  <a:pt x="2529639" y="3190401"/>
                </a:lnTo>
                <a:lnTo>
                  <a:pt x="2575071" y="3200703"/>
                </a:lnTo>
                <a:lnTo>
                  <a:pt x="2575351" y="3200762"/>
                </a:lnTo>
              </a:path>
              <a:path w="6562725" h="3275329">
                <a:moveTo>
                  <a:pt x="3989096" y="3200762"/>
                </a:moveTo>
                <a:lnTo>
                  <a:pt x="4034808" y="3190401"/>
                </a:lnTo>
                <a:lnTo>
                  <a:pt x="4079999" y="3179474"/>
                </a:lnTo>
                <a:lnTo>
                  <a:pt x="4124945" y="3167927"/>
                </a:lnTo>
                <a:lnTo>
                  <a:pt x="4169639" y="3155765"/>
                </a:lnTo>
                <a:lnTo>
                  <a:pt x="4214079" y="3142991"/>
                </a:lnTo>
                <a:lnTo>
                  <a:pt x="4258257" y="3129613"/>
                </a:lnTo>
                <a:lnTo>
                  <a:pt x="4302171" y="3115633"/>
                </a:lnTo>
                <a:lnTo>
                  <a:pt x="4345815" y="3101056"/>
                </a:lnTo>
                <a:lnTo>
                  <a:pt x="4389183" y="3085889"/>
                </a:lnTo>
                <a:lnTo>
                  <a:pt x="4432273" y="3070135"/>
                </a:lnTo>
                <a:lnTo>
                  <a:pt x="4475077" y="3053799"/>
                </a:lnTo>
                <a:lnTo>
                  <a:pt x="4517593" y="3036886"/>
                </a:lnTo>
                <a:lnTo>
                  <a:pt x="4559814" y="3019400"/>
                </a:lnTo>
                <a:lnTo>
                  <a:pt x="4601737" y="3001348"/>
                </a:lnTo>
                <a:lnTo>
                  <a:pt x="4643356" y="2982733"/>
                </a:lnTo>
                <a:lnTo>
                  <a:pt x="4684667" y="2963560"/>
                </a:lnTo>
                <a:lnTo>
                  <a:pt x="4725664" y="2943834"/>
                </a:lnTo>
                <a:lnTo>
                  <a:pt x="4766343" y="2923560"/>
                </a:lnTo>
                <a:lnTo>
                  <a:pt x="4806699" y="2902742"/>
                </a:lnTo>
                <a:lnTo>
                  <a:pt x="4846728" y="2881386"/>
                </a:lnTo>
                <a:lnTo>
                  <a:pt x="4886424" y="2859497"/>
                </a:lnTo>
                <a:lnTo>
                  <a:pt x="4925783" y="2837078"/>
                </a:lnTo>
                <a:lnTo>
                  <a:pt x="4964799" y="2814135"/>
                </a:lnTo>
                <a:lnTo>
                  <a:pt x="5003469" y="2790673"/>
                </a:lnTo>
                <a:lnTo>
                  <a:pt x="5041787" y="2766696"/>
                </a:lnTo>
                <a:lnTo>
                  <a:pt x="5079748" y="2742209"/>
                </a:lnTo>
                <a:lnTo>
                  <a:pt x="5117348" y="2717218"/>
                </a:lnTo>
                <a:lnTo>
                  <a:pt x="5154582" y="2691726"/>
                </a:lnTo>
                <a:lnTo>
                  <a:pt x="5191444" y="2665739"/>
                </a:lnTo>
                <a:lnTo>
                  <a:pt x="5227931" y="2639262"/>
                </a:lnTo>
                <a:lnTo>
                  <a:pt x="5264038" y="2612298"/>
                </a:lnTo>
                <a:lnTo>
                  <a:pt x="5299759" y="2584854"/>
                </a:lnTo>
                <a:lnTo>
                  <a:pt x="5335089" y="2556934"/>
                </a:lnTo>
                <a:lnTo>
                  <a:pt x="5370025" y="2528542"/>
                </a:lnTo>
                <a:lnTo>
                  <a:pt x="5404561" y="2499684"/>
                </a:lnTo>
                <a:lnTo>
                  <a:pt x="5438692" y="2470364"/>
                </a:lnTo>
                <a:lnTo>
                  <a:pt x="5472413" y="2440587"/>
                </a:lnTo>
                <a:lnTo>
                  <a:pt x="5505721" y="2410358"/>
                </a:lnTo>
                <a:lnTo>
                  <a:pt x="5538609" y="2379682"/>
                </a:lnTo>
                <a:lnTo>
                  <a:pt x="5571073" y="2348563"/>
                </a:lnTo>
                <a:lnTo>
                  <a:pt x="5603109" y="2317007"/>
                </a:lnTo>
                <a:lnTo>
                  <a:pt x="5634711" y="2285017"/>
                </a:lnTo>
                <a:lnTo>
                  <a:pt x="5665874" y="2252600"/>
                </a:lnTo>
                <a:lnTo>
                  <a:pt x="5696595" y="2219759"/>
                </a:lnTo>
                <a:lnTo>
                  <a:pt x="5726868" y="2186500"/>
                </a:lnTo>
                <a:lnTo>
                  <a:pt x="5756688" y="2152827"/>
                </a:lnTo>
                <a:lnTo>
                  <a:pt x="5786050" y="2118745"/>
                </a:lnTo>
                <a:lnTo>
                  <a:pt x="5814950" y="2084259"/>
                </a:lnTo>
                <a:lnTo>
                  <a:pt x="5843382" y="2049374"/>
                </a:lnTo>
                <a:lnTo>
                  <a:pt x="5871343" y="2014094"/>
                </a:lnTo>
                <a:lnTo>
                  <a:pt x="5898827" y="1978425"/>
                </a:lnTo>
                <a:lnTo>
                  <a:pt x="5925829" y="1942371"/>
                </a:lnTo>
                <a:lnTo>
                  <a:pt x="5952345" y="1905936"/>
                </a:lnTo>
                <a:lnTo>
                  <a:pt x="5978369" y="1869127"/>
                </a:lnTo>
                <a:lnTo>
                  <a:pt x="6003898" y="1831947"/>
                </a:lnTo>
                <a:lnTo>
                  <a:pt x="6028926" y="1794401"/>
                </a:lnTo>
                <a:lnTo>
                  <a:pt x="6053448" y="1756494"/>
                </a:lnTo>
                <a:lnTo>
                  <a:pt x="6077459" y="1718232"/>
                </a:lnTo>
                <a:lnTo>
                  <a:pt x="6100955" y="1679618"/>
                </a:lnTo>
                <a:lnTo>
                  <a:pt x="6123931" y="1640658"/>
                </a:lnTo>
                <a:lnTo>
                  <a:pt x="6146382" y="1601356"/>
                </a:lnTo>
                <a:lnTo>
                  <a:pt x="6168304" y="1561717"/>
                </a:lnTo>
                <a:lnTo>
                  <a:pt x="6189691" y="1521746"/>
                </a:lnTo>
                <a:lnTo>
                  <a:pt x="6210538" y="1481448"/>
                </a:lnTo>
                <a:lnTo>
                  <a:pt x="6230841" y="1440828"/>
                </a:lnTo>
                <a:lnTo>
                  <a:pt x="6250596" y="1399890"/>
                </a:lnTo>
                <a:lnTo>
                  <a:pt x="6269796" y="1358639"/>
                </a:lnTo>
                <a:lnTo>
                  <a:pt x="6288439" y="1317080"/>
                </a:lnTo>
                <a:lnTo>
                  <a:pt x="6306517" y="1275217"/>
                </a:lnTo>
                <a:lnTo>
                  <a:pt x="6324028" y="1233057"/>
                </a:lnTo>
                <a:lnTo>
                  <a:pt x="6340965" y="1190603"/>
                </a:lnTo>
                <a:lnTo>
                  <a:pt x="6357325" y="1147860"/>
                </a:lnTo>
                <a:lnTo>
                  <a:pt x="6373101" y="1104833"/>
                </a:lnTo>
                <a:lnTo>
                  <a:pt x="6388291" y="1061526"/>
                </a:lnTo>
                <a:lnTo>
                  <a:pt x="6402888" y="1017946"/>
                </a:lnTo>
                <a:lnTo>
                  <a:pt x="6416888" y="974095"/>
                </a:lnTo>
                <a:lnTo>
                  <a:pt x="6430287" y="929980"/>
                </a:lnTo>
                <a:lnTo>
                  <a:pt x="6443078" y="885605"/>
                </a:lnTo>
                <a:lnTo>
                  <a:pt x="6455258" y="840975"/>
                </a:lnTo>
                <a:lnTo>
                  <a:pt x="6466822" y="796095"/>
                </a:lnTo>
                <a:lnTo>
                  <a:pt x="6477765" y="750968"/>
                </a:lnTo>
                <a:lnTo>
                  <a:pt x="6488082" y="705601"/>
                </a:lnTo>
                <a:lnTo>
                  <a:pt x="6497768" y="659998"/>
                </a:lnTo>
                <a:lnTo>
                  <a:pt x="6506818" y="614164"/>
                </a:lnTo>
                <a:lnTo>
                  <a:pt x="6515228" y="568104"/>
                </a:lnTo>
                <a:lnTo>
                  <a:pt x="6522993" y="521822"/>
                </a:lnTo>
                <a:lnTo>
                  <a:pt x="6530108" y="475323"/>
                </a:lnTo>
                <a:lnTo>
                  <a:pt x="6536568" y="428612"/>
                </a:lnTo>
                <a:lnTo>
                  <a:pt x="6542369" y="381694"/>
                </a:lnTo>
                <a:lnTo>
                  <a:pt x="6547505" y="334574"/>
                </a:lnTo>
                <a:lnTo>
                  <a:pt x="6551972" y="287256"/>
                </a:lnTo>
                <a:lnTo>
                  <a:pt x="6555765" y="239746"/>
                </a:lnTo>
                <a:lnTo>
                  <a:pt x="6558879" y="192047"/>
                </a:lnTo>
                <a:lnTo>
                  <a:pt x="6561309" y="144165"/>
                </a:lnTo>
                <a:lnTo>
                  <a:pt x="6562693" y="105988"/>
                </a:lnTo>
              </a:path>
            </a:pathLst>
          </a:custGeom>
          <a:ln w="76199">
            <a:solidFill>
              <a:srgbClr val="414141"/>
            </a:solidFill>
          </a:ln>
        </p:spPr>
        <p:txBody>
          <a:bodyPr wrap="square" lIns="0" tIns="0" rIns="0" bIns="0" rtlCol="0"/>
          <a:lstStyle/>
          <a:p>
            <a:endParaRPr/>
          </a:p>
        </p:txBody>
      </p:sp>
      <p:sp>
        <p:nvSpPr>
          <p:cNvPr id="23" name="bg object 23"/>
          <p:cNvSpPr/>
          <p:nvPr/>
        </p:nvSpPr>
        <p:spPr>
          <a:xfrm>
            <a:off x="448894" y="11"/>
            <a:ext cx="7785100" cy="10287000"/>
          </a:xfrm>
          <a:custGeom>
            <a:avLst/>
            <a:gdLst/>
            <a:ahLst/>
            <a:cxnLst/>
            <a:rect l="l" t="t" r="r" b="b"/>
            <a:pathLst>
              <a:path w="7785100" h="10287000">
                <a:moveTo>
                  <a:pt x="38100" y="0"/>
                </a:moveTo>
                <a:lnTo>
                  <a:pt x="0" y="0"/>
                </a:lnTo>
                <a:lnTo>
                  <a:pt x="0" y="10286987"/>
                </a:lnTo>
                <a:lnTo>
                  <a:pt x="38100" y="10286987"/>
                </a:lnTo>
                <a:lnTo>
                  <a:pt x="38100" y="0"/>
                </a:lnTo>
                <a:close/>
              </a:path>
              <a:path w="7785100" h="10287000">
                <a:moveTo>
                  <a:pt x="7784770" y="0"/>
                </a:moveTo>
                <a:lnTo>
                  <a:pt x="7746670" y="0"/>
                </a:lnTo>
                <a:lnTo>
                  <a:pt x="7746670" y="10286987"/>
                </a:lnTo>
                <a:lnTo>
                  <a:pt x="7784770" y="10286987"/>
                </a:lnTo>
                <a:lnTo>
                  <a:pt x="7784770" y="0"/>
                </a:lnTo>
                <a:close/>
              </a:path>
            </a:pathLst>
          </a:custGeom>
          <a:solidFill>
            <a:srgbClr val="414141"/>
          </a:solidFill>
        </p:spPr>
        <p:txBody>
          <a:bodyPr wrap="square" lIns="0" tIns="0" rIns="0" bIns="0" rtlCol="0"/>
          <a:lstStyle/>
          <a:p>
            <a:endParaRPr/>
          </a:p>
        </p:txBody>
      </p:sp>
      <p:sp>
        <p:nvSpPr>
          <p:cNvPr id="2" name="Holder 2"/>
          <p:cNvSpPr>
            <a:spLocks noGrp="1"/>
          </p:cNvSpPr>
          <p:nvPr>
            <p:ph type="ctrTitle"/>
          </p:nvPr>
        </p:nvSpPr>
        <p:spPr>
          <a:xfrm>
            <a:off x="1344006" y="2951179"/>
            <a:ext cx="15599986" cy="1397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EC7842"/>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3500" b="0" i="0">
                <a:solidFill>
                  <a:srgbClr val="F6EFE2"/>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EC7842"/>
                </a:solidFill>
                <a:latin typeface="Lucida Sans Unicode"/>
                <a:cs typeface="Lucida Sans Unicode"/>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EC7842"/>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6EFE2"/>
          </a:solidFill>
        </p:spPr>
        <p:txBody>
          <a:bodyPr wrap="square" lIns="0" tIns="0" rIns="0" bIns="0" rtlCol="0"/>
          <a:lstStyle/>
          <a:p>
            <a:endParaRPr/>
          </a:p>
        </p:txBody>
      </p:sp>
      <p:sp>
        <p:nvSpPr>
          <p:cNvPr id="17" name="bg object 17"/>
          <p:cNvSpPr/>
          <p:nvPr/>
        </p:nvSpPr>
        <p:spPr>
          <a:xfrm>
            <a:off x="0" y="2589441"/>
            <a:ext cx="855344" cy="268605"/>
          </a:xfrm>
          <a:custGeom>
            <a:avLst/>
            <a:gdLst/>
            <a:ahLst/>
            <a:cxnLst/>
            <a:rect l="l" t="t" r="r" b="b"/>
            <a:pathLst>
              <a:path w="855344" h="268605">
                <a:moveTo>
                  <a:pt x="854984" y="268422"/>
                </a:moveTo>
                <a:lnTo>
                  <a:pt x="0" y="268422"/>
                </a:lnTo>
                <a:lnTo>
                  <a:pt x="0" y="0"/>
                </a:lnTo>
                <a:lnTo>
                  <a:pt x="854984" y="0"/>
                </a:lnTo>
                <a:lnTo>
                  <a:pt x="854984" y="268422"/>
                </a:lnTo>
                <a:close/>
              </a:path>
            </a:pathLst>
          </a:custGeom>
          <a:solidFill>
            <a:srgbClr val="958B40"/>
          </a:solidFill>
        </p:spPr>
        <p:txBody>
          <a:bodyPr wrap="square" lIns="0" tIns="0" rIns="0" bIns="0" rtlCol="0"/>
          <a:lstStyle/>
          <a:p>
            <a:endParaRPr/>
          </a:p>
        </p:txBody>
      </p:sp>
      <p:sp>
        <p:nvSpPr>
          <p:cNvPr id="18" name="bg object 18"/>
          <p:cNvSpPr/>
          <p:nvPr/>
        </p:nvSpPr>
        <p:spPr>
          <a:xfrm>
            <a:off x="8341298" y="2570391"/>
            <a:ext cx="9947275" cy="318770"/>
          </a:xfrm>
          <a:custGeom>
            <a:avLst/>
            <a:gdLst/>
            <a:ahLst/>
            <a:cxnLst/>
            <a:rect l="l" t="t" r="r" b="b"/>
            <a:pathLst>
              <a:path w="9947275" h="318769">
                <a:moveTo>
                  <a:pt x="0" y="0"/>
                </a:moveTo>
                <a:lnTo>
                  <a:pt x="9946700" y="0"/>
                </a:lnTo>
                <a:lnTo>
                  <a:pt x="9946700" y="318567"/>
                </a:lnTo>
                <a:lnTo>
                  <a:pt x="0" y="318567"/>
                </a:lnTo>
                <a:lnTo>
                  <a:pt x="0" y="0"/>
                </a:lnTo>
                <a:close/>
              </a:path>
            </a:pathLst>
          </a:custGeom>
          <a:solidFill>
            <a:srgbClr val="97D5FF"/>
          </a:solidFill>
        </p:spPr>
        <p:txBody>
          <a:bodyPr wrap="square" lIns="0" tIns="0" rIns="0" bIns="0" rtlCol="0"/>
          <a:lstStyle/>
          <a:p>
            <a:endParaRPr/>
          </a:p>
        </p:txBody>
      </p:sp>
      <p:sp>
        <p:nvSpPr>
          <p:cNvPr id="19" name="bg object 19"/>
          <p:cNvSpPr/>
          <p:nvPr/>
        </p:nvSpPr>
        <p:spPr>
          <a:xfrm>
            <a:off x="835934" y="0"/>
            <a:ext cx="7505700" cy="2589530"/>
          </a:xfrm>
          <a:custGeom>
            <a:avLst/>
            <a:gdLst/>
            <a:ahLst/>
            <a:cxnLst/>
            <a:rect l="l" t="t" r="r" b="b"/>
            <a:pathLst>
              <a:path w="7505700" h="2589530">
                <a:moveTo>
                  <a:pt x="7505365" y="2589441"/>
                </a:moveTo>
                <a:lnTo>
                  <a:pt x="0" y="2589441"/>
                </a:lnTo>
                <a:lnTo>
                  <a:pt x="0" y="0"/>
                </a:lnTo>
                <a:lnTo>
                  <a:pt x="7505365" y="0"/>
                </a:lnTo>
                <a:lnTo>
                  <a:pt x="7505365" y="2589441"/>
                </a:lnTo>
                <a:close/>
              </a:path>
            </a:pathLst>
          </a:custGeom>
          <a:solidFill>
            <a:srgbClr val="EC7842"/>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874034" y="2857864"/>
            <a:ext cx="7429135" cy="7429134"/>
          </a:xfrm>
          <a:prstGeom prst="rect">
            <a:avLst/>
          </a:prstGeom>
        </p:spPr>
      </p:pic>
      <p:sp>
        <p:nvSpPr>
          <p:cNvPr id="21" name="bg object 21"/>
          <p:cNvSpPr/>
          <p:nvPr/>
        </p:nvSpPr>
        <p:spPr>
          <a:xfrm>
            <a:off x="0" y="2551353"/>
            <a:ext cx="18288000" cy="344805"/>
          </a:xfrm>
          <a:custGeom>
            <a:avLst/>
            <a:gdLst/>
            <a:ahLst/>
            <a:cxnLst/>
            <a:rect l="l" t="t" r="r" b="b"/>
            <a:pathLst>
              <a:path w="18288000" h="344805">
                <a:moveTo>
                  <a:pt x="18287988" y="306514"/>
                </a:moveTo>
                <a:lnTo>
                  <a:pt x="0" y="306514"/>
                </a:lnTo>
                <a:lnTo>
                  <a:pt x="0" y="344614"/>
                </a:lnTo>
                <a:lnTo>
                  <a:pt x="18287988" y="344614"/>
                </a:lnTo>
                <a:lnTo>
                  <a:pt x="18287988" y="306514"/>
                </a:lnTo>
                <a:close/>
              </a:path>
              <a:path w="18288000" h="344805">
                <a:moveTo>
                  <a:pt x="18287988" y="0"/>
                </a:moveTo>
                <a:lnTo>
                  <a:pt x="0" y="0"/>
                </a:lnTo>
                <a:lnTo>
                  <a:pt x="0" y="38100"/>
                </a:lnTo>
                <a:lnTo>
                  <a:pt x="18287988" y="38100"/>
                </a:lnTo>
                <a:lnTo>
                  <a:pt x="18287988" y="0"/>
                </a:lnTo>
                <a:close/>
              </a:path>
            </a:pathLst>
          </a:custGeom>
          <a:solidFill>
            <a:srgbClr val="414141"/>
          </a:solidFill>
        </p:spPr>
        <p:txBody>
          <a:bodyPr wrap="square" lIns="0" tIns="0" rIns="0" bIns="0" rtlCol="0"/>
          <a:lstStyle/>
          <a:p>
            <a:endParaRPr/>
          </a:p>
        </p:txBody>
      </p:sp>
      <p:sp>
        <p:nvSpPr>
          <p:cNvPr id="22" name="bg object 22"/>
          <p:cNvSpPr/>
          <p:nvPr/>
        </p:nvSpPr>
        <p:spPr>
          <a:xfrm>
            <a:off x="854915" y="19437"/>
            <a:ext cx="0" cy="10267950"/>
          </a:xfrm>
          <a:custGeom>
            <a:avLst/>
            <a:gdLst/>
            <a:ahLst/>
            <a:cxnLst/>
            <a:rect l="l" t="t" r="r" b="b"/>
            <a:pathLst>
              <a:path h="10267950">
                <a:moveTo>
                  <a:pt x="0" y="10267492"/>
                </a:moveTo>
                <a:lnTo>
                  <a:pt x="0" y="0"/>
                </a:lnTo>
              </a:path>
            </a:pathLst>
          </a:custGeom>
          <a:ln w="38099">
            <a:solidFill>
              <a:srgbClr val="414141"/>
            </a:solidFill>
          </a:ln>
        </p:spPr>
        <p:txBody>
          <a:bodyPr wrap="square" lIns="0" tIns="0" rIns="0" bIns="0" rtlCol="0"/>
          <a:lstStyle/>
          <a:p>
            <a:endParaRPr/>
          </a:p>
        </p:txBody>
      </p:sp>
      <p:sp>
        <p:nvSpPr>
          <p:cNvPr id="23" name="bg object 23"/>
          <p:cNvSpPr/>
          <p:nvPr/>
        </p:nvSpPr>
        <p:spPr>
          <a:xfrm>
            <a:off x="8303173" y="6766"/>
            <a:ext cx="38100" cy="10280650"/>
          </a:xfrm>
          <a:custGeom>
            <a:avLst/>
            <a:gdLst/>
            <a:ahLst/>
            <a:cxnLst/>
            <a:rect l="l" t="t" r="r" b="b"/>
            <a:pathLst>
              <a:path w="38100" h="10280650">
                <a:moveTo>
                  <a:pt x="38099" y="10280232"/>
                </a:moveTo>
                <a:lnTo>
                  <a:pt x="0" y="10280232"/>
                </a:lnTo>
                <a:lnTo>
                  <a:pt x="0" y="0"/>
                </a:lnTo>
                <a:lnTo>
                  <a:pt x="38100" y="0"/>
                </a:lnTo>
                <a:lnTo>
                  <a:pt x="38099" y="10280232"/>
                </a:lnTo>
                <a:close/>
              </a:path>
            </a:pathLst>
          </a:custGeom>
          <a:solidFill>
            <a:srgbClr val="41414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6EFE2"/>
          </a:solidFill>
        </p:spPr>
        <p:txBody>
          <a:bodyPr wrap="square" lIns="0" tIns="0" rIns="0" bIns="0" rtlCol="0"/>
          <a:lstStyle/>
          <a:p>
            <a:endParaRPr/>
          </a:p>
        </p:txBody>
      </p:sp>
      <p:sp>
        <p:nvSpPr>
          <p:cNvPr id="2" name="Holder 2"/>
          <p:cNvSpPr>
            <a:spLocks noGrp="1"/>
          </p:cNvSpPr>
          <p:nvPr>
            <p:ph type="title"/>
          </p:nvPr>
        </p:nvSpPr>
        <p:spPr>
          <a:xfrm>
            <a:off x="4118120" y="3263900"/>
            <a:ext cx="10051759" cy="1854200"/>
          </a:xfrm>
          <a:prstGeom prst="rect">
            <a:avLst/>
          </a:prstGeom>
        </p:spPr>
        <p:txBody>
          <a:bodyPr wrap="square" lIns="0" tIns="0" rIns="0" bIns="0">
            <a:spAutoFit/>
          </a:bodyPr>
          <a:lstStyle>
            <a:lvl1pPr>
              <a:defRPr sz="6000" b="0" i="0">
                <a:solidFill>
                  <a:srgbClr val="EC7842"/>
                </a:solidFill>
                <a:latin typeface="Lucida Sans Unicode"/>
                <a:cs typeface="Lucida Sans Unicode"/>
              </a:defRPr>
            </a:lvl1pPr>
          </a:lstStyle>
          <a:p>
            <a:endParaRPr/>
          </a:p>
        </p:txBody>
      </p:sp>
      <p:sp>
        <p:nvSpPr>
          <p:cNvPr id="3" name="Holder 3"/>
          <p:cNvSpPr>
            <a:spLocks noGrp="1"/>
          </p:cNvSpPr>
          <p:nvPr>
            <p:ph type="body" idx="1"/>
          </p:nvPr>
        </p:nvSpPr>
        <p:spPr>
          <a:xfrm>
            <a:off x="3182149" y="3954821"/>
            <a:ext cx="11923701" cy="4023359"/>
          </a:xfrm>
          <a:prstGeom prst="rect">
            <a:avLst/>
          </a:prstGeom>
        </p:spPr>
        <p:txBody>
          <a:bodyPr wrap="square" lIns="0" tIns="0" rIns="0" bIns="0">
            <a:spAutoFit/>
          </a:bodyPr>
          <a:lstStyle>
            <a:lvl1pPr>
              <a:defRPr sz="3500" b="0" i="0">
                <a:solidFill>
                  <a:srgbClr val="F6EFE2"/>
                </a:solidFill>
                <a:latin typeface="Lucida Sans Unicode"/>
                <a:cs typeface="Lucida Sans Unicode"/>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mailto:hello@reallygreatsite.com"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7D5FF"/>
          </a:solidFill>
        </p:spPr>
        <p:txBody>
          <a:bodyPr wrap="square" lIns="0" tIns="0" rIns="0" bIns="0" rtlCol="0"/>
          <a:lstStyle/>
          <a:p>
            <a:endParaRPr>
              <a:cs typeface="B Nazanin" panose="00000700000000000000" pitchFamily="2" charset="-78"/>
            </a:endParaRPr>
          </a:p>
        </p:txBody>
      </p:sp>
      <p:sp>
        <p:nvSpPr>
          <p:cNvPr id="3" name="object 3"/>
          <p:cNvSpPr/>
          <p:nvPr/>
        </p:nvSpPr>
        <p:spPr>
          <a:xfrm>
            <a:off x="0" y="3756655"/>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F6EFE2"/>
          </a:solidFill>
        </p:spPr>
        <p:txBody>
          <a:bodyPr wrap="square" lIns="0" tIns="0" rIns="0" bIns="0" rtlCol="0"/>
          <a:lstStyle/>
          <a:p>
            <a:endParaRPr>
              <a:cs typeface="B Nazanin" panose="00000700000000000000" pitchFamily="2" charset="-78"/>
            </a:endParaRPr>
          </a:p>
        </p:txBody>
      </p:sp>
      <p:sp>
        <p:nvSpPr>
          <p:cNvPr id="4" name="object 4"/>
          <p:cNvSpPr/>
          <p:nvPr/>
        </p:nvSpPr>
        <p:spPr>
          <a:xfrm>
            <a:off x="0" y="5128255"/>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F6EFE2"/>
          </a:solidFill>
        </p:spPr>
        <p:txBody>
          <a:bodyPr wrap="square" lIns="0" tIns="0" rIns="0" bIns="0" rtlCol="0"/>
          <a:lstStyle/>
          <a:p>
            <a:endParaRPr>
              <a:cs typeface="B Nazanin" panose="00000700000000000000" pitchFamily="2" charset="-78"/>
            </a:endParaRPr>
          </a:p>
        </p:txBody>
      </p:sp>
      <p:sp>
        <p:nvSpPr>
          <p:cNvPr id="5" name="object 5"/>
          <p:cNvSpPr/>
          <p:nvPr/>
        </p:nvSpPr>
        <p:spPr>
          <a:xfrm>
            <a:off x="0" y="6499855"/>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F6EFE2"/>
          </a:solidFill>
        </p:spPr>
        <p:txBody>
          <a:bodyPr wrap="square" lIns="0" tIns="0" rIns="0" bIns="0" rtlCol="0"/>
          <a:lstStyle/>
          <a:p>
            <a:endParaRPr>
              <a:cs typeface="B Nazanin" panose="00000700000000000000" pitchFamily="2" charset="-78"/>
            </a:endParaRPr>
          </a:p>
        </p:txBody>
      </p:sp>
      <p:sp>
        <p:nvSpPr>
          <p:cNvPr id="6" name="object 6"/>
          <p:cNvSpPr/>
          <p:nvPr/>
        </p:nvSpPr>
        <p:spPr>
          <a:xfrm>
            <a:off x="0" y="7871455"/>
            <a:ext cx="16202025" cy="38100"/>
          </a:xfrm>
          <a:custGeom>
            <a:avLst/>
            <a:gdLst/>
            <a:ahLst/>
            <a:cxnLst/>
            <a:rect l="l" t="t" r="r" b="b"/>
            <a:pathLst>
              <a:path w="16202025" h="38100">
                <a:moveTo>
                  <a:pt x="0" y="38099"/>
                </a:moveTo>
                <a:lnTo>
                  <a:pt x="16202024" y="38099"/>
                </a:lnTo>
                <a:lnTo>
                  <a:pt x="16202024" y="0"/>
                </a:lnTo>
                <a:lnTo>
                  <a:pt x="0" y="0"/>
                </a:lnTo>
                <a:lnTo>
                  <a:pt x="0" y="38099"/>
                </a:lnTo>
                <a:close/>
              </a:path>
            </a:pathLst>
          </a:custGeom>
          <a:solidFill>
            <a:srgbClr val="F6EFE2"/>
          </a:solidFill>
        </p:spPr>
        <p:txBody>
          <a:bodyPr wrap="square" lIns="0" tIns="0" rIns="0" bIns="0" rtlCol="0"/>
          <a:lstStyle/>
          <a:p>
            <a:endParaRPr>
              <a:cs typeface="B Nazanin" panose="00000700000000000000" pitchFamily="2" charset="-78"/>
            </a:endParaRPr>
          </a:p>
        </p:txBody>
      </p:sp>
      <p:sp>
        <p:nvSpPr>
          <p:cNvPr id="7" name="object 7"/>
          <p:cNvSpPr/>
          <p:nvPr/>
        </p:nvSpPr>
        <p:spPr>
          <a:xfrm>
            <a:off x="0" y="2385055"/>
            <a:ext cx="609600" cy="38100"/>
          </a:xfrm>
          <a:custGeom>
            <a:avLst/>
            <a:gdLst/>
            <a:ahLst/>
            <a:cxnLst/>
            <a:rect l="l" t="t" r="r" b="b"/>
            <a:pathLst>
              <a:path w="609600" h="38100">
                <a:moveTo>
                  <a:pt x="0" y="38099"/>
                </a:moveTo>
                <a:lnTo>
                  <a:pt x="609600" y="38099"/>
                </a:lnTo>
                <a:lnTo>
                  <a:pt x="609600" y="0"/>
                </a:lnTo>
                <a:lnTo>
                  <a:pt x="0" y="0"/>
                </a:lnTo>
                <a:lnTo>
                  <a:pt x="0" y="38099"/>
                </a:lnTo>
                <a:close/>
              </a:path>
            </a:pathLst>
          </a:custGeom>
          <a:solidFill>
            <a:srgbClr val="F6EFE2"/>
          </a:solidFill>
        </p:spPr>
        <p:txBody>
          <a:bodyPr wrap="square" lIns="0" tIns="0" rIns="0" bIns="0" rtlCol="0"/>
          <a:lstStyle/>
          <a:p>
            <a:endParaRPr>
              <a:cs typeface="B Nazanin" panose="00000700000000000000" pitchFamily="2" charset="-78"/>
            </a:endParaRPr>
          </a:p>
        </p:txBody>
      </p:sp>
      <p:sp>
        <p:nvSpPr>
          <p:cNvPr id="8" name="object 8"/>
          <p:cNvSpPr/>
          <p:nvPr/>
        </p:nvSpPr>
        <p:spPr>
          <a:xfrm>
            <a:off x="3695700" y="2385055"/>
            <a:ext cx="14592300" cy="38100"/>
          </a:xfrm>
          <a:custGeom>
            <a:avLst/>
            <a:gdLst/>
            <a:ahLst/>
            <a:cxnLst/>
            <a:rect l="l" t="t" r="r" b="b"/>
            <a:pathLst>
              <a:path w="14592300" h="38100">
                <a:moveTo>
                  <a:pt x="0" y="38099"/>
                </a:moveTo>
                <a:lnTo>
                  <a:pt x="14592299" y="38099"/>
                </a:lnTo>
                <a:lnTo>
                  <a:pt x="14592299" y="0"/>
                </a:lnTo>
                <a:lnTo>
                  <a:pt x="0" y="0"/>
                </a:lnTo>
                <a:lnTo>
                  <a:pt x="0" y="38099"/>
                </a:lnTo>
                <a:close/>
              </a:path>
            </a:pathLst>
          </a:custGeom>
          <a:solidFill>
            <a:srgbClr val="F6EFE2"/>
          </a:solidFill>
        </p:spPr>
        <p:txBody>
          <a:bodyPr wrap="square" lIns="0" tIns="0" rIns="0" bIns="0" rtlCol="0"/>
          <a:lstStyle/>
          <a:p>
            <a:endParaRPr>
              <a:cs typeface="B Nazanin" panose="00000700000000000000" pitchFamily="2" charset="-78"/>
            </a:endParaRPr>
          </a:p>
        </p:txBody>
      </p:sp>
      <p:grpSp>
        <p:nvGrpSpPr>
          <p:cNvPr id="9" name="object 9"/>
          <p:cNvGrpSpPr/>
          <p:nvPr/>
        </p:nvGrpSpPr>
        <p:grpSpPr>
          <a:xfrm>
            <a:off x="16163925" y="7871455"/>
            <a:ext cx="2124075" cy="2415540"/>
            <a:chOff x="16163925" y="7871455"/>
            <a:chExt cx="2124075" cy="2415540"/>
          </a:xfrm>
        </p:grpSpPr>
        <p:sp>
          <p:nvSpPr>
            <p:cNvPr id="10" name="object 10"/>
            <p:cNvSpPr/>
            <p:nvPr/>
          </p:nvSpPr>
          <p:spPr>
            <a:xfrm>
              <a:off x="16240124" y="7871455"/>
              <a:ext cx="2047875" cy="2415540"/>
            </a:xfrm>
            <a:custGeom>
              <a:avLst/>
              <a:gdLst/>
              <a:ahLst/>
              <a:cxnLst/>
              <a:rect l="l" t="t" r="r" b="b"/>
              <a:pathLst>
                <a:path w="2047875" h="2415540">
                  <a:moveTo>
                    <a:pt x="0" y="2415544"/>
                  </a:moveTo>
                  <a:lnTo>
                    <a:pt x="2047873" y="2415544"/>
                  </a:lnTo>
                  <a:lnTo>
                    <a:pt x="2047873" y="0"/>
                  </a:lnTo>
                  <a:lnTo>
                    <a:pt x="0" y="0"/>
                  </a:lnTo>
                  <a:lnTo>
                    <a:pt x="0" y="2415544"/>
                  </a:lnTo>
                  <a:close/>
                </a:path>
              </a:pathLst>
            </a:custGeom>
            <a:solidFill>
              <a:srgbClr val="958B40"/>
            </a:solidFill>
          </p:spPr>
          <p:txBody>
            <a:bodyPr wrap="square" lIns="0" tIns="0" rIns="0" bIns="0" rtlCol="0"/>
            <a:lstStyle/>
            <a:p>
              <a:endParaRPr>
                <a:cs typeface="B Nazanin" panose="00000700000000000000" pitchFamily="2" charset="-78"/>
              </a:endParaRPr>
            </a:p>
          </p:txBody>
        </p:sp>
        <p:sp>
          <p:nvSpPr>
            <p:cNvPr id="11" name="object 11"/>
            <p:cNvSpPr/>
            <p:nvPr/>
          </p:nvSpPr>
          <p:spPr>
            <a:xfrm>
              <a:off x="16202024" y="7871455"/>
              <a:ext cx="0" cy="2415540"/>
            </a:xfrm>
            <a:custGeom>
              <a:avLst/>
              <a:gdLst/>
              <a:ahLst/>
              <a:cxnLst/>
              <a:rect l="l" t="t" r="r" b="b"/>
              <a:pathLst>
                <a:path h="2415539">
                  <a:moveTo>
                    <a:pt x="0" y="2415544"/>
                  </a:moveTo>
                  <a:lnTo>
                    <a:pt x="0" y="0"/>
                  </a:lnTo>
                </a:path>
              </a:pathLst>
            </a:custGeom>
            <a:ln w="76199">
              <a:solidFill>
                <a:srgbClr val="F6EFE2"/>
              </a:solidFill>
            </a:ln>
          </p:spPr>
          <p:txBody>
            <a:bodyPr wrap="square" lIns="0" tIns="0" rIns="0" bIns="0" rtlCol="0"/>
            <a:lstStyle/>
            <a:p>
              <a:endParaRPr>
                <a:cs typeface="B Nazanin" panose="00000700000000000000" pitchFamily="2" charset="-78"/>
              </a:endParaRPr>
            </a:p>
          </p:txBody>
        </p:sp>
      </p:grpSp>
      <p:grpSp>
        <p:nvGrpSpPr>
          <p:cNvPr id="12" name="object 12"/>
          <p:cNvGrpSpPr/>
          <p:nvPr/>
        </p:nvGrpSpPr>
        <p:grpSpPr>
          <a:xfrm>
            <a:off x="9940500" y="0"/>
            <a:ext cx="6638925" cy="8264525"/>
            <a:chOff x="9940500" y="0"/>
            <a:chExt cx="6638925" cy="8264525"/>
          </a:xfrm>
        </p:grpSpPr>
        <p:sp>
          <p:nvSpPr>
            <p:cNvPr id="13" name="object 13"/>
            <p:cNvSpPr/>
            <p:nvPr/>
          </p:nvSpPr>
          <p:spPr>
            <a:xfrm>
              <a:off x="9978555" y="0"/>
              <a:ext cx="6564630" cy="4950460"/>
            </a:xfrm>
            <a:custGeom>
              <a:avLst/>
              <a:gdLst/>
              <a:ahLst/>
              <a:cxnLst/>
              <a:rect l="l" t="t" r="r" b="b"/>
              <a:pathLst>
                <a:path w="6564630" h="4950460">
                  <a:moveTo>
                    <a:pt x="0" y="0"/>
                  </a:moveTo>
                  <a:lnTo>
                    <a:pt x="6564589" y="0"/>
                  </a:lnTo>
                  <a:lnTo>
                    <a:pt x="6564589" y="4950284"/>
                  </a:lnTo>
                  <a:lnTo>
                    <a:pt x="0" y="4950284"/>
                  </a:lnTo>
                  <a:lnTo>
                    <a:pt x="0" y="0"/>
                  </a:lnTo>
                  <a:close/>
                </a:path>
              </a:pathLst>
            </a:custGeom>
            <a:solidFill>
              <a:srgbClr val="F6EFE2"/>
            </a:solidFill>
          </p:spPr>
          <p:txBody>
            <a:bodyPr wrap="square" lIns="0" tIns="0" rIns="0" bIns="0" rtlCol="0"/>
            <a:lstStyle/>
            <a:p>
              <a:endParaRPr>
                <a:cs typeface="B Nazanin" panose="00000700000000000000" pitchFamily="2" charset="-78"/>
              </a:endParaRPr>
            </a:p>
          </p:txBody>
        </p:sp>
        <p:pic>
          <p:nvPicPr>
            <p:cNvPr id="14" name="object 14"/>
            <p:cNvPicPr/>
            <p:nvPr/>
          </p:nvPicPr>
          <p:blipFill>
            <a:blip r:embed="rId2" cstate="print"/>
            <a:stretch>
              <a:fillRect/>
            </a:stretch>
          </p:blipFill>
          <p:spPr>
            <a:xfrm>
              <a:off x="10007116" y="1701605"/>
              <a:ext cx="6507467" cy="6502399"/>
            </a:xfrm>
            <a:prstGeom prst="rect">
              <a:avLst/>
            </a:prstGeom>
          </p:spPr>
        </p:pic>
        <p:sp>
          <p:nvSpPr>
            <p:cNvPr id="15" name="object 15"/>
            <p:cNvSpPr/>
            <p:nvPr/>
          </p:nvSpPr>
          <p:spPr>
            <a:xfrm>
              <a:off x="9978600" y="4950760"/>
              <a:ext cx="6562725" cy="3275329"/>
            </a:xfrm>
            <a:custGeom>
              <a:avLst/>
              <a:gdLst/>
              <a:ahLst/>
              <a:cxnLst/>
              <a:rect l="l" t="t" r="r" b="b"/>
              <a:pathLst>
                <a:path w="6562725" h="3275329">
                  <a:moveTo>
                    <a:pt x="2991477" y="3264262"/>
                  </a:moveTo>
                  <a:lnTo>
                    <a:pt x="2994021" y="3264502"/>
                  </a:lnTo>
                  <a:lnTo>
                    <a:pt x="3041600" y="3268289"/>
                  </a:lnTo>
                  <a:lnTo>
                    <a:pt x="3089367" y="3271399"/>
                  </a:lnTo>
                  <a:lnTo>
                    <a:pt x="3137318" y="3273826"/>
                  </a:lnTo>
                  <a:lnTo>
                    <a:pt x="3174685" y="3275176"/>
                  </a:lnTo>
                </a:path>
                <a:path w="6562725" h="3275329">
                  <a:moveTo>
                    <a:pt x="3389761" y="3275176"/>
                  </a:moveTo>
                  <a:lnTo>
                    <a:pt x="3427128" y="3273826"/>
                  </a:lnTo>
                  <a:lnTo>
                    <a:pt x="3475079" y="3271399"/>
                  </a:lnTo>
                  <a:lnTo>
                    <a:pt x="3522847" y="3268289"/>
                  </a:lnTo>
                  <a:lnTo>
                    <a:pt x="3570426" y="3264502"/>
                  </a:lnTo>
                  <a:lnTo>
                    <a:pt x="3572969" y="3264262"/>
                  </a:lnTo>
                </a:path>
                <a:path w="6562725" h="3275329">
                  <a:moveTo>
                    <a:pt x="2872270" y="3251562"/>
                  </a:moveTo>
                  <a:lnTo>
                    <a:pt x="2899446" y="3254912"/>
                  </a:lnTo>
                  <a:lnTo>
                    <a:pt x="2946635" y="3260041"/>
                  </a:lnTo>
                  <a:lnTo>
                    <a:pt x="2991477" y="3264262"/>
                  </a:lnTo>
                </a:path>
                <a:path w="6562725" h="3275329">
                  <a:moveTo>
                    <a:pt x="3572969" y="3264262"/>
                  </a:moveTo>
                  <a:lnTo>
                    <a:pt x="3617812" y="3260041"/>
                  </a:lnTo>
                  <a:lnTo>
                    <a:pt x="3665000" y="3254912"/>
                  </a:lnTo>
                  <a:lnTo>
                    <a:pt x="3692176" y="3251562"/>
                  </a:lnTo>
                </a:path>
                <a:path w="6562725" h="3275329">
                  <a:moveTo>
                    <a:pt x="2780730" y="3238862"/>
                  </a:moveTo>
                  <a:lnTo>
                    <a:pt x="2805682" y="3242669"/>
                  </a:lnTo>
                  <a:lnTo>
                    <a:pt x="2852460" y="3249120"/>
                  </a:lnTo>
                  <a:lnTo>
                    <a:pt x="2872270" y="3251562"/>
                  </a:lnTo>
                </a:path>
                <a:path w="6562725" h="3275329">
                  <a:moveTo>
                    <a:pt x="3692176" y="3251562"/>
                  </a:moveTo>
                  <a:lnTo>
                    <a:pt x="3711986" y="3249120"/>
                  </a:lnTo>
                  <a:lnTo>
                    <a:pt x="3758764" y="3242669"/>
                  </a:lnTo>
                  <a:lnTo>
                    <a:pt x="3783717" y="3238862"/>
                  </a:lnTo>
                </a:path>
                <a:path w="6562725" h="3275329">
                  <a:moveTo>
                    <a:pt x="2575349" y="3200762"/>
                  </a:moveTo>
                  <a:lnTo>
                    <a:pt x="2620740" y="3210375"/>
                  </a:lnTo>
                  <a:lnTo>
                    <a:pt x="2666640" y="3219413"/>
                  </a:lnTo>
                  <a:lnTo>
                    <a:pt x="2712767" y="3227811"/>
                  </a:lnTo>
                  <a:lnTo>
                    <a:pt x="2759116" y="3235564"/>
                  </a:lnTo>
                  <a:lnTo>
                    <a:pt x="2780730" y="3238862"/>
                  </a:lnTo>
                </a:path>
                <a:path w="6562725" h="3275329">
                  <a:moveTo>
                    <a:pt x="3783717" y="3238862"/>
                  </a:moveTo>
                  <a:lnTo>
                    <a:pt x="3805330" y="3235564"/>
                  </a:lnTo>
                  <a:lnTo>
                    <a:pt x="3851679" y="3227811"/>
                  </a:lnTo>
                  <a:lnTo>
                    <a:pt x="3897806" y="3219413"/>
                  </a:lnTo>
                  <a:lnTo>
                    <a:pt x="3943707" y="3210375"/>
                  </a:lnTo>
                  <a:lnTo>
                    <a:pt x="3989098" y="3200762"/>
                  </a:lnTo>
                </a:path>
                <a:path w="6562725" h="3275329">
                  <a:moveTo>
                    <a:pt x="0" y="0"/>
                  </a:moveTo>
                  <a:lnTo>
                    <a:pt x="346" y="47872"/>
                  </a:lnTo>
                  <a:lnTo>
                    <a:pt x="1395" y="96105"/>
                  </a:lnTo>
                  <a:lnTo>
                    <a:pt x="3137" y="144166"/>
                  </a:lnTo>
                  <a:lnTo>
                    <a:pt x="5567" y="192047"/>
                  </a:lnTo>
                  <a:lnTo>
                    <a:pt x="8682" y="239746"/>
                  </a:lnTo>
                  <a:lnTo>
                    <a:pt x="12474" y="287256"/>
                  </a:lnTo>
                  <a:lnTo>
                    <a:pt x="16941" y="334574"/>
                  </a:lnTo>
                  <a:lnTo>
                    <a:pt x="22078" y="381694"/>
                  </a:lnTo>
                  <a:lnTo>
                    <a:pt x="27878" y="428612"/>
                  </a:lnTo>
                  <a:lnTo>
                    <a:pt x="34338" y="475323"/>
                  </a:lnTo>
                  <a:lnTo>
                    <a:pt x="41453" y="521822"/>
                  </a:lnTo>
                  <a:lnTo>
                    <a:pt x="49218" y="568104"/>
                  </a:lnTo>
                  <a:lnTo>
                    <a:pt x="57628" y="614165"/>
                  </a:lnTo>
                  <a:lnTo>
                    <a:pt x="66679" y="659999"/>
                  </a:lnTo>
                  <a:lnTo>
                    <a:pt x="76365" y="705602"/>
                  </a:lnTo>
                  <a:lnTo>
                    <a:pt x="86682" y="750969"/>
                  </a:lnTo>
                  <a:lnTo>
                    <a:pt x="97624" y="796095"/>
                  </a:lnTo>
                  <a:lnTo>
                    <a:pt x="109188" y="840975"/>
                  </a:lnTo>
                  <a:lnTo>
                    <a:pt x="121368" y="885606"/>
                  </a:lnTo>
                  <a:lnTo>
                    <a:pt x="134160" y="929981"/>
                  </a:lnTo>
                  <a:lnTo>
                    <a:pt x="147558" y="974096"/>
                  </a:lnTo>
                  <a:lnTo>
                    <a:pt x="161558" y="1017946"/>
                  </a:lnTo>
                  <a:lnTo>
                    <a:pt x="176156" y="1061527"/>
                  </a:lnTo>
                  <a:lnTo>
                    <a:pt x="191345" y="1104833"/>
                  </a:lnTo>
                  <a:lnTo>
                    <a:pt x="207122" y="1147860"/>
                  </a:lnTo>
                  <a:lnTo>
                    <a:pt x="223482" y="1190603"/>
                  </a:lnTo>
                  <a:lnTo>
                    <a:pt x="240419" y="1233057"/>
                  </a:lnTo>
                  <a:lnTo>
                    <a:pt x="257929" y="1275218"/>
                  </a:lnTo>
                  <a:lnTo>
                    <a:pt x="276008" y="1317080"/>
                  </a:lnTo>
                  <a:lnTo>
                    <a:pt x="294650" y="1358639"/>
                  </a:lnTo>
                  <a:lnTo>
                    <a:pt x="313851" y="1399890"/>
                  </a:lnTo>
                  <a:lnTo>
                    <a:pt x="333605" y="1440828"/>
                  </a:lnTo>
                  <a:lnTo>
                    <a:pt x="353908" y="1481448"/>
                  </a:lnTo>
                  <a:lnTo>
                    <a:pt x="374756" y="1521746"/>
                  </a:lnTo>
                  <a:lnTo>
                    <a:pt x="396143" y="1561717"/>
                  </a:lnTo>
                  <a:lnTo>
                    <a:pt x="418064" y="1601356"/>
                  </a:lnTo>
                  <a:lnTo>
                    <a:pt x="440515" y="1640658"/>
                  </a:lnTo>
                  <a:lnTo>
                    <a:pt x="463491" y="1679618"/>
                  </a:lnTo>
                  <a:lnTo>
                    <a:pt x="486988" y="1718232"/>
                  </a:lnTo>
                  <a:lnTo>
                    <a:pt x="510999" y="1756495"/>
                  </a:lnTo>
                  <a:lnTo>
                    <a:pt x="535521" y="1794401"/>
                  </a:lnTo>
                  <a:lnTo>
                    <a:pt x="560549" y="1831947"/>
                  </a:lnTo>
                  <a:lnTo>
                    <a:pt x="586077" y="1869127"/>
                  </a:lnTo>
                  <a:lnTo>
                    <a:pt x="612102" y="1905937"/>
                  </a:lnTo>
                  <a:lnTo>
                    <a:pt x="638617" y="1942371"/>
                  </a:lnTo>
                  <a:lnTo>
                    <a:pt x="665620" y="1978425"/>
                  </a:lnTo>
                  <a:lnTo>
                    <a:pt x="693104" y="2014094"/>
                  </a:lnTo>
                  <a:lnTo>
                    <a:pt x="721064" y="2049374"/>
                  </a:lnTo>
                  <a:lnTo>
                    <a:pt x="749497" y="2084259"/>
                  </a:lnTo>
                  <a:lnTo>
                    <a:pt x="778397" y="2118745"/>
                  </a:lnTo>
                  <a:lnTo>
                    <a:pt x="807759" y="2152827"/>
                  </a:lnTo>
                  <a:lnTo>
                    <a:pt x="837579" y="2186500"/>
                  </a:lnTo>
                  <a:lnTo>
                    <a:pt x="867852" y="2219759"/>
                  </a:lnTo>
                  <a:lnTo>
                    <a:pt x="898572" y="2252600"/>
                  </a:lnTo>
                  <a:lnTo>
                    <a:pt x="929736" y="2285018"/>
                  </a:lnTo>
                  <a:lnTo>
                    <a:pt x="961338" y="2317007"/>
                  </a:lnTo>
                  <a:lnTo>
                    <a:pt x="993373" y="2348563"/>
                  </a:lnTo>
                  <a:lnTo>
                    <a:pt x="1025838" y="2379682"/>
                  </a:lnTo>
                  <a:lnTo>
                    <a:pt x="1058726" y="2410358"/>
                  </a:lnTo>
                  <a:lnTo>
                    <a:pt x="1092033" y="2440587"/>
                  </a:lnTo>
                  <a:lnTo>
                    <a:pt x="1125755" y="2470364"/>
                  </a:lnTo>
                  <a:lnTo>
                    <a:pt x="1159886" y="2499684"/>
                  </a:lnTo>
                  <a:lnTo>
                    <a:pt x="1194422" y="2528542"/>
                  </a:lnTo>
                  <a:lnTo>
                    <a:pt x="1229357" y="2556934"/>
                  </a:lnTo>
                  <a:lnTo>
                    <a:pt x="1264688" y="2584854"/>
                  </a:lnTo>
                  <a:lnTo>
                    <a:pt x="1300409" y="2612299"/>
                  </a:lnTo>
                  <a:lnTo>
                    <a:pt x="1336515" y="2639262"/>
                  </a:lnTo>
                  <a:lnTo>
                    <a:pt x="1373002" y="2665739"/>
                  </a:lnTo>
                  <a:lnTo>
                    <a:pt x="1409865" y="2691726"/>
                  </a:lnTo>
                  <a:lnTo>
                    <a:pt x="1447099" y="2717218"/>
                  </a:lnTo>
                  <a:lnTo>
                    <a:pt x="1484699" y="2742210"/>
                  </a:lnTo>
                  <a:lnTo>
                    <a:pt x="1522660" y="2766696"/>
                  </a:lnTo>
                  <a:lnTo>
                    <a:pt x="1560978" y="2790673"/>
                  </a:lnTo>
                  <a:lnTo>
                    <a:pt x="1599647" y="2814135"/>
                  </a:lnTo>
                  <a:lnTo>
                    <a:pt x="1638664" y="2837078"/>
                  </a:lnTo>
                  <a:lnTo>
                    <a:pt x="1678023" y="2859497"/>
                  </a:lnTo>
                  <a:lnTo>
                    <a:pt x="1717719" y="2881387"/>
                  </a:lnTo>
                  <a:lnTo>
                    <a:pt x="1757747" y="2902743"/>
                  </a:lnTo>
                  <a:lnTo>
                    <a:pt x="1798104" y="2923560"/>
                  </a:lnTo>
                  <a:lnTo>
                    <a:pt x="1838783" y="2943834"/>
                  </a:lnTo>
                  <a:lnTo>
                    <a:pt x="1879780" y="2963560"/>
                  </a:lnTo>
                  <a:lnTo>
                    <a:pt x="1921090" y="2982733"/>
                  </a:lnTo>
                  <a:lnTo>
                    <a:pt x="1962709" y="3001348"/>
                  </a:lnTo>
                  <a:lnTo>
                    <a:pt x="2004632" y="3019401"/>
                  </a:lnTo>
                  <a:lnTo>
                    <a:pt x="2046854" y="3036886"/>
                  </a:lnTo>
                  <a:lnTo>
                    <a:pt x="2089369" y="3053799"/>
                  </a:lnTo>
                  <a:lnTo>
                    <a:pt x="2132174" y="3070135"/>
                  </a:lnTo>
                  <a:lnTo>
                    <a:pt x="2175263" y="3085889"/>
                  </a:lnTo>
                  <a:lnTo>
                    <a:pt x="2218632" y="3101057"/>
                  </a:lnTo>
                  <a:lnTo>
                    <a:pt x="2262276" y="3115633"/>
                  </a:lnTo>
                  <a:lnTo>
                    <a:pt x="2306189" y="3129613"/>
                  </a:lnTo>
                  <a:lnTo>
                    <a:pt x="2350368" y="3142992"/>
                  </a:lnTo>
                  <a:lnTo>
                    <a:pt x="2394807" y="3155765"/>
                  </a:lnTo>
                  <a:lnTo>
                    <a:pt x="2439502" y="3167927"/>
                  </a:lnTo>
                  <a:lnTo>
                    <a:pt x="2484447" y="3179475"/>
                  </a:lnTo>
                  <a:lnTo>
                    <a:pt x="2529639" y="3190401"/>
                  </a:lnTo>
                  <a:lnTo>
                    <a:pt x="2575071" y="3200703"/>
                  </a:lnTo>
                  <a:lnTo>
                    <a:pt x="2575349" y="3200762"/>
                  </a:lnTo>
                </a:path>
                <a:path w="6562725" h="3275329">
                  <a:moveTo>
                    <a:pt x="3989098" y="3200762"/>
                  </a:moveTo>
                  <a:lnTo>
                    <a:pt x="4034808" y="3190401"/>
                  </a:lnTo>
                  <a:lnTo>
                    <a:pt x="4079999" y="3179475"/>
                  </a:lnTo>
                  <a:lnTo>
                    <a:pt x="4124945" y="3167927"/>
                  </a:lnTo>
                  <a:lnTo>
                    <a:pt x="4169639" y="3155765"/>
                  </a:lnTo>
                  <a:lnTo>
                    <a:pt x="4214079" y="3142992"/>
                  </a:lnTo>
                  <a:lnTo>
                    <a:pt x="4258257" y="3129613"/>
                  </a:lnTo>
                  <a:lnTo>
                    <a:pt x="4302171" y="3115633"/>
                  </a:lnTo>
                  <a:lnTo>
                    <a:pt x="4345815" y="3101057"/>
                  </a:lnTo>
                  <a:lnTo>
                    <a:pt x="4389183" y="3085889"/>
                  </a:lnTo>
                  <a:lnTo>
                    <a:pt x="4432273" y="3070135"/>
                  </a:lnTo>
                  <a:lnTo>
                    <a:pt x="4475077" y="3053799"/>
                  </a:lnTo>
                  <a:lnTo>
                    <a:pt x="4517593" y="3036886"/>
                  </a:lnTo>
                  <a:lnTo>
                    <a:pt x="4559814" y="3019401"/>
                  </a:lnTo>
                  <a:lnTo>
                    <a:pt x="4601737" y="3001348"/>
                  </a:lnTo>
                  <a:lnTo>
                    <a:pt x="4643356" y="2982733"/>
                  </a:lnTo>
                  <a:lnTo>
                    <a:pt x="4684667" y="2963560"/>
                  </a:lnTo>
                  <a:lnTo>
                    <a:pt x="4725664" y="2943834"/>
                  </a:lnTo>
                  <a:lnTo>
                    <a:pt x="4766343" y="2923560"/>
                  </a:lnTo>
                  <a:lnTo>
                    <a:pt x="4806699" y="2902743"/>
                  </a:lnTo>
                  <a:lnTo>
                    <a:pt x="4846728" y="2881387"/>
                  </a:lnTo>
                  <a:lnTo>
                    <a:pt x="4886424" y="2859497"/>
                  </a:lnTo>
                  <a:lnTo>
                    <a:pt x="4925783" y="2837078"/>
                  </a:lnTo>
                  <a:lnTo>
                    <a:pt x="4964799" y="2814135"/>
                  </a:lnTo>
                  <a:lnTo>
                    <a:pt x="5003469" y="2790673"/>
                  </a:lnTo>
                  <a:lnTo>
                    <a:pt x="5041787" y="2766696"/>
                  </a:lnTo>
                  <a:lnTo>
                    <a:pt x="5079748" y="2742210"/>
                  </a:lnTo>
                  <a:lnTo>
                    <a:pt x="5117348" y="2717218"/>
                  </a:lnTo>
                  <a:lnTo>
                    <a:pt x="5154582" y="2691726"/>
                  </a:lnTo>
                  <a:lnTo>
                    <a:pt x="5191444" y="2665739"/>
                  </a:lnTo>
                  <a:lnTo>
                    <a:pt x="5227931" y="2639262"/>
                  </a:lnTo>
                  <a:lnTo>
                    <a:pt x="5264038" y="2612299"/>
                  </a:lnTo>
                  <a:lnTo>
                    <a:pt x="5299759" y="2584854"/>
                  </a:lnTo>
                  <a:lnTo>
                    <a:pt x="5335089" y="2556934"/>
                  </a:lnTo>
                  <a:lnTo>
                    <a:pt x="5370025" y="2528542"/>
                  </a:lnTo>
                  <a:lnTo>
                    <a:pt x="5404561" y="2499684"/>
                  </a:lnTo>
                  <a:lnTo>
                    <a:pt x="5438692" y="2470364"/>
                  </a:lnTo>
                  <a:lnTo>
                    <a:pt x="5472413" y="2440587"/>
                  </a:lnTo>
                  <a:lnTo>
                    <a:pt x="5505721" y="2410358"/>
                  </a:lnTo>
                  <a:lnTo>
                    <a:pt x="5538609" y="2379682"/>
                  </a:lnTo>
                  <a:lnTo>
                    <a:pt x="5571073" y="2348563"/>
                  </a:lnTo>
                  <a:lnTo>
                    <a:pt x="5603109" y="2317007"/>
                  </a:lnTo>
                  <a:lnTo>
                    <a:pt x="5634711" y="2285018"/>
                  </a:lnTo>
                  <a:lnTo>
                    <a:pt x="5665874" y="2252600"/>
                  </a:lnTo>
                  <a:lnTo>
                    <a:pt x="5696595" y="2219759"/>
                  </a:lnTo>
                  <a:lnTo>
                    <a:pt x="5726868" y="2186500"/>
                  </a:lnTo>
                  <a:lnTo>
                    <a:pt x="5756688" y="2152827"/>
                  </a:lnTo>
                  <a:lnTo>
                    <a:pt x="5786050" y="2118745"/>
                  </a:lnTo>
                  <a:lnTo>
                    <a:pt x="5814950" y="2084259"/>
                  </a:lnTo>
                  <a:lnTo>
                    <a:pt x="5843382" y="2049374"/>
                  </a:lnTo>
                  <a:lnTo>
                    <a:pt x="5871343" y="2014094"/>
                  </a:lnTo>
                  <a:lnTo>
                    <a:pt x="5898827" y="1978425"/>
                  </a:lnTo>
                  <a:lnTo>
                    <a:pt x="5925829" y="1942371"/>
                  </a:lnTo>
                  <a:lnTo>
                    <a:pt x="5952345" y="1905937"/>
                  </a:lnTo>
                  <a:lnTo>
                    <a:pt x="5978369" y="1869127"/>
                  </a:lnTo>
                  <a:lnTo>
                    <a:pt x="6003898" y="1831947"/>
                  </a:lnTo>
                  <a:lnTo>
                    <a:pt x="6028926" y="1794401"/>
                  </a:lnTo>
                  <a:lnTo>
                    <a:pt x="6053448" y="1756495"/>
                  </a:lnTo>
                  <a:lnTo>
                    <a:pt x="6077459" y="1718232"/>
                  </a:lnTo>
                  <a:lnTo>
                    <a:pt x="6100955" y="1679618"/>
                  </a:lnTo>
                  <a:lnTo>
                    <a:pt x="6123931" y="1640658"/>
                  </a:lnTo>
                  <a:lnTo>
                    <a:pt x="6146382" y="1601356"/>
                  </a:lnTo>
                  <a:lnTo>
                    <a:pt x="6168304" y="1561717"/>
                  </a:lnTo>
                  <a:lnTo>
                    <a:pt x="6189691" y="1521746"/>
                  </a:lnTo>
                  <a:lnTo>
                    <a:pt x="6210538" y="1481448"/>
                  </a:lnTo>
                  <a:lnTo>
                    <a:pt x="6230841" y="1440828"/>
                  </a:lnTo>
                  <a:lnTo>
                    <a:pt x="6250596" y="1399890"/>
                  </a:lnTo>
                  <a:lnTo>
                    <a:pt x="6269796" y="1358639"/>
                  </a:lnTo>
                  <a:lnTo>
                    <a:pt x="6288439" y="1317080"/>
                  </a:lnTo>
                  <a:lnTo>
                    <a:pt x="6306517" y="1275218"/>
                  </a:lnTo>
                  <a:lnTo>
                    <a:pt x="6324028" y="1233057"/>
                  </a:lnTo>
                  <a:lnTo>
                    <a:pt x="6340965" y="1190603"/>
                  </a:lnTo>
                  <a:lnTo>
                    <a:pt x="6357325" y="1147860"/>
                  </a:lnTo>
                  <a:lnTo>
                    <a:pt x="6373101" y="1104833"/>
                  </a:lnTo>
                  <a:lnTo>
                    <a:pt x="6388291" y="1061527"/>
                  </a:lnTo>
                  <a:lnTo>
                    <a:pt x="6402888" y="1017946"/>
                  </a:lnTo>
                  <a:lnTo>
                    <a:pt x="6416888" y="974096"/>
                  </a:lnTo>
                  <a:lnTo>
                    <a:pt x="6430287" y="929981"/>
                  </a:lnTo>
                  <a:lnTo>
                    <a:pt x="6443078" y="885606"/>
                  </a:lnTo>
                  <a:lnTo>
                    <a:pt x="6455258" y="840975"/>
                  </a:lnTo>
                  <a:lnTo>
                    <a:pt x="6466822" y="796095"/>
                  </a:lnTo>
                  <a:lnTo>
                    <a:pt x="6477765" y="750969"/>
                  </a:lnTo>
                  <a:lnTo>
                    <a:pt x="6488082" y="705602"/>
                  </a:lnTo>
                  <a:lnTo>
                    <a:pt x="6497768" y="659999"/>
                  </a:lnTo>
                  <a:lnTo>
                    <a:pt x="6506818" y="614165"/>
                  </a:lnTo>
                  <a:lnTo>
                    <a:pt x="6515228" y="568104"/>
                  </a:lnTo>
                  <a:lnTo>
                    <a:pt x="6522993" y="521822"/>
                  </a:lnTo>
                  <a:lnTo>
                    <a:pt x="6530108" y="475323"/>
                  </a:lnTo>
                  <a:lnTo>
                    <a:pt x="6536568" y="428612"/>
                  </a:lnTo>
                  <a:lnTo>
                    <a:pt x="6542369" y="381694"/>
                  </a:lnTo>
                  <a:lnTo>
                    <a:pt x="6547505" y="334574"/>
                  </a:lnTo>
                  <a:lnTo>
                    <a:pt x="6551972" y="287256"/>
                  </a:lnTo>
                  <a:lnTo>
                    <a:pt x="6555765" y="239746"/>
                  </a:lnTo>
                  <a:lnTo>
                    <a:pt x="6558879" y="192047"/>
                  </a:lnTo>
                  <a:lnTo>
                    <a:pt x="6561309" y="144166"/>
                  </a:lnTo>
                  <a:lnTo>
                    <a:pt x="6562693" y="105988"/>
                  </a:lnTo>
                </a:path>
              </a:pathLst>
            </a:custGeom>
            <a:ln w="76199">
              <a:solidFill>
                <a:srgbClr val="414141"/>
              </a:solidFill>
            </a:ln>
          </p:spPr>
          <p:txBody>
            <a:bodyPr wrap="square" lIns="0" tIns="0" rIns="0" bIns="0" rtlCol="0"/>
            <a:lstStyle/>
            <a:p>
              <a:endParaRPr>
                <a:cs typeface="B Nazanin" panose="00000700000000000000" pitchFamily="2" charset="-78"/>
              </a:endParaRPr>
            </a:p>
          </p:txBody>
        </p:sp>
      </p:grpSp>
      <p:sp>
        <p:nvSpPr>
          <p:cNvPr id="16" name="object 16"/>
          <p:cNvSpPr txBox="1">
            <a:spLocks noGrp="1"/>
          </p:cNvSpPr>
          <p:nvPr>
            <p:ph type="title"/>
          </p:nvPr>
        </p:nvSpPr>
        <p:spPr>
          <a:xfrm>
            <a:off x="1986608" y="2353305"/>
            <a:ext cx="4928870" cy="1397000"/>
          </a:xfrm>
          <a:prstGeom prst="rect">
            <a:avLst/>
          </a:prstGeom>
        </p:spPr>
        <p:txBody>
          <a:bodyPr vert="horz" wrap="square" lIns="0" tIns="12700" rIns="0" bIns="0" rtlCol="0">
            <a:spAutoFit/>
          </a:bodyPr>
          <a:lstStyle/>
          <a:p>
            <a:pPr marL="12700" algn="ctr">
              <a:lnSpc>
                <a:spcPct val="100000"/>
              </a:lnSpc>
              <a:spcBef>
                <a:spcPts val="100"/>
              </a:spcBef>
            </a:pPr>
            <a:r>
              <a:rPr lang="fa-IR" sz="9000" spc="-195" dirty="0">
                <a:cs typeface="B Nazanin" panose="00000700000000000000" pitchFamily="2" charset="-78"/>
              </a:rPr>
              <a:t>تم :</a:t>
            </a:r>
            <a:endParaRPr sz="9000" dirty="0">
              <a:cs typeface="B Nazanin" panose="00000700000000000000" pitchFamily="2" charset="-78"/>
            </a:endParaRPr>
          </a:p>
        </p:txBody>
      </p:sp>
      <p:sp>
        <p:nvSpPr>
          <p:cNvPr id="17" name="object 17"/>
          <p:cNvSpPr txBox="1"/>
          <p:nvPr/>
        </p:nvSpPr>
        <p:spPr>
          <a:xfrm>
            <a:off x="500708" y="3724905"/>
            <a:ext cx="8528685" cy="1397819"/>
          </a:xfrm>
          <a:prstGeom prst="rect">
            <a:avLst/>
          </a:prstGeom>
        </p:spPr>
        <p:txBody>
          <a:bodyPr vert="horz" wrap="square" lIns="0" tIns="12700" rIns="0" bIns="0" rtlCol="0">
            <a:spAutoFit/>
          </a:bodyPr>
          <a:lstStyle/>
          <a:p>
            <a:pPr marL="1651635" marR="5080" indent="-1639570" algn="ctr">
              <a:lnSpc>
                <a:spcPct val="100000"/>
              </a:lnSpc>
              <a:spcBef>
                <a:spcPts val="100"/>
              </a:spcBef>
            </a:pPr>
            <a:r>
              <a:rPr lang="fa-IR" sz="9000" spc="380" dirty="0">
                <a:solidFill>
                  <a:srgbClr val="EC7842"/>
                </a:solidFill>
                <a:latin typeface="Lucida Sans Unicode"/>
                <a:cs typeface="B Nazanin" panose="00000700000000000000" pitchFamily="2" charset="-78"/>
              </a:rPr>
              <a:t>عکاسی مدل</a:t>
            </a:r>
            <a:endParaRPr sz="9000" dirty="0">
              <a:latin typeface="Lucida Sans Unicode"/>
              <a:cs typeface="B Nazanin" panose="00000700000000000000" pitchFamily="2" charset="-78"/>
            </a:endParaRPr>
          </a:p>
        </p:txBody>
      </p:sp>
      <p:grpSp>
        <p:nvGrpSpPr>
          <p:cNvPr id="18" name="object 18"/>
          <p:cNvGrpSpPr/>
          <p:nvPr/>
        </p:nvGrpSpPr>
        <p:grpSpPr>
          <a:xfrm>
            <a:off x="571500" y="0"/>
            <a:ext cx="3162300" cy="2499360"/>
            <a:chOff x="571500" y="0"/>
            <a:chExt cx="3162300" cy="2499360"/>
          </a:xfrm>
        </p:grpSpPr>
        <p:sp>
          <p:nvSpPr>
            <p:cNvPr id="19" name="object 19"/>
            <p:cNvSpPr/>
            <p:nvPr/>
          </p:nvSpPr>
          <p:spPr>
            <a:xfrm>
              <a:off x="609600" y="0"/>
              <a:ext cx="3086100" cy="2423160"/>
            </a:xfrm>
            <a:custGeom>
              <a:avLst/>
              <a:gdLst/>
              <a:ahLst/>
              <a:cxnLst/>
              <a:rect l="l" t="t" r="r" b="b"/>
              <a:pathLst>
                <a:path w="3086100" h="2423160">
                  <a:moveTo>
                    <a:pt x="0" y="0"/>
                  </a:moveTo>
                  <a:lnTo>
                    <a:pt x="3086099" y="0"/>
                  </a:lnTo>
                  <a:lnTo>
                    <a:pt x="3086099" y="2423155"/>
                  </a:lnTo>
                  <a:lnTo>
                    <a:pt x="0" y="2423155"/>
                  </a:lnTo>
                  <a:lnTo>
                    <a:pt x="0" y="0"/>
                  </a:lnTo>
                  <a:close/>
                </a:path>
              </a:pathLst>
            </a:custGeom>
            <a:solidFill>
              <a:srgbClr val="C7B3E1"/>
            </a:solidFill>
          </p:spPr>
          <p:txBody>
            <a:bodyPr wrap="square" lIns="0" tIns="0" rIns="0" bIns="0" rtlCol="0"/>
            <a:lstStyle/>
            <a:p>
              <a:endParaRPr>
                <a:cs typeface="B Nazanin" panose="00000700000000000000" pitchFamily="2" charset="-78"/>
              </a:endParaRPr>
            </a:p>
          </p:txBody>
        </p:sp>
        <p:sp>
          <p:nvSpPr>
            <p:cNvPr id="20" name="object 20"/>
            <p:cNvSpPr/>
            <p:nvPr/>
          </p:nvSpPr>
          <p:spPr>
            <a:xfrm>
              <a:off x="609599" y="0"/>
              <a:ext cx="3086100" cy="2423160"/>
            </a:xfrm>
            <a:custGeom>
              <a:avLst/>
              <a:gdLst/>
              <a:ahLst/>
              <a:cxnLst/>
              <a:rect l="l" t="t" r="r" b="b"/>
              <a:pathLst>
                <a:path w="3086100" h="2423160">
                  <a:moveTo>
                    <a:pt x="3086099" y="0"/>
                  </a:moveTo>
                  <a:lnTo>
                    <a:pt x="3086099" y="2423155"/>
                  </a:lnTo>
                  <a:lnTo>
                    <a:pt x="0" y="2423155"/>
                  </a:lnTo>
                </a:path>
              </a:pathLst>
            </a:custGeom>
            <a:ln w="76199">
              <a:solidFill>
                <a:srgbClr val="F6EFE2"/>
              </a:solidFill>
            </a:ln>
          </p:spPr>
          <p:txBody>
            <a:bodyPr wrap="square" lIns="0" tIns="0" rIns="0" bIns="0" rtlCol="0"/>
            <a:lstStyle/>
            <a:p>
              <a:endParaRPr>
                <a:cs typeface="B Nazanin" panose="00000700000000000000" pitchFamily="2" charset="-78"/>
              </a:endParaRPr>
            </a:p>
          </p:txBody>
        </p:sp>
      </p:grpSp>
      <p:sp>
        <p:nvSpPr>
          <p:cNvPr id="21" name="object 21"/>
          <p:cNvSpPr txBox="1"/>
          <p:nvPr/>
        </p:nvSpPr>
        <p:spPr>
          <a:xfrm>
            <a:off x="2847753" y="8832091"/>
            <a:ext cx="3748404" cy="574040"/>
          </a:xfrm>
          <a:prstGeom prst="rect">
            <a:avLst/>
          </a:prstGeom>
        </p:spPr>
        <p:txBody>
          <a:bodyPr vert="horz" wrap="square" lIns="0" tIns="12700" rIns="0" bIns="0" rtlCol="0">
            <a:spAutoFit/>
          </a:bodyPr>
          <a:lstStyle/>
          <a:p>
            <a:pPr marL="12700">
              <a:lnSpc>
                <a:spcPct val="100000"/>
              </a:lnSpc>
              <a:spcBef>
                <a:spcPts val="100"/>
              </a:spcBef>
            </a:pPr>
            <a:r>
              <a:rPr lang="fa-IR" sz="3600" spc="20" dirty="0">
                <a:solidFill>
                  <a:srgbClr val="FF8052"/>
                </a:solidFill>
                <a:latin typeface="Lucida Sans Unicode"/>
                <a:cs typeface="B Nazanin" panose="00000700000000000000" pitchFamily="2" charset="-78"/>
              </a:rPr>
              <a:t>قالب پاورپوینت عکاسی</a:t>
            </a:r>
            <a:endParaRPr sz="3600" dirty="0">
              <a:latin typeface="Lucida Sans Unicode"/>
              <a:cs typeface="B Nazanin" panose="000007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3" name="object 3"/>
          <p:cNvSpPr/>
          <p:nvPr/>
        </p:nvSpPr>
        <p:spPr>
          <a:xfrm>
            <a:off x="2182514" y="8309330"/>
            <a:ext cx="6015355" cy="1677035"/>
          </a:xfrm>
          <a:custGeom>
            <a:avLst/>
            <a:gdLst/>
            <a:ahLst/>
            <a:cxnLst/>
            <a:rect l="l" t="t" r="r" b="b"/>
            <a:pathLst>
              <a:path w="6015355" h="1677034">
                <a:moveTo>
                  <a:pt x="6015254" y="1676506"/>
                </a:moveTo>
                <a:lnTo>
                  <a:pt x="0" y="1676506"/>
                </a:lnTo>
                <a:lnTo>
                  <a:pt x="0" y="0"/>
                </a:lnTo>
                <a:lnTo>
                  <a:pt x="6015254" y="0"/>
                </a:lnTo>
                <a:lnTo>
                  <a:pt x="6015254" y="1676506"/>
                </a:lnTo>
                <a:close/>
              </a:path>
            </a:pathLst>
          </a:custGeom>
          <a:solidFill>
            <a:srgbClr val="F6EFE2"/>
          </a:solidFill>
        </p:spPr>
        <p:txBody>
          <a:bodyPr wrap="square" lIns="0" tIns="0" rIns="0" bIns="0" rtlCol="0"/>
          <a:lstStyle/>
          <a:p>
            <a:endParaRPr>
              <a:cs typeface="B Nazanin" panose="00000400000000000000" pitchFamily="2" charset="-78"/>
            </a:endParaRPr>
          </a:p>
        </p:txBody>
      </p:sp>
      <p:grpSp>
        <p:nvGrpSpPr>
          <p:cNvPr id="4" name="object 4"/>
          <p:cNvGrpSpPr/>
          <p:nvPr/>
        </p:nvGrpSpPr>
        <p:grpSpPr>
          <a:xfrm>
            <a:off x="4104403" y="0"/>
            <a:ext cx="8649970" cy="10287000"/>
            <a:chOff x="4104403" y="0"/>
            <a:chExt cx="8649970" cy="10287000"/>
          </a:xfrm>
        </p:grpSpPr>
        <p:sp>
          <p:nvSpPr>
            <p:cNvPr id="5" name="object 5"/>
            <p:cNvSpPr/>
            <p:nvPr/>
          </p:nvSpPr>
          <p:spPr>
            <a:xfrm>
              <a:off x="4104403" y="5792259"/>
              <a:ext cx="3966210" cy="1726564"/>
            </a:xfrm>
            <a:custGeom>
              <a:avLst/>
              <a:gdLst/>
              <a:ahLst/>
              <a:cxnLst/>
              <a:rect l="l" t="t" r="r" b="b"/>
              <a:pathLst>
                <a:path w="3966209" h="1726565">
                  <a:moveTo>
                    <a:pt x="3965845" y="1726492"/>
                  </a:moveTo>
                  <a:lnTo>
                    <a:pt x="0" y="1726492"/>
                  </a:lnTo>
                  <a:lnTo>
                    <a:pt x="0" y="0"/>
                  </a:lnTo>
                  <a:lnTo>
                    <a:pt x="3965845" y="0"/>
                  </a:lnTo>
                  <a:lnTo>
                    <a:pt x="3965845" y="1726492"/>
                  </a:lnTo>
                  <a:close/>
                </a:path>
              </a:pathLst>
            </a:custGeom>
            <a:solidFill>
              <a:srgbClr val="97D5FF"/>
            </a:solidFill>
          </p:spPr>
          <p:txBody>
            <a:bodyPr wrap="square" lIns="0" tIns="0" rIns="0" bIns="0" rtlCol="0"/>
            <a:lstStyle/>
            <a:p>
              <a:endParaRPr>
                <a:cs typeface="B Nazanin" panose="00000400000000000000" pitchFamily="2" charset="-78"/>
              </a:endParaRPr>
            </a:p>
          </p:txBody>
        </p:sp>
        <p:pic>
          <p:nvPicPr>
            <p:cNvPr id="6" name="object 6"/>
            <p:cNvPicPr/>
            <p:nvPr/>
          </p:nvPicPr>
          <p:blipFill>
            <a:blip r:embed="rId2" cstate="print"/>
            <a:stretch>
              <a:fillRect/>
            </a:stretch>
          </p:blipFill>
          <p:spPr>
            <a:xfrm>
              <a:off x="7305618" y="0"/>
              <a:ext cx="5448299" cy="10286998"/>
            </a:xfrm>
            <a:prstGeom prst="rect">
              <a:avLst/>
            </a:prstGeom>
          </p:spPr>
        </p:pic>
      </p:grpSp>
      <p:pic>
        <p:nvPicPr>
          <p:cNvPr id="7" name="object 7"/>
          <p:cNvPicPr/>
          <p:nvPr/>
        </p:nvPicPr>
        <p:blipFill>
          <a:blip r:embed="rId3" cstate="print"/>
          <a:stretch>
            <a:fillRect/>
          </a:stretch>
        </p:blipFill>
        <p:spPr>
          <a:xfrm>
            <a:off x="12849167" y="0"/>
            <a:ext cx="5438774" cy="5095874"/>
          </a:xfrm>
          <a:prstGeom prst="rect">
            <a:avLst/>
          </a:prstGeom>
        </p:spPr>
      </p:pic>
      <p:pic>
        <p:nvPicPr>
          <p:cNvPr id="8" name="object 8"/>
          <p:cNvPicPr/>
          <p:nvPr/>
        </p:nvPicPr>
        <p:blipFill>
          <a:blip r:embed="rId4" cstate="print"/>
          <a:stretch>
            <a:fillRect/>
          </a:stretch>
        </p:blipFill>
        <p:spPr>
          <a:xfrm>
            <a:off x="12849167" y="5191125"/>
            <a:ext cx="5438774" cy="5095874"/>
          </a:xfrm>
          <a:prstGeom prst="rect">
            <a:avLst/>
          </a:prstGeom>
        </p:spPr>
      </p:pic>
      <p:sp>
        <p:nvSpPr>
          <p:cNvPr id="9" name="object 9"/>
          <p:cNvSpPr txBox="1">
            <a:spLocks noGrp="1"/>
          </p:cNvSpPr>
          <p:nvPr>
            <p:ph type="title"/>
          </p:nvPr>
        </p:nvSpPr>
        <p:spPr>
          <a:xfrm>
            <a:off x="936864" y="2330450"/>
            <a:ext cx="4097020" cy="2768600"/>
          </a:xfrm>
          <a:prstGeom prst="rect">
            <a:avLst/>
          </a:prstGeom>
        </p:spPr>
        <p:txBody>
          <a:bodyPr vert="horz" wrap="square" lIns="0" tIns="12700" rIns="0" bIns="0" rtlCol="0">
            <a:spAutoFit/>
          </a:bodyPr>
          <a:lstStyle/>
          <a:p>
            <a:pPr marL="12700" marR="5080" rtl="1">
              <a:lnSpc>
                <a:spcPct val="100000"/>
              </a:lnSpc>
              <a:spcBef>
                <a:spcPts val="100"/>
              </a:spcBef>
            </a:pPr>
            <a:r>
              <a:rPr lang="fa-IR" sz="9000" spc="450" dirty="0">
                <a:solidFill>
                  <a:srgbClr val="F6EFE2"/>
                </a:solidFill>
                <a:cs typeface="B Nazanin" panose="00000400000000000000" pitchFamily="2" charset="-78"/>
              </a:rPr>
              <a:t>تصویر گالری</a:t>
            </a:r>
            <a:endParaRPr sz="9000"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709"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7B3E1"/>
          </a:solidFill>
        </p:spPr>
        <p:txBody>
          <a:bodyPr wrap="square" lIns="0" tIns="0" rIns="0" bIns="0" rtlCol="0"/>
          <a:lstStyle/>
          <a:p>
            <a:endParaRPr>
              <a:cs typeface="B Nazanin" panose="00000400000000000000" pitchFamily="2" charset="-78"/>
            </a:endParaRPr>
          </a:p>
        </p:txBody>
      </p:sp>
      <p:sp>
        <p:nvSpPr>
          <p:cNvPr id="3" name="object 3"/>
          <p:cNvSpPr/>
          <p:nvPr/>
        </p:nvSpPr>
        <p:spPr>
          <a:xfrm>
            <a:off x="0" y="3094402"/>
            <a:ext cx="18288000" cy="1574165"/>
          </a:xfrm>
          <a:custGeom>
            <a:avLst/>
            <a:gdLst/>
            <a:ahLst/>
            <a:cxnLst/>
            <a:rect l="l" t="t" r="r" b="b"/>
            <a:pathLst>
              <a:path w="18288000" h="1574164">
                <a:moveTo>
                  <a:pt x="0" y="1573952"/>
                </a:moveTo>
                <a:lnTo>
                  <a:pt x="18287998" y="1573952"/>
                </a:lnTo>
                <a:lnTo>
                  <a:pt x="18287998" y="0"/>
                </a:lnTo>
                <a:lnTo>
                  <a:pt x="0" y="0"/>
                </a:lnTo>
                <a:lnTo>
                  <a:pt x="0" y="1573952"/>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4" name="object 4"/>
          <p:cNvSpPr txBox="1"/>
          <p:nvPr/>
        </p:nvSpPr>
        <p:spPr>
          <a:xfrm>
            <a:off x="3061563" y="3137554"/>
            <a:ext cx="4373431" cy="1407437"/>
          </a:xfrm>
          <a:prstGeom prst="rect">
            <a:avLst/>
          </a:prstGeom>
        </p:spPr>
        <p:txBody>
          <a:bodyPr vert="horz" wrap="square" lIns="0" tIns="60325" rIns="0" bIns="0" rtlCol="0">
            <a:spAutoFit/>
          </a:bodyPr>
          <a:lstStyle/>
          <a:p>
            <a:pPr algn="ctr">
              <a:lnSpc>
                <a:spcPct val="150000"/>
              </a:lnSpc>
              <a:spcBef>
                <a:spcPts val="475"/>
              </a:spcBef>
            </a:pPr>
            <a:r>
              <a:rPr lang="fa-IR" sz="2000" spc="-70" dirty="0">
                <a:solidFill>
                  <a:srgbClr val="F6EFE2"/>
                </a:solidFill>
                <a:latin typeface="Trebuchet MS"/>
                <a:cs typeface="B Nazanin" panose="00000400000000000000" pitchFamily="2" charset="-78"/>
              </a:rPr>
              <a:t>قالب پاورپوینت عکاسی یک فرصت بی‌نظیر برای شما است که با استفاده از آن می‌توانید ارائه‌های خود را در زمینه عکاسی مدل به سطح بالاتری برسانید. </a:t>
            </a:r>
            <a:endParaRPr sz="2000" dirty="0">
              <a:latin typeface="Trebuchet MS"/>
              <a:cs typeface="B Nazanin" panose="00000400000000000000" pitchFamily="2" charset="-78"/>
            </a:endParaRPr>
          </a:p>
        </p:txBody>
      </p:sp>
      <p:sp>
        <p:nvSpPr>
          <p:cNvPr id="5" name="object 5"/>
          <p:cNvSpPr txBox="1">
            <a:spLocks noGrp="1"/>
          </p:cNvSpPr>
          <p:nvPr>
            <p:ph type="title"/>
          </p:nvPr>
        </p:nvSpPr>
        <p:spPr>
          <a:xfrm>
            <a:off x="4410193" y="1124339"/>
            <a:ext cx="2809875" cy="601447"/>
          </a:xfrm>
          <a:prstGeom prst="rect">
            <a:avLst/>
          </a:prstGeom>
        </p:spPr>
        <p:txBody>
          <a:bodyPr vert="horz" wrap="square" lIns="0" tIns="46990" rIns="0" bIns="0" rtlCol="0">
            <a:spAutoFit/>
          </a:bodyPr>
          <a:lstStyle/>
          <a:p>
            <a:pPr marL="12700">
              <a:lnSpc>
                <a:spcPct val="100000"/>
              </a:lnSpc>
              <a:spcBef>
                <a:spcPts val="370"/>
              </a:spcBef>
            </a:pPr>
            <a:r>
              <a:rPr lang="fa-IR" sz="3600" spc="145" dirty="0">
                <a:solidFill>
                  <a:srgbClr val="F6EFE2"/>
                </a:solidFill>
                <a:cs typeface="B Nazanin" panose="00000400000000000000" pitchFamily="2" charset="-78"/>
              </a:rPr>
              <a:t>نقاط قوتاس</a:t>
            </a:r>
            <a:endParaRPr sz="8400" dirty="0">
              <a:cs typeface="B Nazanin" panose="00000400000000000000" pitchFamily="2" charset="-78"/>
            </a:endParaRPr>
          </a:p>
        </p:txBody>
      </p:sp>
      <p:sp>
        <p:nvSpPr>
          <p:cNvPr id="6" name="object 6"/>
          <p:cNvSpPr/>
          <p:nvPr/>
        </p:nvSpPr>
        <p:spPr>
          <a:xfrm>
            <a:off x="0" y="7619064"/>
            <a:ext cx="18288000" cy="1574165"/>
          </a:xfrm>
          <a:custGeom>
            <a:avLst/>
            <a:gdLst/>
            <a:ahLst/>
            <a:cxnLst/>
            <a:rect l="l" t="t" r="r" b="b"/>
            <a:pathLst>
              <a:path w="18288000" h="1574165">
                <a:moveTo>
                  <a:pt x="0" y="1573953"/>
                </a:moveTo>
                <a:lnTo>
                  <a:pt x="18287998" y="1573953"/>
                </a:lnTo>
                <a:lnTo>
                  <a:pt x="18287998" y="0"/>
                </a:lnTo>
                <a:lnTo>
                  <a:pt x="0" y="0"/>
                </a:lnTo>
                <a:lnTo>
                  <a:pt x="0" y="1573953"/>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7" name="object 7"/>
          <p:cNvSpPr txBox="1"/>
          <p:nvPr/>
        </p:nvSpPr>
        <p:spPr>
          <a:xfrm>
            <a:off x="3061563" y="7701096"/>
            <a:ext cx="4132151" cy="1359346"/>
          </a:xfrm>
          <a:prstGeom prst="rect">
            <a:avLst/>
          </a:prstGeom>
        </p:spPr>
        <p:txBody>
          <a:bodyPr vert="horz" wrap="square" lIns="0" tIns="12700" rIns="0" bIns="0" rtlCol="0">
            <a:spAutoFit/>
          </a:bodyPr>
          <a:lstStyle/>
          <a:p>
            <a:pPr marL="12700" marR="5080" indent="182245" algn="just" rtl="1">
              <a:lnSpc>
                <a:spcPct val="150000"/>
              </a:lnSpc>
              <a:spcBef>
                <a:spcPts val="100"/>
              </a:spcBef>
            </a:pPr>
            <a:r>
              <a:rPr lang="fa-IR" sz="2000" spc="-70" dirty="0">
                <a:solidFill>
                  <a:srgbClr val="F6EFE2"/>
                </a:solidFill>
                <a:latin typeface="Trebuchet MS"/>
                <a:cs typeface="B Nazanin" panose="00000400000000000000" pitchFamily="2" charset="-78"/>
              </a:rPr>
              <a:t>قالب پاورپوینت عکاسی یک فرصت بی‌نظیر برای شما است که با استفاده از آن می‌توانید ارائه‌های خود را در زمینه عکاسی مدل به سطح بالاتری برسانید. </a:t>
            </a:r>
            <a:endParaRPr sz="2000" dirty="0">
              <a:latin typeface="Trebuchet MS"/>
              <a:cs typeface="B Nazanin" panose="00000400000000000000" pitchFamily="2" charset="-78"/>
            </a:endParaRPr>
          </a:p>
        </p:txBody>
      </p:sp>
      <p:sp>
        <p:nvSpPr>
          <p:cNvPr id="8" name="object 8"/>
          <p:cNvSpPr txBox="1"/>
          <p:nvPr/>
        </p:nvSpPr>
        <p:spPr>
          <a:xfrm>
            <a:off x="3931695" y="5724092"/>
            <a:ext cx="3766820" cy="1878330"/>
          </a:xfrm>
          <a:prstGeom prst="rect">
            <a:avLst/>
          </a:prstGeom>
        </p:spPr>
        <p:txBody>
          <a:bodyPr vert="horz" wrap="square" lIns="0" tIns="12700" rIns="0" bIns="0" rtlCol="0">
            <a:spAutoFit/>
          </a:bodyPr>
          <a:lstStyle/>
          <a:p>
            <a:pPr algn="ctr">
              <a:lnSpc>
                <a:spcPct val="100000"/>
              </a:lnSpc>
              <a:spcBef>
                <a:spcPts val="100"/>
              </a:spcBef>
            </a:pPr>
            <a:r>
              <a:rPr lang="fa-IR" sz="3600" spc="145" dirty="0">
                <a:solidFill>
                  <a:srgbClr val="F6EFE2"/>
                </a:solidFill>
                <a:latin typeface="Lucida Sans Unicode"/>
                <a:cs typeface="B Nazanin" panose="00000400000000000000" pitchFamily="2" charset="-78"/>
              </a:rPr>
              <a:t>فرصت ها</a:t>
            </a:r>
            <a:endParaRPr sz="3600" dirty="0">
              <a:latin typeface="Lucida Sans Unicode"/>
              <a:cs typeface="B Nazanin" panose="00000400000000000000" pitchFamily="2" charset="-78"/>
            </a:endParaRPr>
          </a:p>
          <a:p>
            <a:pPr marR="12700" algn="ctr">
              <a:lnSpc>
                <a:spcPct val="100000"/>
              </a:lnSpc>
              <a:spcBef>
                <a:spcPts val="180"/>
              </a:spcBef>
            </a:pPr>
            <a:r>
              <a:rPr sz="8400" spc="75" dirty="0">
                <a:solidFill>
                  <a:srgbClr val="EC7842"/>
                </a:solidFill>
                <a:latin typeface="Lucida Sans Unicode"/>
                <a:cs typeface="B Nazanin" panose="00000400000000000000" pitchFamily="2" charset="-78"/>
              </a:rPr>
              <a:t>O</a:t>
            </a:r>
            <a:endParaRPr sz="8400" dirty="0">
              <a:latin typeface="Lucida Sans Unicode"/>
              <a:cs typeface="B Nazanin" panose="00000400000000000000" pitchFamily="2" charset="-78"/>
            </a:endParaRPr>
          </a:p>
        </p:txBody>
      </p:sp>
      <p:sp>
        <p:nvSpPr>
          <p:cNvPr id="9" name="object 9"/>
          <p:cNvSpPr txBox="1"/>
          <p:nvPr/>
        </p:nvSpPr>
        <p:spPr>
          <a:xfrm>
            <a:off x="10495899" y="3137554"/>
            <a:ext cx="4971278" cy="1407437"/>
          </a:xfrm>
          <a:prstGeom prst="rect">
            <a:avLst/>
          </a:prstGeom>
        </p:spPr>
        <p:txBody>
          <a:bodyPr vert="horz" wrap="square" lIns="0" tIns="60325" rIns="0" bIns="0" rtlCol="0">
            <a:spAutoFit/>
          </a:bodyPr>
          <a:lstStyle/>
          <a:p>
            <a:pPr algn="ctr">
              <a:lnSpc>
                <a:spcPct val="150000"/>
              </a:lnSpc>
              <a:spcBef>
                <a:spcPts val="475"/>
              </a:spcBef>
            </a:pPr>
            <a:r>
              <a:rPr lang="fa-IR" sz="2000" spc="-70" dirty="0">
                <a:solidFill>
                  <a:srgbClr val="F6EFE2"/>
                </a:solidFill>
                <a:latin typeface="Trebuchet MS"/>
                <a:cs typeface="B Nazanin" panose="00000400000000000000" pitchFamily="2" charset="-78"/>
              </a:rPr>
              <a:t>قالب پاورپوینت عکاسی یک فرصت بی‌نظیر برای شما است که با استفاده از آن می‌توانید ارائه‌های خود را در زمینه عکاسی مدل به سطح بالاتری برسانید. </a:t>
            </a:r>
            <a:endParaRPr sz="2000" dirty="0">
              <a:latin typeface="Trebuchet MS"/>
              <a:cs typeface="B Nazanin" panose="00000400000000000000" pitchFamily="2" charset="-78"/>
            </a:endParaRPr>
          </a:p>
        </p:txBody>
      </p:sp>
      <p:sp>
        <p:nvSpPr>
          <p:cNvPr id="10" name="object 10"/>
          <p:cNvSpPr txBox="1"/>
          <p:nvPr/>
        </p:nvSpPr>
        <p:spPr>
          <a:xfrm>
            <a:off x="10741711" y="1124339"/>
            <a:ext cx="3172460" cy="1945404"/>
          </a:xfrm>
          <a:prstGeom prst="rect">
            <a:avLst/>
          </a:prstGeom>
        </p:spPr>
        <p:txBody>
          <a:bodyPr vert="horz" wrap="square" lIns="0" tIns="46990" rIns="0" bIns="0" rtlCol="0">
            <a:spAutoFit/>
          </a:bodyPr>
          <a:lstStyle/>
          <a:p>
            <a:pPr algn="ctr">
              <a:lnSpc>
                <a:spcPct val="100000"/>
              </a:lnSpc>
              <a:spcBef>
                <a:spcPts val="370"/>
              </a:spcBef>
            </a:pPr>
            <a:r>
              <a:rPr lang="fa-IR" sz="3600" spc="245" dirty="0">
                <a:solidFill>
                  <a:srgbClr val="F6EFE2"/>
                </a:solidFill>
                <a:latin typeface="Lucida Sans Unicode"/>
                <a:cs typeface="B Nazanin" panose="00000400000000000000" pitchFamily="2" charset="-78"/>
              </a:rPr>
              <a:t>نقاط ضعف</a:t>
            </a:r>
          </a:p>
          <a:p>
            <a:pPr algn="ctr">
              <a:lnSpc>
                <a:spcPct val="100000"/>
              </a:lnSpc>
              <a:spcBef>
                <a:spcPts val="370"/>
              </a:spcBef>
            </a:pPr>
            <a:r>
              <a:rPr sz="8400" spc="1225" dirty="0">
                <a:solidFill>
                  <a:srgbClr val="EC7842"/>
                </a:solidFill>
                <a:latin typeface="Lucida Sans Unicode"/>
                <a:cs typeface="B Nazanin" panose="00000400000000000000" pitchFamily="2" charset="-78"/>
              </a:rPr>
              <a:t>W</a:t>
            </a:r>
            <a:endParaRPr sz="8400" dirty="0">
              <a:latin typeface="Lucida Sans Unicode"/>
              <a:cs typeface="B Nazanin" panose="00000400000000000000" pitchFamily="2" charset="-78"/>
            </a:endParaRPr>
          </a:p>
        </p:txBody>
      </p:sp>
      <p:sp>
        <p:nvSpPr>
          <p:cNvPr id="11" name="object 11"/>
          <p:cNvSpPr txBox="1"/>
          <p:nvPr/>
        </p:nvSpPr>
        <p:spPr>
          <a:xfrm>
            <a:off x="10261556" y="7643104"/>
            <a:ext cx="4132152" cy="1407437"/>
          </a:xfrm>
          <a:prstGeom prst="rect">
            <a:avLst/>
          </a:prstGeom>
        </p:spPr>
        <p:txBody>
          <a:bodyPr vert="horz" wrap="square" lIns="0" tIns="60325" rIns="0" bIns="0" rtlCol="0">
            <a:spAutoFit/>
          </a:bodyPr>
          <a:lstStyle/>
          <a:p>
            <a:pPr algn="ctr" rtl="1">
              <a:lnSpc>
                <a:spcPct val="150000"/>
              </a:lnSpc>
              <a:spcBef>
                <a:spcPts val="475"/>
              </a:spcBef>
            </a:pPr>
            <a:r>
              <a:rPr lang="fa-IR" sz="2000" spc="-70" dirty="0">
                <a:solidFill>
                  <a:srgbClr val="F6EFE2"/>
                </a:solidFill>
                <a:latin typeface="Trebuchet MS"/>
                <a:cs typeface="B Nazanin" panose="00000400000000000000" pitchFamily="2" charset="-78"/>
              </a:rPr>
              <a:t>قالب پاورپوینت عکاسی یک فرصت بی‌نظیر برای شما است که با استفاده از آن می‌توانید ارائه‌های خود را در زمینه عکاسی مدل به سطح بالاتری برسانید. </a:t>
            </a:r>
            <a:endParaRPr sz="2000" dirty="0">
              <a:latin typeface="Trebuchet MS"/>
              <a:cs typeface="B Nazanin" panose="00000400000000000000" pitchFamily="2" charset="-78"/>
            </a:endParaRPr>
          </a:p>
        </p:txBody>
      </p:sp>
      <p:sp>
        <p:nvSpPr>
          <p:cNvPr id="12" name="object 12"/>
          <p:cNvSpPr txBox="1"/>
          <p:nvPr/>
        </p:nvSpPr>
        <p:spPr>
          <a:xfrm>
            <a:off x="11265912" y="5724092"/>
            <a:ext cx="2123440" cy="1878330"/>
          </a:xfrm>
          <a:prstGeom prst="rect">
            <a:avLst/>
          </a:prstGeom>
        </p:spPr>
        <p:txBody>
          <a:bodyPr vert="horz" wrap="square" lIns="0" tIns="12700" rIns="0" bIns="0" rtlCol="0">
            <a:spAutoFit/>
          </a:bodyPr>
          <a:lstStyle/>
          <a:p>
            <a:pPr algn="ctr">
              <a:lnSpc>
                <a:spcPct val="100000"/>
              </a:lnSpc>
              <a:spcBef>
                <a:spcPts val="100"/>
              </a:spcBef>
            </a:pPr>
            <a:r>
              <a:rPr lang="fa-IR" sz="3600" spc="90" dirty="0">
                <a:solidFill>
                  <a:srgbClr val="F6EFE2"/>
                </a:solidFill>
                <a:latin typeface="Lucida Sans Unicode"/>
                <a:cs typeface="B Nazanin" panose="00000400000000000000" pitchFamily="2" charset="-78"/>
              </a:rPr>
              <a:t>تهدیدها</a:t>
            </a:r>
            <a:endParaRPr sz="3600" dirty="0">
              <a:latin typeface="Lucida Sans Unicode"/>
              <a:cs typeface="B Nazanin" panose="00000400000000000000" pitchFamily="2" charset="-78"/>
            </a:endParaRPr>
          </a:p>
          <a:p>
            <a:pPr marR="8890" algn="ctr">
              <a:lnSpc>
                <a:spcPct val="100000"/>
              </a:lnSpc>
              <a:spcBef>
                <a:spcPts val="180"/>
              </a:spcBef>
            </a:pPr>
            <a:r>
              <a:rPr sz="8400" spc="-565" dirty="0">
                <a:solidFill>
                  <a:srgbClr val="EC7842"/>
                </a:solidFill>
                <a:latin typeface="Lucida Sans Unicode"/>
                <a:cs typeface="B Nazanin" panose="00000400000000000000" pitchFamily="2" charset="-78"/>
              </a:rPr>
              <a:t>T</a:t>
            </a:r>
            <a:endParaRPr sz="8400" dirty="0">
              <a:latin typeface="Lucida Sans Unicode"/>
              <a:cs typeface="B Nazanin" panose="00000400000000000000" pitchFamily="2" charset="-78"/>
            </a:endParaRPr>
          </a:p>
        </p:txBody>
      </p:sp>
      <p:sp>
        <p:nvSpPr>
          <p:cNvPr id="13" name="object 13"/>
          <p:cNvSpPr/>
          <p:nvPr/>
        </p:nvSpPr>
        <p:spPr>
          <a:xfrm>
            <a:off x="0" y="0"/>
            <a:ext cx="18288000" cy="10287000"/>
          </a:xfrm>
          <a:custGeom>
            <a:avLst/>
            <a:gdLst/>
            <a:ahLst/>
            <a:cxnLst/>
            <a:rect l="l" t="t" r="r" b="b"/>
            <a:pathLst>
              <a:path w="18288000" h="10287000">
                <a:moveTo>
                  <a:pt x="18287988" y="3075355"/>
                </a:moveTo>
                <a:lnTo>
                  <a:pt x="9163037" y="3075355"/>
                </a:lnTo>
                <a:lnTo>
                  <a:pt x="9163037" y="0"/>
                </a:lnTo>
                <a:lnTo>
                  <a:pt x="9124937" y="0"/>
                </a:lnTo>
                <a:lnTo>
                  <a:pt x="9124937" y="3075355"/>
                </a:lnTo>
                <a:lnTo>
                  <a:pt x="0" y="3075355"/>
                </a:lnTo>
                <a:lnTo>
                  <a:pt x="0" y="3113455"/>
                </a:lnTo>
                <a:lnTo>
                  <a:pt x="9124937" y="3113455"/>
                </a:lnTo>
                <a:lnTo>
                  <a:pt x="9124937" y="4676800"/>
                </a:lnTo>
                <a:lnTo>
                  <a:pt x="0" y="4668355"/>
                </a:lnTo>
                <a:lnTo>
                  <a:pt x="0" y="4706455"/>
                </a:lnTo>
                <a:lnTo>
                  <a:pt x="9124937" y="4714900"/>
                </a:lnTo>
                <a:lnTo>
                  <a:pt x="9124937" y="7580973"/>
                </a:lnTo>
                <a:lnTo>
                  <a:pt x="0" y="7580973"/>
                </a:lnTo>
                <a:lnTo>
                  <a:pt x="0" y="7619073"/>
                </a:lnTo>
                <a:lnTo>
                  <a:pt x="9124937" y="7619073"/>
                </a:lnTo>
                <a:lnTo>
                  <a:pt x="9124937" y="9201747"/>
                </a:lnTo>
                <a:lnTo>
                  <a:pt x="0" y="9210421"/>
                </a:lnTo>
                <a:lnTo>
                  <a:pt x="0" y="9248521"/>
                </a:lnTo>
                <a:lnTo>
                  <a:pt x="9124937" y="9239847"/>
                </a:lnTo>
                <a:lnTo>
                  <a:pt x="9124937" y="10287000"/>
                </a:lnTo>
                <a:lnTo>
                  <a:pt x="9163037" y="10287000"/>
                </a:lnTo>
                <a:lnTo>
                  <a:pt x="9163037" y="9239809"/>
                </a:lnTo>
                <a:lnTo>
                  <a:pt x="18287988" y="9231122"/>
                </a:lnTo>
                <a:lnTo>
                  <a:pt x="18287988" y="9193022"/>
                </a:lnTo>
                <a:lnTo>
                  <a:pt x="9163037" y="9201709"/>
                </a:lnTo>
                <a:lnTo>
                  <a:pt x="9163037" y="7619073"/>
                </a:lnTo>
                <a:lnTo>
                  <a:pt x="18287988" y="7619073"/>
                </a:lnTo>
                <a:lnTo>
                  <a:pt x="18287988" y="7580973"/>
                </a:lnTo>
                <a:lnTo>
                  <a:pt x="9163037" y="7580973"/>
                </a:lnTo>
                <a:lnTo>
                  <a:pt x="9163037" y="4714938"/>
                </a:lnTo>
                <a:lnTo>
                  <a:pt x="18287988" y="4723371"/>
                </a:lnTo>
                <a:lnTo>
                  <a:pt x="18287988" y="4685271"/>
                </a:lnTo>
                <a:lnTo>
                  <a:pt x="9163037" y="4676838"/>
                </a:lnTo>
                <a:lnTo>
                  <a:pt x="9163037" y="3113455"/>
                </a:lnTo>
                <a:lnTo>
                  <a:pt x="18287988" y="3113455"/>
                </a:lnTo>
                <a:lnTo>
                  <a:pt x="18287988" y="3075355"/>
                </a:lnTo>
                <a:close/>
              </a:path>
            </a:pathLst>
          </a:custGeom>
          <a:solidFill>
            <a:srgbClr val="414141"/>
          </a:solidFill>
        </p:spPr>
        <p:txBody>
          <a:bodyPr wrap="square" lIns="0" tIns="0" rIns="0" bIns="0" rtlCol="0"/>
          <a:lstStyle/>
          <a:p>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0158" y="4849077"/>
            <a:ext cx="3756025" cy="5438140"/>
          </a:xfrm>
          <a:custGeom>
            <a:avLst/>
            <a:gdLst/>
            <a:ahLst/>
            <a:cxnLst/>
            <a:rect l="l" t="t" r="r" b="b"/>
            <a:pathLst>
              <a:path w="3756025" h="5438140">
                <a:moveTo>
                  <a:pt x="3755906" y="5437922"/>
                </a:moveTo>
                <a:lnTo>
                  <a:pt x="0" y="5437922"/>
                </a:lnTo>
                <a:lnTo>
                  <a:pt x="0" y="0"/>
                </a:lnTo>
                <a:lnTo>
                  <a:pt x="3755906" y="0"/>
                </a:lnTo>
                <a:lnTo>
                  <a:pt x="3755906" y="5437922"/>
                </a:lnTo>
                <a:close/>
              </a:path>
            </a:pathLst>
          </a:custGeom>
          <a:solidFill>
            <a:srgbClr val="958B40"/>
          </a:solidFill>
        </p:spPr>
        <p:txBody>
          <a:bodyPr wrap="square" lIns="0" tIns="0" rIns="0" bIns="0" rtlCol="0"/>
          <a:lstStyle/>
          <a:p>
            <a:endParaRPr>
              <a:cs typeface="B Nazanin" panose="00000400000000000000" pitchFamily="2" charset="-78"/>
            </a:endParaRPr>
          </a:p>
        </p:txBody>
      </p:sp>
      <p:sp>
        <p:nvSpPr>
          <p:cNvPr id="3" name="object 3"/>
          <p:cNvSpPr/>
          <p:nvPr/>
        </p:nvSpPr>
        <p:spPr>
          <a:xfrm>
            <a:off x="12671935" y="4849077"/>
            <a:ext cx="3756025" cy="5438140"/>
          </a:xfrm>
          <a:custGeom>
            <a:avLst/>
            <a:gdLst/>
            <a:ahLst/>
            <a:cxnLst/>
            <a:rect l="l" t="t" r="r" b="b"/>
            <a:pathLst>
              <a:path w="3756025" h="5438140">
                <a:moveTo>
                  <a:pt x="3755906" y="5437922"/>
                </a:moveTo>
                <a:lnTo>
                  <a:pt x="0" y="5437922"/>
                </a:lnTo>
                <a:lnTo>
                  <a:pt x="0" y="0"/>
                </a:lnTo>
                <a:lnTo>
                  <a:pt x="3755906" y="0"/>
                </a:lnTo>
                <a:lnTo>
                  <a:pt x="3755906" y="5437922"/>
                </a:lnTo>
                <a:close/>
              </a:path>
            </a:pathLst>
          </a:custGeom>
          <a:solidFill>
            <a:srgbClr val="958B40"/>
          </a:solidFill>
        </p:spPr>
        <p:txBody>
          <a:bodyPr wrap="square" lIns="0" tIns="0" rIns="0" bIns="0" rtlCol="0"/>
          <a:lstStyle/>
          <a:p>
            <a:endParaRPr>
              <a:cs typeface="B Nazanin" panose="00000400000000000000" pitchFamily="2" charset="-78"/>
            </a:endParaRPr>
          </a:p>
        </p:txBody>
      </p:sp>
      <p:sp>
        <p:nvSpPr>
          <p:cNvPr id="4" name="object 4"/>
          <p:cNvSpPr/>
          <p:nvPr/>
        </p:nvSpPr>
        <p:spPr>
          <a:xfrm>
            <a:off x="7266046" y="4849077"/>
            <a:ext cx="3756025" cy="5438140"/>
          </a:xfrm>
          <a:custGeom>
            <a:avLst/>
            <a:gdLst/>
            <a:ahLst/>
            <a:cxnLst/>
            <a:rect l="l" t="t" r="r" b="b"/>
            <a:pathLst>
              <a:path w="3756025" h="5438140">
                <a:moveTo>
                  <a:pt x="3755906" y="5437922"/>
                </a:moveTo>
                <a:lnTo>
                  <a:pt x="0" y="5437922"/>
                </a:lnTo>
                <a:lnTo>
                  <a:pt x="0" y="0"/>
                </a:lnTo>
                <a:lnTo>
                  <a:pt x="3755906" y="0"/>
                </a:lnTo>
                <a:lnTo>
                  <a:pt x="3755906" y="5437922"/>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5" name="object 5"/>
          <p:cNvSpPr txBox="1"/>
          <p:nvPr/>
        </p:nvSpPr>
        <p:spPr>
          <a:xfrm>
            <a:off x="2186798" y="5137846"/>
            <a:ext cx="3103245" cy="3855543"/>
          </a:xfrm>
          <a:prstGeom prst="rect">
            <a:avLst/>
          </a:prstGeom>
        </p:spPr>
        <p:txBody>
          <a:bodyPr vert="horz" wrap="square" lIns="0" tIns="12700" rIns="0" bIns="0" rtlCol="0">
            <a:spAutoFit/>
          </a:bodyPr>
          <a:lstStyle/>
          <a:p>
            <a:pPr algn="ctr">
              <a:lnSpc>
                <a:spcPct val="150000"/>
              </a:lnSpc>
              <a:spcBef>
                <a:spcPts val="100"/>
              </a:spcBef>
            </a:pPr>
            <a:r>
              <a:rPr lang="fa-IR" sz="4300" u="heavy" dirty="0">
                <a:solidFill>
                  <a:srgbClr val="F6EFE2"/>
                </a:solidFill>
                <a:uFill>
                  <a:solidFill>
                    <a:srgbClr val="F6EFE2"/>
                  </a:solidFill>
                </a:uFill>
                <a:latin typeface="Times New Roman"/>
                <a:cs typeface="B Nazanin" panose="00000400000000000000" pitchFamily="2" charset="-78"/>
              </a:rPr>
              <a:t>ماهانه</a:t>
            </a:r>
          </a:p>
          <a:p>
            <a:pPr algn="ctr">
              <a:lnSpc>
                <a:spcPct val="150000"/>
              </a:lnSpc>
              <a:spcBef>
                <a:spcPts val="100"/>
              </a:spcBef>
            </a:pPr>
            <a:r>
              <a:rPr lang="fa-IR" sz="2500" dirty="0">
                <a:solidFill>
                  <a:srgbClr val="F6EFE2"/>
                </a:solidFill>
                <a:latin typeface="Trebuchet MS"/>
                <a:cs typeface="B Nazanin" panose="00000400000000000000" pitchFamily="2" charset="-78"/>
              </a:rPr>
              <a:t>. این قالب با کیفیت بالا، طراحی زیبا و قابلیت ویرایش آسان، شما را در جلب توجه و رضایت مشتریان خود یاری می‌دهد. </a:t>
            </a:r>
            <a:endParaRPr sz="2400" dirty="0">
              <a:latin typeface="Trebuchet MS"/>
              <a:cs typeface="B Nazanin" panose="00000400000000000000" pitchFamily="2" charset="-78"/>
            </a:endParaRPr>
          </a:p>
        </p:txBody>
      </p:sp>
      <p:sp>
        <p:nvSpPr>
          <p:cNvPr id="6" name="object 6"/>
          <p:cNvSpPr txBox="1"/>
          <p:nvPr/>
        </p:nvSpPr>
        <p:spPr>
          <a:xfrm>
            <a:off x="12998574" y="5150515"/>
            <a:ext cx="3103245" cy="3718967"/>
          </a:xfrm>
          <a:prstGeom prst="rect">
            <a:avLst/>
          </a:prstGeom>
        </p:spPr>
        <p:txBody>
          <a:bodyPr vert="horz" wrap="square" lIns="0" tIns="12700" rIns="0" bIns="0" rtlCol="0">
            <a:spAutoFit/>
          </a:bodyPr>
          <a:lstStyle/>
          <a:p>
            <a:pPr marL="12700" algn="ctr">
              <a:lnSpc>
                <a:spcPct val="150000"/>
              </a:lnSpc>
              <a:spcBef>
                <a:spcPts val="100"/>
              </a:spcBef>
              <a:tabLst>
                <a:tab pos="615315" algn="l"/>
                <a:tab pos="3089275" algn="l"/>
              </a:tabLst>
            </a:pPr>
            <a:r>
              <a:rPr lang="fa-IR" sz="4200" u="heavy" dirty="0">
                <a:solidFill>
                  <a:srgbClr val="F6EFE2"/>
                </a:solidFill>
                <a:uFill>
                  <a:solidFill>
                    <a:srgbClr val="F6EFE2"/>
                  </a:solidFill>
                </a:uFill>
                <a:latin typeface="Times New Roman"/>
                <a:cs typeface="B Nazanin" panose="00000400000000000000" pitchFamily="2" charset="-78"/>
              </a:rPr>
              <a:t>سالانه</a:t>
            </a:r>
          </a:p>
          <a:p>
            <a:pPr marL="12700" algn="r" rtl="1">
              <a:lnSpc>
                <a:spcPct val="150000"/>
              </a:lnSpc>
              <a:spcBef>
                <a:spcPts val="100"/>
              </a:spcBef>
              <a:tabLst>
                <a:tab pos="615315" algn="l"/>
                <a:tab pos="3089275" algn="l"/>
              </a:tabLst>
            </a:pPr>
            <a:r>
              <a:rPr lang="fa-IR" sz="2400" spc="5" dirty="0">
                <a:solidFill>
                  <a:srgbClr val="F6EFE2"/>
                </a:solidFill>
                <a:latin typeface="Trebuchet MS"/>
                <a:cs typeface="B Nazanin" panose="00000400000000000000" pitchFamily="2" charset="-78"/>
              </a:rPr>
              <a:t>. این قالب با کیفیت بالا، طراحی زیبا و قابلیت ویرایش آسان، شما را در جلب توجه و رضایت مشتریان خود یاری می‌دهد. </a:t>
            </a:r>
            <a:endParaRPr sz="2400" dirty="0">
              <a:latin typeface="Trebuchet MS"/>
              <a:cs typeface="B Nazanin" panose="00000400000000000000" pitchFamily="2" charset="-78"/>
            </a:endParaRPr>
          </a:p>
        </p:txBody>
      </p:sp>
      <p:sp>
        <p:nvSpPr>
          <p:cNvPr id="7" name="object 7"/>
          <p:cNvSpPr txBox="1"/>
          <p:nvPr/>
        </p:nvSpPr>
        <p:spPr>
          <a:xfrm>
            <a:off x="2186798" y="3464588"/>
            <a:ext cx="13819505" cy="1397000"/>
          </a:xfrm>
          <a:prstGeom prst="rect">
            <a:avLst/>
          </a:prstGeom>
        </p:spPr>
        <p:txBody>
          <a:bodyPr vert="horz" wrap="square" lIns="0" tIns="12700" rIns="0" bIns="0" rtlCol="0">
            <a:spAutoFit/>
          </a:bodyPr>
          <a:lstStyle/>
          <a:p>
            <a:pPr marL="12700">
              <a:lnSpc>
                <a:spcPct val="100000"/>
              </a:lnSpc>
              <a:spcBef>
                <a:spcPts val="100"/>
              </a:spcBef>
              <a:tabLst>
                <a:tab pos="5418455" algn="l"/>
                <a:tab pos="10918825" algn="l"/>
              </a:tabLst>
            </a:pPr>
            <a:r>
              <a:rPr sz="9000" u="heavy" dirty="0">
                <a:solidFill>
                  <a:srgbClr val="414141"/>
                </a:solidFill>
                <a:uFill>
                  <a:solidFill>
                    <a:srgbClr val="414141"/>
                  </a:solidFill>
                </a:uFill>
                <a:latin typeface="Times New Roman"/>
                <a:cs typeface="B Nazanin" panose="00000400000000000000" pitchFamily="2" charset="-78"/>
              </a:rPr>
              <a:t> </a:t>
            </a:r>
            <a:r>
              <a:rPr sz="9000" u="heavy" spc="-795" dirty="0">
                <a:solidFill>
                  <a:srgbClr val="414141"/>
                </a:solidFill>
                <a:uFill>
                  <a:solidFill>
                    <a:srgbClr val="414141"/>
                  </a:solidFill>
                </a:uFill>
                <a:latin typeface="Times New Roman"/>
                <a:cs typeface="B Nazanin" panose="00000400000000000000" pitchFamily="2" charset="-78"/>
              </a:rPr>
              <a:t> </a:t>
            </a:r>
            <a:r>
              <a:rPr sz="9000" u="heavy" spc="-500" dirty="0">
                <a:solidFill>
                  <a:srgbClr val="414141"/>
                </a:solidFill>
                <a:uFill>
                  <a:solidFill>
                    <a:srgbClr val="414141"/>
                  </a:solidFill>
                </a:uFill>
                <a:latin typeface="Lucida Sans Unicode"/>
                <a:cs typeface="B Nazanin" panose="00000400000000000000" pitchFamily="2" charset="-78"/>
              </a:rPr>
              <a:t>2</a:t>
            </a:r>
            <a:r>
              <a:rPr sz="9000" u="heavy" spc="75" dirty="0">
                <a:solidFill>
                  <a:srgbClr val="414141"/>
                </a:solidFill>
                <a:uFill>
                  <a:solidFill>
                    <a:srgbClr val="414141"/>
                  </a:solidFill>
                </a:uFill>
                <a:latin typeface="Lucida Sans Unicode"/>
                <a:cs typeface="B Nazanin" panose="00000400000000000000" pitchFamily="2" charset="-78"/>
              </a:rPr>
              <a:t>0</a:t>
            </a:r>
            <a:r>
              <a:rPr sz="9000" u="heavy" spc="155" dirty="0">
                <a:solidFill>
                  <a:srgbClr val="414141"/>
                </a:solidFill>
                <a:uFill>
                  <a:solidFill>
                    <a:srgbClr val="414141"/>
                  </a:solidFill>
                </a:uFill>
                <a:latin typeface="Lucida Sans Unicode"/>
                <a:cs typeface="B Nazanin" panose="00000400000000000000" pitchFamily="2" charset="-78"/>
              </a:rPr>
              <a:t>$</a:t>
            </a:r>
            <a:r>
              <a:rPr sz="9000" u="heavy" spc="860" dirty="0">
                <a:solidFill>
                  <a:srgbClr val="414141"/>
                </a:solidFill>
                <a:uFill>
                  <a:solidFill>
                    <a:srgbClr val="414141"/>
                  </a:solidFill>
                </a:uFill>
                <a:latin typeface="Lucida Sans Unicode"/>
                <a:cs typeface="B Nazanin" panose="00000400000000000000" pitchFamily="2" charset="-78"/>
              </a:rPr>
              <a:t> </a:t>
            </a:r>
            <a:r>
              <a:rPr sz="9000" dirty="0">
                <a:solidFill>
                  <a:srgbClr val="414141"/>
                </a:solidFill>
                <a:latin typeface="Lucida Sans Unicode"/>
                <a:cs typeface="B Nazanin" panose="00000400000000000000" pitchFamily="2" charset="-78"/>
              </a:rPr>
              <a:t>	</a:t>
            </a:r>
            <a:r>
              <a:rPr sz="9000" u="heavy" dirty="0">
                <a:solidFill>
                  <a:srgbClr val="414141"/>
                </a:solidFill>
                <a:uFill>
                  <a:solidFill>
                    <a:srgbClr val="414141"/>
                  </a:solidFill>
                </a:uFill>
                <a:latin typeface="Times New Roman"/>
                <a:cs typeface="B Nazanin" panose="00000400000000000000" pitchFamily="2" charset="-78"/>
              </a:rPr>
              <a:t> </a:t>
            </a:r>
            <a:r>
              <a:rPr sz="9000" u="heavy" spc="-869" dirty="0">
                <a:solidFill>
                  <a:srgbClr val="414141"/>
                </a:solidFill>
                <a:uFill>
                  <a:solidFill>
                    <a:srgbClr val="414141"/>
                  </a:solidFill>
                </a:uFill>
                <a:latin typeface="Times New Roman"/>
                <a:cs typeface="B Nazanin" panose="00000400000000000000" pitchFamily="2" charset="-78"/>
              </a:rPr>
              <a:t> </a:t>
            </a:r>
            <a:r>
              <a:rPr sz="9000" u="heavy" spc="-345" dirty="0">
                <a:solidFill>
                  <a:srgbClr val="414141"/>
                </a:solidFill>
                <a:uFill>
                  <a:solidFill>
                    <a:srgbClr val="414141"/>
                  </a:solidFill>
                </a:uFill>
                <a:latin typeface="Lucida Sans Unicode"/>
                <a:cs typeface="B Nazanin" panose="00000400000000000000" pitchFamily="2" charset="-78"/>
              </a:rPr>
              <a:t>3</a:t>
            </a:r>
            <a:r>
              <a:rPr sz="9000" u="heavy" spc="75" dirty="0">
                <a:solidFill>
                  <a:srgbClr val="414141"/>
                </a:solidFill>
                <a:uFill>
                  <a:solidFill>
                    <a:srgbClr val="414141"/>
                  </a:solidFill>
                </a:uFill>
                <a:latin typeface="Lucida Sans Unicode"/>
                <a:cs typeface="B Nazanin" panose="00000400000000000000" pitchFamily="2" charset="-78"/>
              </a:rPr>
              <a:t>0</a:t>
            </a:r>
            <a:r>
              <a:rPr sz="9000" u="heavy" spc="155" dirty="0">
                <a:solidFill>
                  <a:srgbClr val="414141"/>
                </a:solidFill>
                <a:uFill>
                  <a:solidFill>
                    <a:srgbClr val="414141"/>
                  </a:solidFill>
                </a:uFill>
                <a:latin typeface="Lucida Sans Unicode"/>
                <a:cs typeface="B Nazanin" panose="00000400000000000000" pitchFamily="2" charset="-78"/>
              </a:rPr>
              <a:t>$</a:t>
            </a:r>
            <a:r>
              <a:rPr sz="9000" u="heavy" spc="785" dirty="0">
                <a:solidFill>
                  <a:srgbClr val="414141"/>
                </a:solidFill>
                <a:uFill>
                  <a:solidFill>
                    <a:srgbClr val="414141"/>
                  </a:solidFill>
                </a:uFill>
                <a:latin typeface="Lucida Sans Unicode"/>
                <a:cs typeface="B Nazanin" panose="00000400000000000000" pitchFamily="2" charset="-78"/>
              </a:rPr>
              <a:t> </a:t>
            </a:r>
            <a:r>
              <a:rPr sz="9000" dirty="0">
                <a:solidFill>
                  <a:srgbClr val="414141"/>
                </a:solidFill>
                <a:latin typeface="Lucida Sans Unicode"/>
                <a:cs typeface="B Nazanin" panose="00000400000000000000" pitchFamily="2" charset="-78"/>
              </a:rPr>
              <a:t>	</a:t>
            </a:r>
            <a:r>
              <a:rPr sz="9000" u="heavy" spc="-345" dirty="0">
                <a:solidFill>
                  <a:srgbClr val="414141"/>
                </a:solidFill>
                <a:uFill>
                  <a:solidFill>
                    <a:srgbClr val="414141"/>
                  </a:solidFill>
                </a:uFill>
                <a:latin typeface="Lucida Sans Unicode"/>
                <a:cs typeface="B Nazanin" panose="00000400000000000000" pitchFamily="2" charset="-78"/>
              </a:rPr>
              <a:t>3</a:t>
            </a:r>
            <a:r>
              <a:rPr sz="9000" u="heavy" spc="75" dirty="0">
                <a:solidFill>
                  <a:srgbClr val="414141"/>
                </a:solidFill>
                <a:uFill>
                  <a:solidFill>
                    <a:srgbClr val="414141"/>
                  </a:solidFill>
                </a:uFill>
                <a:latin typeface="Lucida Sans Unicode"/>
                <a:cs typeface="B Nazanin" panose="00000400000000000000" pitchFamily="2" charset="-78"/>
              </a:rPr>
              <a:t>00</a:t>
            </a:r>
            <a:r>
              <a:rPr sz="9000" u="heavy" spc="155" dirty="0">
                <a:solidFill>
                  <a:srgbClr val="414141"/>
                </a:solidFill>
                <a:uFill>
                  <a:solidFill>
                    <a:srgbClr val="414141"/>
                  </a:solidFill>
                </a:uFill>
                <a:latin typeface="Lucida Sans Unicode"/>
                <a:cs typeface="B Nazanin" panose="00000400000000000000" pitchFamily="2" charset="-78"/>
              </a:rPr>
              <a:t>$</a:t>
            </a:r>
            <a:endParaRPr sz="9000">
              <a:latin typeface="Lucida Sans Unicode"/>
              <a:cs typeface="B Nazanin" panose="00000400000000000000" pitchFamily="2" charset="-78"/>
            </a:endParaRPr>
          </a:p>
        </p:txBody>
      </p:sp>
      <p:sp>
        <p:nvSpPr>
          <p:cNvPr id="8" name="object 8"/>
          <p:cNvSpPr txBox="1"/>
          <p:nvPr/>
        </p:nvSpPr>
        <p:spPr>
          <a:xfrm>
            <a:off x="7592686" y="5150515"/>
            <a:ext cx="3103245" cy="3395801"/>
          </a:xfrm>
          <a:prstGeom prst="rect">
            <a:avLst/>
          </a:prstGeom>
        </p:spPr>
        <p:txBody>
          <a:bodyPr vert="horz" wrap="square" lIns="0" tIns="12700" rIns="0" bIns="0" rtlCol="0">
            <a:spAutoFit/>
          </a:bodyPr>
          <a:lstStyle/>
          <a:p>
            <a:pPr marL="12700" algn="ctr">
              <a:lnSpc>
                <a:spcPct val="100000"/>
              </a:lnSpc>
              <a:spcBef>
                <a:spcPts val="100"/>
              </a:spcBef>
              <a:tabLst>
                <a:tab pos="3089275" algn="l"/>
              </a:tabLst>
            </a:pPr>
            <a:r>
              <a:rPr lang="fa-IR" sz="4200" u="heavy" dirty="0">
                <a:solidFill>
                  <a:srgbClr val="F6EFE2"/>
                </a:solidFill>
                <a:uFill>
                  <a:solidFill>
                    <a:srgbClr val="F6EFE2"/>
                  </a:solidFill>
                </a:uFill>
                <a:latin typeface="Times New Roman"/>
                <a:cs typeface="B Nazanin" panose="00000400000000000000" pitchFamily="2" charset="-78"/>
              </a:rPr>
              <a:t>ماهانه</a:t>
            </a:r>
          </a:p>
          <a:p>
            <a:pPr marL="12700" algn="ctr">
              <a:lnSpc>
                <a:spcPct val="150000"/>
              </a:lnSpc>
              <a:spcBef>
                <a:spcPts val="100"/>
              </a:spcBef>
              <a:tabLst>
                <a:tab pos="3089275" algn="l"/>
              </a:tabLst>
            </a:pPr>
            <a:r>
              <a:rPr lang="fa-IR" sz="2400" spc="5" dirty="0">
                <a:solidFill>
                  <a:srgbClr val="F6EFE2"/>
                </a:solidFill>
                <a:latin typeface="Trebuchet MS"/>
                <a:cs typeface="B Nazanin" panose="00000400000000000000" pitchFamily="2" charset="-78"/>
              </a:rPr>
              <a:t>. این قالب با کیفیت بالا، طراحی زیبا و قابلیت ویرایش آسان، شما را در جلب توجه و رضایت مشتریان خود یاری می‌دهد. </a:t>
            </a:r>
            <a:endParaRPr sz="2400" dirty="0">
              <a:latin typeface="Trebuchet MS"/>
              <a:cs typeface="B Nazanin" panose="00000400000000000000" pitchFamily="2" charset="-78"/>
            </a:endParaRPr>
          </a:p>
        </p:txBody>
      </p:sp>
      <p:sp>
        <p:nvSpPr>
          <p:cNvPr id="9" name="object 9"/>
          <p:cNvSpPr txBox="1">
            <a:spLocks noGrp="1"/>
          </p:cNvSpPr>
          <p:nvPr>
            <p:ph type="title"/>
          </p:nvPr>
        </p:nvSpPr>
        <p:spPr>
          <a:xfrm>
            <a:off x="3815605" y="946181"/>
            <a:ext cx="10657205" cy="2721258"/>
          </a:xfrm>
          <a:prstGeom prst="rect">
            <a:avLst/>
          </a:prstGeom>
        </p:spPr>
        <p:txBody>
          <a:bodyPr vert="horz" wrap="square" lIns="0" tIns="12700" rIns="0" bIns="0" rtlCol="0">
            <a:spAutoFit/>
          </a:bodyPr>
          <a:lstStyle/>
          <a:p>
            <a:pPr marL="12700" rtl="1">
              <a:lnSpc>
                <a:spcPct val="100000"/>
              </a:lnSpc>
              <a:spcBef>
                <a:spcPts val="100"/>
              </a:spcBef>
            </a:pPr>
            <a:r>
              <a:rPr lang="fa-IR" sz="8800" spc="300" dirty="0">
                <a:cs typeface="B Nazanin" panose="00000400000000000000" pitchFamily="2" charset="-78"/>
              </a:rPr>
              <a:t>یک صفحه قیمت گذاری اضافه کنید</a:t>
            </a:r>
            <a:endParaRPr sz="8800" dirty="0">
              <a:cs typeface="B Nazanin" panose="00000400000000000000" pitchFamily="2" charset="-78"/>
            </a:endParaRPr>
          </a:p>
        </p:txBody>
      </p:sp>
      <p:pic>
        <p:nvPicPr>
          <p:cNvPr id="10" name="object 10"/>
          <p:cNvPicPr/>
          <p:nvPr/>
        </p:nvPicPr>
        <p:blipFill>
          <a:blip r:embed="rId2" cstate="print"/>
          <a:stretch>
            <a:fillRect/>
          </a:stretch>
        </p:blipFill>
        <p:spPr>
          <a:xfrm>
            <a:off x="15552101" y="1059568"/>
            <a:ext cx="1701691" cy="1574800"/>
          </a:xfrm>
          <a:prstGeom prst="rect">
            <a:avLst/>
          </a:prstGeom>
        </p:spPr>
      </p:pic>
      <p:sp>
        <p:nvSpPr>
          <p:cNvPr id="11" name="object 11"/>
          <p:cNvSpPr/>
          <p:nvPr/>
        </p:nvSpPr>
        <p:spPr>
          <a:xfrm>
            <a:off x="1028776" y="1028712"/>
            <a:ext cx="1447800" cy="1447800"/>
          </a:xfrm>
          <a:custGeom>
            <a:avLst/>
            <a:gdLst/>
            <a:ahLst/>
            <a:cxnLst/>
            <a:rect l="l" t="t" r="r" b="b"/>
            <a:pathLst>
              <a:path w="1447800" h="1447800">
                <a:moveTo>
                  <a:pt x="632637" y="727049"/>
                </a:moveTo>
                <a:lnTo>
                  <a:pt x="628853" y="708393"/>
                </a:lnTo>
                <a:lnTo>
                  <a:pt x="618502" y="693191"/>
                </a:lnTo>
                <a:lnTo>
                  <a:pt x="603123" y="682955"/>
                </a:lnTo>
                <a:lnTo>
                  <a:pt x="584263" y="679208"/>
                </a:lnTo>
                <a:lnTo>
                  <a:pt x="48374" y="679208"/>
                </a:lnTo>
                <a:lnTo>
                  <a:pt x="29502" y="682955"/>
                </a:lnTo>
                <a:lnTo>
                  <a:pt x="14135" y="693191"/>
                </a:lnTo>
                <a:lnTo>
                  <a:pt x="3784" y="708393"/>
                </a:lnTo>
                <a:lnTo>
                  <a:pt x="0" y="727049"/>
                </a:lnTo>
                <a:lnTo>
                  <a:pt x="3784" y="745705"/>
                </a:lnTo>
                <a:lnTo>
                  <a:pt x="14135" y="760907"/>
                </a:lnTo>
                <a:lnTo>
                  <a:pt x="29502" y="771144"/>
                </a:lnTo>
                <a:lnTo>
                  <a:pt x="48374" y="774890"/>
                </a:lnTo>
                <a:lnTo>
                  <a:pt x="584263" y="774890"/>
                </a:lnTo>
                <a:lnTo>
                  <a:pt x="603123" y="771144"/>
                </a:lnTo>
                <a:lnTo>
                  <a:pt x="618502" y="760907"/>
                </a:lnTo>
                <a:lnTo>
                  <a:pt x="628853" y="745705"/>
                </a:lnTo>
                <a:lnTo>
                  <a:pt x="632637" y="727049"/>
                </a:lnTo>
                <a:close/>
              </a:path>
              <a:path w="1447800" h="1447800">
                <a:moveTo>
                  <a:pt x="672388" y="823518"/>
                </a:moveTo>
                <a:lnTo>
                  <a:pt x="668959" y="805446"/>
                </a:lnTo>
                <a:lnTo>
                  <a:pt x="658444" y="789571"/>
                </a:lnTo>
                <a:lnTo>
                  <a:pt x="642581" y="779068"/>
                </a:lnTo>
                <a:lnTo>
                  <a:pt x="624509" y="775639"/>
                </a:lnTo>
                <a:lnTo>
                  <a:pt x="606399" y="779272"/>
                </a:lnTo>
                <a:lnTo>
                  <a:pt x="590410" y="789965"/>
                </a:lnTo>
                <a:lnTo>
                  <a:pt x="211493" y="1168882"/>
                </a:lnTo>
                <a:lnTo>
                  <a:pt x="200799" y="1184871"/>
                </a:lnTo>
                <a:lnTo>
                  <a:pt x="197167" y="1202982"/>
                </a:lnTo>
                <a:lnTo>
                  <a:pt x="200596" y="1221041"/>
                </a:lnTo>
                <a:lnTo>
                  <a:pt x="211112" y="1236916"/>
                </a:lnTo>
                <a:lnTo>
                  <a:pt x="226974" y="1247432"/>
                </a:lnTo>
                <a:lnTo>
                  <a:pt x="245046" y="1250861"/>
                </a:lnTo>
                <a:lnTo>
                  <a:pt x="263156" y="1247228"/>
                </a:lnTo>
                <a:lnTo>
                  <a:pt x="279146" y="1236535"/>
                </a:lnTo>
                <a:lnTo>
                  <a:pt x="658063" y="857618"/>
                </a:lnTo>
                <a:lnTo>
                  <a:pt x="668756" y="841616"/>
                </a:lnTo>
                <a:lnTo>
                  <a:pt x="672388" y="823518"/>
                </a:lnTo>
                <a:close/>
              </a:path>
              <a:path w="1447800" h="1447800">
                <a:moveTo>
                  <a:pt x="672388" y="627126"/>
                </a:moveTo>
                <a:lnTo>
                  <a:pt x="279146" y="214109"/>
                </a:lnTo>
                <a:lnTo>
                  <a:pt x="245046" y="199783"/>
                </a:lnTo>
                <a:lnTo>
                  <a:pt x="226974" y="203212"/>
                </a:lnTo>
                <a:lnTo>
                  <a:pt x="211112" y="213728"/>
                </a:lnTo>
                <a:lnTo>
                  <a:pt x="200596" y="229603"/>
                </a:lnTo>
                <a:lnTo>
                  <a:pt x="197167" y="247662"/>
                </a:lnTo>
                <a:lnTo>
                  <a:pt x="200799" y="265772"/>
                </a:lnTo>
                <a:lnTo>
                  <a:pt x="211493" y="281762"/>
                </a:lnTo>
                <a:lnTo>
                  <a:pt x="590410" y="660692"/>
                </a:lnTo>
                <a:lnTo>
                  <a:pt x="606399" y="671372"/>
                </a:lnTo>
                <a:lnTo>
                  <a:pt x="624509" y="675017"/>
                </a:lnTo>
                <a:lnTo>
                  <a:pt x="642581" y="671576"/>
                </a:lnTo>
                <a:lnTo>
                  <a:pt x="658444" y="661073"/>
                </a:lnTo>
                <a:lnTo>
                  <a:pt x="668959" y="645198"/>
                </a:lnTo>
                <a:lnTo>
                  <a:pt x="672388" y="627126"/>
                </a:lnTo>
                <a:close/>
              </a:path>
              <a:path w="1447800" h="1447800">
                <a:moveTo>
                  <a:pt x="771359" y="866317"/>
                </a:moveTo>
                <a:lnTo>
                  <a:pt x="767613" y="847445"/>
                </a:lnTo>
                <a:lnTo>
                  <a:pt x="757377" y="832065"/>
                </a:lnTo>
                <a:lnTo>
                  <a:pt x="742175" y="821728"/>
                </a:lnTo>
                <a:lnTo>
                  <a:pt x="723519" y="817930"/>
                </a:lnTo>
                <a:lnTo>
                  <a:pt x="704862" y="821728"/>
                </a:lnTo>
                <a:lnTo>
                  <a:pt x="689660" y="832065"/>
                </a:lnTo>
                <a:lnTo>
                  <a:pt x="679424" y="847445"/>
                </a:lnTo>
                <a:lnTo>
                  <a:pt x="675678" y="866317"/>
                </a:lnTo>
                <a:lnTo>
                  <a:pt x="675678" y="1402194"/>
                </a:lnTo>
                <a:lnTo>
                  <a:pt x="679424" y="1421066"/>
                </a:lnTo>
                <a:lnTo>
                  <a:pt x="689660" y="1436433"/>
                </a:lnTo>
                <a:lnTo>
                  <a:pt x="704862" y="1446784"/>
                </a:lnTo>
                <a:lnTo>
                  <a:pt x="709828" y="1447800"/>
                </a:lnTo>
                <a:lnTo>
                  <a:pt x="737222" y="1447800"/>
                </a:lnTo>
                <a:lnTo>
                  <a:pt x="742175" y="1446784"/>
                </a:lnTo>
                <a:lnTo>
                  <a:pt x="757377" y="1436433"/>
                </a:lnTo>
                <a:lnTo>
                  <a:pt x="767613" y="1421066"/>
                </a:lnTo>
                <a:lnTo>
                  <a:pt x="771359" y="1402194"/>
                </a:lnTo>
                <a:lnTo>
                  <a:pt x="771359" y="866317"/>
                </a:lnTo>
                <a:close/>
              </a:path>
              <a:path w="1447800" h="1447800">
                <a:moveTo>
                  <a:pt x="773633" y="48374"/>
                </a:moveTo>
                <a:lnTo>
                  <a:pt x="769886" y="29502"/>
                </a:lnTo>
                <a:lnTo>
                  <a:pt x="759650" y="14135"/>
                </a:lnTo>
                <a:lnTo>
                  <a:pt x="744448" y="3784"/>
                </a:lnTo>
                <a:lnTo>
                  <a:pt x="725792" y="0"/>
                </a:lnTo>
                <a:lnTo>
                  <a:pt x="707136" y="3784"/>
                </a:lnTo>
                <a:lnTo>
                  <a:pt x="691934" y="14135"/>
                </a:lnTo>
                <a:lnTo>
                  <a:pt x="681697" y="29502"/>
                </a:lnTo>
                <a:lnTo>
                  <a:pt x="677951" y="48374"/>
                </a:lnTo>
                <a:lnTo>
                  <a:pt x="677951" y="584263"/>
                </a:lnTo>
                <a:lnTo>
                  <a:pt x="681697" y="603123"/>
                </a:lnTo>
                <a:lnTo>
                  <a:pt x="691934" y="618502"/>
                </a:lnTo>
                <a:lnTo>
                  <a:pt x="707136" y="628853"/>
                </a:lnTo>
                <a:lnTo>
                  <a:pt x="725792" y="632637"/>
                </a:lnTo>
                <a:lnTo>
                  <a:pt x="744448" y="628853"/>
                </a:lnTo>
                <a:lnTo>
                  <a:pt x="759650" y="618502"/>
                </a:lnTo>
                <a:lnTo>
                  <a:pt x="769886" y="603123"/>
                </a:lnTo>
                <a:lnTo>
                  <a:pt x="773633" y="584263"/>
                </a:lnTo>
                <a:lnTo>
                  <a:pt x="773633" y="48374"/>
                </a:lnTo>
                <a:close/>
              </a:path>
              <a:path w="1447800" h="1447800">
                <a:moveTo>
                  <a:pt x="1249222" y="1207046"/>
                </a:moveTo>
                <a:lnTo>
                  <a:pt x="855967" y="794029"/>
                </a:lnTo>
                <a:lnTo>
                  <a:pt x="821880" y="779703"/>
                </a:lnTo>
                <a:lnTo>
                  <a:pt x="803808" y="783132"/>
                </a:lnTo>
                <a:lnTo>
                  <a:pt x="787933" y="793648"/>
                </a:lnTo>
                <a:lnTo>
                  <a:pt x="777430" y="809523"/>
                </a:lnTo>
                <a:lnTo>
                  <a:pt x="773988" y="827582"/>
                </a:lnTo>
                <a:lnTo>
                  <a:pt x="777633" y="845693"/>
                </a:lnTo>
                <a:lnTo>
                  <a:pt x="788314" y="861682"/>
                </a:lnTo>
                <a:lnTo>
                  <a:pt x="1167244" y="1240612"/>
                </a:lnTo>
                <a:lnTo>
                  <a:pt x="1183233" y="1251292"/>
                </a:lnTo>
                <a:lnTo>
                  <a:pt x="1201343" y="1254937"/>
                </a:lnTo>
                <a:lnTo>
                  <a:pt x="1219403" y="1251496"/>
                </a:lnTo>
                <a:lnTo>
                  <a:pt x="1235278" y="1240993"/>
                </a:lnTo>
                <a:lnTo>
                  <a:pt x="1245793" y="1225118"/>
                </a:lnTo>
                <a:lnTo>
                  <a:pt x="1249222" y="1207046"/>
                </a:lnTo>
                <a:close/>
              </a:path>
              <a:path w="1447800" h="1447800">
                <a:moveTo>
                  <a:pt x="1252397" y="246773"/>
                </a:moveTo>
                <a:lnTo>
                  <a:pt x="1248968" y="228714"/>
                </a:lnTo>
                <a:lnTo>
                  <a:pt x="1238453" y="212839"/>
                </a:lnTo>
                <a:lnTo>
                  <a:pt x="1222590" y="202323"/>
                </a:lnTo>
                <a:lnTo>
                  <a:pt x="1204518" y="198894"/>
                </a:lnTo>
                <a:lnTo>
                  <a:pt x="1186408" y="202526"/>
                </a:lnTo>
                <a:lnTo>
                  <a:pt x="1170419" y="213220"/>
                </a:lnTo>
                <a:lnTo>
                  <a:pt x="791502" y="592150"/>
                </a:lnTo>
                <a:lnTo>
                  <a:pt x="780808" y="608139"/>
                </a:lnTo>
                <a:lnTo>
                  <a:pt x="777176" y="626237"/>
                </a:lnTo>
                <a:lnTo>
                  <a:pt x="780605" y="644309"/>
                </a:lnTo>
                <a:lnTo>
                  <a:pt x="791121" y="660184"/>
                </a:lnTo>
                <a:lnTo>
                  <a:pt x="806983" y="670687"/>
                </a:lnTo>
                <a:lnTo>
                  <a:pt x="825055" y="674128"/>
                </a:lnTo>
                <a:lnTo>
                  <a:pt x="843165" y="670483"/>
                </a:lnTo>
                <a:lnTo>
                  <a:pt x="859155" y="659803"/>
                </a:lnTo>
                <a:lnTo>
                  <a:pt x="1238072" y="280873"/>
                </a:lnTo>
                <a:lnTo>
                  <a:pt x="1248765" y="264883"/>
                </a:lnTo>
                <a:lnTo>
                  <a:pt x="1252397" y="246773"/>
                </a:lnTo>
                <a:close/>
              </a:path>
              <a:path w="1447800" h="1447800">
                <a:moveTo>
                  <a:pt x="1447711" y="715238"/>
                </a:moveTo>
                <a:lnTo>
                  <a:pt x="1446784" y="710666"/>
                </a:lnTo>
                <a:lnTo>
                  <a:pt x="1436433" y="695464"/>
                </a:lnTo>
                <a:lnTo>
                  <a:pt x="1421066" y="685228"/>
                </a:lnTo>
                <a:lnTo>
                  <a:pt x="1402194" y="681482"/>
                </a:lnTo>
                <a:lnTo>
                  <a:pt x="866317" y="681482"/>
                </a:lnTo>
                <a:lnTo>
                  <a:pt x="847445" y="685228"/>
                </a:lnTo>
                <a:lnTo>
                  <a:pt x="832078" y="695464"/>
                </a:lnTo>
                <a:lnTo>
                  <a:pt x="821728" y="710666"/>
                </a:lnTo>
                <a:lnTo>
                  <a:pt x="817930" y="729322"/>
                </a:lnTo>
                <a:lnTo>
                  <a:pt x="821728" y="747979"/>
                </a:lnTo>
                <a:lnTo>
                  <a:pt x="832078" y="763181"/>
                </a:lnTo>
                <a:lnTo>
                  <a:pt x="847445" y="773417"/>
                </a:lnTo>
                <a:lnTo>
                  <a:pt x="866317" y="777163"/>
                </a:lnTo>
                <a:lnTo>
                  <a:pt x="1402194" y="777163"/>
                </a:lnTo>
                <a:lnTo>
                  <a:pt x="1421066" y="773417"/>
                </a:lnTo>
                <a:lnTo>
                  <a:pt x="1436433" y="763181"/>
                </a:lnTo>
                <a:lnTo>
                  <a:pt x="1446784" y="747979"/>
                </a:lnTo>
                <a:lnTo>
                  <a:pt x="1447711" y="743407"/>
                </a:lnTo>
                <a:lnTo>
                  <a:pt x="1447711" y="715238"/>
                </a:lnTo>
                <a:close/>
              </a:path>
            </a:pathLst>
          </a:custGeom>
          <a:solidFill>
            <a:srgbClr val="414141"/>
          </a:solidFill>
        </p:spPr>
        <p:txBody>
          <a:bodyPr wrap="square" lIns="0" tIns="0" rIns="0" bIns="0" rtlCol="0"/>
          <a:lstStyle/>
          <a:p>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4006" y="2951179"/>
            <a:ext cx="5189855" cy="1397000"/>
          </a:xfrm>
          <a:prstGeom prst="rect">
            <a:avLst/>
          </a:prstGeom>
        </p:spPr>
        <p:txBody>
          <a:bodyPr vert="horz" wrap="square" lIns="0" tIns="12700" rIns="0" bIns="0" rtlCol="0">
            <a:spAutoFit/>
          </a:bodyPr>
          <a:lstStyle/>
          <a:p>
            <a:pPr marL="12700" algn="r" rtl="1">
              <a:lnSpc>
                <a:spcPct val="100000"/>
              </a:lnSpc>
              <a:spcBef>
                <a:spcPts val="100"/>
              </a:spcBef>
            </a:pPr>
            <a:r>
              <a:rPr lang="fa-IR" sz="9000" spc="190" dirty="0">
                <a:solidFill>
                  <a:srgbClr val="F6EFE2"/>
                </a:solidFill>
                <a:latin typeface="Lucida Sans Unicode"/>
                <a:cs typeface="B Nazanin" panose="00000400000000000000" pitchFamily="2" charset="-78"/>
              </a:rPr>
              <a:t>درباره ما</a:t>
            </a:r>
            <a:endParaRPr sz="9000" dirty="0">
              <a:latin typeface="Lucida Sans Unicode"/>
              <a:cs typeface="B Nazanin" panose="00000400000000000000" pitchFamily="2" charset="-78"/>
            </a:endParaRPr>
          </a:p>
        </p:txBody>
      </p:sp>
      <p:sp>
        <p:nvSpPr>
          <p:cNvPr id="3" name="object 3"/>
          <p:cNvSpPr txBox="1"/>
          <p:nvPr/>
        </p:nvSpPr>
        <p:spPr>
          <a:xfrm>
            <a:off x="1344006" y="5020309"/>
            <a:ext cx="6049645" cy="4779514"/>
          </a:xfrm>
          <a:prstGeom prst="rect">
            <a:avLst/>
          </a:prstGeom>
        </p:spPr>
        <p:txBody>
          <a:bodyPr vert="horz" wrap="square" lIns="0" tIns="12700" rIns="0" bIns="0" rtlCol="0">
            <a:spAutoFit/>
          </a:bodyPr>
          <a:lstStyle/>
          <a:p>
            <a:pPr marL="12700" marR="5080" algn="r" rtl="1">
              <a:lnSpc>
                <a:spcPct val="150000"/>
              </a:lnSpc>
              <a:spcBef>
                <a:spcPts val="100"/>
              </a:spcBef>
            </a:pPr>
            <a:r>
              <a:rPr lang="fa-IR" sz="4200" spc="145" dirty="0">
                <a:solidFill>
                  <a:srgbClr val="414141"/>
                </a:solidFill>
                <a:latin typeface="Lucida Sans Unicode"/>
                <a:cs typeface="B Nazanin" panose="00000400000000000000" pitchFamily="2" charset="-78"/>
              </a:rPr>
              <a:t>. این قالب با کیفیت بالا، طراحی زیبا و قابلیت ویرایش آسان، شما را در جلب توجه و رضایت مشتریان خود یاری می‌دهد. </a:t>
            </a:r>
            <a:endParaRPr sz="4200" dirty="0">
              <a:latin typeface="Lucida Sans Unicode"/>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8536" cy="10287011"/>
            <a:chOff x="0" y="0"/>
            <a:chExt cx="18288536" cy="10287011"/>
          </a:xfrm>
        </p:grpSpPr>
        <p:pic>
          <p:nvPicPr>
            <p:cNvPr id="3" name="object 3"/>
            <p:cNvPicPr/>
            <p:nvPr/>
          </p:nvPicPr>
          <p:blipFill>
            <a:blip r:embed="rId2">
              <a:extLst>
                <a:ext uri="{28A0092B-C50C-407E-A947-70E740481C1C}">
                  <a14:useLocalDpi xmlns:a14="http://schemas.microsoft.com/office/drawing/2010/main" val="0"/>
                </a:ext>
              </a:extLst>
            </a:blip>
            <a:srcRect/>
            <a:stretch/>
          </p:blipFill>
          <p:spPr>
            <a:xfrm>
              <a:off x="0" y="571500"/>
              <a:ext cx="9143999" cy="9143999"/>
            </a:xfrm>
            <a:prstGeom prst="rect">
              <a:avLst/>
            </a:prstGeom>
          </p:spPr>
        </p:pic>
        <p:sp>
          <p:nvSpPr>
            <p:cNvPr id="4" name="object 4"/>
            <p:cNvSpPr/>
            <p:nvPr/>
          </p:nvSpPr>
          <p:spPr>
            <a:xfrm>
              <a:off x="7821583" y="0"/>
              <a:ext cx="2645410" cy="2339975"/>
            </a:xfrm>
            <a:custGeom>
              <a:avLst/>
              <a:gdLst/>
              <a:ahLst/>
              <a:cxnLst/>
              <a:rect l="l" t="t" r="r" b="b"/>
              <a:pathLst>
                <a:path w="2645409" h="2339975">
                  <a:moveTo>
                    <a:pt x="2644833" y="2339693"/>
                  </a:moveTo>
                  <a:lnTo>
                    <a:pt x="0" y="2339693"/>
                  </a:lnTo>
                  <a:lnTo>
                    <a:pt x="0" y="0"/>
                  </a:lnTo>
                  <a:lnTo>
                    <a:pt x="2644833" y="0"/>
                  </a:lnTo>
                  <a:lnTo>
                    <a:pt x="2644833" y="2339693"/>
                  </a:lnTo>
                  <a:close/>
                </a:path>
              </a:pathLst>
            </a:custGeom>
            <a:solidFill>
              <a:srgbClr val="C7B3E1"/>
            </a:solidFill>
          </p:spPr>
          <p:txBody>
            <a:bodyPr wrap="square" lIns="0" tIns="0" rIns="0" bIns="0" rtlCol="0"/>
            <a:lstStyle/>
            <a:p>
              <a:pPr algn="r" rtl="1"/>
              <a:endParaRPr>
                <a:cs typeface="B Nazanin" panose="00000400000000000000" pitchFamily="2" charset="-78"/>
              </a:endParaRPr>
            </a:p>
          </p:txBody>
        </p:sp>
        <p:sp>
          <p:nvSpPr>
            <p:cNvPr id="5" name="object 5"/>
            <p:cNvSpPr/>
            <p:nvPr/>
          </p:nvSpPr>
          <p:spPr>
            <a:xfrm>
              <a:off x="7821434" y="11"/>
              <a:ext cx="10466705" cy="10287000"/>
            </a:xfrm>
            <a:custGeom>
              <a:avLst/>
              <a:gdLst/>
              <a:ahLst/>
              <a:cxnLst/>
              <a:rect l="l" t="t" r="r" b="b"/>
              <a:pathLst>
                <a:path w="10466705" h="10287000">
                  <a:moveTo>
                    <a:pt x="10466553" y="2320633"/>
                  </a:moveTo>
                  <a:lnTo>
                    <a:pt x="2683002" y="2320633"/>
                  </a:lnTo>
                  <a:lnTo>
                    <a:pt x="2683002" y="0"/>
                  </a:lnTo>
                  <a:lnTo>
                    <a:pt x="2644902" y="0"/>
                  </a:lnTo>
                  <a:lnTo>
                    <a:pt x="2644902" y="2320633"/>
                  </a:lnTo>
                  <a:lnTo>
                    <a:pt x="38214" y="2320633"/>
                  </a:lnTo>
                  <a:lnTo>
                    <a:pt x="38214" y="0"/>
                  </a:lnTo>
                  <a:lnTo>
                    <a:pt x="114" y="0"/>
                  </a:lnTo>
                  <a:lnTo>
                    <a:pt x="114" y="2320633"/>
                  </a:lnTo>
                  <a:lnTo>
                    <a:pt x="0" y="2358733"/>
                  </a:lnTo>
                  <a:lnTo>
                    <a:pt x="2644902" y="2358733"/>
                  </a:lnTo>
                  <a:lnTo>
                    <a:pt x="2644902" y="10286987"/>
                  </a:lnTo>
                  <a:lnTo>
                    <a:pt x="2683002" y="10286987"/>
                  </a:lnTo>
                  <a:lnTo>
                    <a:pt x="2683002" y="2358733"/>
                  </a:lnTo>
                  <a:lnTo>
                    <a:pt x="10466553" y="2358733"/>
                  </a:lnTo>
                  <a:lnTo>
                    <a:pt x="10466553" y="2320633"/>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6" name="object 6"/>
            <p:cNvSpPr/>
            <p:nvPr/>
          </p:nvSpPr>
          <p:spPr>
            <a:xfrm>
              <a:off x="14189611" y="8595996"/>
              <a:ext cx="4098925" cy="1066800"/>
            </a:xfrm>
            <a:custGeom>
              <a:avLst/>
              <a:gdLst/>
              <a:ahLst/>
              <a:cxnLst/>
              <a:rect l="l" t="t" r="r" b="b"/>
              <a:pathLst>
                <a:path w="4098925" h="1066800">
                  <a:moveTo>
                    <a:pt x="4098388" y="1066799"/>
                  </a:moveTo>
                  <a:lnTo>
                    <a:pt x="0" y="1066799"/>
                  </a:lnTo>
                  <a:lnTo>
                    <a:pt x="0" y="0"/>
                  </a:lnTo>
                  <a:lnTo>
                    <a:pt x="4098388" y="0"/>
                  </a:lnTo>
                  <a:lnTo>
                    <a:pt x="4098388" y="1066799"/>
                  </a:lnTo>
                  <a:close/>
                </a:path>
              </a:pathLst>
            </a:custGeom>
            <a:solidFill>
              <a:srgbClr val="958B40"/>
            </a:solidFill>
          </p:spPr>
          <p:txBody>
            <a:bodyPr wrap="square" lIns="0" tIns="0" rIns="0" bIns="0" rtlCol="0"/>
            <a:lstStyle/>
            <a:p>
              <a:pPr algn="r" rtl="1"/>
              <a:endParaRPr>
                <a:cs typeface="B Nazanin" panose="00000400000000000000" pitchFamily="2" charset="-78"/>
              </a:endParaRPr>
            </a:p>
          </p:txBody>
        </p:sp>
        <p:sp>
          <p:nvSpPr>
            <p:cNvPr id="7" name="object 7"/>
            <p:cNvSpPr/>
            <p:nvPr/>
          </p:nvSpPr>
          <p:spPr>
            <a:xfrm>
              <a:off x="10466261" y="8557907"/>
              <a:ext cx="7821930" cy="1123950"/>
            </a:xfrm>
            <a:custGeom>
              <a:avLst/>
              <a:gdLst/>
              <a:ahLst/>
              <a:cxnLst/>
              <a:rect l="l" t="t" r="r" b="b"/>
              <a:pathLst>
                <a:path w="7821930" h="1123950">
                  <a:moveTo>
                    <a:pt x="7821727" y="1085850"/>
                  </a:moveTo>
                  <a:lnTo>
                    <a:pt x="0" y="1085850"/>
                  </a:lnTo>
                  <a:lnTo>
                    <a:pt x="0" y="1123950"/>
                  </a:lnTo>
                  <a:lnTo>
                    <a:pt x="7821727" y="1123950"/>
                  </a:lnTo>
                  <a:lnTo>
                    <a:pt x="7821727" y="1085850"/>
                  </a:lnTo>
                  <a:close/>
                </a:path>
                <a:path w="7821930" h="1123950">
                  <a:moveTo>
                    <a:pt x="7821727" y="0"/>
                  </a:moveTo>
                  <a:lnTo>
                    <a:pt x="0" y="0"/>
                  </a:lnTo>
                  <a:lnTo>
                    <a:pt x="0" y="38100"/>
                  </a:lnTo>
                  <a:lnTo>
                    <a:pt x="7821727" y="38100"/>
                  </a:lnTo>
                  <a:lnTo>
                    <a:pt x="7821727" y="0"/>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8" name="object 8"/>
            <p:cNvSpPr/>
            <p:nvPr/>
          </p:nvSpPr>
          <p:spPr>
            <a:xfrm>
              <a:off x="14208639" y="8578766"/>
              <a:ext cx="0" cy="1081405"/>
            </a:xfrm>
            <a:custGeom>
              <a:avLst/>
              <a:gdLst/>
              <a:ahLst/>
              <a:cxnLst/>
              <a:rect l="l" t="t" r="r" b="b"/>
              <a:pathLst>
                <a:path h="1081404">
                  <a:moveTo>
                    <a:pt x="0" y="1080829"/>
                  </a:moveTo>
                  <a:lnTo>
                    <a:pt x="0" y="0"/>
                  </a:lnTo>
                </a:path>
              </a:pathLst>
            </a:custGeom>
            <a:ln w="38099">
              <a:solidFill>
                <a:srgbClr val="414141"/>
              </a:solidFill>
            </a:ln>
          </p:spPr>
          <p:txBody>
            <a:bodyPr wrap="square" lIns="0" tIns="0" rIns="0" bIns="0" rtlCol="0"/>
            <a:lstStyle/>
            <a:p>
              <a:pPr algn="r" rtl="1"/>
              <a:endParaRPr>
                <a:cs typeface="B Nazanin" panose="00000400000000000000" pitchFamily="2" charset="-78"/>
              </a:endParaRPr>
            </a:p>
          </p:txBody>
        </p:sp>
      </p:grpSp>
      <p:sp>
        <p:nvSpPr>
          <p:cNvPr id="9" name="object 9"/>
          <p:cNvSpPr txBox="1">
            <a:spLocks noGrp="1"/>
          </p:cNvSpPr>
          <p:nvPr>
            <p:ph type="title"/>
          </p:nvPr>
        </p:nvSpPr>
        <p:spPr>
          <a:xfrm>
            <a:off x="11075478" y="2662714"/>
            <a:ext cx="4002404" cy="1397819"/>
          </a:xfrm>
          <a:prstGeom prst="rect">
            <a:avLst/>
          </a:prstGeom>
        </p:spPr>
        <p:txBody>
          <a:bodyPr vert="horz" wrap="square" lIns="0" tIns="12700" rIns="0" bIns="0" rtlCol="0">
            <a:spAutoFit/>
          </a:bodyPr>
          <a:lstStyle/>
          <a:p>
            <a:pPr marL="12700" marR="5080" rtl="1">
              <a:lnSpc>
                <a:spcPct val="100000"/>
              </a:lnSpc>
              <a:spcBef>
                <a:spcPts val="100"/>
              </a:spcBef>
            </a:pPr>
            <a:r>
              <a:rPr lang="fa-IR" sz="9000" spc="30" dirty="0">
                <a:cs typeface="B Nazanin" panose="00000400000000000000" pitchFamily="2" charset="-78"/>
              </a:rPr>
              <a:t>تاریخ ما</a:t>
            </a:r>
            <a:endParaRPr sz="9000" dirty="0">
              <a:cs typeface="B Nazanin" panose="00000400000000000000" pitchFamily="2" charset="-78"/>
            </a:endParaRPr>
          </a:p>
        </p:txBody>
      </p:sp>
      <p:sp>
        <p:nvSpPr>
          <p:cNvPr id="10" name="object 10"/>
          <p:cNvSpPr txBox="1"/>
          <p:nvPr/>
        </p:nvSpPr>
        <p:spPr>
          <a:xfrm>
            <a:off x="11075478" y="5117756"/>
            <a:ext cx="6181725" cy="2092239"/>
          </a:xfrm>
          <a:prstGeom prst="rect">
            <a:avLst/>
          </a:prstGeom>
        </p:spPr>
        <p:txBody>
          <a:bodyPr vert="horz" wrap="square" lIns="0" tIns="12700" rIns="0" bIns="0" rtlCol="0">
            <a:spAutoFit/>
          </a:bodyPr>
          <a:lstStyle/>
          <a:p>
            <a:pPr marL="12700" marR="5080" algn="r" rtl="1">
              <a:lnSpc>
                <a:spcPct val="150000"/>
              </a:lnSpc>
              <a:spcBef>
                <a:spcPts val="100"/>
              </a:spcBef>
            </a:pPr>
            <a:r>
              <a:rPr lang="fa-IR" sz="2300" spc="55" dirty="0">
                <a:solidFill>
                  <a:srgbClr val="414141"/>
                </a:solidFill>
                <a:latin typeface="Lucida Sans Unicode"/>
                <a:cs typeface="B Nazanin" panose="00000400000000000000" pitchFamily="2" charset="-78"/>
              </a:rPr>
              <a:t>. اگر شما علاقه‌مند به خرید این قالب هستید، می‌توانید از لینک زیر اقدام کنید. این قالب با قیمت مناسب و با تخفیف ویژه برای مدت محدود در دسترس شماست. پس از دیر نکنید و این قالب را همین حالا دانلود و خریداری کنید</a:t>
            </a:r>
            <a:endParaRPr sz="2300" dirty="0">
              <a:latin typeface="Lucida Sans Unicode"/>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53819" y="6069193"/>
            <a:ext cx="2323080" cy="2323071"/>
          </a:xfrm>
          <a:prstGeom prst="rect">
            <a:avLst/>
          </a:prstGeom>
        </p:spPr>
      </p:pic>
      <p:pic>
        <p:nvPicPr>
          <p:cNvPr id="3" name="object 3"/>
          <p:cNvPicPr/>
          <p:nvPr/>
        </p:nvPicPr>
        <p:blipFill>
          <a:blip r:embed="rId3" cstate="print"/>
          <a:stretch>
            <a:fillRect/>
          </a:stretch>
        </p:blipFill>
        <p:spPr>
          <a:xfrm>
            <a:off x="14114699" y="1966662"/>
            <a:ext cx="2323080" cy="2323071"/>
          </a:xfrm>
          <a:prstGeom prst="rect">
            <a:avLst/>
          </a:prstGeom>
        </p:spPr>
      </p:pic>
      <p:pic>
        <p:nvPicPr>
          <p:cNvPr id="4" name="object 4"/>
          <p:cNvPicPr/>
          <p:nvPr/>
        </p:nvPicPr>
        <p:blipFill>
          <a:blip r:embed="rId4" cstate="print"/>
          <a:stretch>
            <a:fillRect/>
          </a:stretch>
        </p:blipFill>
        <p:spPr>
          <a:xfrm>
            <a:off x="10753819" y="1966662"/>
            <a:ext cx="2323080" cy="2323071"/>
          </a:xfrm>
          <a:prstGeom prst="rect">
            <a:avLst/>
          </a:prstGeom>
        </p:spPr>
      </p:pic>
      <p:pic>
        <p:nvPicPr>
          <p:cNvPr id="5" name="object 5"/>
          <p:cNvPicPr/>
          <p:nvPr/>
        </p:nvPicPr>
        <p:blipFill>
          <a:blip r:embed="rId5" cstate="print"/>
          <a:stretch>
            <a:fillRect/>
          </a:stretch>
        </p:blipFill>
        <p:spPr>
          <a:xfrm>
            <a:off x="14114699" y="6069193"/>
            <a:ext cx="2323080" cy="2323071"/>
          </a:xfrm>
          <a:prstGeom prst="rect">
            <a:avLst/>
          </a:prstGeom>
        </p:spPr>
      </p:pic>
      <p:sp>
        <p:nvSpPr>
          <p:cNvPr id="6" name="object 6"/>
          <p:cNvSpPr/>
          <p:nvPr/>
        </p:nvSpPr>
        <p:spPr>
          <a:xfrm>
            <a:off x="0" y="0"/>
            <a:ext cx="855344" cy="1009650"/>
          </a:xfrm>
          <a:custGeom>
            <a:avLst/>
            <a:gdLst/>
            <a:ahLst/>
            <a:cxnLst/>
            <a:rect l="l" t="t" r="r" b="b"/>
            <a:pathLst>
              <a:path w="855344" h="1009650">
                <a:moveTo>
                  <a:pt x="854984" y="1009650"/>
                </a:moveTo>
                <a:lnTo>
                  <a:pt x="0" y="1009650"/>
                </a:lnTo>
                <a:lnTo>
                  <a:pt x="0" y="0"/>
                </a:lnTo>
                <a:lnTo>
                  <a:pt x="854984" y="0"/>
                </a:lnTo>
                <a:lnTo>
                  <a:pt x="854984" y="1009650"/>
                </a:lnTo>
                <a:close/>
              </a:path>
            </a:pathLst>
          </a:custGeom>
          <a:solidFill>
            <a:srgbClr val="958B40"/>
          </a:solidFill>
        </p:spPr>
        <p:txBody>
          <a:bodyPr wrap="square" lIns="0" tIns="0" rIns="0" bIns="0" rtlCol="0"/>
          <a:lstStyle/>
          <a:p>
            <a:endParaRPr>
              <a:cs typeface="B Nazanin" panose="00000400000000000000" pitchFamily="2" charset="-78"/>
            </a:endParaRPr>
          </a:p>
        </p:txBody>
      </p:sp>
      <p:sp>
        <p:nvSpPr>
          <p:cNvPr id="7" name="object 7"/>
          <p:cNvSpPr/>
          <p:nvPr/>
        </p:nvSpPr>
        <p:spPr>
          <a:xfrm>
            <a:off x="835934" y="8162451"/>
            <a:ext cx="7505700" cy="2124710"/>
          </a:xfrm>
          <a:custGeom>
            <a:avLst/>
            <a:gdLst/>
            <a:ahLst/>
            <a:cxnLst/>
            <a:rect l="l" t="t" r="r" b="b"/>
            <a:pathLst>
              <a:path w="7505700" h="2124709">
                <a:moveTo>
                  <a:pt x="7505364" y="2124548"/>
                </a:moveTo>
                <a:lnTo>
                  <a:pt x="0" y="2124548"/>
                </a:lnTo>
                <a:lnTo>
                  <a:pt x="0" y="0"/>
                </a:lnTo>
                <a:lnTo>
                  <a:pt x="7505364" y="0"/>
                </a:lnTo>
                <a:lnTo>
                  <a:pt x="7505364" y="2124548"/>
                </a:lnTo>
                <a:close/>
              </a:path>
            </a:pathLst>
          </a:custGeom>
          <a:solidFill>
            <a:srgbClr val="EC7842"/>
          </a:solidFill>
        </p:spPr>
        <p:txBody>
          <a:bodyPr wrap="square" lIns="0" tIns="0" rIns="0" bIns="0" rtlCol="0"/>
          <a:lstStyle/>
          <a:p>
            <a:endParaRPr>
              <a:cs typeface="B Nazanin" panose="00000400000000000000" pitchFamily="2" charset="-78"/>
            </a:endParaRPr>
          </a:p>
        </p:txBody>
      </p:sp>
      <p:grpSp>
        <p:nvGrpSpPr>
          <p:cNvPr id="8" name="object 8"/>
          <p:cNvGrpSpPr/>
          <p:nvPr/>
        </p:nvGrpSpPr>
        <p:grpSpPr>
          <a:xfrm>
            <a:off x="0" y="0"/>
            <a:ext cx="18288000" cy="10287000"/>
            <a:chOff x="0" y="0"/>
            <a:chExt cx="18288000" cy="10287000"/>
          </a:xfrm>
        </p:grpSpPr>
        <p:sp>
          <p:nvSpPr>
            <p:cNvPr id="9" name="object 9"/>
            <p:cNvSpPr/>
            <p:nvPr/>
          </p:nvSpPr>
          <p:spPr>
            <a:xfrm>
              <a:off x="0" y="11"/>
              <a:ext cx="18288000" cy="10287000"/>
            </a:xfrm>
            <a:custGeom>
              <a:avLst/>
              <a:gdLst/>
              <a:ahLst/>
              <a:cxnLst/>
              <a:rect l="l" t="t" r="r" b="b"/>
              <a:pathLst>
                <a:path w="18288000" h="10287000">
                  <a:moveTo>
                    <a:pt x="8379346" y="8143126"/>
                  </a:moveTo>
                  <a:lnTo>
                    <a:pt x="8341246" y="8143126"/>
                  </a:lnTo>
                  <a:lnTo>
                    <a:pt x="8341246" y="10286987"/>
                  </a:lnTo>
                  <a:lnTo>
                    <a:pt x="8379346" y="10286987"/>
                  </a:lnTo>
                  <a:lnTo>
                    <a:pt x="8379346" y="8143126"/>
                  </a:lnTo>
                  <a:close/>
                </a:path>
                <a:path w="18288000" h="10287000">
                  <a:moveTo>
                    <a:pt x="18287988" y="990600"/>
                  </a:moveTo>
                  <a:lnTo>
                    <a:pt x="874001" y="990600"/>
                  </a:lnTo>
                  <a:lnTo>
                    <a:pt x="874001" y="0"/>
                  </a:lnTo>
                  <a:lnTo>
                    <a:pt x="835901" y="0"/>
                  </a:lnTo>
                  <a:lnTo>
                    <a:pt x="835901" y="990600"/>
                  </a:lnTo>
                  <a:lnTo>
                    <a:pt x="0" y="990600"/>
                  </a:lnTo>
                  <a:lnTo>
                    <a:pt x="0" y="1028700"/>
                  </a:lnTo>
                  <a:lnTo>
                    <a:pt x="835901" y="1028700"/>
                  </a:lnTo>
                  <a:lnTo>
                    <a:pt x="835901" y="10286962"/>
                  </a:lnTo>
                  <a:lnTo>
                    <a:pt x="874001" y="10286962"/>
                  </a:lnTo>
                  <a:lnTo>
                    <a:pt x="874001" y="1028700"/>
                  </a:lnTo>
                  <a:lnTo>
                    <a:pt x="18287988" y="1028700"/>
                  </a:lnTo>
                  <a:lnTo>
                    <a:pt x="18287988" y="990600"/>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10" name="object 10"/>
            <p:cNvSpPr/>
            <p:nvPr/>
          </p:nvSpPr>
          <p:spPr>
            <a:xfrm>
              <a:off x="835934" y="8143401"/>
              <a:ext cx="7544434" cy="0"/>
            </a:xfrm>
            <a:custGeom>
              <a:avLst/>
              <a:gdLst/>
              <a:ahLst/>
              <a:cxnLst/>
              <a:rect l="l" t="t" r="r" b="b"/>
              <a:pathLst>
                <a:path w="7544434">
                  <a:moveTo>
                    <a:pt x="0" y="0"/>
                  </a:moveTo>
                  <a:lnTo>
                    <a:pt x="7544402" y="0"/>
                  </a:lnTo>
                </a:path>
              </a:pathLst>
            </a:custGeom>
            <a:ln w="38099">
              <a:solidFill>
                <a:srgbClr val="414141"/>
              </a:solidFill>
            </a:ln>
          </p:spPr>
          <p:txBody>
            <a:bodyPr wrap="square" lIns="0" tIns="0" rIns="0" bIns="0" rtlCol="0"/>
            <a:lstStyle/>
            <a:p>
              <a:endParaRPr>
                <a:cs typeface="B Nazanin" panose="00000400000000000000" pitchFamily="2" charset="-78"/>
              </a:endParaRPr>
            </a:p>
          </p:txBody>
        </p:sp>
        <p:sp>
          <p:nvSpPr>
            <p:cNvPr id="11" name="object 11"/>
            <p:cNvSpPr/>
            <p:nvPr/>
          </p:nvSpPr>
          <p:spPr>
            <a:xfrm>
              <a:off x="10753828" y="2372281"/>
              <a:ext cx="2323465" cy="1917700"/>
            </a:xfrm>
            <a:custGeom>
              <a:avLst/>
              <a:gdLst/>
              <a:ahLst/>
              <a:cxnLst/>
              <a:rect l="l" t="t" r="r" b="b"/>
              <a:pathLst>
                <a:path w="2323464" h="1917700">
                  <a:moveTo>
                    <a:pt x="8607" y="613792"/>
                  </a:moveTo>
                  <a:lnTo>
                    <a:pt x="3850" y="660646"/>
                  </a:lnTo>
                  <a:lnTo>
                    <a:pt x="968" y="708032"/>
                  </a:lnTo>
                  <a:lnTo>
                    <a:pt x="0" y="755910"/>
                  </a:lnTo>
                  <a:lnTo>
                    <a:pt x="968" y="803788"/>
                  </a:lnTo>
                  <a:lnTo>
                    <a:pt x="3850" y="851173"/>
                  </a:lnTo>
                  <a:lnTo>
                    <a:pt x="8607" y="898028"/>
                  </a:lnTo>
                  <a:lnTo>
                    <a:pt x="15202" y="944316"/>
                  </a:lnTo>
                  <a:lnTo>
                    <a:pt x="23598" y="989998"/>
                  </a:lnTo>
                  <a:lnTo>
                    <a:pt x="33757" y="1035039"/>
                  </a:lnTo>
                  <a:lnTo>
                    <a:pt x="45642" y="1079399"/>
                  </a:lnTo>
                  <a:lnTo>
                    <a:pt x="59215" y="1123043"/>
                  </a:lnTo>
                  <a:lnTo>
                    <a:pt x="74440" y="1165932"/>
                  </a:lnTo>
                  <a:lnTo>
                    <a:pt x="91278" y="1208029"/>
                  </a:lnTo>
                  <a:lnTo>
                    <a:pt x="109693" y="1249298"/>
                  </a:lnTo>
                  <a:lnTo>
                    <a:pt x="129647" y="1289699"/>
                  </a:lnTo>
                  <a:lnTo>
                    <a:pt x="151103" y="1329197"/>
                  </a:lnTo>
                  <a:lnTo>
                    <a:pt x="174023" y="1367754"/>
                  </a:lnTo>
                  <a:lnTo>
                    <a:pt x="198370" y="1405332"/>
                  </a:lnTo>
                  <a:lnTo>
                    <a:pt x="224107" y="1441894"/>
                  </a:lnTo>
                  <a:lnTo>
                    <a:pt x="251196" y="1477402"/>
                  </a:lnTo>
                  <a:lnTo>
                    <a:pt x="279600" y="1511820"/>
                  </a:lnTo>
                  <a:lnTo>
                    <a:pt x="309282" y="1545110"/>
                  </a:lnTo>
                  <a:lnTo>
                    <a:pt x="340203" y="1577235"/>
                  </a:lnTo>
                  <a:lnTo>
                    <a:pt x="372328" y="1608157"/>
                  </a:lnTo>
                  <a:lnTo>
                    <a:pt x="405618" y="1637838"/>
                  </a:lnTo>
                  <a:lnTo>
                    <a:pt x="440036" y="1666242"/>
                  </a:lnTo>
                  <a:lnTo>
                    <a:pt x="475545" y="1693331"/>
                  </a:lnTo>
                  <a:lnTo>
                    <a:pt x="512107" y="1719068"/>
                  </a:lnTo>
                  <a:lnTo>
                    <a:pt x="549685" y="1743415"/>
                  </a:lnTo>
                  <a:lnTo>
                    <a:pt x="588241" y="1766335"/>
                  </a:lnTo>
                  <a:lnTo>
                    <a:pt x="627739" y="1787791"/>
                  </a:lnTo>
                  <a:lnTo>
                    <a:pt x="668141" y="1807745"/>
                  </a:lnTo>
                  <a:lnTo>
                    <a:pt x="709409" y="1826160"/>
                  </a:lnTo>
                  <a:lnTo>
                    <a:pt x="751506" y="1842999"/>
                  </a:lnTo>
                  <a:lnTo>
                    <a:pt x="794396" y="1858223"/>
                  </a:lnTo>
                  <a:lnTo>
                    <a:pt x="838039" y="1871797"/>
                  </a:lnTo>
                  <a:lnTo>
                    <a:pt x="882400" y="1883682"/>
                  </a:lnTo>
                  <a:lnTo>
                    <a:pt x="927440" y="1893841"/>
                  </a:lnTo>
                  <a:lnTo>
                    <a:pt x="973122" y="1902236"/>
                  </a:lnTo>
                  <a:lnTo>
                    <a:pt x="1019410" y="1908831"/>
                  </a:lnTo>
                  <a:lnTo>
                    <a:pt x="1066265" y="1913588"/>
                  </a:lnTo>
                  <a:lnTo>
                    <a:pt x="1113650" y="1916470"/>
                  </a:lnTo>
                  <a:lnTo>
                    <a:pt x="1161529" y="1917439"/>
                  </a:lnTo>
                  <a:lnTo>
                    <a:pt x="1209407" y="1916470"/>
                  </a:lnTo>
                  <a:lnTo>
                    <a:pt x="1256792" y="1913588"/>
                  </a:lnTo>
                  <a:lnTo>
                    <a:pt x="1303647" y="1908831"/>
                  </a:lnTo>
                  <a:lnTo>
                    <a:pt x="1349935" y="1902236"/>
                  </a:lnTo>
                  <a:lnTo>
                    <a:pt x="1395617" y="1893841"/>
                  </a:lnTo>
                  <a:lnTo>
                    <a:pt x="1440657" y="1883682"/>
                  </a:lnTo>
                  <a:lnTo>
                    <a:pt x="1485018" y="1871797"/>
                  </a:lnTo>
                  <a:lnTo>
                    <a:pt x="1528661" y="1858223"/>
                  </a:lnTo>
                  <a:lnTo>
                    <a:pt x="1571551" y="1842999"/>
                  </a:lnTo>
                  <a:lnTo>
                    <a:pt x="1613648" y="1826160"/>
                  </a:lnTo>
                  <a:lnTo>
                    <a:pt x="1654916" y="1807745"/>
                  </a:lnTo>
                  <a:lnTo>
                    <a:pt x="1695318" y="1787791"/>
                  </a:lnTo>
                  <a:lnTo>
                    <a:pt x="1734816" y="1766335"/>
                  </a:lnTo>
                  <a:lnTo>
                    <a:pt x="1773372" y="1743415"/>
                  </a:lnTo>
                  <a:lnTo>
                    <a:pt x="1810950" y="1719068"/>
                  </a:lnTo>
                  <a:lnTo>
                    <a:pt x="1847512" y="1693331"/>
                  </a:lnTo>
                  <a:lnTo>
                    <a:pt x="1883021" y="1666242"/>
                  </a:lnTo>
                  <a:lnTo>
                    <a:pt x="1917439" y="1637838"/>
                  </a:lnTo>
                  <a:lnTo>
                    <a:pt x="1950729" y="1608157"/>
                  </a:lnTo>
                  <a:lnTo>
                    <a:pt x="1982854" y="1577235"/>
                  </a:lnTo>
                  <a:lnTo>
                    <a:pt x="2013775" y="1545110"/>
                  </a:lnTo>
                  <a:lnTo>
                    <a:pt x="2043457" y="1511820"/>
                  </a:lnTo>
                  <a:lnTo>
                    <a:pt x="2071861" y="1477402"/>
                  </a:lnTo>
                  <a:lnTo>
                    <a:pt x="2098950" y="1441894"/>
                  </a:lnTo>
                  <a:lnTo>
                    <a:pt x="2124687" y="1405332"/>
                  </a:lnTo>
                  <a:lnTo>
                    <a:pt x="2149034" y="1367754"/>
                  </a:lnTo>
                  <a:lnTo>
                    <a:pt x="2171954" y="1329197"/>
                  </a:lnTo>
                  <a:lnTo>
                    <a:pt x="2193410" y="1289699"/>
                  </a:lnTo>
                  <a:lnTo>
                    <a:pt x="2213364" y="1249298"/>
                  </a:lnTo>
                  <a:lnTo>
                    <a:pt x="2231779" y="1208029"/>
                  </a:lnTo>
                  <a:lnTo>
                    <a:pt x="2248617" y="1165932"/>
                  </a:lnTo>
                  <a:lnTo>
                    <a:pt x="2263842" y="1123043"/>
                  </a:lnTo>
                  <a:lnTo>
                    <a:pt x="2277416" y="1079399"/>
                  </a:lnTo>
                  <a:lnTo>
                    <a:pt x="2289300" y="1035039"/>
                  </a:lnTo>
                  <a:lnTo>
                    <a:pt x="2299459" y="989998"/>
                  </a:lnTo>
                  <a:lnTo>
                    <a:pt x="2307855" y="944316"/>
                  </a:lnTo>
                  <a:lnTo>
                    <a:pt x="2314450" y="898028"/>
                  </a:lnTo>
                  <a:lnTo>
                    <a:pt x="2319207" y="851173"/>
                  </a:lnTo>
                  <a:lnTo>
                    <a:pt x="2322089" y="803788"/>
                  </a:lnTo>
                  <a:lnTo>
                    <a:pt x="2323058" y="755910"/>
                  </a:lnTo>
                  <a:lnTo>
                    <a:pt x="2322089" y="708032"/>
                  </a:lnTo>
                  <a:lnTo>
                    <a:pt x="2319207" y="660646"/>
                  </a:lnTo>
                  <a:lnTo>
                    <a:pt x="2314450" y="613791"/>
                  </a:lnTo>
                  <a:lnTo>
                    <a:pt x="2307855" y="567504"/>
                  </a:lnTo>
                  <a:lnTo>
                    <a:pt x="2299459" y="521821"/>
                  </a:lnTo>
                  <a:lnTo>
                    <a:pt x="2289300" y="476781"/>
                  </a:lnTo>
                  <a:lnTo>
                    <a:pt x="2277416" y="432420"/>
                  </a:lnTo>
                  <a:lnTo>
                    <a:pt x="2263842" y="388777"/>
                  </a:lnTo>
                  <a:lnTo>
                    <a:pt x="2248617" y="345888"/>
                  </a:lnTo>
                  <a:lnTo>
                    <a:pt x="2231779" y="303790"/>
                  </a:lnTo>
                  <a:lnTo>
                    <a:pt x="2213364" y="262522"/>
                  </a:lnTo>
                  <a:lnTo>
                    <a:pt x="2193410" y="222120"/>
                  </a:lnTo>
                  <a:lnTo>
                    <a:pt x="2171954" y="182623"/>
                  </a:lnTo>
                  <a:lnTo>
                    <a:pt x="2149034" y="144066"/>
                  </a:lnTo>
                  <a:lnTo>
                    <a:pt x="2124687" y="106488"/>
                  </a:lnTo>
                  <a:lnTo>
                    <a:pt x="2098950" y="69926"/>
                  </a:lnTo>
                  <a:lnTo>
                    <a:pt x="2071861" y="34417"/>
                  </a:lnTo>
                  <a:lnTo>
                    <a:pt x="2043457" y="0"/>
                  </a:lnTo>
                </a:path>
              </a:pathLst>
            </a:custGeom>
            <a:ln w="76199">
              <a:solidFill>
                <a:srgbClr val="414141"/>
              </a:solidFill>
            </a:ln>
          </p:spPr>
          <p:txBody>
            <a:bodyPr wrap="square" lIns="0" tIns="0" rIns="0" bIns="0" rtlCol="0"/>
            <a:lstStyle/>
            <a:p>
              <a:endParaRPr>
                <a:cs typeface="B Nazanin" panose="00000400000000000000" pitchFamily="2" charset="-78"/>
              </a:endParaRPr>
            </a:p>
          </p:txBody>
        </p:sp>
      </p:grpSp>
      <p:sp>
        <p:nvSpPr>
          <p:cNvPr id="12" name="object 12"/>
          <p:cNvSpPr txBox="1"/>
          <p:nvPr/>
        </p:nvSpPr>
        <p:spPr>
          <a:xfrm>
            <a:off x="10919324" y="8379875"/>
            <a:ext cx="1991995" cy="1050925"/>
          </a:xfrm>
          <a:prstGeom prst="rect">
            <a:avLst/>
          </a:prstGeom>
        </p:spPr>
        <p:txBody>
          <a:bodyPr vert="horz" wrap="square" lIns="0" tIns="196215" rIns="0" bIns="0" rtlCol="0">
            <a:spAutoFit/>
          </a:bodyPr>
          <a:lstStyle/>
          <a:p>
            <a:pPr marL="85725" algn="ctr">
              <a:lnSpc>
                <a:spcPct val="100000"/>
              </a:lnSpc>
              <a:spcBef>
                <a:spcPts val="1545"/>
              </a:spcBef>
            </a:pPr>
            <a:r>
              <a:rPr lang="fa-IR" sz="2150" spc="250" dirty="0">
                <a:solidFill>
                  <a:srgbClr val="958B40"/>
                </a:solidFill>
                <a:latin typeface="Lucida Sans Unicode"/>
                <a:cs typeface="B Nazanin" panose="00000400000000000000" pitchFamily="2" charset="-78"/>
              </a:rPr>
              <a:t>نام</a:t>
            </a:r>
            <a:endParaRPr sz="2150" dirty="0">
              <a:latin typeface="Lucida Sans Unicode"/>
              <a:cs typeface="B Nazanin" panose="00000400000000000000" pitchFamily="2" charset="-78"/>
            </a:endParaRPr>
          </a:p>
          <a:p>
            <a:pPr algn="ctr">
              <a:lnSpc>
                <a:spcPct val="100000"/>
              </a:lnSpc>
              <a:spcBef>
                <a:spcPts val="1455"/>
              </a:spcBef>
            </a:pPr>
            <a:r>
              <a:rPr lang="fa-IR" sz="2150" spc="-55" dirty="0">
                <a:solidFill>
                  <a:srgbClr val="414141"/>
                </a:solidFill>
                <a:latin typeface="Trebuchet MS"/>
                <a:cs typeface="B Nazanin" panose="00000400000000000000" pitchFamily="2" charset="-78"/>
              </a:rPr>
              <a:t>عنوان یا موقعیت</a:t>
            </a:r>
            <a:endParaRPr sz="2150" dirty="0">
              <a:latin typeface="Trebuchet MS"/>
              <a:cs typeface="B Nazanin" panose="00000400000000000000" pitchFamily="2" charset="-78"/>
            </a:endParaRPr>
          </a:p>
        </p:txBody>
      </p:sp>
      <p:sp>
        <p:nvSpPr>
          <p:cNvPr id="13" name="object 13"/>
          <p:cNvSpPr txBox="1"/>
          <p:nvPr/>
        </p:nvSpPr>
        <p:spPr>
          <a:xfrm>
            <a:off x="14280204" y="4277338"/>
            <a:ext cx="1991995" cy="1052211"/>
          </a:xfrm>
          <a:prstGeom prst="rect">
            <a:avLst/>
          </a:prstGeom>
        </p:spPr>
        <p:txBody>
          <a:bodyPr vert="horz" wrap="square" lIns="0" tIns="196215" rIns="0" bIns="0" rtlCol="0">
            <a:spAutoFit/>
          </a:bodyPr>
          <a:lstStyle/>
          <a:p>
            <a:pPr marL="85725" algn="ctr">
              <a:lnSpc>
                <a:spcPct val="100000"/>
              </a:lnSpc>
              <a:spcBef>
                <a:spcPts val="1545"/>
              </a:spcBef>
            </a:pPr>
            <a:r>
              <a:rPr lang="fa-IR" sz="2150" spc="250" dirty="0">
                <a:solidFill>
                  <a:srgbClr val="958B40"/>
                </a:solidFill>
                <a:latin typeface="Lucida Sans Unicode"/>
                <a:cs typeface="B Nazanin" panose="00000400000000000000" pitchFamily="2" charset="-78"/>
              </a:rPr>
              <a:t>نام</a:t>
            </a:r>
            <a:endParaRPr sz="2150" dirty="0">
              <a:latin typeface="Lucida Sans Unicode"/>
              <a:cs typeface="B Nazanin" panose="00000400000000000000" pitchFamily="2" charset="-78"/>
            </a:endParaRPr>
          </a:p>
          <a:p>
            <a:pPr algn="ctr">
              <a:lnSpc>
                <a:spcPct val="100000"/>
              </a:lnSpc>
              <a:spcBef>
                <a:spcPts val="1455"/>
              </a:spcBef>
            </a:pPr>
            <a:r>
              <a:rPr lang="fa-IR" sz="2150" spc="-55" dirty="0">
                <a:solidFill>
                  <a:srgbClr val="414141"/>
                </a:solidFill>
                <a:latin typeface="Trebuchet MS"/>
                <a:cs typeface="B Nazanin" panose="00000400000000000000" pitchFamily="2" charset="-78"/>
              </a:rPr>
              <a:t>عنوان یا موقعیت</a:t>
            </a:r>
            <a:endParaRPr lang="en-US" sz="2150" dirty="0">
              <a:latin typeface="Trebuchet MS"/>
              <a:cs typeface="B Nazanin" panose="00000400000000000000" pitchFamily="2" charset="-78"/>
            </a:endParaRPr>
          </a:p>
        </p:txBody>
      </p:sp>
      <p:sp>
        <p:nvSpPr>
          <p:cNvPr id="14" name="object 14"/>
          <p:cNvSpPr txBox="1"/>
          <p:nvPr/>
        </p:nvSpPr>
        <p:spPr>
          <a:xfrm>
            <a:off x="10919324" y="4277338"/>
            <a:ext cx="1991995" cy="1052211"/>
          </a:xfrm>
          <a:prstGeom prst="rect">
            <a:avLst/>
          </a:prstGeom>
        </p:spPr>
        <p:txBody>
          <a:bodyPr vert="horz" wrap="square" lIns="0" tIns="196215" rIns="0" bIns="0" rtlCol="0">
            <a:spAutoFit/>
          </a:bodyPr>
          <a:lstStyle/>
          <a:p>
            <a:pPr marL="85725" algn="ctr">
              <a:lnSpc>
                <a:spcPct val="100000"/>
              </a:lnSpc>
              <a:spcBef>
                <a:spcPts val="1545"/>
              </a:spcBef>
            </a:pPr>
            <a:r>
              <a:rPr lang="fa-IR" sz="2150" spc="250" dirty="0">
                <a:solidFill>
                  <a:srgbClr val="958B40"/>
                </a:solidFill>
                <a:latin typeface="Lucida Sans Unicode"/>
                <a:cs typeface="B Nazanin" panose="00000400000000000000" pitchFamily="2" charset="-78"/>
              </a:rPr>
              <a:t>نام</a:t>
            </a:r>
          </a:p>
          <a:p>
            <a:pPr marL="85725" algn="ctr">
              <a:lnSpc>
                <a:spcPct val="100000"/>
              </a:lnSpc>
              <a:spcBef>
                <a:spcPts val="1545"/>
              </a:spcBef>
            </a:pPr>
            <a:r>
              <a:rPr lang="fa-IR" sz="2150" spc="-55" dirty="0">
                <a:solidFill>
                  <a:srgbClr val="414141"/>
                </a:solidFill>
                <a:latin typeface="Trebuchet MS"/>
                <a:cs typeface="B Nazanin" panose="00000400000000000000" pitchFamily="2" charset="-78"/>
              </a:rPr>
              <a:t>عنوان یا موقعیت</a:t>
            </a:r>
            <a:endParaRPr lang="en-US" sz="2150" dirty="0">
              <a:latin typeface="Trebuchet MS"/>
              <a:cs typeface="B Nazanin" panose="00000400000000000000" pitchFamily="2" charset="-78"/>
            </a:endParaRPr>
          </a:p>
        </p:txBody>
      </p:sp>
      <p:sp>
        <p:nvSpPr>
          <p:cNvPr id="15" name="object 15"/>
          <p:cNvSpPr txBox="1"/>
          <p:nvPr/>
        </p:nvSpPr>
        <p:spPr>
          <a:xfrm>
            <a:off x="14280204" y="8379875"/>
            <a:ext cx="1991995" cy="1052211"/>
          </a:xfrm>
          <a:prstGeom prst="rect">
            <a:avLst/>
          </a:prstGeom>
        </p:spPr>
        <p:txBody>
          <a:bodyPr vert="horz" wrap="square" lIns="0" tIns="196215" rIns="0" bIns="0" rtlCol="0">
            <a:spAutoFit/>
          </a:bodyPr>
          <a:lstStyle/>
          <a:p>
            <a:pPr marL="85725" algn="ctr">
              <a:lnSpc>
                <a:spcPct val="100000"/>
              </a:lnSpc>
              <a:spcBef>
                <a:spcPts val="1545"/>
              </a:spcBef>
            </a:pPr>
            <a:r>
              <a:rPr lang="fa-IR" sz="2150" spc="250" dirty="0">
                <a:solidFill>
                  <a:srgbClr val="958B40"/>
                </a:solidFill>
                <a:latin typeface="Lucida Sans Unicode"/>
                <a:cs typeface="B Nazanin" panose="00000400000000000000" pitchFamily="2" charset="-78"/>
              </a:rPr>
              <a:t>نام </a:t>
            </a:r>
          </a:p>
          <a:p>
            <a:pPr marL="85725" algn="ctr">
              <a:lnSpc>
                <a:spcPct val="100000"/>
              </a:lnSpc>
              <a:spcBef>
                <a:spcPts val="1545"/>
              </a:spcBef>
            </a:pPr>
            <a:r>
              <a:rPr lang="fa-IR" sz="2150" spc="-55" dirty="0">
                <a:solidFill>
                  <a:srgbClr val="414141"/>
                </a:solidFill>
                <a:latin typeface="Trebuchet MS"/>
                <a:cs typeface="B Nazanin" panose="00000400000000000000" pitchFamily="2" charset="-78"/>
              </a:rPr>
              <a:t>عنوان یا موقعیت</a:t>
            </a:r>
            <a:endParaRPr sz="2150" dirty="0">
              <a:latin typeface="Trebuchet MS"/>
              <a:cs typeface="B Nazanin" panose="00000400000000000000" pitchFamily="2" charset="-78"/>
            </a:endParaRPr>
          </a:p>
        </p:txBody>
      </p:sp>
      <p:sp>
        <p:nvSpPr>
          <p:cNvPr id="16" name="object 16"/>
          <p:cNvSpPr txBox="1">
            <a:spLocks noGrp="1"/>
          </p:cNvSpPr>
          <p:nvPr>
            <p:ph type="title"/>
          </p:nvPr>
        </p:nvSpPr>
        <p:spPr>
          <a:xfrm>
            <a:off x="1256681" y="1082398"/>
            <a:ext cx="7725409" cy="2463800"/>
          </a:xfrm>
          <a:prstGeom prst="rect">
            <a:avLst/>
          </a:prstGeom>
        </p:spPr>
        <p:txBody>
          <a:bodyPr vert="horz" wrap="square" lIns="0" tIns="12700" rIns="0" bIns="0" rtlCol="0">
            <a:spAutoFit/>
          </a:bodyPr>
          <a:lstStyle/>
          <a:p>
            <a:pPr marL="12700" marR="5080" rtl="1">
              <a:lnSpc>
                <a:spcPct val="100000"/>
              </a:lnSpc>
              <a:spcBef>
                <a:spcPts val="100"/>
              </a:spcBef>
            </a:pPr>
            <a:r>
              <a:rPr lang="fa-IR" sz="8000" spc="270" dirty="0">
                <a:solidFill>
                  <a:srgbClr val="958B40"/>
                </a:solidFill>
                <a:cs typeface="B Nazanin" panose="00000400000000000000" pitchFamily="2" charset="-78"/>
              </a:rPr>
              <a:t>یک صفحه اعضای تیم اضافه کنید</a:t>
            </a:r>
            <a:endParaRPr sz="8000" dirty="0">
              <a:cs typeface="B Nazanin" panose="00000400000000000000" pitchFamily="2" charset="-78"/>
            </a:endParaRPr>
          </a:p>
        </p:txBody>
      </p:sp>
      <p:grpSp>
        <p:nvGrpSpPr>
          <p:cNvPr id="17" name="object 17"/>
          <p:cNvGrpSpPr/>
          <p:nvPr/>
        </p:nvGrpSpPr>
        <p:grpSpPr>
          <a:xfrm>
            <a:off x="10715728" y="2079666"/>
            <a:ext cx="5760720" cy="6350000"/>
            <a:chOff x="10715728" y="2079666"/>
            <a:chExt cx="5760720" cy="6350000"/>
          </a:xfrm>
        </p:grpSpPr>
        <p:sp>
          <p:nvSpPr>
            <p:cNvPr id="18" name="object 18"/>
            <p:cNvSpPr/>
            <p:nvPr/>
          </p:nvSpPr>
          <p:spPr>
            <a:xfrm>
              <a:off x="14423982" y="2117766"/>
              <a:ext cx="2014220" cy="2172335"/>
            </a:xfrm>
            <a:custGeom>
              <a:avLst/>
              <a:gdLst/>
              <a:ahLst/>
              <a:cxnLst/>
              <a:rect l="l" t="t" r="r" b="b"/>
              <a:pathLst>
                <a:path w="2014219" h="2172335">
                  <a:moveTo>
                    <a:pt x="0" y="1799626"/>
                  </a:moveTo>
                  <a:lnTo>
                    <a:pt x="30921" y="1831750"/>
                  </a:lnTo>
                  <a:lnTo>
                    <a:pt x="63045" y="1862672"/>
                  </a:lnTo>
                  <a:lnTo>
                    <a:pt x="96335" y="1892353"/>
                  </a:lnTo>
                  <a:lnTo>
                    <a:pt x="130753" y="1920757"/>
                  </a:lnTo>
                  <a:lnTo>
                    <a:pt x="166262" y="1947846"/>
                  </a:lnTo>
                  <a:lnTo>
                    <a:pt x="202824" y="1973583"/>
                  </a:lnTo>
                  <a:lnTo>
                    <a:pt x="240402" y="1997930"/>
                  </a:lnTo>
                  <a:lnTo>
                    <a:pt x="278959" y="2020850"/>
                  </a:lnTo>
                  <a:lnTo>
                    <a:pt x="318457" y="2042306"/>
                  </a:lnTo>
                  <a:lnTo>
                    <a:pt x="358858" y="2062260"/>
                  </a:lnTo>
                  <a:lnTo>
                    <a:pt x="400126" y="2080675"/>
                  </a:lnTo>
                  <a:lnTo>
                    <a:pt x="442224" y="2097514"/>
                  </a:lnTo>
                  <a:lnTo>
                    <a:pt x="485113" y="2112738"/>
                  </a:lnTo>
                  <a:lnTo>
                    <a:pt x="528757" y="2126312"/>
                  </a:lnTo>
                  <a:lnTo>
                    <a:pt x="573117" y="2138197"/>
                  </a:lnTo>
                  <a:lnTo>
                    <a:pt x="618157" y="2148356"/>
                  </a:lnTo>
                  <a:lnTo>
                    <a:pt x="663840" y="2156751"/>
                  </a:lnTo>
                  <a:lnTo>
                    <a:pt x="710127" y="2163346"/>
                  </a:lnTo>
                  <a:lnTo>
                    <a:pt x="756983" y="2168103"/>
                  </a:lnTo>
                  <a:lnTo>
                    <a:pt x="804368" y="2170985"/>
                  </a:lnTo>
                  <a:lnTo>
                    <a:pt x="852246" y="2171954"/>
                  </a:lnTo>
                  <a:lnTo>
                    <a:pt x="900124" y="2170985"/>
                  </a:lnTo>
                  <a:lnTo>
                    <a:pt x="947509" y="2168103"/>
                  </a:lnTo>
                  <a:lnTo>
                    <a:pt x="994365" y="2163346"/>
                  </a:lnTo>
                  <a:lnTo>
                    <a:pt x="1040652" y="2156751"/>
                  </a:lnTo>
                  <a:lnTo>
                    <a:pt x="1086335" y="2148356"/>
                  </a:lnTo>
                  <a:lnTo>
                    <a:pt x="1131375" y="2138197"/>
                  </a:lnTo>
                  <a:lnTo>
                    <a:pt x="1175735" y="2126312"/>
                  </a:lnTo>
                  <a:lnTo>
                    <a:pt x="1219379" y="2112738"/>
                  </a:lnTo>
                  <a:lnTo>
                    <a:pt x="1262268" y="2097514"/>
                  </a:lnTo>
                  <a:lnTo>
                    <a:pt x="1304365" y="2080675"/>
                  </a:lnTo>
                  <a:lnTo>
                    <a:pt x="1345634" y="2062260"/>
                  </a:lnTo>
                  <a:lnTo>
                    <a:pt x="1386035" y="2042306"/>
                  </a:lnTo>
                  <a:lnTo>
                    <a:pt x="1425533" y="2020850"/>
                  </a:lnTo>
                  <a:lnTo>
                    <a:pt x="1464090" y="1997930"/>
                  </a:lnTo>
                  <a:lnTo>
                    <a:pt x="1501668" y="1973583"/>
                  </a:lnTo>
                  <a:lnTo>
                    <a:pt x="1538230" y="1947846"/>
                  </a:lnTo>
                  <a:lnTo>
                    <a:pt x="1573739" y="1920757"/>
                  </a:lnTo>
                  <a:lnTo>
                    <a:pt x="1608157" y="1892353"/>
                  </a:lnTo>
                  <a:lnTo>
                    <a:pt x="1641447" y="1862672"/>
                  </a:lnTo>
                  <a:lnTo>
                    <a:pt x="1673571" y="1831750"/>
                  </a:lnTo>
                  <a:lnTo>
                    <a:pt x="1704493" y="1799625"/>
                  </a:lnTo>
                  <a:lnTo>
                    <a:pt x="1734174" y="1766335"/>
                  </a:lnTo>
                  <a:lnTo>
                    <a:pt x="1762578" y="1731917"/>
                  </a:lnTo>
                  <a:lnTo>
                    <a:pt x="1789667" y="1696409"/>
                  </a:lnTo>
                  <a:lnTo>
                    <a:pt x="1815404" y="1659847"/>
                  </a:lnTo>
                  <a:lnTo>
                    <a:pt x="1839751" y="1622269"/>
                  </a:lnTo>
                  <a:lnTo>
                    <a:pt x="1862671" y="1583712"/>
                  </a:lnTo>
                  <a:lnTo>
                    <a:pt x="1884127" y="1544214"/>
                  </a:lnTo>
                  <a:lnTo>
                    <a:pt x="1904081" y="1503813"/>
                  </a:lnTo>
                  <a:lnTo>
                    <a:pt x="1922496" y="1462544"/>
                  </a:lnTo>
                  <a:lnTo>
                    <a:pt x="1939335" y="1420447"/>
                  </a:lnTo>
                  <a:lnTo>
                    <a:pt x="1954560" y="1377558"/>
                  </a:lnTo>
                  <a:lnTo>
                    <a:pt x="1968133" y="1333914"/>
                  </a:lnTo>
                  <a:lnTo>
                    <a:pt x="1980018" y="1289554"/>
                  </a:lnTo>
                  <a:lnTo>
                    <a:pt x="1990177" y="1244513"/>
                  </a:lnTo>
                  <a:lnTo>
                    <a:pt x="1998573" y="1198831"/>
                  </a:lnTo>
                  <a:lnTo>
                    <a:pt x="2005168" y="1152543"/>
                  </a:lnTo>
                  <a:lnTo>
                    <a:pt x="2009925" y="1105688"/>
                  </a:lnTo>
                  <a:lnTo>
                    <a:pt x="2012806" y="1058303"/>
                  </a:lnTo>
                  <a:lnTo>
                    <a:pt x="2013775" y="1010425"/>
                  </a:lnTo>
                  <a:lnTo>
                    <a:pt x="2012806" y="962547"/>
                  </a:lnTo>
                  <a:lnTo>
                    <a:pt x="2009925" y="915161"/>
                  </a:lnTo>
                  <a:lnTo>
                    <a:pt x="2005168" y="868306"/>
                  </a:lnTo>
                  <a:lnTo>
                    <a:pt x="1998573" y="822019"/>
                  </a:lnTo>
                  <a:lnTo>
                    <a:pt x="1990177" y="776336"/>
                  </a:lnTo>
                  <a:lnTo>
                    <a:pt x="1980018" y="731296"/>
                  </a:lnTo>
                  <a:lnTo>
                    <a:pt x="1968133" y="686935"/>
                  </a:lnTo>
                  <a:lnTo>
                    <a:pt x="1954560" y="643292"/>
                  </a:lnTo>
                  <a:lnTo>
                    <a:pt x="1939335" y="600403"/>
                  </a:lnTo>
                  <a:lnTo>
                    <a:pt x="1922496" y="558305"/>
                  </a:lnTo>
                  <a:lnTo>
                    <a:pt x="1904081" y="517037"/>
                  </a:lnTo>
                  <a:lnTo>
                    <a:pt x="1884127" y="476635"/>
                  </a:lnTo>
                  <a:lnTo>
                    <a:pt x="1862671" y="437138"/>
                  </a:lnTo>
                  <a:lnTo>
                    <a:pt x="1839751" y="398581"/>
                  </a:lnTo>
                  <a:lnTo>
                    <a:pt x="1815404" y="361003"/>
                  </a:lnTo>
                  <a:lnTo>
                    <a:pt x="1789667" y="324441"/>
                  </a:lnTo>
                  <a:lnTo>
                    <a:pt x="1762578" y="288932"/>
                  </a:lnTo>
                  <a:lnTo>
                    <a:pt x="1734174" y="254514"/>
                  </a:lnTo>
                  <a:lnTo>
                    <a:pt x="1704493" y="221224"/>
                  </a:lnTo>
                  <a:lnTo>
                    <a:pt x="1673571" y="189100"/>
                  </a:lnTo>
                  <a:lnTo>
                    <a:pt x="1641447" y="158178"/>
                  </a:lnTo>
                  <a:lnTo>
                    <a:pt x="1608157" y="128497"/>
                  </a:lnTo>
                  <a:lnTo>
                    <a:pt x="1573739" y="100093"/>
                  </a:lnTo>
                  <a:lnTo>
                    <a:pt x="1538230" y="73004"/>
                  </a:lnTo>
                  <a:lnTo>
                    <a:pt x="1501668" y="47267"/>
                  </a:lnTo>
                  <a:lnTo>
                    <a:pt x="1464090" y="22920"/>
                  </a:lnTo>
                  <a:lnTo>
                    <a:pt x="1425534" y="0"/>
                  </a:lnTo>
                </a:path>
              </a:pathLst>
            </a:custGeom>
            <a:ln w="76199">
              <a:solidFill>
                <a:srgbClr val="414141"/>
              </a:solidFill>
            </a:ln>
          </p:spPr>
          <p:txBody>
            <a:bodyPr wrap="square" lIns="0" tIns="0" rIns="0" bIns="0" rtlCol="0"/>
            <a:lstStyle/>
            <a:p>
              <a:endParaRPr>
                <a:cs typeface="B Nazanin" panose="00000400000000000000" pitchFamily="2" charset="-78"/>
              </a:endParaRPr>
            </a:p>
          </p:txBody>
        </p:sp>
        <p:sp>
          <p:nvSpPr>
            <p:cNvPr id="19" name="object 19"/>
            <p:cNvSpPr/>
            <p:nvPr/>
          </p:nvSpPr>
          <p:spPr>
            <a:xfrm>
              <a:off x="10753828" y="6220296"/>
              <a:ext cx="2323465" cy="2027555"/>
            </a:xfrm>
            <a:custGeom>
              <a:avLst/>
              <a:gdLst/>
              <a:ahLst/>
              <a:cxnLst/>
              <a:rect l="l" t="t" r="r" b="b"/>
              <a:pathLst>
                <a:path w="2323465" h="2027554">
                  <a:moveTo>
                    <a:pt x="53743" y="660887"/>
                  </a:moveTo>
                  <a:lnTo>
                    <a:pt x="33757" y="731296"/>
                  </a:lnTo>
                  <a:lnTo>
                    <a:pt x="23598" y="776336"/>
                  </a:lnTo>
                  <a:lnTo>
                    <a:pt x="15202" y="822019"/>
                  </a:lnTo>
                  <a:lnTo>
                    <a:pt x="8607" y="868306"/>
                  </a:lnTo>
                  <a:lnTo>
                    <a:pt x="3850" y="915161"/>
                  </a:lnTo>
                  <a:lnTo>
                    <a:pt x="968" y="962547"/>
                  </a:lnTo>
                  <a:lnTo>
                    <a:pt x="0" y="1010425"/>
                  </a:lnTo>
                  <a:lnTo>
                    <a:pt x="968" y="1058303"/>
                  </a:lnTo>
                  <a:lnTo>
                    <a:pt x="3850" y="1105688"/>
                  </a:lnTo>
                  <a:lnTo>
                    <a:pt x="8607" y="1152543"/>
                  </a:lnTo>
                  <a:lnTo>
                    <a:pt x="15202" y="1198831"/>
                  </a:lnTo>
                  <a:lnTo>
                    <a:pt x="23598" y="1244514"/>
                  </a:lnTo>
                  <a:lnTo>
                    <a:pt x="33757" y="1289554"/>
                  </a:lnTo>
                  <a:lnTo>
                    <a:pt x="45642" y="1333914"/>
                  </a:lnTo>
                  <a:lnTo>
                    <a:pt x="59215" y="1377558"/>
                  </a:lnTo>
                  <a:lnTo>
                    <a:pt x="74440" y="1420447"/>
                  </a:lnTo>
                  <a:lnTo>
                    <a:pt x="77611" y="1428375"/>
                  </a:lnTo>
                </a:path>
                <a:path w="2323465" h="2027554">
                  <a:moveTo>
                    <a:pt x="1722480" y="2027551"/>
                  </a:moveTo>
                  <a:lnTo>
                    <a:pt x="1773372" y="1997930"/>
                  </a:lnTo>
                  <a:lnTo>
                    <a:pt x="1810950" y="1973583"/>
                  </a:lnTo>
                  <a:lnTo>
                    <a:pt x="1847512" y="1947846"/>
                  </a:lnTo>
                  <a:lnTo>
                    <a:pt x="1883021" y="1920757"/>
                  </a:lnTo>
                  <a:lnTo>
                    <a:pt x="1917439" y="1892353"/>
                  </a:lnTo>
                  <a:lnTo>
                    <a:pt x="1950729" y="1862672"/>
                  </a:lnTo>
                  <a:lnTo>
                    <a:pt x="1982854" y="1831750"/>
                  </a:lnTo>
                  <a:lnTo>
                    <a:pt x="2013775" y="1799625"/>
                  </a:lnTo>
                  <a:lnTo>
                    <a:pt x="2043457" y="1766336"/>
                  </a:lnTo>
                  <a:lnTo>
                    <a:pt x="2071861" y="1731918"/>
                  </a:lnTo>
                  <a:lnTo>
                    <a:pt x="2098950" y="1696409"/>
                  </a:lnTo>
                  <a:lnTo>
                    <a:pt x="2124687" y="1659847"/>
                  </a:lnTo>
                  <a:lnTo>
                    <a:pt x="2149034" y="1622269"/>
                  </a:lnTo>
                  <a:lnTo>
                    <a:pt x="2171954" y="1583712"/>
                  </a:lnTo>
                  <a:lnTo>
                    <a:pt x="2193410" y="1544214"/>
                  </a:lnTo>
                  <a:lnTo>
                    <a:pt x="2213364" y="1503813"/>
                  </a:lnTo>
                  <a:lnTo>
                    <a:pt x="2231779" y="1462544"/>
                  </a:lnTo>
                  <a:lnTo>
                    <a:pt x="2248617" y="1420447"/>
                  </a:lnTo>
                  <a:lnTo>
                    <a:pt x="2263842" y="1377558"/>
                  </a:lnTo>
                  <a:lnTo>
                    <a:pt x="2277416" y="1333914"/>
                  </a:lnTo>
                  <a:lnTo>
                    <a:pt x="2289300" y="1289554"/>
                  </a:lnTo>
                  <a:lnTo>
                    <a:pt x="2299459" y="1244514"/>
                  </a:lnTo>
                  <a:lnTo>
                    <a:pt x="2307855" y="1198831"/>
                  </a:lnTo>
                  <a:lnTo>
                    <a:pt x="2314450" y="1152543"/>
                  </a:lnTo>
                  <a:lnTo>
                    <a:pt x="2319207" y="1105688"/>
                  </a:lnTo>
                  <a:lnTo>
                    <a:pt x="2322089" y="1058303"/>
                  </a:lnTo>
                  <a:lnTo>
                    <a:pt x="2323058" y="1010425"/>
                  </a:lnTo>
                  <a:lnTo>
                    <a:pt x="2322089" y="962547"/>
                  </a:lnTo>
                  <a:lnTo>
                    <a:pt x="2319207" y="915161"/>
                  </a:lnTo>
                  <a:lnTo>
                    <a:pt x="2314450" y="868306"/>
                  </a:lnTo>
                  <a:lnTo>
                    <a:pt x="2307855" y="822019"/>
                  </a:lnTo>
                  <a:lnTo>
                    <a:pt x="2299459" y="776336"/>
                  </a:lnTo>
                  <a:lnTo>
                    <a:pt x="2289300" y="731296"/>
                  </a:lnTo>
                  <a:lnTo>
                    <a:pt x="2277416" y="686935"/>
                  </a:lnTo>
                  <a:lnTo>
                    <a:pt x="2263842" y="643292"/>
                  </a:lnTo>
                  <a:lnTo>
                    <a:pt x="2248617" y="600403"/>
                  </a:lnTo>
                  <a:lnTo>
                    <a:pt x="2231779" y="558305"/>
                  </a:lnTo>
                  <a:lnTo>
                    <a:pt x="2213364" y="517037"/>
                  </a:lnTo>
                  <a:lnTo>
                    <a:pt x="2193410" y="476635"/>
                  </a:lnTo>
                  <a:lnTo>
                    <a:pt x="2171954" y="437138"/>
                  </a:lnTo>
                  <a:lnTo>
                    <a:pt x="2149034" y="398581"/>
                  </a:lnTo>
                  <a:lnTo>
                    <a:pt x="2124687" y="361003"/>
                  </a:lnTo>
                  <a:lnTo>
                    <a:pt x="2098950" y="324441"/>
                  </a:lnTo>
                  <a:lnTo>
                    <a:pt x="2071861" y="288932"/>
                  </a:lnTo>
                  <a:lnTo>
                    <a:pt x="2043457" y="254514"/>
                  </a:lnTo>
                  <a:lnTo>
                    <a:pt x="2013775" y="221224"/>
                  </a:lnTo>
                  <a:lnTo>
                    <a:pt x="1982854" y="189100"/>
                  </a:lnTo>
                  <a:lnTo>
                    <a:pt x="1950729" y="158178"/>
                  </a:lnTo>
                  <a:lnTo>
                    <a:pt x="1917439" y="128497"/>
                  </a:lnTo>
                  <a:lnTo>
                    <a:pt x="1883021" y="100093"/>
                  </a:lnTo>
                  <a:lnTo>
                    <a:pt x="1847512" y="73004"/>
                  </a:lnTo>
                  <a:lnTo>
                    <a:pt x="1810950" y="47267"/>
                  </a:lnTo>
                  <a:lnTo>
                    <a:pt x="1773372" y="22920"/>
                  </a:lnTo>
                  <a:lnTo>
                    <a:pt x="1734816" y="0"/>
                  </a:lnTo>
                </a:path>
              </a:pathLst>
            </a:custGeom>
            <a:ln w="76199">
              <a:solidFill>
                <a:srgbClr val="414141"/>
              </a:solidFill>
            </a:ln>
          </p:spPr>
          <p:txBody>
            <a:bodyPr wrap="square" lIns="0" tIns="0" rIns="0" bIns="0" rtlCol="0"/>
            <a:lstStyle/>
            <a:p>
              <a:endParaRPr>
                <a:cs typeface="B Nazanin" panose="00000400000000000000" pitchFamily="2" charset="-78"/>
              </a:endParaRPr>
            </a:p>
          </p:txBody>
        </p:sp>
        <p:sp>
          <p:nvSpPr>
            <p:cNvPr id="20" name="object 20"/>
            <p:cNvSpPr/>
            <p:nvPr/>
          </p:nvSpPr>
          <p:spPr>
            <a:xfrm>
              <a:off x="15276229" y="6069192"/>
              <a:ext cx="1162050" cy="2322195"/>
            </a:xfrm>
            <a:custGeom>
              <a:avLst/>
              <a:gdLst/>
              <a:ahLst/>
              <a:cxnLst/>
              <a:rect l="l" t="t" r="r" b="b"/>
              <a:pathLst>
                <a:path w="1162050" h="2322195">
                  <a:moveTo>
                    <a:pt x="47878" y="2322089"/>
                  </a:moveTo>
                  <a:lnTo>
                    <a:pt x="95262" y="2319207"/>
                  </a:lnTo>
                  <a:lnTo>
                    <a:pt x="142118" y="2314450"/>
                  </a:lnTo>
                  <a:lnTo>
                    <a:pt x="188405" y="2307855"/>
                  </a:lnTo>
                  <a:lnTo>
                    <a:pt x="234088" y="2299459"/>
                  </a:lnTo>
                  <a:lnTo>
                    <a:pt x="279128" y="2289300"/>
                  </a:lnTo>
                  <a:lnTo>
                    <a:pt x="323488" y="2277416"/>
                  </a:lnTo>
                  <a:lnTo>
                    <a:pt x="367132" y="2263842"/>
                  </a:lnTo>
                  <a:lnTo>
                    <a:pt x="410021" y="2248617"/>
                  </a:lnTo>
                  <a:lnTo>
                    <a:pt x="452119" y="2231779"/>
                  </a:lnTo>
                  <a:lnTo>
                    <a:pt x="493387" y="2213364"/>
                  </a:lnTo>
                  <a:lnTo>
                    <a:pt x="533788" y="2193410"/>
                  </a:lnTo>
                  <a:lnTo>
                    <a:pt x="573286" y="2171954"/>
                  </a:lnTo>
                  <a:lnTo>
                    <a:pt x="611843" y="2149034"/>
                  </a:lnTo>
                  <a:lnTo>
                    <a:pt x="649421" y="2124687"/>
                  </a:lnTo>
                  <a:lnTo>
                    <a:pt x="685983" y="2098950"/>
                  </a:lnTo>
                  <a:lnTo>
                    <a:pt x="721492" y="2071861"/>
                  </a:lnTo>
                  <a:lnTo>
                    <a:pt x="755910" y="2043457"/>
                  </a:lnTo>
                  <a:lnTo>
                    <a:pt x="789200" y="2013775"/>
                  </a:lnTo>
                  <a:lnTo>
                    <a:pt x="821324" y="1982854"/>
                  </a:lnTo>
                  <a:lnTo>
                    <a:pt x="852246" y="1950729"/>
                  </a:lnTo>
                  <a:lnTo>
                    <a:pt x="881927" y="1917439"/>
                  </a:lnTo>
                  <a:lnTo>
                    <a:pt x="910331" y="1883021"/>
                  </a:lnTo>
                  <a:lnTo>
                    <a:pt x="937420" y="1847512"/>
                  </a:lnTo>
                  <a:lnTo>
                    <a:pt x="963157" y="1810950"/>
                  </a:lnTo>
                  <a:lnTo>
                    <a:pt x="987504" y="1773372"/>
                  </a:lnTo>
                  <a:lnTo>
                    <a:pt x="1010425" y="1734816"/>
                  </a:lnTo>
                  <a:lnTo>
                    <a:pt x="1031880" y="1695318"/>
                  </a:lnTo>
                  <a:lnTo>
                    <a:pt x="1051834" y="1654916"/>
                  </a:lnTo>
                  <a:lnTo>
                    <a:pt x="1070249" y="1613648"/>
                  </a:lnTo>
                  <a:lnTo>
                    <a:pt x="1087088" y="1571551"/>
                  </a:lnTo>
                  <a:lnTo>
                    <a:pt x="1102313" y="1528661"/>
                  </a:lnTo>
                  <a:lnTo>
                    <a:pt x="1115886" y="1485018"/>
                  </a:lnTo>
                  <a:lnTo>
                    <a:pt x="1127771" y="1440657"/>
                  </a:lnTo>
                  <a:lnTo>
                    <a:pt x="1137930" y="1395617"/>
                  </a:lnTo>
                  <a:lnTo>
                    <a:pt x="1146326" y="1349935"/>
                  </a:lnTo>
                  <a:lnTo>
                    <a:pt x="1152921" y="1303647"/>
                  </a:lnTo>
                  <a:lnTo>
                    <a:pt x="1157678" y="1256792"/>
                  </a:lnTo>
                  <a:lnTo>
                    <a:pt x="1160559" y="1209407"/>
                  </a:lnTo>
                  <a:lnTo>
                    <a:pt x="1161528" y="1161529"/>
                  </a:lnTo>
                  <a:lnTo>
                    <a:pt x="1160559" y="1113650"/>
                  </a:lnTo>
                  <a:lnTo>
                    <a:pt x="1157678" y="1066265"/>
                  </a:lnTo>
                  <a:lnTo>
                    <a:pt x="1152921" y="1019410"/>
                  </a:lnTo>
                  <a:lnTo>
                    <a:pt x="1146326" y="973122"/>
                  </a:lnTo>
                  <a:lnTo>
                    <a:pt x="1137930" y="927440"/>
                  </a:lnTo>
                  <a:lnTo>
                    <a:pt x="1127771" y="882400"/>
                  </a:lnTo>
                  <a:lnTo>
                    <a:pt x="1115886" y="838039"/>
                  </a:lnTo>
                  <a:lnTo>
                    <a:pt x="1102313" y="794395"/>
                  </a:lnTo>
                  <a:lnTo>
                    <a:pt x="1087088" y="751506"/>
                  </a:lnTo>
                  <a:lnTo>
                    <a:pt x="1070249" y="709409"/>
                  </a:lnTo>
                  <a:lnTo>
                    <a:pt x="1051834" y="668141"/>
                  </a:lnTo>
                  <a:lnTo>
                    <a:pt x="1031880" y="627739"/>
                  </a:lnTo>
                  <a:lnTo>
                    <a:pt x="1010425" y="588241"/>
                  </a:lnTo>
                  <a:lnTo>
                    <a:pt x="987504" y="549685"/>
                  </a:lnTo>
                  <a:lnTo>
                    <a:pt x="963157" y="512107"/>
                  </a:lnTo>
                  <a:lnTo>
                    <a:pt x="937420" y="475545"/>
                  </a:lnTo>
                  <a:lnTo>
                    <a:pt x="910331" y="440036"/>
                  </a:lnTo>
                  <a:lnTo>
                    <a:pt x="881927" y="405618"/>
                  </a:lnTo>
                  <a:lnTo>
                    <a:pt x="852246" y="372328"/>
                  </a:lnTo>
                  <a:lnTo>
                    <a:pt x="821324" y="340203"/>
                  </a:lnTo>
                  <a:lnTo>
                    <a:pt x="789200" y="309282"/>
                  </a:lnTo>
                  <a:lnTo>
                    <a:pt x="755910" y="279600"/>
                  </a:lnTo>
                  <a:lnTo>
                    <a:pt x="721492" y="251196"/>
                  </a:lnTo>
                  <a:lnTo>
                    <a:pt x="685983" y="224107"/>
                  </a:lnTo>
                  <a:lnTo>
                    <a:pt x="649421" y="198370"/>
                  </a:lnTo>
                  <a:lnTo>
                    <a:pt x="611843" y="174023"/>
                  </a:lnTo>
                  <a:lnTo>
                    <a:pt x="573286" y="151103"/>
                  </a:lnTo>
                  <a:lnTo>
                    <a:pt x="533788" y="129647"/>
                  </a:lnTo>
                  <a:lnTo>
                    <a:pt x="493387" y="109693"/>
                  </a:lnTo>
                  <a:lnTo>
                    <a:pt x="452119" y="91278"/>
                  </a:lnTo>
                  <a:lnTo>
                    <a:pt x="410021" y="74440"/>
                  </a:lnTo>
                  <a:lnTo>
                    <a:pt x="367132" y="59215"/>
                  </a:lnTo>
                  <a:lnTo>
                    <a:pt x="323488" y="45642"/>
                  </a:lnTo>
                  <a:lnTo>
                    <a:pt x="279128" y="33757"/>
                  </a:lnTo>
                  <a:lnTo>
                    <a:pt x="234088" y="23598"/>
                  </a:lnTo>
                  <a:lnTo>
                    <a:pt x="188405" y="15202"/>
                  </a:lnTo>
                  <a:lnTo>
                    <a:pt x="142118" y="8607"/>
                  </a:lnTo>
                  <a:lnTo>
                    <a:pt x="95262" y="3850"/>
                  </a:lnTo>
                  <a:lnTo>
                    <a:pt x="47877" y="968"/>
                  </a:lnTo>
                  <a:lnTo>
                    <a:pt x="0" y="0"/>
                  </a:lnTo>
                </a:path>
              </a:pathLst>
            </a:custGeom>
            <a:ln w="76199">
              <a:solidFill>
                <a:srgbClr val="414141"/>
              </a:solidFill>
            </a:ln>
          </p:spPr>
          <p:txBody>
            <a:bodyPr wrap="square" lIns="0" tIns="0" rIns="0" bIns="0" rtlCol="0"/>
            <a:lstStyle/>
            <a:p>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7B3E1"/>
          </a:solidFill>
        </p:spPr>
        <p:txBody>
          <a:bodyPr wrap="square" lIns="0" tIns="0" rIns="0" bIns="0" rtlCol="0"/>
          <a:lstStyle/>
          <a:p>
            <a:endParaRPr>
              <a:cs typeface="B Nazanin" panose="00000400000000000000" pitchFamily="2" charset="-78"/>
            </a:endParaRPr>
          </a:p>
        </p:txBody>
      </p:sp>
      <p:sp>
        <p:nvSpPr>
          <p:cNvPr id="3" name="object 3"/>
          <p:cNvSpPr/>
          <p:nvPr/>
        </p:nvSpPr>
        <p:spPr>
          <a:xfrm>
            <a:off x="1364477" y="4880411"/>
            <a:ext cx="6564630" cy="5407025"/>
          </a:xfrm>
          <a:custGeom>
            <a:avLst/>
            <a:gdLst/>
            <a:ahLst/>
            <a:cxnLst/>
            <a:rect l="l" t="t" r="r" b="b"/>
            <a:pathLst>
              <a:path w="6564630" h="5407025">
                <a:moveTo>
                  <a:pt x="0" y="0"/>
                </a:moveTo>
                <a:lnTo>
                  <a:pt x="6564589" y="0"/>
                </a:lnTo>
                <a:lnTo>
                  <a:pt x="6564589" y="5406588"/>
                </a:lnTo>
                <a:lnTo>
                  <a:pt x="0" y="5406588"/>
                </a:lnTo>
                <a:lnTo>
                  <a:pt x="0" y="0"/>
                </a:lnTo>
                <a:close/>
              </a:path>
            </a:pathLst>
          </a:custGeom>
          <a:solidFill>
            <a:srgbClr val="EC7842"/>
          </a:solidFill>
        </p:spPr>
        <p:txBody>
          <a:bodyPr wrap="square" lIns="0" tIns="0" rIns="0" bIns="0" rtlCol="0"/>
          <a:lstStyle/>
          <a:p>
            <a:endParaRPr>
              <a:cs typeface="B Nazanin" panose="00000400000000000000" pitchFamily="2" charset="-78"/>
            </a:endParaRPr>
          </a:p>
        </p:txBody>
      </p:sp>
      <p:grpSp>
        <p:nvGrpSpPr>
          <p:cNvPr id="4" name="object 4"/>
          <p:cNvGrpSpPr/>
          <p:nvPr/>
        </p:nvGrpSpPr>
        <p:grpSpPr>
          <a:xfrm>
            <a:off x="1326422" y="0"/>
            <a:ext cx="16962120" cy="10287000"/>
            <a:chOff x="1326422" y="0"/>
            <a:chExt cx="16962120" cy="10287000"/>
          </a:xfrm>
        </p:grpSpPr>
        <p:sp>
          <p:nvSpPr>
            <p:cNvPr id="5" name="object 5"/>
            <p:cNvSpPr/>
            <p:nvPr/>
          </p:nvSpPr>
          <p:spPr>
            <a:xfrm>
              <a:off x="8747046" y="6793"/>
              <a:ext cx="9073515" cy="1726564"/>
            </a:xfrm>
            <a:custGeom>
              <a:avLst/>
              <a:gdLst/>
              <a:ahLst/>
              <a:cxnLst/>
              <a:rect l="l" t="t" r="r" b="b"/>
              <a:pathLst>
                <a:path w="9073515" h="1726564">
                  <a:moveTo>
                    <a:pt x="9072977" y="1726272"/>
                  </a:moveTo>
                  <a:lnTo>
                    <a:pt x="0" y="1726272"/>
                  </a:lnTo>
                  <a:lnTo>
                    <a:pt x="0" y="0"/>
                  </a:lnTo>
                  <a:lnTo>
                    <a:pt x="9072977" y="0"/>
                  </a:lnTo>
                  <a:lnTo>
                    <a:pt x="9072977" y="1726272"/>
                  </a:lnTo>
                  <a:close/>
                </a:path>
              </a:pathLst>
            </a:custGeom>
            <a:solidFill>
              <a:srgbClr val="958B40"/>
            </a:solidFill>
          </p:spPr>
          <p:txBody>
            <a:bodyPr wrap="square" lIns="0" tIns="0" rIns="0" bIns="0" rtlCol="0"/>
            <a:lstStyle/>
            <a:p>
              <a:endParaRPr>
                <a:cs typeface="B Nazanin" panose="00000400000000000000" pitchFamily="2" charset="-78"/>
              </a:endParaRPr>
            </a:p>
          </p:txBody>
        </p:sp>
        <p:sp>
          <p:nvSpPr>
            <p:cNvPr id="6" name="object 6"/>
            <p:cNvSpPr/>
            <p:nvPr/>
          </p:nvSpPr>
          <p:spPr>
            <a:xfrm>
              <a:off x="4441664" y="1714015"/>
              <a:ext cx="13846810" cy="0"/>
            </a:xfrm>
            <a:custGeom>
              <a:avLst/>
              <a:gdLst/>
              <a:ahLst/>
              <a:cxnLst/>
              <a:rect l="l" t="t" r="r" b="b"/>
              <a:pathLst>
                <a:path w="13846810">
                  <a:moveTo>
                    <a:pt x="0" y="0"/>
                  </a:moveTo>
                  <a:lnTo>
                    <a:pt x="13846333" y="0"/>
                  </a:lnTo>
                </a:path>
              </a:pathLst>
            </a:custGeom>
            <a:ln w="38099">
              <a:solidFill>
                <a:srgbClr val="414141"/>
              </a:solidFill>
            </a:ln>
          </p:spPr>
          <p:txBody>
            <a:bodyPr wrap="square" lIns="0" tIns="0" rIns="0" bIns="0" rtlCol="0"/>
            <a:lstStyle/>
            <a:p>
              <a:endParaRPr>
                <a:cs typeface="B Nazanin" panose="00000400000000000000" pitchFamily="2" charset="-78"/>
              </a:endParaRPr>
            </a:p>
          </p:txBody>
        </p:sp>
        <p:pic>
          <p:nvPicPr>
            <p:cNvPr id="7" name="object 7"/>
            <p:cNvPicPr/>
            <p:nvPr/>
          </p:nvPicPr>
          <p:blipFill>
            <a:blip r:embed="rId2" cstate="print"/>
            <a:stretch>
              <a:fillRect/>
            </a:stretch>
          </p:blipFill>
          <p:spPr>
            <a:xfrm>
              <a:off x="1383514" y="1725407"/>
              <a:ext cx="6526517" cy="6515099"/>
            </a:xfrm>
            <a:prstGeom prst="rect">
              <a:avLst/>
            </a:prstGeom>
          </p:spPr>
        </p:pic>
        <p:sp>
          <p:nvSpPr>
            <p:cNvPr id="8" name="object 8"/>
            <p:cNvSpPr/>
            <p:nvPr/>
          </p:nvSpPr>
          <p:spPr>
            <a:xfrm>
              <a:off x="1364522" y="4963410"/>
              <a:ext cx="6562725" cy="3275329"/>
            </a:xfrm>
            <a:custGeom>
              <a:avLst/>
              <a:gdLst/>
              <a:ahLst/>
              <a:cxnLst/>
              <a:rect l="l" t="t" r="r" b="b"/>
              <a:pathLst>
                <a:path w="6562725" h="3275329">
                  <a:moveTo>
                    <a:pt x="2991488" y="3264290"/>
                  </a:moveTo>
                  <a:lnTo>
                    <a:pt x="2994021" y="3264528"/>
                  </a:lnTo>
                  <a:lnTo>
                    <a:pt x="3041600" y="3268316"/>
                  </a:lnTo>
                  <a:lnTo>
                    <a:pt x="3089368" y="3271425"/>
                  </a:lnTo>
                  <a:lnTo>
                    <a:pt x="3137319" y="3273852"/>
                  </a:lnTo>
                  <a:lnTo>
                    <a:pt x="3174712" y="3275204"/>
                  </a:lnTo>
                </a:path>
                <a:path w="6562725" h="3275329">
                  <a:moveTo>
                    <a:pt x="3389735" y="3275204"/>
                  </a:moveTo>
                  <a:lnTo>
                    <a:pt x="3427128" y="3273852"/>
                  </a:lnTo>
                  <a:lnTo>
                    <a:pt x="3475079" y="3271425"/>
                  </a:lnTo>
                  <a:lnTo>
                    <a:pt x="3522847" y="3268316"/>
                  </a:lnTo>
                  <a:lnTo>
                    <a:pt x="3570426" y="3264528"/>
                  </a:lnTo>
                  <a:lnTo>
                    <a:pt x="3572959" y="3264290"/>
                  </a:lnTo>
                </a:path>
                <a:path w="6562725" h="3275329">
                  <a:moveTo>
                    <a:pt x="2872278" y="3251590"/>
                  </a:moveTo>
                  <a:lnTo>
                    <a:pt x="2899446" y="3254939"/>
                  </a:lnTo>
                  <a:lnTo>
                    <a:pt x="2946635" y="3260068"/>
                  </a:lnTo>
                  <a:lnTo>
                    <a:pt x="2991488" y="3264290"/>
                  </a:lnTo>
                </a:path>
                <a:path w="6562725" h="3275329">
                  <a:moveTo>
                    <a:pt x="3572959" y="3264290"/>
                  </a:moveTo>
                  <a:lnTo>
                    <a:pt x="3617812" y="3260068"/>
                  </a:lnTo>
                  <a:lnTo>
                    <a:pt x="3665001" y="3254939"/>
                  </a:lnTo>
                  <a:lnTo>
                    <a:pt x="3692168" y="3251590"/>
                  </a:lnTo>
                </a:path>
                <a:path w="6562725" h="3275329">
                  <a:moveTo>
                    <a:pt x="2780736" y="3238890"/>
                  </a:moveTo>
                  <a:lnTo>
                    <a:pt x="2805682" y="3242696"/>
                  </a:lnTo>
                  <a:lnTo>
                    <a:pt x="2852461" y="3249147"/>
                  </a:lnTo>
                  <a:lnTo>
                    <a:pt x="2872278" y="3251590"/>
                  </a:lnTo>
                </a:path>
                <a:path w="6562725" h="3275329">
                  <a:moveTo>
                    <a:pt x="3692168" y="3251590"/>
                  </a:moveTo>
                  <a:lnTo>
                    <a:pt x="3711986" y="3249147"/>
                  </a:lnTo>
                  <a:lnTo>
                    <a:pt x="3758765" y="3242696"/>
                  </a:lnTo>
                  <a:lnTo>
                    <a:pt x="3783710" y="3238890"/>
                  </a:lnTo>
                </a:path>
                <a:path w="6562725" h="3275329">
                  <a:moveTo>
                    <a:pt x="2575354" y="3200790"/>
                  </a:moveTo>
                  <a:lnTo>
                    <a:pt x="2620740" y="3210402"/>
                  </a:lnTo>
                  <a:lnTo>
                    <a:pt x="2666640" y="3219440"/>
                  </a:lnTo>
                  <a:lnTo>
                    <a:pt x="2712767" y="3227838"/>
                  </a:lnTo>
                  <a:lnTo>
                    <a:pt x="2759116" y="3235591"/>
                  </a:lnTo>
                  <a:lnTo>
                    <a:pt x="2780736" y="3238890"/>
                  </a:lnTo>
                </a:path>
                <a:path w="6562725" h="3275329">
                  <a:moveTo>
                    <a:pt x="3783710" y="3238890"/>
                  </a:moveTo>
                  <a:lnTo>
                    <a:pt x="3805331" y="3235591"/>
                  </a:lnTo>
                  <a:lnTo>
                    <a:pt x="3851679" y="3227838"/>
                  </a:lnTo>
                  <a:lnTo>
                    <a:pt x="3897806" y="3219440"/>
                  </a:lnTo>
                  <a:lnTo>
                    <a:pt x="3943707" y="3210402"/>
                  </a:lnTo>
                  <a:lnTo>
                    <a:pt x="3989093" y="3200790"/>
                  </a:lnTo>
                </a:path>
                <a:path w="6562725" h="3275329">
                  <a:moveTo>
                    <a:pt x="0" y="0"/>
                  </a:moveTo>
                  <a:lnTo>
                    <a:pt x="346" y="47899"/>
                  </a:lnTo>
                  <a:lnTo>
                    <a:pt x="1395" y="96132"/>
                  </a:lnTo>
                  <a:lnTo>
                    <a:pt x="3137" y="144192"/>
                  </a:lnTo>
                  <a:lnTo>
                    <a:pt x="5568" y="192074"/>
                  </a:lnTo>
                  <a:lnTo>
                    <a:pt x="8682" y="239773"/>
                  </a:lnTo>
                  <a:lnTo>
                    <a:pt x="12475" y="287283"/>
                  </a:lnTo>
                  <a:lnTo>
                    <a:pt x="16942" y="334601"/>
                  </a:lnTo>
                  <a:lnTo>
                    <a:pt x="22078" y="381721"/>
                  </a:lnTo>
                  <a:lnTo>
                    <a:pt x="27878" y="428639"/>
                  </a:lnTo>
                  <a:lnTo>
                    <a:pt x="34339" y="475350"/>
                  </a:lnTo>
                  <a:lnTo>
                    <a:pt x="41454" y="521849"/>
                  </a:lnTo>
                  <a:lnTo>
                    <a:pt x="49218" y="568131"/>
                  </a:lnTo>
                  <a:lnTo>
                    <a:pt x="57629" y="614191"/>
                  </a:lnTo>
                  <a:lnTo>
                    <a:pt x="66679" y="660025"/>
                  </a:lnTo>
                  <a:lnTo>
                    <a:pt x="76365" y="705628"/>
                  </a:lnTo>
                  <a:lnTo>
                    <a:pt x="86682" y="750995"/>
                  </a:lnTo>
                  <a:lnTo>
                    <a:pt x="97625" y="796122"/>
                  </a:lnTo>
                  <a:lnTo>
                    <a:pt x="109188" y="841002"/>
                  </a:lnTo>
                  <a:lnTo>
                    <a:pt x="121368" y="885632"/>
                  </a:lnTo>
                  <a:lnTo>
                    <a:pt x="134160" y="930007"/>
                  </a:lnTo>
                  <a:lnTo>
                    <a:pt x="147558" y="974122"/>
                  </a:lnTo>
                  <a:lnTo>
                    <a:pt x="161558" y="1017973"/>
                  </a:lnTo>
                  <a:lnTo>
                    <a:pt x="176156" y="1061553"/>
                  </a:lnTo>
                  <a:lnTo>
                    <a:pt x="191345" y="1104860"/>
                  </a:lnTo>
                  <a:lnTo>
                    <a:pt x="207122" y="1147887"/>
                  </a:lnTo>
                  <a:lnTo>
                    <a:pt x="223482" y="1190630"/>
                  </a:lnTo>
                  <a:lnTo>
                    <a:pt x="240419" y="1233084"/>
                  </a:lnTo>
                  <a:lnTo>
                    <a:pt x="257930" y="1275244"/>
                  </a:lnTo>
                  <a:lnTo>
                    <a:pt x="276008" y="1317107"/>
                  </a:lnTo>
                  <a:lnTo>
                    <a:pt x="294650" y="1358666"/>
                  </a:lnTo>
                  <a:lnTo>
                    <a:pt x="313851" y="1399917"/>
                  </a:lnTo>
                  <a:lnTo>
                    <a:pt x="333605" y="1440855"/>
                  </a:lnTo>
                  <a:lnTo>
                    <a:pt x="353909" y="1481475"/>
                  </a:lnTo>
                  <a:lnTo>
                    <a:pt x="374756" y="1521773"/>
                  </a:lnTo>
                  <a:lnTo>
                    <a:pt x="396143" y="1561744"/>
                  </a:lnTo>
                  <a:lnTo>
                    <a:pt x="418064" y="1601383"/>
                  </a:lnTo>
                  <a:lnTo>
                    <a:pt x="440516" y="1640685"/>
                  </a:lnTo>
                  <a:lnTo>
                    <a:pt x="463492" y="1679645"/>
                  </a:lnTo>
                  <a:lnTo>
                    <a:pt x="486988" y="1718259"/>
                  </a:lnTo>
                  <a:lnTo>
                    <a:pt x="510999" y="1756521"/>
                  </a:lnTo>
                  <a:lnTo>
                    <a:pt x="535521" y="1794428"/>
                  </a:lnTo>
                  <a:lnTo>
                    <a:pt x="560549" y="1831974"/>
                  </a:lnTo>
                  <a:lnTo>
                    <a:pt x="586077" y="1869154"/>
                  </a:lnTo>
                  <a:lnTo>
                    <a:pt x="612102" y="1905963"/>
                  </a:lnTo>
                  <a:lnTo>
                    <a:pt x="638618" y="1942398"/>
                  </a:lnTo>
                  <a:lnTo>
                    <a:pt x="665620" y="1978452"/>
                  </a:lnTo>
                  <a:lnTo>
                    <a:pt x="693104" y="2014121"/>
                  </a:lnTo>
                  <a:lnTo>
                    <a:pt x="721064" y="2049401"/>
                  </a:lnTo>
                  <a:lnTo>
                    <a:pt x="749497" y="2084286"/>
                  </a:lnTo>
                  <a:lnTo>
                    <a:pt x="778397" y="2118772"/>
                  </a:lnTo>
                  <a:lnTo>
                    <a:pt x="807759" y="2152854"/>
                  </a:lnTo>
                  <a:lnTo>
                    <a:pt x="837579" y="2186527"/>
                  </a:lnTo>
                  <a:lnTo>
                    <a:pt x="867852" y="2219786"/>
                  </a:lnTo>
                  <a:lnTo>
                    <a:pt x="898572" y="2252627"/>
                  </a:lnTo>
                  <a:lnTo>
                    <a:pt x="929736" y="2285044"/>
                  </a:lnTo>
                  <a:lnTo>
                    <a:pt x="961338" y="2317034"/>
                  </a:lnTo>
                  <a:lnTo>
                    <a:pt x="993374" y="2348590"/>
                  </a:lnTo>
                  <a:lnTo>
                    <a:pt x="1025838" y="2379709"/>
                  </a:lnTo>
                  <a:lnTo>
                    <a:pt x="1058726" y="2410385"/>
                  </a:lnTo>
                  <a:lnTo>
                    <a:pt x="1092033" y="2440614"/>
                  </a:lnTo>
                  <a:lnTo>
                    <a:pt x="1125755" y="2470391"/>
                  </a:lnTo>
                  <a:lnTo>
                    <a:pt x="1159886" y="2499711"/>
                  </a:lnTo>
                  <a:lnTo>
                    <a:pt x="1194422" y="2528569"/>
                  </a:lnTo>
                  <a:lnTo>
                    <a:pt x="1229358" y="2556961"/>
                  </a:lnTo>
                  <a:lnTo>
                    <a:pt x="1264688" y="2584881"/>
                  </a:lnTo>
                  <a:lnTo>
                    <a:pt x="1300409" y="2612325"/>
                  </a:lnTo>
                  <a:lnTo>
                    <a:pt x="1336515" y="2639289"/>
                  </a:lnTo>
                  <a:lnTo>
                    <a:pt x="1373002" y="2665766"/>
                  </a:lnTo>
                  <a:lnTo>
                    <a:pt x="1409865" y="2691753"/>
                  </a:lnTo>
                  <a:lnTo>
                    <a:pt x="1447099" y="2717245"/>
                  </a:lnTo>
                  <a:lnTo>
                    <a:pt x="1484699" y="2742236"/>
                  </a:lnTo>
                  <a:lnTo>
                    <a:pt x="1522660" y="2766723"/>
                  </a:lnTo>
                  <a:lnTo>
                    <a:pt x="1560978" y="2790700"/>
                  </a:lnTo>
                  <a:lnTo>
                    <a:pt x="1599648" y="2814162"/>
                  </a:lnTo>
                  <a:lnTo>
                    <a:pt x="1638664" y="2837105"/>
                  </a:lnTo>
                  <a:lnTo>
                    <a:pt x="1678023" y="2859524"/>
                  </a:lnTo>
                  <a:lnTo>
                    <a:pt x="1717719" y="2881413"/>
                  </a:lnTo>
                  <a:lnTo>
                    <a:pt x="1757747" y="2902769"/>
                  </a:lnTo>
                  <a:lnTo>
                    <a:pt x="1798104" y="2923587"/>
                  </a:lnTo>
                  <a:lnTo>
                    <a:pt x="1838783" y="2943861"/>
                  </a:lnTo>
                  <a:lnTo>
                    <a:pt x="1879780" y="2963587"/>
                  </a:lnTo>
                  <a:lnTo>
                    <a:pt x="1921091" y="2982760"/>
                  </a:lnTo>
                  <a:lnTo>
                    <a:pt x="1962710" y="3001375"/>
                  </a:lnTo>
                  <a:lnTo>
                    <a:pt x="2004632" y="3019427"/>
                  </a:lnTo>
                  <a:lnTo>
                    <a:pt x="2046854" y="3036913"/>
                  </a:lnTo>
                  <a:lnTo>
                    <a:pt x="2089369" y="3053826"/>
                  </a:lnTo>
                  <a:lnTo>
                    <a:pt x="2132174" y="3070162"/>
                  </a:lnTo>
                  <a:lnTo>
                    <a:pt x="2175263" y="3085916"/>
                  </a:lnTo>
                  <a:lnTo>
                    <a:pt x="2218632" y="3101083"/>
                  </a:lnTo>
                  <a:lnTo>
                    <a:pt x="2262276" y="3115660"/>
                  </a:lnTo>
                  <a:lnTo>
                    <a:pt x="2306189" y="3129640"/>
                  </a:lnTo>
                  <a:lnTo>
                    <a:pt x="2350368" y="3143018"/>
                  </a:lnTo>
                  <a:lnTo>
                    <a:pt x="2394807" y="3155792"/>
                  </a:lnTo>
                  <a:lnTo>
                    <a:pt x="2439502" y="3167954"/>
                  </a:lnTo>
                  <a:lnTo>
                    <a:pt x="2484447" y="3179501"/>
                  </a:lnTo>
                  <a:lnTo>
                    <a:pt x="2529639" y="3190428"/>
                  </a:lnTo>
                  <a:lnTo>
                    <a:pt x="2575071" y="3200730"/>
                  </a:lnTo>
                  <a:lnTo>
                    <a:pt x="2575354" y="3200790"/>
                  </a:lnTo>
                </a:path>
                <a:path w="6562725" h="3275329">
                  <a:moveTo>
                    <a:pt x="3989093" y="3200790"/>
                  </a:moveTo>
                  <a:lnTo>
                    <a:pt x="4034808" y="3190428"/>
                  </a:lnTo>
                  <a:lnTo>
                    <a:pt x="4080000" y="3179501"/>
                  </a:lnTo>
                  <a:lnTo>
                    <a:pt x="4124945" y="3167954"/>
                  </a:lnTo>
                  <a:lnTo>
                    <a:pt x="4169640" y="3155792"/>
                  </a:lnTo>
                  <a:lnTo>
                    <a:pt x="4214079" y="3143018"/>
                  </a:lnTo>
                  <a:lnTo>
                    <a:pt x="4258258" y="3129640"/>
                  </a:lnTo>
                  <a:lnTo>
                    <a:pt x="4302171" y="3115660"/>
                  </a:lnTo>
                  <a:lnTo>
                    <a:pt x="4345815" y="3101083"/>
                  </a:lnTo>
                  <a:lnTo>
                    <a:pt x="4389184" y="3085916"/>
                  </a:lnTo>
                  <a:lnTo>
                    <a:pt x="4432273" y="3070162"/>
                  </a:lnTo>
                  <a:lnTo>
                    <a:pt x="4475078" y="3053826"/>
                  </a:lnTo>
                  <a:lnTo>
                    <a:pt x="4517593" y="3036913"/>
                  </a:lnTo>
                  <a:lnTo>
                    <a:pt x="4559815" y="3019427"/>
                  </a:lnTo>
                  <a:lnTo>
                    <a:pt x="4601737" y="3001375"/>
                  </a:lnTo>
                  <a:lnTo>
                    <a:pt x="4643356" y="2982760"/>
                  </a:lnTo>
                  <a:lnTo>
                    <a:pt x="4684667" y="2963587"/>
                  </a:lnTo>
                  <a:lnTo>
                    <a:pt x="4725664" y="2943861"/>
                  </a:lnTo>
                  <a:lnTo>
                    <a:pt x="4766343" y="2923587"/>
                  </a:lnTo>
                  <a:lnTo>
                    <a:pt x="4806700" y="2902769"/>
                  </a:lnTo>
                  <a:lnTo>
                    <a:pt x="4846728" y="2881413"/>
                  </a:lnTo>
                  <a:lnTo>
                    <a:pt x="4886424" y="2859524"/>
                  </a:lnTo>
                  <a:lnTo>
                    <a:pt x="4925783" y="2837105"/>
                  </a:lnTo>
                  <a:lnTo>
                    <a:pt x="4964799" y="2814162"/>
                  </a:lnTo>
                  <a:lnTo>
                    <a:pt x="5003469" y="2790700"/>
                  </a:lnTo>
                  <a:lnTo>
                    <a:pt x="5041787" y="2766723"/>
                  </a:lnTo>
                  <a:lnTo>
                    <a:pt x="5079748" y="2742236"/>
                  </a:lnTo>
                  <a:lnTo>
                    <a:pt x="5117348" y="2717245"/>
                  </a:lnTo>
                  <a:lnTo>
                    <a:pt x="5154582" y="2691753"/>
                  </a:lnTo>
                  <a:lnTo>
                    <a:pt x="5191445" y="2665766"/>
                  </a:lnTo>
                  <a:lnTo>
                    <a:pt x="5227932" y="2639289"/>
                  </a:lnTo>
                  <a:lnTo>
                    <a:pt x="5264038" y="2612325"/>
                  </a:lnTo>
                  <a:lnTo>
                    <a:pt x="5299759" y="2584881"/>
                  </a:lnTo>
                  <a:lnTo>
                    <a:pt x="5335089" y="2556961"/>
                  </a:lnTo>
                  <a:lnTo>
                    <a:pt x="5370025" y="2528569"/>
                  </a:lnTo>
                  <a:lnTo>
                    <a:pt x="5404561" y="2499711"/>
                  </a:lnTo>
                  <a:lnTo>
                    <a:pt x="5438692" y="2470391"/>
                  </a:lnTo>
                  <a:lnTo>
                    <a:pt x="5472413" y="2440614"/>
                  </a:lnTo>
                  <a:lnTo>
                    <a:pt x="5505721" y="2410385"/>
                  </a:lnTo>
                  <a:lnTo>
                    <a:pt x="5538609" y="2379709"/>
                  </a:lnTo>
                  <a:lnTo>
                    <a:pt x="5571073" y="2348590"/>
                  </a:lnTo>
                  <a:lnTo>
                    <a:pt x="5603109" y="2317034"/>
                  </a:lnTo>
                  <a:lnTo>
                    <a:pt x="5634711" y="2285044"/>
                  </a:lnTo>
                  <a:lnTo>
                    <a:pt x="5665875" y="2252627"/>
                  </a:lnTo>
                  <a:lnTo>
                    <a:pt x="5696595" y="2219786"/>
                  </a:lnTo>
                  <a:lnTo>
                    <a:pt x="5726868" y="2186527"/>
                  </a:lnTo>
                  <a:lnTo>
                    <a:pt x="5756688" y="2152854"/>
                  </a:lnTo>
                  <a:lnTo>
                    <a:pt x="5786050" y="2118772"/>
                  </a:lnTo>
                  <a:lnTo>
                    <a:pt x="5814950" y="2084286"/>
                  </a:lnTo>
                  <a:lnTo>
                    <a:pt x="5843383" y="2049401"/>
                  </a:lnTo>
                  <a:lnTo>
                    <a:pt x="5871343" y="2014121"/>
                  </a:lnTo>
                  <a:lnTo>
                    <a:pt x="5898827" y="1978452"/>
                  </a:lnTo>
                  <a:lnTo>
                    <a:pt x="5925829" y="1942398"/>
                  </a:lnTo>
                  <a:lnTo>
                    <a:pt x="5952345" y="1905963"/>
                  </a:lnTo>
                  <a:lnTo>
                    <a:pt x="5978370" y="1869154"/>
                  </a:lnTo>
                  <a:lnTo>
                    <a:pt x="6003898" y="1831974"/>
                  </a:lnTo>
                  <a:lnTo>
                    <a:pt x="6028926" y="1794428"/>
                  </a:lnTo>
                  <a:lnTo>
                    <a:pt x="6053448" y="1756521"/>
                  </a:lnTo>
                  <a:lnTo>
                    <a:pt x="6077459" y="1718259"/>
                  </a:lnTo>
                  <a:lnTo>
                    <a:pt x="6100955" y="1679645"/>
                  </a:lnTo>
                  <a:lnTo>
                    <a:pt x="6123931" y="1640685"/>
                  </a:lnTo>
                  <a:lnTo>
                    <a:pt x="6146383" y="1601383"/>
                  </a:lnTo>
                  <a:lnTo>
                    <a:pt x="6168304" y="1561744"/>
                  </a:lnTo>
                  <a:lnTo>
                    <a:pt x="6189691" y="1521773"/>
                  </a:lnTo>
                  <a:lnTo>
                    <a:pt x="6210538" y="1481475"/>
                  </a:lnTo>
                  <a:lnTo>
                    <a:pt x="6230842" y="1440855"/>
                  </a:lnTo>
                  <a:lnTo>
                    <a:pt x="6250596" y="1399917"/>
                  </a:lnTo>
                  <a:lnTo>
                    <a:pt x="6269797" y="1358666"/>
                  </a:lnTo>
                  <a:lnTo>
                    <a:pt x="6288439" y="1317107"/>
                  </a:lnTo>
                  <a:lnTo>
                    <a:pt x="6306517" y="1275244"/>
                  </a:lnTo>
                  <a:lnTo>
                    <a:pt x="6324028" y="1233084"/>
                  </a:lnTo>
                  <a:lnTo>
                    <a:pt x="6340965" y="1190630"/>
                  </a:lnTo>
                  <a:lnTo>
                    <a:pt x="6357325" y="1147887"/>
                  </a:lnTo>
                  <a:lnTo>
                    <a:pt x="6373102" y="1104860"/>
                  </a:lnTo>
                  <a:lnTo>
                    <a:pt x="6388291" y="1061553"/>
                  </a:lnTo>
                  <a:lnTo>
                    <a:pt x="6402888" y="1017973"/>
                  </a:lnTo>
                  <a:lnTo>
                    <a:pt x="6416889" y="974122"/>
                  </a:lnTo>
                  <a:lnTo>
                    <a:pt x="6430287" y="930007"/>
                  </a:lnTo>
                  <a:lnTo>
                    <a:pt x="6443078" y="885632"/>
                  </a:lnTo>
                  <a:lnTo>
                    <a:pt x="6455259" y="841002"/>
                  </a:lnTo>
                  <a:lnTo>
                    <a:pt x="6466822" y="796122"/>
                  </a:lnTo>
                  <a:lnTo>
                    <a:pt x="6477765" y="750995"/>
                  </a:lnTo>
                  <a:lnTo>
                    <a:pt x="6488082" y="705628"/>
                  </a:lnTo>
                  <a:lnTo>
                    <a:pt x="6497768" y="660025"/>
                  </a:lnTo>
                  <a:lnTo>
                    <a:pt x="6506818" y="614191"/>
                  </a:lnTo>
                  <a:lnTo>
                    <a:pt x="6515228" y="568131"/>
                  </a:lnTo>
                  <a:lnTo>
                    <a:pt x="6522993" y="521849"/>
                  </a:lnTo>
                  <a:lnTo>
                    <a:pt x="6530108" y="475350"/>
                  </a:lnTo>
                  <a:lnTo>
                    <a:pt x="6536569" y="428639"/>
                  </a:lnTo>
                  <a:lnTo>
                    <a:pt x="6542369" y="381721"/>
                  </a:lnTo>
                  <a:lnTo>
                    <a:pt x="6547505" y="334601"/>
                  </a:lnTo>
                  <a:lnTo>
                    <a:pt x="6551972" y="287283"/>
                  </a:lnTo>
                  <a:lnTo>
                    <a:pt x="6555765" y="239773"/>
                  </a:lnTo>
                  <a:lnTo>
                    <a:pt x="6558879" y="192074"/>
                  </a:lnTo>
                  <a:lnTo>
                    <a:pt x="6561310" y="144192"/>
                  </a:lnTo>
                  <a:lnTo>
                    <a:pt x="6562693" y="106030"/>
                  </a:lnTo>
                </a:path>
              </a:pathLst>
            </a:custGeom>
            <a:ln w="76199">
              <a:solidFill>
                <a:srgbClr val="414141"/>
              </a:solidFill>
            </a:ln>
          </p:spPr>
          <p:txBody>
            <a:bodyPr wrap="square" lIns="0" tIns="0" rIns="0" bIns="0" rtlCol="0"/>
            <a:lstStyle/>
            <a:p>
              <a:endParaRPr>
                <a:cs typeface="B Nazanin" panose="00000400000000000000" pitchFamily="2" charset="-78"/>
              </a:endParaRPr>
            </a:p>
          </p:txBody>
        </p:sp>
        <p:sp>
          <p:nvSpPr>
            <p:cNvPr id="9" name="object 9"/>
            <p:cNvSpPr/>
            <p:nvPr/>
          </p:nvSpPr>
          <p:spPr>
            <a:xfrm>
              <a:off x="17827376" y="1733065"/>
              <a:ext cx="461009" cy="8554085"/>
            </a:xfrm>
            <a:custGeom>
              <a:avLst/>
              <a:gdLst/>
              <a:ahLst/>
              <a:cxnLst/>
              <a:rect l="l" t="t" r="r" b="b"/>
              <a:pathLst>
                <a:path w="461009" h="8554085">
                  <a:moveTo>
                    <a:pt x="460621" y="8553933"/>
                  </a:moveTo>
                  <a:lnTo>
                    <a:pt x="0" y="8553933"/>
                  </a:lnTo>
                  <a:lnTo>
                    <a:pt x="0" y="0"/>
                  </a:lnTo>
                  <a:lnTo>
                    <a:pt x="460621" y="0"/>
                  </a:lnTo>
                  <a:lnTo>
                    <a:pt x="460621" y="8553933"/>
                  </a:lnTo>
                  <a:close/>
                </a:path>
              </a:pathLst>
            </a:custGeom>
            <a:solidFill>
              <a:srgbClr val="97D5FF"/>
            </a:solidFill>
          </p:spPr>
          <p:txBody>
            <a:bodyPr wrap="square" lIns="0" tIns="0" rIns="0" bIns="0" rtlCol="0"/>
            <a:lstStyle/>
            <a:p>
              <a:endParaRPr>
                <a:cs typeface="B Nazanin" panose="00000400000000000000" pitchFamily="2" charset="-78"/>
              </a:endParaRPr>
            </a:p>
          </p:txBody>
        </p:sp>
        <p:sp>
          <p:nvSpPr>
            <p:cNvPr id="10" name="object 10"/>
            <p:cNvSpPr/>
            <p:nvPr/>
          </p:nvSpPr>
          <p:spPr>
            <a:xfrm>
              <a:off x="8708910" y="11"/>
              <a:ext cx="9130665" cy="10287000"/>
            </a:xfrm>
            <a:custGeom>
              <a:avLst/>
              <a:gdLst/>
              <a:ahLst/>
              <a:cxnLst/>
              <a:rect l="l" t="t" r="r" b="b"/>
              <a:pathLst>
                <a:path w="9130665" h="10287000">
                  <a:moveTo>
                    <a:pt x="38100" y="0"/>
                  </a:moveTo>
                  <a:lnTo>
                    <a:pt x="0" y="0"/>
                  </a:lnTo>
                  <a:lnTo>
                    <a:pt x="0" y="10286987"/>
                  </a:lnTo>
                  <a:lnTo>
                    <a:pt x="38100" y="10286987"/>
                  </a:lnTo>
                  <a:lnTo>
                    <a:pt x="38100" y="0"/>
                  </a:lnTo>
                  <a:close/>
                </a:path>
                <a:path w="9130665" h="10287000">
                  <a:moveTo>
                    <a:pt x="9130132" y="0"/>
                  </a:moveTo>
                  <a:lnTo>
                    <a:pt x="9092032" y="0"/>
                  </a:lnTo>
                  <a:lnTo>
                    <a:pt x="9092032" y="10286987"/>
                  </a:lnTo>
                  <a:lnTo>
                    <a:pt x="9130132" y="10286987"/>
                  </a:lnTo>
                  <a:lnTo>
                    <a:pt x="9130132" y="0"/>
                  </a:lnTo>
                  <a:close/>
                </a:path>
              </a:pathLst>
            </a:custGeom>
            <a:solidFill>
              <a:srgbClr val="414141"/>
            </a:solidFill>
          </p:spPr>
          <p:txBody>
            <a:bodyPr wrap="square" lIns="0" tIns="0" rIns="0" bIns="0" rtlCol="0"/>
            <a:lstStyle/>
            <a:p>
              <a:endParaRPr>
                <a:cs typeface="B Nazanin" panose="00000400000000000000" pitchFamily="2" charset="-78"/>
              </a:endParaRPr>
            </a:p>
          </p:txBody>
        </p:sp>
      </p:grpSp>
      <p:sp>
        <p:nvSpPr>
          <p:cNvPr id="11" name="object 11"/>
          <p:cNvSpPr txBox="1">
            <a:spLocks noGrp="1"/>
          </p:cNvSpPr>
          <p:nvPr>
            <p:ph type="title"/>
          </p:nvPr>
        </p:nvSpPr>
        <p:spPr>
          <a:xfrm>
            <a:off x="9723427" y="2956873"/>
            <a:ext cx="7120255" cy="1397000"/>
          </a:xfrm>
          <a:prstGeom prst="rect">
            <a:avLst/>
          </a:prstGeom>
        </p:spPr>
        <p:txBody>
          <a:bodyPr vert="horz" wrap="square" lIns="0" tIns="12700" rIns="0" bIns="0" rtlCol="0">
            <a:spAutoFit/>
          </a:bodyPr>
          <a:lstStyle/>
          <a:p>
            <a:pPr marL="12700" rtl="1">
              <a:lnSpc>
                <a:spcPct val="100000"/>
              </a:lnSpc>
              <a:spcBef>
                <a:spcPts val="100"/>
              </a:spcBef>
            </a:pPr>
            <a:r>
              <a:rPr lang="fa-IR" sz="9000" spc="30" dirty="0">
                <a:solidFill>
                  <a:srgbClr val="F6EFE2"/>
                </a:solidFill>
                <a:cs typeface="B Nazanin" panose="00000400000000000000" pitchFamily="2" charset="-78"/>
              </a:rPr>
              <a:t>بنیانگذار ما</a:t>
            </a:r>
            <a:endParaRPr sz="9000" dirty="0">
              <a:cs typeface="B Nazanin" panose="00000400000000000000" pitchFamily="2" charset="-78"/>
            </a:endParaRPr>
          </a:p>
        </p:txBody>
      </p:sp>
      <p:sp>
        <p:nvSpPr>
          <p:cNvPr id="12" name="object 12"/>
          <p:cNvSpPr txBox="1"/>
          <p:nvPr/>
        </p:nvSpPr>
        <p:spPr>
          <a:xfrm>
            <a:off x="10203336" y="5068515"/>
            <a:ext cx="7175230" cy="4344138"/>
          </a:xfrm>
          <a:prstGeom prst="rect">
            <a:avLst/>
          </a:prstGeom>
        </p:spPr>
        <p:txBody>
          <a:bodyPr vert="horz" wrap="square" lIns="0" tIns="12700" rIns="0" bIns="0" rtlCol="0">
            <a:spAutoFit/>
          </a:bodyPr>
          <a:lstStyle/>
          <a:p>
            <a:pPr algn="ctr">
              <a:lnSpc>
                <a:spcPct val="100000"/>
              </a:lnSpc>
              <a:spcBef>
                <a:spcPts val="100"/>
              </a:spcBef>
            </a:pPr>
            <a:r>
              <a:rPr lang="fa-IR" sz="4200" spc="285" dirty="0">
                <a:solidFill>
                  <a:srgbClr val="414141"/>
                </a:solidFill>
                <a:latin typeface="Lucida Sans Unicode"/>
                <a:cs typeface="B Nazanin" panose="00000400000000000000" pitchFamily="2" charset="-78"/>
              </a:rPr>
              <a:t>نام نام خانوادگی</a:t>
            </a:r>
          </a:p>
          <a:p>
            <a:pPr algn="ctr">
              <a:lnSpc>
                <a:spcPct val="150000"/>
              </a:lnSpc>
              <a:spcBef>
                <a:spcPts val="100"/>
              </a:spcBef>
            </a:pPr>
            <a:r>
              <a:rPr lang="fa-IR" sz="2300" spc="-105" dirty="0">
                <a:solidFill>
                  <a:srgbClr val="414141"/>
                </a:solidFill>
                <a:latin typeface="Trebuchet MS"/>
                <a:cs typeface="B Nazanin" panose="00000400000000000000" pitchFamily="2" charset="-78"/>
              </a:rPr>
              <a:t>قالب پاورپوینت عکاسی یک فرصت بی‌نظیر برای شما است که با استفاده از آن می‌توانید ارائه‌های خود را در زمینه عکاسی مدل به سطح بالاتری برسانید. این قالب با کیفیت بالا، طراحی زیبا و قابلیت ویرایش آسان، شما را در جلب توجه و رضایت مشتریان خود یاری می‌دهد. اگر شما علاقه‌مند به خرید این قالب هستید، می‌توانید از لینک زیر اقدام کنید. این قالب با قیمت مناسب و با تخفیف ویژه برای مدت محدود در دسترس شماست. پس از دیر نکنید و این قالب را همین حالا دانلود و خریداری کنید</a:t>
            </a:r>
            <a:endParaRPr sz="2300" dirty="0">
              <a:latin typeface="Trebuchet MS"/>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339694"/>
            <a:ext cx="18288000" cy="413384"/>
            <a:chOff x="0" y="2339694"/>
            <a:chExt cx="18288000" cy="413384"/>
          </a:xfrm>
        </p:grpSpPr>
        <p:sp>
          <p:nvSpPr>
            <p:cNvPr id="3" name="object 3"/>
            <p:cNvSpPr/>
            <p:nvPr/>
          </p:nvSpPr>
          <p:spPr>
            <a:xfrm>
              <a:off x="8122160" y="2358744"/>
              <a:ext cx="2025014" cy="375285"/>
            </a:xfrm>
            <a:custGeom>
              <a:avLst/>
              <a:gdLst/>
              <a:ahLst/>
              <a:cxnLst/>
              <a:rect l="l" t="t" r="r" b="b"/>
              <a:pathLst>
                <a:path w="2025014" h="375285">
                  <a:moveTo>
                    <a:pt x="2024628" y="375110"/>
                  </a:moveTo>
                  <a:lnTo>
                    <a:pt x="0" y="375110"/>
                  </a:lnTo>
                  <a:lnTo>
                    <a:pt x="0" y="0"/>
                  </a:lnTo>
                  <a:lnTo>
                    <a:pt x="2024628" y="0"/>
                  </a:lnTo>
                  <a:lnTo>
                    <a:pt x="2024628" y="375110"/>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4" name="object 4"/>
            <p:cNvSpPr/>
            <p:nvPr/>
          </p:nvSpPr>
          <p:spPr>
            <a:xfrm>
              <a:off x="0" y="2339695"/>
              <a:ext cx="18288000" cy="413384"/>
            </a:xfrm>
            <a:custGeom>
              <a:avLst/>
              <a:gdLst/>
              <a:ahLst/>
              <a:cxnLst/>
              <a:rect l="l" t="t" r="r" b="b"/>
              <a:pathLst>
                <a:path w="18288000" h="413385">
                  <a:moveTo>
                    <a:pt x="18287988" y="375119"/>
                  </a:moveTo>
                  <a:lnTo>
                    <a:pt x="0" y="375119"/>
                  </a:lnTo>
                  <a:lnTo>
                    <a:pt x="0" y="413219"/>
                  </a:lnTo>
                  <a:lnTo>
                    <a:pt x="18287988" y="413219"/>
                  </a:lnTo>
                  <a:lnTo>
                    <a:pt x="18287988" y="375119"/>
                  </a:lnTo>
                  <a:close/>
                </a:path>
                <a:path w="18288000" h="413385">
                  <a:moveTo>
                    <a:pt x="18287988" y="0"/>
                  </a:moveTo>
                  <a:lnTo>
                    <a:pt x="0" y="0"/>
                  </a:lnTo>
                  <a:lnTo>
                    <a:pt x="0" y="38100"/>
                  </a:lnTo>
                  <a:lnTo>
                    <a:pt x="18287988" y="38100"/>
                  </a:lnTo>
                  <a:lnTo>
                    <a:pt x="18287988" y="0"/>
                  </a:lnTo>
                  <a:close/>
                </a:path>
              </a:pathLst>
            </a:custGeom>
            <a:solidFill>
              <a:srgbClr val="414141"/>
            </a:solidFill>
          </p:spPr>
          <p:txBody>
            <a:bodyPr wrap="square" lIns="0" tIns="0" rIns="0" bIns="0" rtlCol="0"/>
            <a:lstStyle/>
            <a:p>
              <a:endParaRPr>
                <a:cs typeface="B Nazanin" panose="00000400000000000000" pitchFamily="2" charset="-78"/>
              </a:endParaRPr>
            </a:p>
          </p:txBody>
        </p:sp>
      </p:grpSp>
      <p:grpSp>
        <p:nvGrpSpPr>
          <p:cNvPr id="5" name="object 5"/>
          <p:cNvGrpSpPr/>
          <p:nvPr/>
        </p:nvGrpSpPr>
        <p:grpSpPr>
          <a:xfrm>
            <a:off x="0" y="2345277"/>
            <a:ext cx="18288000" cy="7941945"/>
            <a:chOff x="0" y="2345277"/>
            <a:chExt cx="18288000" cy="7941945"/>
          </a:xfrm>
        </p:grpSpPr>
        <p:sp>
          <p:nvSpPr>
            <p:cNvPr id="6" name="object 6"/>
            <p:cNvSpPr/>
            <p:nvPr/>
          </p:nvSpPr>
          <p:spPr>
            <a:xfrm>
              <a:off x="8131685" y="9892839"/>
              <a:ext cx="2034539" cy="375285"/>
            </a:xfrm>
            <a:custGeom>
              <a:avLst/>
              <a:gdLst/>
              <a:ahLst/>
              <a:cxnLst/>
              <a:rect l="l" t="t" r="r" b="b"/>
              <a:pathLst>
                <a:path w="2034540" h="375284">
                  <a:moveTo>
                    <a:pt x="0" y="375110"/>
                  </a:moveTo>
                  <a:lnTo>
                    <a:pt x="2034153" y="375110"/>
                  </a:lnTo>
                  <a:lnTo>
                    <a:pt x="2034153" y="0"/>
                  </a:lnTo>
                  <a:lnTo>
                    <a:pt x="0" y="0"/>
                  </a:lnTo>
                  <a:lnTo>
                    <a:pt x="0" y="375110"/>
                  </a:lnTo>
                  <a:close/>
                </a:path>
              </a:pathLst>
            </a:custGeom>
            <a:solidFill>
              <a:srgbClr val="97D5FF"/>
            </a:solidFill>
          </p:spPr>
          <p:txBody>
            <a:bodyPr wrap="square" lIns="0" tIns="0" rIns="0" bIns="0" rtlCol="0"/>
            <a:lstStyle/>
            <a:p>
              <a:endParaRPr>
                <a:cs typeface="B Nazanin" panose="00000400000000000000" pitchFamily="2" charset="-78"/>
              </a:endParaRPr>
            </a:p>
          </p:txBody>
        </p:sp>
        <p:sp>
          <p:nvSpPr>
            <p:cNvPr id="7" name="object 7"/>
            <p:cNvSpPr/>
            <p:nvPr/>
          </p:nvSpPr>
          <p:spPr>
            <a:xfrm>
              <a:off x="8122160" y="6313346"/>
              <a:ext cx="2025014" cy="3579495"/>
            </a:xfrm>
            <a:custGeom>
              <a:avLst/>
              <a:gdLst/>
              <a:ahLst/>
              <a:cxnLst/>
              <a:rect l="l" t="t" r="r" b="b"/>
              <a:pathLst>
                <a:path w="2025015" h="3579495">
                  <a:moveTo>
                    <a:pt x="2024628" y="3579492"/>
                  </a:moveTo>
                  <a:lnTo>
                    <a:pt x="0" y="3579492"/>
                  </a:lnTo>
                  <a:lnTo>
                    <a:pt x="0" y="0"/>
                  </a:lnTo>
                  <a:lnTo>
                    <a:pt x="2024628" y="0"/>
                  </a:lnTo>
                  <a:lnTo>
                    <a:pt x="2024628" y="3579492"/>
                  </a:lnTo>
                  <a:close/>
                </a:path>
              </a:pathLst>
            </a:custGeom>
            <a:solidFill>
              <a:srgbClr val="958B40"/>
            </a:solidFill>
          </p:spPr>
          <p:txBody>
            <a:bodyPr wrap="square" lIns="0" tIns="0" rIns="0" bIns="0" rtlCol="0"/>
            <a:lstStyle/>
            <a:p>
              <a:endParaRPr>
                <a:cs typeface="B Nazanin" panose="00000400000000000000" pitchFamily="2" charset="-78"/>
              </a:endParaRPr>
            </a:p>
          </p:txBody>
        </p:sp>
        <p:sp>
          <p:nvSpPr>
            <p:cNvPr id="8" name="object 8"/>
            <p:cNvSpPr/>
            <p:nvPr/>
          </p:nvSpPr>
          <p:spPr>
            <a:xfrm>
              <a:off x="0" y="2345283"/>
              <a:ext cx="18288000" cy="7941945"/>
            </a:xfrm>
            <a:custGeom>
              <a:avLst/>
              <a:gdLst/>
              <a:ahLst/>
              <a:cxnLst/>
              <a:rect l="l" t="t" r="r" b="b"/>
              <a:pathLst>
                <a:path w="18288000" h="7941945">
                  <a:moveTo>
                    <a:pt x="18287988" y="3949014"/>
                  </a:moveTo>
                  <a:lnTo>
                    <a:pt x="10184828" y="3949014"/>
                  </a:lnTo>
                  <a:lnTo>
                    <a:pt x="10184828" y="25603"/>
                  </a:lnTo>
                  <a:lnTo>
                    <a:pt x="10146728" y="25603"/>
                  </a:lnTo>
                  <a:lnTo>
                    <a:pt x="10146728" y="7903616"/>
                  </a:lnTo>
                  <a:lnTo>
                    <a:pt x="8141144" y="7903616"/>
                  </a:lnTo>
                  <a:lnTo>
                    <a:pt x="8141144" y="7566609"/>
                  </a:lnTo>
                  <a:lnTo>
                    <a:pt x="10146728" y="7566609"/>
                  </a:lnTo>
                  <a:lnTo>
                    <a:pt x="10146728" y="7528509"/>
                  </a:lnTo>
                  <a:lnTo>
                    <a:pt x="8141144" y="7528509"/>
                  </a:lnTo>
                  <a:lnTo>
                    <a:pt x="8141144" y="3987114"/>
                  </a:lnTo>
                  <a:lnTo>
                    <a:pt x="10146728" y="3987114"/>
                  </a:lnTo>
                  <a:lnTo>
                    <a:pt x="10146728" y="3949014"/>
                  </a:lnTo>
                  <a:lnTo>
                    <a:pt x="8141144" y="3949014"/>
                  </a:lnTo>
                  <a:lnTo>
                    <a:pt x="8141144" y="0"/>
                  </a:lnTo>
                  <a:lnTo>
                    <a:pt x="8103044" y="0"/>
                  </a:lnTo>
                  <a:lnTo>
                    <a:pt x="8103044" y="3949014"/>
                  </a:lnTo>
                  <a:lnTo>
                    <a:pt x="0" y="3949014"/>
                  </a:lnTo>
                  <a:lnTo>
                    <a:pt x="0" y="3987114"/>
                  </a:lnTo>
                  <a:lnTo>
                    <a:pt x="8103044" y="3987114"/>
                  </a:lnTo>
                  <a:lnTo>
                    <a:pt x="8103044" y="7528509"/>
                  </a:lnTo>
                  <a:lnTo>
                    <a:pt x="0" y="7528509"/>
                  </a:lnTo>
                  <a:lnTo>
                    <a:pt x="0" y="7566609"/>
                  </a:lnTo>
                  <a:lnTo>
                    <a:pt x="8103044" y="7566609"/>
                  </a:lnTo>
                  <a:lnTo>
                    <a:pt x="8103044" y="7903616"/>
                  </a:lnTo>
                  <a:lnTo>
                    <a:pt x="0" y="7903616"/>
                  </a:lnTo>
                  <a:lnTo>
                    <a:pt x="0" y="7941716"/>
                  </a:lnTo>
                  <a:lnTo>
                    <a:pt x="18287988" y="7941716"/>
                  </a:lnTo>
                  <a:lnTo>
                    <a:pt x="18287988" y="7903616"/>
                  </a:lnTo>
                  <a:lnTo>
                    <a:pt x="10184828" y="7903616"/>
                  </a:lnTo>
                  <a:lnTo>
                    <a:pt x="10184828" y="7566609"/>
                  </a:lnTo>
                  <a:lnTo>
                    <a:pt x="18287988" y="7566609"/>
                  </a:lnTo>
                  <a:lnTo>
                    <a:pt x="18287988" y="7528509"/>
                  </a:lnTo>
                  <a:lnTo>
                    <a:pt x="10184828" y="7528509"/>
                  </a:lnTo>
                  <a:lnTo>
                    <a:pt x="10184828" y="3987114"/>
                  </a:lnTo>
                  <a:lnTo>
                    <a:pt x="18287988" y="3987114"/>
                  </a:lnTo>
                  <a:lnTo>
                    <a:pt x="18287988" y="3949014"/>
                  </a:lnTo>
                  <a:close/>
                </a:path>
              </a:pathLst>
            </a:custGeom>
            <a:solidFill>
              <a:srgbClr val="414141"/>
            </a:solidFill>
          </p:spPr>
          <p:txBody>
            <a:bodyPr wrap="square" lIns="0" tIns="0" rIns="0" bIns="0" rtlCol="0"/>
            <a:lstStyle/>
            <a:p>
              <a:endParaRPr>
                <a:cs typeface="B Nazanin" panose="00000400000000000000" pitchFamily="2" charset="-78"/>
              </a:endParaRPr>
            </a:p>
          </p:txBody>
        </p:sp>
      </p:grpSp>
      <p:sp>
        <p:nvSpPr>
          <p:cNvPr id="9" name="object 9"/>
          <p:cNvSpPr txBox="1">
            <a:spLocks noGrp="1"/>
          </p:cNvSpPr>
          <p:nvPr>
            <p:ph type="title"/>
          </p:nvPr>
        </p:nvSpPr>
        <p:spPr>
          <a:xfrm>
            <a:off x="5936241" y="952563"/>
            <a:ext cx="6416040" cy="1244600"/>
          </a:xfrm>
          <a:prstGeom prst="rect">
            <a:avLst/>
          </a:prstGeom>
        </p:spPr>
        <p:txBody>
          <a:bodyPr vert="horz" wrap="square" lIns="0" tIns="12700" rIns="0" bIns="0" rtlCol="0">
            <a:spAutoFit/>
          </a:bodyPr>
          <a:lstStyle/>
          <a:p>
            <a:pPr marL="12700">
              <a:lnSpc>
                <a:spcPct val="100000"/>
              </a:lnSpc>
              <a:spcBef>
                <a:spcPts val="100"/>
              </a:spcBef>
            </a:pPr>
            <a:r>
              <a:rPr lang="fa-IR" sz="8000" spc="20" dirty="0">
                <a:solidFill>
                  <a:srgbClr val="414141"/>
                </a:solidFill>
                <a:cs typeface="B Nazanin" panose="00000400000000000000" pitchFamily="2" charset="-78"/>
              </a:rPr>
              <a:t>شرکای ما</a:t>
            </a:r>
            <a:endParaRPr sz="8000" dirty="0">
              <a:cs typeface="B Nazanin" panose="00000400000000000000" pitchFamily="2" charset="-78"/>
            </a:endParaRPr>
          </a:p>
        </p:txBody>
      </p:sp>
      <p:pic>
        <p:nvPicPr>
          <p:cNvPr id="10" name="object 10"/>
          <p:cNvPicPr/>
          <p:nvPr/>
        </p:nvPicPr>
        <p:blipFill>
          <a:blip r:embed="rId2" cstate="print"/>
          <a:stretch>
            <a:fillRect/>
          </a:stretch>
        </p:blipFill>
        <p:spPr>
          <a:xfrm>
            <a:off x="4529420" y="3161624"/>
            <a:ext cx="1078408" cy="1078408"/>
          </a:xfrm>
          <a:prstGeom prst="rect">
            <a:avLst/>
          </a:prstGeom>
        </p:spPr>
      </p:pic>
      <p:sp>
        <p:nvSpPr>
          <p:cNvPr id="11" name="object 11"/>
          <p:cNvSpPr txBox="1"/>
          <p:nvPr/>
        </p:nvSpPr>
        <p:spPr>
          <a:xfrm>
            <a:off x="3369601" y="4174814"/>
            <a:ext cx="3433445" cy="1646605"/>
          </a:xfrm>
          <a:prstGeom prst="rect">
            <a:avLst/>
          </a:prstGeom>
        </p:spPr>
        <p:txBody>
          <a:bodyPr vert="horz" wrap="square" lIns="0" tIns="132080" rIns="0" bIns="0" rtlCol="0">
            <a:spAutoFit/>
          </a:bodyPr>
          <a:lstStyle/>
          <a:p>
            <a:pPr algn="ctr">
              <a:lnSpc>
                <a:spcPct val="100000"/>
              </a:lnSpc>
              <a:spcBef>
                <a:spcPts val="1040"/>
              </a:spcBef>
            </a:pPr>
            <a:r>
              <a:rPr lang="fa-IR" sz="4200" spc="280" dirty="0">
                <a:solidFill>
                  <a:srgbClr val="414141"/>
                </a:solidFill>
                <a:latin typeface="Lucida Sans Unicode"/>
                <a:cs typeface="B Nazanin" panose="00000400000000000000" pitchFamily="2" charset="-78"/>
              </a:rPr>
              <a:t>شرکت</a:t>
            </a:r>
          </a:p>
          <a:p>
            <a:pPr algn="ctr">
              <a:lnSpc>
                <a:spcPct val="100000"/>
              </a:lnSpc>
              <a:spcBef>
                <a:spcPts val="1040"/>
              </a:spcBef>
            </a:pPr>
            <a:r>
              <a:rPr lang="fa-IR" sz="2400" spc="-80" dirty="0">
                <a:solidFill>
                  <a:srgbClr val="414141"/>
                </a:solidFill>
                <a:latin typeface="Trebuchet MS"/>
                <a:cs typeface="B Nazanin" panose="00000400000000000000" pitchFamily="2" charset="-78"/>
              </a:rPr>
              <a:t>در مورد آنچه می خواهید بحث کنید توضیح دهید.</a:t>
            </a:r>
            <a:endParaRPr sz="2400" dirty="0">
              <a:latin typeface="Trebuchet MS"/>
              <a:cs typeface="B Nazanin" panose="00000400000000000000" pitchFamily="2" charset="-78"/>
            </a:endParaRPr>
          </a:p>
        </p:txBody>
      </p:sp>
      <p:pic>
        <p:nvPicPr>
          <p:cNvPr id="12" name="object 12"/>
          <p:cNvPicPr/>
          <p:nvPr/>
        </p:nvPicPr>
        <p:blipFill>
          <a:blip r:embed="rId3" cstate="print"/>
          <a:stretch>
            <a:fillRect/>
          </a:stretch>
        </p:blipFill>
        <p:spPr>
          <a:xfrm>
            <a:off x="12644702" y="3161674"/>
            <a:ext cx="1113832" cy="1122114"/>
          </a:xfrm>
          <a:prstGeom prst="rect">
            <a:avLst/>
          </a:prstGeom>
        </p:spPr>
      </p:pic>
      <p:sp>
        <p:nvSpPr>
          <p:cNvPr id="13" name="object 13"/>
          <p:cNvSpPr txBox="1"/>
          <p:nvPr/>
        </p:nvSpPr>
        <p:spPr>
          <a:xfrm>
            <a:off x="11484813" y="4218656"/>
            <a:ext cx="3433445" cy="1646605"/>
          </a:xfrm>
          <a:prstGeom prst="rect">
            <a:avLst/>
          </a:prstGeom>
        </p:spPr>
        <p:txBody>
          <a:bodyPr vert="horz" wrap="square" lIns="0" tIns="132080" rIns="0" bIns="0" rtlCol="0">
            <a:spAutoFit/>
          </a:bodyPr>
          <a:lstStyle/>
          <a:p>
            <a:pPr algn="ctr">
              <a:lnSpc>
                <a:spcPct val="100000"/>
              </a:lnSpc>
              <a:spcBef>
                <a:spcPts val="1040"/>
              </a:spcBef>
            </a:pPr>
            <a:r>
              <a:rPr lang="fa-IR" sz="4200" spc="280" dirty="0">
                <a:solidFill>
                  <a:srgbClr val="414141"/>
                </a:solidFill>
                <a:latin typeface="Lucida Sans Unicode"/>
                <a:cs typeface="B Nazanin" panose="00000400000000000000" pitchFamily="2" charset="-78"/>
              </a:rPr>
              <a:t>شرکت</a:t>
            </a:r>
          </a:p>
          <a:p>
            <a:pPr algn="ctr">
              <a:lnSpc>
                <a:spcPct val="100000"/>
              </a:lnSpc>
              <a:spcBef>
                <a:spcPts val="1040"/>
              </a:spcBef>
            </a:pPr>
            <a:r>
              <a:rPr lang="fa-IR" sz="2400" spc="-80" dirty="0">
                <a:solidFill>
                  <a:srgbClr val="414141"/>
                </a:solidFill>
                <a:latin typeface="Trebuchet MS"/>
                <a:cs typeface="B Nazanin" panose="00000400000000000000" pitchFamily="2" charset="-78"/>
              </a:rPr>
              <a:t>در مورد آنچه می خواهید بحث کنید توضیح دهید.</a:t>
            </a:r>
            <a:endParaRPr sz="2400" dirty="0">
              <a:latin typeface="Trebuchet MS"/>
              <a:cs typeface="B Nazanin" panose="00000400000000000000" pitchFamily="2" charset="-78"/>
            </a:endParaRPr>
          </a:p>
        </p:txBody>
      </p:sp>
      <p:pic>
        <p:nvPicPr>
          <p:cNvPr id="14" name="object 14"/>
          <p:cNvPicPr/>
          <p:nvPr/>
        </p:nvPicPr>
        <p:blipFill>
          <a:blip r:embed="rId4" cstate="print"/>
          <a:stretch>
            <a:fillRect/>
          </a:stretch>
        </p:blipFill>
        <p:spPr>
          <a:xfrm>
            <a:off x="4529392" y="6741178"/>
            <a:ext cx="1113856" cy="1121409"/>
          </a:xfrm>
          <a:prstGeom prst="rect">
            <a:avLst/>
          </a:prstGeom>
        </p:spPr>
      </p:pic>
      <p:sp>
        <p:nvSpPr>
          <p:cNvPr id="15" name="object 15"/>
          <p:cNvSpPr txBox="1"/>
          <p:nvPr/>
        </p:nvSpPr>
        <p:spPr>
          <a:xfrm>
            <a:off x="3369601" y="7798148"/>
            <a:ext cx="3433445" cy="1638300"/>
          </a:xfrm>
          <a:prstGeom prst="rect">
            <a:avLst/>
          </a:prstGeom>
        </p:spPr>
        <p:txBody>
          <a:bodyPr vert="horz" wrap="square" lIns="0" tIns="132080" rIns="0" bIns="0" rtlCol="0">
            <a:spAutoFit/>
          </a:bodyPr>
          <a:lstStyle/>
          <a:p>
            <a:pPr algn="ctr">
              <a:lnSpc>
                <a:spcPct val="100000"/>
              </a:lnSpc>
              <a:spcBef>
                <a:spcPts val="1040"/>
              </a:spcBef>
            </a:pPr>
            <a:r>
              <a:rPr lang="fa-IR" sz="4200" spc="280" dirty="0">
                <a:solidFill>
                  <a:srgbClr val="414141"/>
                </a:solidFill>
                <a:latin typeface="Lucida Sans Unicode"/>
                <a:cs typeface="B Nazanin" panose="00000400000000000000" pitchFamily="2" charset="-78"/>
              </a:rPr>
              <a:t>شرکت</a:t>
            </a:r>
            <a:endParaRPr sz="4200" dirty="0">
              <a:latin typeface="Lucida Sans Unicode"/>
              <a:cs typeface="B Nazanin" panose="00000400000000000000" pitchFamily="2" charset="-78"/>
            </a:endParaRPr>
          </a:p>
          <a:p>
            <a:pPr marL="12700" marR="5080" algn="ctr">
              <a:lnSpc>
                <a:spcPct val="114599"/>
              </a:lnSpc>
              <a:spcBef>
                <a:spcPts val="114"/>
              </a:spcBef>
            </a:pPr>
            <a:r>
              <a:rPr lang="fa-IR" sz="2400" spc="-80" dirty="0">
                <a:solidFill>
                  <a:srgbClr val="414141"/>
                </a:solidFill>
                <a:latin typeface="Trebuchet MS"/>
                <a:cs typeface="B Nazanin" panose="00000400000000000000" pitchFamily="2" charset="-78"/>
              </a:rPr>
              <a:t>در مورد آنچه می خواهید بحث کنید توضیح دهید.</a:t>
            </a:r>
            <a:endParaRPr sz="2400" dirty="0">
              <a:latin typeface="Trebuchet MS"/>
              <a:cs typeface="B Nazanin" panose="00000400000000000000" pitchFamily="2" charset="-78"/>
            </a:endParaRPr>
          </a:p>
        </p:txBody>
      </p:sp>
      <p:sp>
        <p:nvSpPr>
          <p:cNvPr id="16" name="object 16"/>
          <p:cNvSpPr/>
          <p:nvPr/>
        </p:nvSpPr>
        <p:spPr>
          <a:xfrm>
            <a:off x="12668694" y="6741058"/>
            <a:ext cx="1086485" cy="1086485"/>
          </a:xfrm>
          <a:custGeom>
            <a:avLst/>
            <a:gdLst/>
            <a:ahLst/>
            <a:cxnLst/>
            <a:rect l="l" t="t" r="r" b="b"/>
            <a:pathLst>
              <a:path w="1086484" h="1086484">
                <a:moveTo>
                  <a:pt x="414705" y="715683"/>
                </a:moveTo>
                <a:lnTo>
                  <a:pt x="316750" y="546023"/>
                </a:lnTo>
                <a:lnTo>
                  <a:pt x="316496" y="546049"/>
                </a:lnTo>
                <a:lnTo>
                  <a:pt x="316458" y="545528"/>
                </a:lnTo>
                <a:lnTo>
                  <a:pt x="316115" y="544944"/>
                </a:lnTo>
                <a:lnTo>
                  <a:pt x="316395" y="544474"/>
                </a:lnTo>
                <a:lnTo>
                  <a:pt x="315404" y="524891"/>
                </a:lnTo>
                <a:lnTo>
                  <a:pt x="314236" y="486244"/>
                </a:lnTo>
                <a:lnTo>
                  <a:pt x="314007" y="432739"/>
                </a:lnTo>
                <a:lnTo>
                  <a:pt x="315823" y="368566"/>
                </a:lnTo>
                <a:lnTo>
                  <a:pt x="320776" y="297891"/>
                </a:lnTo>
                <a:lnTo>
                  <a:pt x="327215" y="242989"/>
                </a:lnTo>
                <a:lnTo>
                  <a:pt x="335686" y="192392"/>
                </a:lnTo>
                <a:lnTo>
                  <a:pt x="346151" y="146278"/>
                </a:lnTo>
                <a:lnTo>
                  <a:pt x="358571" y="104800"/>
                </a:lnTo>
                <a:lnTo>
                  <a:pt x="377558" y="58153"/>
                </a:lnTo>
                <a:lnTo>
                  <a:pt x="399796" y="19558"/>
                </a:lnTo>
                <a:lnTo>
                  <a:pt x="352107" y="35115"/>
                </a:lnTo>
                <a:lnTo>
                  <a:pt x="306451" y="54825"/>
                </a:lnTo>
                <a:lnTo>
                  <a:pt x="263067" y="78473"/>
                </a:lnTo>
                <a:lnTo>
                  <a:pt x="222186" y="105829"/>
                </a:lnTo>
                <a:lnTo>
                  <a:pt x="184010" y="136652"/>
                </a:lnTo>
                <a:lnTo>
                  <a:pt x="148793" y="170738"/>
                </a:lnTo>
                <a:lnTo>
                  <a:pt x="116738" y="207848"/>
                </a:lnTo>
                <a:lnTo>
                  <a:pt x="88087" y="247764"/>
                </a:lnTo>
                <a:lnTo>
                  <a:pt x="63042" y="290258"/>
                </a:lnTo>
                <a:lnTo>
                  <a:pt x="41859" y="335102"/>
                </a:lnTo>
                <a:lnTo>
                  <a:pt x="24752" y="382079"/>
                </a:lnTo>
                <a:lnTo>
                  <a:pt x="34328" y="404418"/>
                </a:lnTo>
                <a:lnTo>
                  <a:pt x="63563" y="450977"/>
                </a:lnTo>
                <a:lnTo>
                  <a:pt x="112204" y="505866"/>
                </a:lnTo>
                <a:lnTo>
                  <a:pt x="146177" y="537286"/>
                </a:lnTo>
                <a:lnTo>
                  <a:pt x="184975" y="569264"/>
                </a:lnTo>
                <a:lnTo>
                  <a:pt x="228485" y="601687"/>
                </a:lnTo>
                <a:lnTo>
                  <a:pt x="283692" y="639051"/>
                </a:lnTo>
                <a:lnTo>
                  <a:pt x="335495" y="671144"/>
                </a:lnTo>
                <a:lnTo>
                  <a:pt x="380339" y="697001"/>
                </a:lnTo>
                <a:lnTo>
                  <a:pt x="414705" y="715683"/>
                </a:lnTo>
                <a:close/>
              </a:path>
              <a:path w="1086484" h="1086484">
                <a:moveTo>
                  <a:pt x="627684" y="743051"/>
                </a:moveTo>
                <a:lnTo>
                  <a:pt x="431787" y="743051"/>
                </a:lnTo>
                <a:lnTo>
                  <a:pt x="431673" y="743280"/>
                </a:lnTo>
                <a:lnTo>
                  <a:pt x="431203" y="743051"/>
                </a:lnTo>
                <a:lnTo>
                  <a:pt x="430530" y="743051"/>
                </a:lnTo>
                <a:lnTo>
                  <a:pt x="430263" y="742581"/>
                </a:lnTo>
                <a:lnTo>
                  <a:pt x="412800" y="733640"/>
                </a:lnTo>
                <a:lnTo>
                  <a:pt x="378764" y="715327"/>
                </a:lnTo>
                <a:lnTo>
                  <a:pt x="332308" y="688784"/>
                </a:lnTo>
                <a:lnTo>
                  <a:pt x="277634" y="655116"/>
                </a:lnTo>
                <a:lnTo>
                  <a:pt x="218909" y="615492"/>
                </a:lnTo>
                <a:lnTo>
                  <a:pt x="174586" y="582460"/>
                </a:lnTo>
                <a:lnTo>
                  <a:pt x="135001" y="549833"/>
                </a:lnTo>
                <a:lnTo>
                  <a:pt x="100291" y="517715"/>
                </a:lnTo>
                <a:lnTo>
                  <a:pt x="70586" y="486219"/>
                </a:lnTo>
                <a:lnTo>
                  <a:pt x="39674" y="446443"/>
                </a:lnTo>
                <a:lnTo>
                  <a:pt x="17373" y="407885"/>
                </a:lnTo>
                <a:lnTo>
                  <a:pt x="9867" y="441109"/>
                </a:lnTo>
                <a:lnTo>
                  <a:pt x="4432" y="475068"/>
                </a:lnTo>
                <a:lnTo>
                  <a:pt x="1117" y="509689"/>
                </a:lnTo>
                <a:lnTo>
                  <a:pt x="0" y="544906"/>
                </a:lnTo>
                <a:lnTo>
                  <a:pt x="2514" y="597662"/>
                </a:lnTo>
                <a:lnTo>
                  <a:pt x="9931" y="648995"/>
                </a:lnTo>
                <a:lnTo>
                  <a:pt x="21996" y="698665"/>
                </a:lnTo>
                <a:lnTo>
                  <a:pt x="38481" y="746442"/>
                </a:lnTo>
                <a:lnTo>
                  <a:pt x="59169" y="792099"/>
                </a:lnTo>
                <a:lnTo>
                  <a:pt x="83807" y="835393"/>
                </a:lnTo>
                <a:lnTo>
                  <a:pt x="112179" y="876109"/>
                </a:lnTo>
                <a:lnTo>
                  <a:pt x="144030" y="913993"/>
                </a:lnTo>
                <a:lnTo>
                  <a:pt x="194462" y="917105"/>
                </a:lnTo>
                <a:lnTo>
                  <a:pt x="222961" y="914781"/>
                </a:lnTo>
                <a:lnTo>
                  <a:pt x="294728" y="900112"/>
                </a:lnTo>
                <a:lnTo>
                  <a:pt x="338924" y="886409"/>
                </a:lnTo>
                <a:lnTo>
                  <a:pt x="386029" y="868794"/>
                </a:lnTo>
                <a:lnTo>
                  <a:pt x="435851" y="847331"/>
                </a:lnTo>
                <a:lnTo>
                  <a:pt x="495820" y="818197"/>
                </a:lnTo>
                <a:lnTo>
                  <a:pt x="549503" y="789381"/>
                </a:lnTo>
                <a:lnTo>
                  <a:pt x="594334" y="763473"/>
                </a:lnTo>
                <a:lnTo>
                  <a:pt x="627684" y="743051"/>
                </a:lnTo>
                <a:close/>
              </a:path>
              <a:path w="1086484" h="1086484">
                <a:moveTo>
                  <a:pt x="758952" y="663194"/>
                </a:moveTo>
                <a:lnTo>
                  <a:pt x="758926" y="611428"/>
                </a:lnTo>
                <a:lnTo>
                  <a:pt x="757910" y="572338"/>
                </a:lnTo>
                <a:lnTo>
                  <a:pt x="659955" y="741984"/>
                </a:lnTo>
                <a:lnTo>
                  <a:pt x="660107" y="742200"/>
                </a:lnTo>
                <a:lnTo>
                  <a:pt x="659663" y="742492"/>
                </a:lnTo>
                <a:lnTo>
                  <a:pt x="659333" y="743077"/>
                </a:lnTo>
                <a:lnTo>
                  <a:pt x="658787" y="743077"/>
                </a:lnTo>
                <a:lnTo>
                  <a:pt x="642327" y="753719"/>
                </a:lnTo>
                <a:lnTo>
                  <a:pt x="609447" y="774052"/>
                </a:lnTo>
                <a:lnTo>
                  <a:pt x="563219" y="801001"/>
                </a:lnTo>
                <a:lnTo>
                  <a:pt x="506730" y="831519"/>
                </a:lnTo>
                <a:lnTo>
                  <a:pt x="443052" y="862558"/>
                </a:lnTo>
                <a:lnTo>
                  <a:pt x="392290" y="884428"/>
                </a:lnTo>
                <a:lnTo>
                  <a:pt x="344233" y="902398"/>
                </a:lnTo>
                <a:lnTo>
                  <a:pt x="299059" y="916393"/>
                </a:lnTo>
                <a:lnTo>
                  <a:pt x="256933" y="926376"/>
                </a:lnTo>
                <a:lnTo>
                  <a:pt x="207162" y="933246"/>
                </a:lnTo>
                <a:lnTo>
                  <a:pt x="184264" y="934135"/>
                </a:lnTo>
                <a:lnTo>
                  <a:pt x="162712" y="933323"/>
                </a:lnTo>
                <a:lnTo>
                  <a:pt x="196824" y="964184"/>
                </a:lnTo>
                <a:lnTo>
                  <a:pt x="233451" y="992111"/>
                </a:lnTo>
                <a:lnTo>
                  <a:pt x="272427" y="1016927"/>
                </a:lnTo>
                <a:lnTo>
                  <a:pt x="313550" y="1038440"/>
                </a:lnTo>
                <a:lnTo>
                  <a:pt x="356641" y="1056449"/>
                </a:lnTo>
                <a:lnTo>
                  <a:pt x="401510" y="1070787"/>
                </a:lnTo>
                <a:lnTo>
                  <a:pt x="447979" y="1081252"/>
                </a:lnTo>
                <a:lnTo>
                  <a:pt x="482473" y="1085875"/>
                </a:lnTo>
                <a:lnTo>
                  <a:pt x="610133" y="1085875"/>
                </a:lnTo>
                <a:lnTo>
                  <a:pt x="664019" y="1076794"/>
                </a:lnTo>
                <a:lnTo>
                  <a:pt x="691984" y="1034643"/>
                </a:lnTo>
                <a:lnTo>
                  <a:pt x="715340" y="979716"/>
                </a:lnTo>
                <a:lnTo>
                  <a:pt x="727468" y="939203"/>
                </a:lnTo>
                <a:lnTo>
                  <a:pt x="728611" y="934135"/>
                </a:lnTo>
                <a:lnTo>
                  <a:pt x="737692" y="894080"/>
                </a:lnTo>
                <a:lnTo>
                  <a:pt x="745985" y="844486"/>
                </a:lnTo>
                <a:lnTo>
                  <a:pt x="752309" y="790600"/>
                </a:lnTo>
                <a:lnTo>
                  <a:pt x="757059" y="724103"/>
                </a:lnTo>
                <a:lnTo>
                  <a:pt x="758952" y="663194"/>
                </a:lnTo>
                <a:close/>
              </a:path>
              <a:path w="1086484" h="1086484">
                <a:moveTo>
                  <a:pt x="927138" y="156540"/>
                </a:moveTo>
                <a:lnTo>
                  <a:pt x="893038" y="125666"/>
                </a:lnTo>
                <a:lnTo>
                  <a:pt x="856399" y="97739"/>
                </a:lnTo>
                <a:lnTo>
                  <a:pt x="817422" y="72923"/>
                </a:lnTo>
                <a:lnTo>
                  <a:pt x="776300" y="51422"/>
                </a:lnTo>
                <a:lnTo>
                  <a:pt x="733209" y="33401"/>
                </a:lnTo>
                <a:lnTo>
                  <a:pt x="688340" y="19062"/>
                </a:lnTo>
                <a:lnTo>
                  <a:pt x="641883" y="8597"/>
                </a:lnTo>
                <a:lnTo>
                  <a:pt x="594004" y="2184"/>
                </a:lnTo>
                <a:lnTo>
                  <a:pt x="544918" y="0"/>
                </a:lnTo>
                <a:lnTo>
                  <a:pt x="514451" y="838"/>
                </a:lnTo>
                <a:lnTo>
                  <a:pt x="454863" y="7416"/>
                </a:lnTo>
                <a:lnTo>
                  <a:pt x="411289" y="32524"/>
                </a:lnTo>
                <a:lnTo>
                  <a:pt x="385597" y="81102"/>
                </a:lnTo>
                <a:lnTo>
                  <a:pt x="362381" y="150647"/>
                </a:lnTo>
                <a:lnTo>
                  <a:pt x="352158" y="195783"/>
                </a:lnTo>
                <a:lnTo>
                  <a:pt x="343865" y="245376"/>
                </a:lnTo>
                <a:lnTo>
                  <a:pt x="337540" y="299262"/>
                </a:lnTo>
                <a:lnTo>
                  <a:pt x="332790" y="365747"/>
                </a:lnTo>
                <a:lnTo>
                  <a:pt x="330898" y="426656"/>
                </a:lnTo>
                <a:lnTo>
                  <a:pt x="330923" y="478421"/>
                </a:lnTo>
                <a:lnTo>
                  <a:pt x="331939" y="517512"/>
                </a:lnTo>
                <a:lnTo>
                  <a:pt x="429895" y="347865"/>
                </a:lnTo>
                <a:lnTo>
                  <a:pt x="429742" y="347649"/>
                </a:lnTo>
                <a:lnTo>
                  <a:pt x="430187" y="347357"/>
                </a:lnTo>
                <a:lnTo>
                  <a:pt x="430517" y="346773"/>
                </a:lnTo>
                <a:lnTo>
                  <a:pt x="431063" y="346786"/>
                </a:lnTo>
                <a:lnTo>
                  <a:pt x="447535" y="336130"/>
                </a:lnTo>
                <a:lnTo>
                  <a:pt x="480415" y="315810"/>
                </a:lnTo>
                <a:lnTo>
                  <a:pt x="526630" y="288861"/>
                </a:lnTo>
                <a:lnTo>
                  <a:pt x="583120" y="258330"/>
                </a:lnTo>
                <a:lnTo>
                  <a:pt x="646798" y="227291"/>
                </a:lnTo>
                <a:lnTo>
                  <a:pt x="697572" y="205422"/>
                </a:lnTo>
                <a:lnTo>
                  <a:pt x="745617" y="187452"/>
                </a:lnTo>
                <a:lnTo>
                  <a:pt x="790790" y="173456"/>
                </a:lnTo>
                <a:lnTo>
                  <a:pt x="832916" y="163474"/>
                </a:lnTo>
                <a:lnTo>
                  <a:pt x="882688" y="156603"/>
                </a:lnTo>
                <a:lnTo>
                  <a:pt x="905586" y="155727"/>
                </a:lnTo>
                <a:lnTo>
                  <a:pt x="927138" y="156540"/>
                </a:lnTo>
                <a:close/>
              </a:path>
              <a:path w="1086484" h="1086484">
                <a:moveTo>
                  <a:pt x="1065098" y="707783"/>
                </a:moveTo>
                <a:lnTo>
                  <a:pt x="1042568" y="662457"/>
                </a:lnTo>
                <a:lnTo>
                  <a:pt x="1006652" y="614743"/>
                </a:lnTo>
                <a:lnTo>
                  <a:pt x="977646" y="583996"/>
                </a:lnTo>
                <a:lnTo>
                  <a:pt x="943673" y="552577"/>
                </a:lnTo>
                <a:lnTo>
                  <a:pt x="904862" y="520598"/>
                </a:lnTo>
                <a:lnTo>
                  <a:pt x="861364" y="488175"/>
                </a:lnTo>
                <a:lnTo>
                  <a:pt x="806157" y="450811"/>
                </a:lnTo>
                <a:lnTo>
                  <a:pt x="754354" y="418719"/>
                </a:lnTo>
                <a:lnTo>
                  <a:pt x="709510" y="392861"/>
                </a:lnTo>
                <a:lnTo>
                  <a:pt x="675144" y="374180"/>
                </a:lnTo>
                <a:lnTo>
                  <a:pt x="773099" y="543839"/>
                </a:lnTo>
                <a:lnTo>
                  <a:pt x="773353" y="543814"/>
                </a:lnTo>
                <a:lnTo>
                  <a:pt x="773391" y="544334"/>
                </a:lnTo>
                <a:lnTo>
                  <a:pt x="773722" y="544918"/>
                </a:lnTo>
                <a:lnTo>
                  <a:pt x="773455" y="545388"/>
                </a:lnTo>
                <a:lnTo>
                  <a:pt x="774446" y="564972"/>
                </a:lnTo>
                <a:lnTo>
                  <a:pt x="775601" y="603618"/>
                </a:lnTo>
                <a:lnTo>
                  <a:pt x="775830" y="657123"/>
                </a:lnTo>
                <a:lnTo>
                  <a:pt x="774026" y="721296"/>
                </a:lnTo>
                <a:lnTo>
                  <a:pt x="769073" y="791972"/>
                </a:lnTo>
                <a:lnTo>
                  <a:pt x="762622" y="846874"/>
                </a:lnTo>
                <a:lnTo>
                  <a:pt x="754151" y="897470"/>
                </a:lnTo>
                <a:lnTo>
                  <a:pt x="743699" y="943584"/>
                </a:lnTo>
                <a:lnTo>
                  <a:pt x="731278" y="985062"/>
                </a:lnTo>
                <a:lnTo>
                  <a:pt x="712279" y="1031709"/>
                </a:lnTo>
                <a:lnTo>
                  <a:pt x="690054" y="1070305"/>
                </a:lnTo>
                <a:lnTo>
                  <a:pt x="737743" y="1054747"/>
                </a:lnTo>
                <a:lnTo>
                  <a:pt x="783386" y="1035037"/>
                </a:lnTo>
                <a:lnTo>
                  <a:pt x="826770" y="1011389"/>
                </a:lnTo>
                <a:lnTo>
                  <a:pt x="867664" y="984034"/>
                </a:lnTo>
                <a:lnTo>
                  <a:pt x="905827" y="953211"/>
                </a:lnTo>
                <a:lnTo>
                  <a:pt x="941057" y="919124"/>
                </a:lnTo>
                <a:lnTo>
                  <a:pt x="973112" y="882015"/>
                </a:lnTo>
                <a:lnTo>
                  <a:pt x="1001763" y="842098"/>
                </a:lnTo>
                <a:lnTo>
                  <a:pt x="1026795" y="799604"/>
                </a:lnTo>
                <a:lnTo>
                  <a:pt x="1047978" y="754761"/>
                </a:lnTo>
                <a:lnTo>
                  <a:pt x="1065098" y="707783"/>
                </a:lnTo>
                <a:close/>
              </a:path>
              <a:path w="1086484" h="1086484">
                <a:moveTo>
                  <a:pt x="1085875" y="481850"/>
                </a:moveTo>
                <a:lnTo>
                  <a:pt x="1079957" y="440842"/>
                </a:lnTo>
                <a:lnTo>
                  <a:pt x="1067892" y="391172"/>
                </a:lnTo>
                <a:lnTo>
                  <a:pt x="1052487" y="346557"/>
                </a:lnTo>
                <a:lnTo>
                  <a:pt x="1051407" y="343395"/>
                </a:lnTo>
                <a:lnTo>
                  <a:pt x="1030719" y="297738"/>
                </a:lnTo>
                <a:lnTo>
                  <a:pt x="1006081" y="254444"/>
                </a:lnTo>
                <a:lnTo>
                  <a:pt x="977709" y="213728"/>
                </a:lnTo>
                <a:lnTo>
                  <a:pt x="945845" y="175831"/>
                </a:lnTo>
                <a:lnTo>
                  <a:pt x="895426" y="172732"/>
                </a:lnTo>
                <a:lnTo>
                  <a:pt x="866927" y="175056"/>
                </a:lnTo>
                <a:lnTo>
                  <a:pt x="795159" y="189712"/>
                </a:lnTo>
                <a:lnTo>
                  <a:pt x="750951" y="203428"/>
                </a:lnTo>
                <a:lnTo>
                  <a:pt x="703859" y="221043"/>
                </a:lnTo>
                <a:lnTo>
                  <a:pt x="654024" y="242506"/>
                </a:lnTo>
                <a:lnTo>
                  <a:pt x="594067" y="271640"/>
                </a:lnTo>
                <a:lnTo>
                  <a:pt x="540385" y="300456"/>
                </a:lnTo>
                <a:lnTo>
                  <a:pt x="495554" y="326364"/>
                </a:lnTo>
                <a:lnTo>
                  <a:pt x="462203" y="346786"/>
                </a:lnTo>
                <a:lnTo>
                  <a:pt x="658101" y="346786"/>
                </a:lnTo>
                <a:lnTo>
                  <a:pt x="658215" y="346557"/>
                </a:lnTo>
                <a:lnTo>
                  <a:pt x="658685" y="346786"/>
                </a:lnTo>
                <a:lnTo>
                  <a:pt x="659358" y="346786"/>
                </a:lnTo>
                <a:lnTo>
                  <a:pt x="659625" y="347256"/>
                </a:lnTo>
                <a:lnTo>
                  <a:pt x="677087" y="356184"/>
                </a:lnTo>
                <a:lnTo>
                  <a:pt x="711123" y="374497"/>
                </a:lnTo>
                <a:lnTo>
                  <a:pt x="757580" y="401053"/>
                </a:lnTo>
                <a:lnTo>
                  <a:pt x="812253" y="434721"/>
                </a:lnTo>
                <a:lnTo>
                  <a:pt x="870978" y="474345"/>
                </a:lnTo>
                <a:lnTo>
                  <a:pt x="915301" y="507377"/>
                </a:lnTo>
                <a:lnTo>
                  <a:pt x="954887" y="540004"/>
                </a:lnTo>
                <a:lnTo>
                  <a:pt x="989596" y="572122"/>
                </a:lnTo>
                <a:lnTo>
                  <a:pt x="1019302" y="603618"/>
                </a:lnTo>
                <a:lnTo>
                  <a:pt x="1050201" y="643382"/>
                </a:lnTo>
                <a:lnTo>
                  <a:pt x="1072515" y="681939"/>
                </a:lnTo>
                <a:lnTo>
                  <a:pt x="1080008" y="648728"/>
                </a:lnTo>
                <a:lnTo>
                  <a:pt x="1085456" y="614768"/>
                </a:lnTo>
                <a:lnTo>
                  <a:pt x="1085875" y="610349"/>
                </a:lnTo>
                <a:lnTo>
                  <a:pt x="1085875" y="481850"/>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17" name="object 17"/>
          <p:cNvSpPr txBox="1"/>
          <p:nvPr/>
        </p:nvSpPr>
        <p:spPr>
          <a:xfrm>
            <a:off x="11484813" y="7765691"/>
            <a:ext cx="3433445" cy="1638300"/>
          </a:xfrm>
          <a:prstGeom prst="rect">
            <a:avLst/>
          </a:prstGeom>
        </p:spPr>
        <p:txBody>
          <a:bodyPr vert="horz" wrap="square" lIns="0" tIns="132080" rIns="0" bIns="0" rtlCol="0">
            <a:spAutoFit/>
          </a:bodyPr>
          <a:lstStyle/>
          <a:p>
            <a:pPr algn="ctr">
              <a:lnSpc>
                <a:spcPct val="100000"/>
              </a:lnSpc>
              <a:spcBef>
                <a:spcPts val="1040"/>
              </a:spcBef>
            </a:pPr>
            <a:r>
              <a:rPr lang="fa-IR" sz="4200" spc="280" dirty="0">
                <a:solidFill>
                  <a:srgbClr val="414141"/>
                </a:solidFill>
                <a:latin typeface="Lucida Sans Unicode"/>
                <a:cs typeface="B Nazanin" panose="00000400000000000000" pitchFamily="2" charset="-78"/>
              </a:rPr>
              <a:t>شرکت</a:t>
            </a:r>
            <a:endParaRPr sz="4200" dirty="0">
              <a:latin typeface="Lucida Sans Unicode"/>
              <a:cs typeface="B Nazanin" panose="00000400000000000000" pitchFamily="2" charset="-78"/>
            </a:endParaRPr>
          </a:p>
          <a:p>
            <a:pPr marL="12700" marR="5080" algn="ctr">
              <a:lnSpc>
                <a:spcPct val="114599"/>
              </a:lnSpc>
              <a:spcBef>
                <a:spcPts val="114"/>
              </a:spcBef>
            </a:pPr>
            <a:r>
              <a:rPr lang="fa-IR" sz="2400" spc="-80" dirty="0">
                <a:solidFill>
                  <a:srgbClr val="414141"/>
                </a:solidFill>
                <a:latin typeface="Trebuchet MS"/>
                <a:cs typeface="B Nazanin" panose="00000400000000000000" pitchFamily="2" charset="-78"/>
              </a:rPr>
              <a:t>در مورد آنچه می خواهید بحث کنید توضیح دهید.</a:t>
            </a:r>
            <a:endParaRPr sz="2400" dirty="0">
              <a:latin typeface="Trebuchet MS"/>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C7842"/>
          </a:solidFill>
        </p:spPr>
        <p:txBody>
          <a:bodyPr wrap="square" lIns="0" tIns="0" rIns="0" bIns="0" rtlCol="0"/>
          <a:lstStyle/>
          <a:p>
            <a:pPr algn="r" rtl="1"/>
            <a:endParaRPr>
              <a:cs typeface="B Nazanin" panose="00000400000000000000" pitchFamily="2" charset="-78"/>
            </a:endParaRPr>
          </a:p>
        </p:txBody>
      </p:sp>
      <p:grpSp>
        <p:nvGrpSpPr>
          <p:cNvPr id="3" name="object 3"/>
          <p:cNvGrpSpPr/>
          <p:nvPr/>
        </p:nvGrpSpPr>
        <p:grpSpPr>
          <a:xfrm>
            <a:off x="4613974" y="4195097"/>
            <a:ext cx="9063355" cy="4491355"/>
            <a:chOff x="4613974" y="4195097"/>
            <a:chExt cx="9063355" cy="4491355"/>
          </a:xfrm>
        </p:grpSpPr>
        <p:pic>
          <p:nvPicPr>
            <p:cNvPr id="4" name="object 4"/>
            <p:cNvPicPr/>
            <p:nvPr/>
          </p:nvPicPr>
          <p:blipFill>
            <a:blip r:embed="rId2" cstate="print"/>
            <a:stretch>
              <a:fillRect/>
            </a:stretch>
          </p:blipFill>
          <p:spPr>
            <a:xfrm>
              <a:off x="4613974" y="4195097"/>
              <a:ext cx="9062998" cy="4490757"/>
            </a:xfrm>
            <a:prstGeom prst="rect">
              <a:avLst/>
            </a:prstGeom>
          </p:spPr>
        </p:pic>
        <p:pic>
          <p:nvPicPr>
            <p:cNvPr id="5" name="object 5"/>
            <p:cNvPicPr/>
            <p:nvPr/>
          </p:nvPicPr>
          <p:blipFill>
            <a:blip r:embed="rId3" cstate="print"/>
            <a:stretch>
              <a:fillRect/>
            </a:stretch>
          </p:blipFill>
          <p:spPr>
            <a:xfrm>
              <a:off x="5872855" y="4311002"/>
              <a:ext cx="552449" cy="828674"/>
            </a:xfrm>
            <a:prstGeom prst="rect">
              <a:avLst/>
            </a:prstGeom>
          </p:spPr>
        </p:pic>
        <p:pic>
          <p:nvPicPr>
            <p:cNvPr id="6" name="object 6"/>
            <p:cNvPicPr/>
            <p:nvPr/>
          </p:nvPicPr>
          <p:blipFill>
            <a:blip r:embed="rId3" cstate="print"/>
            <a:stretch>
              <a:fillRect/>
            </a:stretch>
          </p:blipFill>
          <p:spPr>
            <a:xfrm>
              <a:off x="8865633" y="4639850"/>
              <a:ext cx="552449" cy="828674"/>
            </a:xfrm>
            <a:prstGeom prst="rect">
              <a:avLst/>
            </a:prstGeom>
          </p:spPr>
        </p:pic>
        <p:pic>
          <p:nvPicPr>
            <p:cNvPr id="7" name="object 7"/>
            <p:cNvPicPr/>
            <p:nvPr/>
          </p:nvPicPr>
          <p:blipFill>
            <a:blip r:embed="rId3" cstate="print"/>
            <a:stretch>
              <a:fillRect/>
            </a:stretch>
          </p:blipFill>
          <p:spPr>
            <a:xfrm>
              <a:off x="12591898" y="6827731"/>
              <a:ext cx="552449" cy="828674"/>
            </a:xfrm>
            <a:prstGeom prst="rect">
              <a:avLst/>
            </a:prstGeom>
          </p:spPr>
        </p:pic>
      </p:grpSp>
      <p:sp>
        <p:nvSpPr>
          <p:cNvPr id="8" name="object 8"/>
          <p:cNvSpPr txBox="1"/>
          <p:nvPr/>
        </p:nvSpPr>
        <p:spPr>
          <a:xfrm>
            <a:off x="1016000" y="6930197"/>
            <a:ext cx="3069590" cy="1451038"/>
          </a:xfrm>
          <a:prstGeom prst="rect">
            <a:avLst/>
          </a:prstGeom>
        </p:spPr>
        <p:txBody>
          <a:bodyPr vert="horz" wrap="square" lIns="0" tIns="215265" rIns="0" bIns="0" rtlCol="0">
            <a:spAutoFit/>
          </a:bodyPr>
          <a:lstStyle/>
          <a:p>
            <a:pPr marL="12700" algn="r" rtl="1">
              <a:lnSpc>
                <a:spcPct val="100000"/>
              </a:lnSpc>
              <a:spcBef>
                <a:spcPts val="1695"/>
              </a:spcBef>
            </a:pPr>
            <a:r>
              <a:rPr lang="fa-IR" sz="4200" spc="100" dirty="0">
                <a:solidFill>
                  <a:srgbClr val="97D5FF"/>
                </a:solidFill>
                <a:latin typeface="Lucida Sans Unicode"/>
                <a:cs typeface="B Nazanin" panose="00000400000000000000" pitchFamily="2" charset="-78"/>
              </a:rPr>
              <a:t>فروشگاه سه</a:t>
            </a:r>
          </a:p>
          <a:p>
            <a:pPr marL="12700" algn="r" rtl="1">
              <a:lnSpc>
                <a:spcPct val="100000"/>
              </a:lnSpc>
              <a:spcBef>
                <a:spcPts val="1695"/>
              </a:spcBef>
            </a:pPr>
            <a:r>
              <a:rPr lang="fa-IR" sz="2400" spc="-20" dirty="0">
                <a:solidFill>
                  <a:srgbClr val="F6EFE2"/>
                </a:solidFill>
                <a:latin typeface="Trebuchet MS"/>
                <a:cs typeface="B Nazanin" panose="00000400000000000000" pitchFamily="2" charset="-78"/>
              </a:rPr>
              <a:t>ارائه ها ابزار ارتباطی هستند</a:t>
            </a:r>
            <a:endParaRPr sz="2400" dirty="0">
              <a:latin typeface="Trebuchet MS"/>
              <a:cs typeface="B Nazanin" panose="00000400000000000000" pitchFamily="2" charset="-78"/>
            </a:endParaRPr>
          </a:p>
        </p:txBody>
      </p:sp>
      <p:sp>
        <p:nvSpPr>
          <p:cNvPr id="9" name="object 9"/>
          <p:cNvSpPr txBox="1"/>
          <p:nvPr/>
        </p:nvSpPr>
        <p:spPr>
          <a:xfrm>
            <a:off x="1016000" y="3855569"/>
            <a:ext cx="2652395" cy="1557478"/>
          </a:xfrm>
          <a:prstGeom prst="rect">
            <a:avLst/>
          </a:prstGeom>
        </p:spPr>
        <p:txBody>
          <a:bodyPr vert="horz" wrap="square" lIns="0" tIns="269875" rIns="0" bIns="0" rtlCol="0">
            <a:spAutoFit/>
          </a:bodyPr>
          <a:lstStyle/>
          <a:p>
            <a:pPr marL="12700" algn="r" rtl="1">
              <a:lnSpc>
                <a:spcPct val="100000"/>
              </a:lnSpc>
              <a:spcBef>
                <a:spcPts val="2125"/>
              </a:spcBef>
            </a:pPr>
            <a:r>
              <a:rPr lang="fa-IR" sz="4200" spc="100" dirty="0">
                <a:solidFill>
                  <a:srgbClr val="97D5FF"/>
                </a:solidFill>
                <a:latin typeface="Lucida Sans Unicode"/>
                <a:cs typeface="B Nazanin" panose="00000400000000000000" pitchFamily="2" charset="-78"/>
              </a:rPr>
              <a:t>فروشگاه یک</a:t>
            </a:r>
          </a:p>
          <a:p>
            <a:pPr marL="12700" algn="r" rtl="1">
              <a:lnSpc>
                <a:spcPct val="100000"/>
              </a:lnSpc>
              <a:spcBef>
                <a:spcPts val="2125"/>
              </a:spcBef>
            </a:pPr>
            <a:r>
              <a:rPr lang="fa-IR" sz="2400" spc="-20" dirty="0">
                <a:solidFill>
                  <a:srgbClr val="F6EFE2"/>
                </a:solidFill>
                <a:latin typeface="Trebuchet MS"/>
                <a:cs typeface="B Nazanin" panose="00000400000000000000" pitchFamily="2" charset="-78"/>
              </a:rPr>
              <a:t>ارائه ها ابزار ارتباطی هستند</a:t>
            </a:r>
            <a:endParaRPr lang="en-US" sz="2400" dirty="0">
              <a:latin typeface="Trebuchet MS"/>
              <a:cs typeface="B Nazanin" panose="00000400000000000000" pitchFamily="2" charset="-78"/>
            </a:endParaRPr>
          </a:p>
        </p:txBody>
      </p:sp>
      <p:sp>
        <p:nvSpPr>
          <p:cNvPr id="10" name="object 10"/>
          <p:cNvSpPr txBox="1"/>
          <p:nvPr/>
        </p:nvSpPr>
        <p:spPr>
          <a:xfrm>
            <a:off x="14631696" y="3909816"/>
            <a:ext cx="2640330" cy="1451038"/>
          </a:xfrm>
          <a:prstGeom prst="rect">
            <a:avLst/>
          </a:prstGeom>
        </p:spPr>
        <p:txBody>
          <a:bodyPr vert="horz" wrap="square" lIns="0" tIns="215265" rIns="0" bIns="0" rtlCol="0">
            <a:spAutoFit/>
          </a:bodyPr>
          <a:lstStyle/>
          <a:p>
            <a:pPr marL="12700" algn="r" rtl="1">
              <a:lnSpc>
                <a:spcPct val="100000"/>
              </a:lnSpc>
              <a:spcBef>
                <a:spcPts val="1695"/>
              </a:spcBef>
            </a:pPr>
            <a:r>
              <a:rPr lang="fa-IR" sz="4200" spc="100" dirty="0">
                <a:solidFill>
                  <a:srgbClr val="97D5FF"/>
                </a:solidFill>
                <a:latin typeface="Lucida Sans Unicode"/>
                <a:cs typeface="B Nazanin" panose="00000400000000000000" pitchFamily="2" charset="-78"/>
              </a:rPr>
              <a:t>فروشگاه دو</a:t>
            </a:r>
          </a:p>
          <a:p>
            <a:pPr marL="12700" algn="r" rtl="1">
              <a:lnSpc>
                <a:spcPct val="100000"/>
              </a:lnSpc>
              <a:spcBef>
                <a:spcPts val="1695"/>
              </a:spcBef>
            </a:pPr>
            <a:r>
              <a:rPr lang="fa-IR" sz="2400" spc="-20" dirty="0">
                <a:solidFill>
                  <a:srgbClr val="F6EFE2"/>
                </a:solidFill>
                <a:latin typeface="Trebuchet MS"/>
                <a:cs typeface="B Nazanin" panose="00000400000000000000" pitchFamily="2" charset="-78"/>
              </a:rPr>
              <a:t>ارائه ها ابزار ارتباطی هستند</a:t>
            </a:r>
            <a:endParaRPr sz="2400" dirty="0">
              <a:latin typeface="Trebuchet MS"/>
              <a:cs typeface="B Nazanin" panose="00000400000000000000" pitchFamily="2" charset="-78"/>
            </a:endParaRPr>
          </a:p>
        </p:txBody>
      </p:sp>
      <p:sp>
        <p:nvSpPr>
          <p:cNvPr id="11" name="object 11"/>
          <p:cNvSpPr txBox="1"/>
          <p:nvPr/>
        </p:nvSpPr>
        <p:spPr>
          <a:xfrm>
            <a:off x="14546864" y="6930197"/>
            <a:ext cx="2725420" cy="1451038"/>
          </a:xfrm>
          <a:prstGeom prst="rect">
            <a:avLst/>
          </a:prstGeom>
        </p:spPr>
        <p:txBody>
          <a:bodyPr vert="horz" wrap="square" lIns="0" tIns="215265" rIns="0" bIns="0" rtlCol="0">
            <a:spAutoFit/>
          </a:bodyPr>
          <a:lstStyle/>
          <a:p>
            <a:pPr marL="12700" algn="r" rtl="1">
              <a:lnSpc>
                <a:spcPct val="100000"/>
              </a:lnSpc>
              <a:spcBef>
                <a:spcPts val="1695"/>
              </a:spcBef>
            </a:pPr>
            <a:r>
              <a:rPr lang="fa-IR" sz="4200" spc="100" dirty="0">
                <a:solidFill>
                  <a:srgbClr val="97D5FF"/>
                </a:solidFill>
                <a:latin typeface="Lucida Sans Unicode"/>
                <a:cs typeface="B Nazanin" panose="00000400000000000000" pitchFamily="2" charset="-78"/>
              </a:rPr>
              <a:t>فروشگاه چهار</a:t>
            </a:r>
          </a:p>
          <a:p>
            <a:pPr marL="12700" algn="r" rtl="1">
              <a:lnSpc>
                <a:spcPct val="100000"/>
              </a:lnSpc>
              <a:spcBef>
                <a:spcPts val="1695"/>
              </a:spcBef>
            </a:pPr>
            <a:r>
              <a:rPr lang="fa-IR" sz="2400" spc="-20" dirty="0">
                <a:solidFill>
                  <a:srgbClr val="F6EFE2"/>
                </a:solidFill>
                <a:latin typeface="Trebuchet MS"/>
                <a:cs typeface="B Nazanin" panose="00000400000000000000" pitchFamily="2" charset="-78"/>
              </a:rPr>
              <a:t>ارائه ها ابزار ارتباطی هستند</a:t>
            </a:r>
            <a:endParaRPr sz="2400" dirty="0">
              <a:latin typeface="Trebuchet MS"/>
              <a:cs typeface="B Nazanin" panose="00000400000000000000" pitchFamily="2" charset="-78"/>
            </a:endParaRPr>
          </a:p>
        </p:txBody>
      </p:sp>
      <p:sp>
        <p:nvSpPr>
          <p:cNvPr id="12" name="object 12"/>
          <p:cNvSpPr txBox="1">
            <a:spLocks noGrp="1"/>
          </p:cNvSpPr>
          <p:nvPr>
            <p:ph type="title"/>
          </p:nvPr>
        </p:nvSpPr>
        <p:spPr>
          <a:xfrm>
            <a:off x="6476708" y="952563"/>
            <a:ext cx="5334635" cy="1243930"/>
          </a:xfrm>
          <a:prstGeom prst="rect">
            <a:avLst/>
          </a:prstGeom>
        </p:spPr>
        <p:txBody>
          <a:bodyPr vert="horz" wrap="square" lIns="0" tIns="12700" rIns="0" bIns="0" rtlCol="0">
            <a:spAutoFit/>
          </a:bodyPr>
          <a:lstStyle/>
          <a:p>
            <a:pPr marL="12700" rtl="1">
              <a:lnSpc>
                <a:spcPct val="100000"/>
              </a:lnSpc>
              <a:spcBef>
                <a:spcPts val="100"/>
              </a:spcBef>
            </a:pPr>
            <a:r>
              <a:rPr lang="fa-IR" sz="8000" spc="20" dirty="0">
                <a:solidFill>
                  <a:srgbClr val="F6EFE2"/>
                </a:solidFill>
                <a:cs typeface="B Nazanin" panose="00000400000000000000" pitchFamily="2" charset="-78"/>
              </a:rPr>
              <a:t>فروشگاه های ما</a:t>
            </a:r>
            <a:endParaRPr sz="8000" dirty="0">
              <a:cs typeface="B Nazanin" panose="00000400000000000000" pitchFamily="2" charset="-78"/>
            </a:endParaRPr>
          </a:p>
        </p:txBody>
      </p:sp>
      <p:sp>
        <p:nvSpPr>
          <p:cNvPr id="13" name="object 13"/>
          <p:cNvSpPr/>
          <p:nvPr/>
        </p:nvSpPr>
        <p:spPr>
          <a:xfrm>
            <a:off x="0" y="2714803"/>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14" name="object 14"/>
          <p:cNvSpPr/>
          <p:nvPr/>
        </p:nvSpPr>
        <p:spPr>
          <a:xfrm>
            <a:off x="0" y="2339694"/>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99840" y="2315203"/>
            <a:ext cx="5259705" cy="1397819"/>
          </a:xfrm>
          <a:prstGeom prst="rect">
            <a:avLst/>
          </a:prstGeom>
        </p:spPr>
        <p:txBody>
          <a:bodyPr vert="horz" wrap="square" lIns="0" tIns="12700" rIns="0" bIns="0" rtlCol="0">
            <a:spAutoFit/>
          </a:bodyPr>
          <a:lstStyle/>
          <a:p>
            <a:pPr marR="5080" algn="l" rtl="1">
              <a:lnSpc>
                <a:spcPct val="100000"/>
              </a:lnSpc>
              <a:spcBef>
                <a:spcPts val="100"/>
              </a:spcBef>
            </a:pPr>
            <a:r>
              <a:rPr lang="fa-IR" sz="9000" spc="60" dirty="0">
                <a:solidFill>
                  <a:srgbClr val="EC7842"/>
                </a:solidFill>
                <a:latin typeface="Lucida Sans Unicode"/>
                <a:cs typeface="B Nazanin" panose="00000400000000000000" pitchFamily="2" charset="-78"/>
              </a:rPr>
              <a:t>اورجینال یا</a:t>
            </a:r>
            <a:endParaRPr sz="9000" dirty="0">
              <a:latin typeface="Lucida Sans Unicode"/>
              <a:cs typeface="B Nazanin" panose="00000400000000000000" pitchFamily="2" charset="-78"/>
            </a:endParaRPr>
          </a:p>
        </p:txBody>
      </p:sp>
      <p:sp>
        <p:nvSpPr>
          <p:cNvPr id="3" name="object 3"/>
          <p:cNvSpPr txBox="1">
            <a:spLocks noGrp="1"/>
          </p:cNvSpPr>
          <p:nvPr>
            <p:ph type="title"/>
          </p:nvPr>
        </p:nvSpPr>
        <p:spPr>
          <a:xfrm>
            <a:off x="3642360" y="2391160"/>
            <a:ext cx="6477000" cy="2782813"/>
          </a:xfrm>
          <a:prstGeom prst="rect">
            <a:avLst/>
          </a:prstGeom>
        </p:spPr>
        <p:txBody>
          <a:bodyPr vert="horz" wrap="square" lIns="0" tIns="12700" rIns="0" bIns="0" rtlCol="0">
            <a:spAutoFit/>
          </a:bodyPr>
          <a:lstStyle/>
          <a:p>
            <a:pPr marL="12700" marR="5080" algn="just" rtl="1">
              <a:lnSpc>
                <a:spcPct val="100000"/>
              </a:lnSpc>
              <a:spcBef>
                <a:spcPts val="100"/>
              </a:spcBef>
            </a:pPr>
            <a:r>
              <a:rPr lang="fa-IR" sz="9000" spc="55" dirty="0">
                <a:cs typeface="B Nazanin" panose="00000400000000000000" pitchFamily="2" charset="-78"/>
              </a:rPr>
              <a:t>بیانیه ای الهام بخش بنویسید</a:t>
            </a:r>
            <a:endParaRPr sz="9000" dirty="0">
              <a:cs typeface="B Nazanin" panose="00000400000000000000" pitchFamily="2" charset="-78"/>
            </a:endParaRPr>
          </a:p>
        </p:txBody>
      </p:sp>
      <p:sp>
        <p:nvSpPr>
          <p:cNvPr id="4" name="object 4"/>
          <p:cNvSpPr txBox="1"/>
          <p:nvPr/>
        </p:nvSpPr>
        <p:spPr>
          <a:xfrm>
            <a:off x="11152639" y="5195709"/>
            <a:ext cx="3853815" cy="1397000"/>
          </a:xfrm>
          <a:prstGeom prst="rect">
            <a:avLst/>
          </a:prstGeom>
        </p:spPr>
        <p:txBody>
          <a:bodyPr vert="horz" wrap="square" lIns="0" tIns="12700" rIns="0" bIns="0" rtlCol="0">
            <a:spAutoFit/>
          </a:bodyPr>
          <a:lstStyle/>
          <a:p>
            <a:pPr marL="12700" algn="r" rtl="1">
              <a:lnSpc>
                <a:spcPct val="100000"/>
              </a:lnSpc>
              <a:spcBef>
                <a:spcPts val="100"/>
              </a:spcBef>
            </a:pPr>
            <a:r>
              <a:rPr lang="fa-IR" sz="9000" spc="90" dirty="0">
                <a:solidFill>
                  <a:srgbClr val="EC7842"/>
                </a:solidFill>
                <a:latin typeface="Lucida Sans Unicode"/>
                <a:cs typeface="B Nazanin" panose="00000400000000000000" pitchFamily="2" charset="-78"/>
              </a:rPr>
              <a:t>نقل قول</a:t>
            </a:r>
            <a:endParaRPr sz="9000" dirty="0">
              <a:latin typeface="Lucida Sans Unicode"/>
              <a:cs typeface="B Nazanin" panose="00000400000000000000" pitchFamily="2" charset="-78"/>
            </a:endParaRPr>
          </a:p>
        </p:txBody>
      </p:sp>
      <p:sp>
        <p:nvSpPr>
          <p:cNvPr id="5" name="object 5"/>
          <p:cNvSpPr/>
          <p:nvPr/>
        </p:nvSpPr>
        <p:spPr>
          <a:xfrm>
            <a:off x="0" y="3756654"/>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6" name="object 6"/>
          <p:cNvSpPr/>
          <p:nvPr/>
        </p:nvSpPr>
        <p:spPr>
          <a:xfrm>
            <a:off x="0" y="5128253"/>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7" name="object 7"/>
          <p:cNvSpPr/>
          <p:nvPr/>
        </p:nvSpPr>
        <p:spPr>
          <a:xfrm>
            <a:off x="0" y="6499853"/>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grpSp>
        <p:nvGrpSpPr>
          <p:cNvPr id="8" name="object 8"/>
          <p:cNvGrpSpPr/>
          <p:nvPr/>
        </p:nvGrpSpPr>
        <p:grpSpPr>
          <a:xfrm>
            <a:off x="0" y="0"/>
            <a:ext cx="18288000" cy="2423160"/>
            <a:chOff x="0" y="0"/>
            <a:chExt cx="18288000" cy="2423160"/>
          </a:xfrm>
        </p:grpSpPr>
        <p:sp>
          <p:nvSpPr>
            <p:cNvPr id="9" name="object 9"/>
            <p:cNvSpPr/>
            <p:nvPr/>
          </p:nvSpPr>
          <p:spPr>
            <a:xfrm>
              <a:off x="0" y="2385059"/>
              <a:ext cx="18288000" cy="38100"/>
            </a:xfrm>
            <a:custGeom>
              <a:avLst/>
              <a:gdLst/>
              <a:ahLst/>
              <a:cxnLst/>
              <a:rect l="l" t="t" r="r" b="b"/>
              <a:pathLst>
                <a:path w="18288000" h="38100">
                  <a:moveTo>
                    <a:pt x="609600" y="0"/>
                  </a:moveTo>
                  <a:lnTo>
                    <a:pt x="0" y="0"/>
                  </a:lnTo>
                  <a:lnTo>
                    <a:pt x="0" y="38100"/>
                  </a:lnTo>
                  <a:lnTo>
                    <a:pt x="609600" y="38100"/>
                  </a:lnTo>
                  <a:lnTo>
                    <a:pt x="609600" y="0"/>
                  </a:lnTo>
                  <a:close/>
                </a:path>
                <a:path w="18288000" h="38100">
                  <a:moveTo>
                    <a:pt x="18287988" y="0"/>
                  </a:moveTo>
                  <a:lnTo>
                    <a:pt x="3695687" y="0"/>
                  </a:lnTo>
                  <a:lnTo>
                    <a:pt x="3695687" y="38100"/>
                  </a:lnTo>
                  <a:lnTo>
                    <a:pt x="18287988" y="38100"/>
                  </a:lnTo>
                  <a:lnTo>
                    <a:pt x="18287988" y="0"/>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10" name="object 10"/>
            <p:cNvSpPr/>
            <p:nvPr/>
          </p:nvSpPr>
          <p:spPr>
            <a:xfrm>
              <a:off x="609600" y="0"/>
              <a:ext cx="3048000" cy="2423160"/>
            </a:xfrm>
            <a:custGeom>
              <a:avLst/>
              <a:gdLst/>
              <a:ahLst/>
              <a:cxnLst/>
              <a:rect l="l" t="t" r="r" b="b"/>
              <a:pathLst>
                <a:path w="3047999" h="2423160">
                  <a:moveTo>
                    <a:pt x="0" y="2423154"/>
                  </a:moveTo>
                  <a:lnTo>
                    <a:pt x="3047999" y="2423154"/>
                  </a:lnTo>
                  <a:lnTo>
                    <a:pt x="3047999" y="0"/>
                  </a:lnTo>
                  <a:lnTo>
                    <a:pt x="0" y="0"/>
                  </a:lnTo>
                  <a:lnTo>
                    <a:pt x="0" y="2423154"/>
                  </a:lnTo>
                  <a:close/>
                </a:path>
              </a:pathLst>
            </a:custGeom>
            <a:solidFill>
              <a:srgbClr val="97D5FF"/>
            </a:solidFill>
          </p:spPr>
          <p:txBody>
            <a:bodyPr wrap="square" lIns="0" tIns="0" rIns="0" bIns="0" rtlCol="0"/>
            <a:lstStyle/>
            <a:p>
              <a:pPr algn="r" rtl="1"/>
              <a:endParaRPr>
                <a:cs typeface="B Nazanin" panose="00000400000000000000" pitchFamily="2" charset="-78"/>
              </a:endParaRPr>
            </a:p>
          </p:txBody>
        </p:sp>
        <p:sp>
          <p:nvSpPr>
            <p:cNvPr id="11" name="object 11"/>
            <p:cNvSpPr/>
            <p:nvPr/>
          </p:nvSpPr>
          <p:spPr>
            <a:xfrm>
              <a:off x="3695699" y="0"/>
              <a:ext cx="0" cy="2423160"/>
            </a:xfrm>
            <a:custGeom>
              <a:avLst/>
              <a:gdLst/>
              <a:ahLst/>
              <a:cxnLst/>
              <a:rect l="l" t="t" r="r" b="b"/>
              <a:pathLst>
                <a:path h="2423160">
                  <a:moveTo>
                    <a:pt x="0" y="0"/>
                  </a:moveTo>
                  <a:lnTo>
                    <a:pt x="0" y="2423153"/>
                  </a:lnTo>
                </a:path>
              </a:pathLst>
            </a:custGeom>
            <a:ln w="76199">
              <a:solidFill>
                <a:srgbClr val="414141"/>
              </a:solidFill>
            </a:ln>
          </p:spPr>
          <p:txBody>
            <a:bodyPr wrap="square" lIns="0" tIns="0" rIns="0" bIns="0" rtlCol="0"/>
            <a:lstStyle/>
            <a:p>
              <a:pPr algn="r" rtl="1"/>
              <a:endParaRPr>
                <a:cs typeface="B Nazanin" panose="00000400000000000000" pitchFamily="2" charset="-78"/>
              </a:endParaRPr>
            </a:p>
          </p:txBody>
        </p:sp>
      </p:grpSp>
      <p:grpSp>
        <p:nvGrpSpPr>
          <p:cNvPr id="12" name="object 12"/>
          <p:cNvGrpSpPr/>
          <p:nvPr/>
        </p:nvGrpSpPr>
        <p:grpSpPr>
          <a:xfrm>
            <a:off x="0" y="7871453"/>
            <a:ext cx="18288000" cy="2415540"/>
            <a:chOff x="0" y="7871453"/>
            <a:chExt cx="18288000" cy="2415540"/>
          </a:xfrm>
        </p:grpSpPr>
        <p:sp>
          <p:nvSpPr>
            <p:cNvPr id="13" name="object 13"/>
            <p:cNvSpPr/>
            <p:nvPr/>
          </p:nvSpPr>
          <p:spPr>
            <a:xfrm>
              <a:off x="0" y="7871453"/>
              <a:ext cx="16202025" cy="38100"/>
            </a:xfrm>
            <a:custGeom>
              <a:avLst/>
              <a:gdLst/>
              <a:ahLst/>
              <a:cxnLst/>
              <a:rect l="l" t="t" r="r" b="b"/>
              <a:pathLst>
                <a:path w="16202025" h="38100">
                  <a:moveTo>
                    <a:pt x="0" y="38099"/>
                  </a:moveTo>
                  <a:lnTo>
                    <a:pt x="16202024" y="38099"/>
                  </a:lnTo>
                  <a:lnTo>
                    <a:pt x="16202024" y="0"/>
                  </a:lnTo>
                  <a:lnTo>
                    <a:pt x="0" y="0"/>
                  </a:lnTo>
                  <a:lnTo>
                    <a:pt x="0" y="38099"/>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14" name="object 14"/>
            <p:cNvSpPr/>
            <p:nvPr/>
          </p:nvSpPr>
          <p:spPr>
            <a:xfrm>
              <a:off x="16240124" y="7871453"/>
              <a:ext cx="2047875" cy="2415540"/>
            </a:xfrm>
            <a:custGeom>
              <a:avLst/>
              <a:gdLst/>
              <a:ahLst/>
              <a:cxnLst/>
              <a:rect l="l" t="t" r="r" b="b"/>
              <a:pathLst>
                <a:path w="2047875" h="2415540">
                  <a:moveTo>
                    <a:pt x="0" y="2415546"/>
                  </a:moveTo>
                  <a:lnTo>
                    <a:pt x="2047873" y="2415546"/>
                  </a:lnTo>
                  <a:lnTo>
                    <a:pt x="2047873" y="0"/>
                  </a:lnTo>
                  <a:lnTo>
                    <a:pt x="0" y="0"/>
                  </a:lnTo>
                  <a:lnTo>
                    <a:pt x="0" y="2415546"/>
                  </a:lnTo>
                  <a:close/>
                </a:path>
              </a:pathLst>
            </a:custGeom>
            <a:solidFill>
              <a:srgbClr val="958B40"/>
            </a:solidFill>
          </p:spPr>
          <p:txBody>
            <a:bodyPr wrap="square" lIns="0" tIns="0" rIns="0" bIns="0" rtlCol="0"/>
            <a:lstStyle/>
            <a:p>
              <a:pPr algn="r" rtl="1"/>
              <a:endParaRPr>
                <a:cs typeface="B Nazanin" panose="00000400000000000000" pitchFamily="2" charset="-78"/>
              </a:endParaRPr>
            </a:p>
          </p:txBody>
        </p:sp>
        <p:sp>
          <p:nvSpPr>
            <p:cNvPr id="15" name="object 15"/>
            <p:cNvSpPr/>
            <p:nvPr/>
          </p:nvSpPr>
          <p:spPr>
            <a:xfrm>
              <a:off x="16202024" y="7871453"/>
              <a:ext cx="0" cy="2415540"/>
            </a:xfrm>
            <a:custGeom>
              <a:avLst/>
              <a:gdLst/>
              <a:ahLst/>
              <a:cxnLst/>
              <a:rect l="l" t="t" r="r" b="b"/>
              <a:pathLst>
                <a:path h="2415540">
                  <a:moveTo>
                    <a:pt x="0" y="2415545"/>
                  </a:moveTo>
                  <a:lnTo>
                    <a:pt x="0" y="0"/>
                  </a:lnTo>
                </a:path>
              </a:pathLst>
            </a:custGeom>
            <a:ln w="76199">
              <a:solidFill>
                <a:srgbClr val="414141"/>
              </a:solidFill>
            </a:ln>
          </p:spPr>
          <p:txBody>
            <a:bodyPr wrap="square" lIns="0" tIns="0" rIns="0" bIns="0" rtlCol="0"/>
            <a:lstStyle/>
            <a:p>
              <a:pPr algn="r" rtl="1"/>
              <a:endParaRPr>
                <a:cs typeface="B Nazanin" panose="00000400000000000000" pitchFamily="2" charset="-78"/>
              </a:endParaRPr>
            </a:p>
          </p:txBody>
        </p:sp>
      </p:grpSp>
      <p:sp>
        <p:nvSpPr>
          <p:cNvPr id="16" name="object 16"/>
          <p:cNvSpPr txBox="1"/>
          <p:nvPr/>
        </p:nvSpPr>
        <p:spPr>
          <a:xfrm>
            <a:off x="3281814" y="9365266"/>
            <a:ext cx="11724640" cy="574040"/>
          </a:xfrm>
          <a:prstGeom prst="rect">
            <a:avLst/>
          </a:prstGeom>
        </p:spPr>
        <p:txBody>
          <a:bodyPr vert="horz" wrap="square" lIns="0" tIns="12700" rIns="0" bIns="0" rtlCol="0">
            <a:spAutoFit/>
          </a:bodyPr>
          <a:lstStyle/>
          <a:p>
            <a:pPr marL="12700" algn="r" rtl="1">
              <a:lnSpc>
                <a:spcPct val="100000"/>
              </a:lnSpc>
              <a:spcBef>
                <a:spcPts val="100"/>
              </a:spcBef>
            </a:pPr>
            <a:r>
              <a:rPr lang="fa-IR" sz="3600" spc="-275" dirty="0">
                <a:solidFill>
                  <a:srgbClr val="414141"/>
                </a:solidFill>
                <a:latin typeface="Lucida Sans Unicode"/>
                <a:cs typeface="B Nazanin" panose="00000400000000000000" pitchFamily="2" charset="-78"/>
              </a:rPr>
              <a:t>- یک اعتبار، نقل قول یا پیام پشتیبانی را درج کنید</a:t>
            </a:r>
            <a:endParaRPr sz="3600" dirty="0">
              <a:latin typeface="Lucida Sans Unicode"/>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7450" y="4436784"/>
            <a:ext cx="348615" cy="680720"/>
          </a:xfrm>
          <a:prstGeom prst="rect">
            <a:avLst/>
          </a:prstGeom>
        </p:spPr>
        <p:txBody>
          <a:bodyPr vert="horz" wrap="square" lIns="0" tIns="12700" rIns="0" bIns="0" rtlCol="0">
            <a:spAutoFit/>
          </a:bodyPr>
          <a:lstStyle/>
          <a:p>
            <a:pPr marL="12700" algn="r" rtl="1">
              <a:lnSpc>
                <a:spcPct val="100000"/>
              </a:lnSpc>
              <a:spcBef>
                <a:spcPts val="100"/>
              </a:spcBef>
            </a:pPr>
            <a:r>
              <a:rPr sz="4300" spc="-1215" dirty="0">
                <a:solidFill>
                  <a:srgbClr val="EC7842"/>
                </a:solidFill>
                <a:latin typeface="Lucida Sans Unicode"/>
                <a:cs typeface="B Nazanin" panose="00000400000000000000" pitchFamily="2" charset="-78"/>
              </a:rPr>
              <a:t>1</a:t>
            </a:r>
            <a:r>
              <a:rPr sz="4300" spc="-325" dirty="0">
                <a:solidFill>
                  <a:srgbClr val="EC7842"/>
                </a:solidFill>
                <a:latin typeface="Lucida Sans Unicode"/>
                <a:cs typeface="B Nazanin" panose="00000400000000000000" pitchFamily="2" charset="-78"/>
              </a:rPr>
              <a:t>.</a:t>
            </a:r>
            <a:endParaRPr sz="4300">
              <a:latin typeface="Lucida Sans Unicode"/>
              <a:cs typeface="B Nazanin" panose="00000400000000000000" pitchFamily="2" charset="-78"/>
            </a:endParaRPr>
          </a:p>
        </p:txBody>
      </p:sp>
      <p:sp>
        <p:nvSpPr>
          <p:cNvPr id="3" name="object 3"/>
          <p:cNvSpPr txBox="1"/>
          <p:nvPr/>
        </p:nvSpPr>
        <p:spPr>
          <a:xfrm>
            <a:off x="7269549" y="4436784"/>
            <a:ext cx="472440" cy="680720"/>
          </a:xfrm>
          <a:prstGeom prst="rect">
            <a:avLst/>
          </a:prstGeom>
        </p:spPr>
        <p:txBody>
          <a:bodyPr vert="horz" wrap="square" lIns="0" tIns="12700" rIns="0" bIns="0" rtlCol="0">
            <a:spAutoFit/>
          </a:bodyPr>
          <a:lstStyle/>
          <a:p>
            <a:pPr marL="12700" algn="r" rtl="1">
              <a:lnSpc>
                <a:spcPct val="100000"/>
              </a:lnSpc>
              <a:spcBef>
                <a:spcPts val="100"/>
              </a:spcBef>
            </a:pPr>
            <a:r>
              <a:rPr sz="4300" spc="-245" dirty="0">
                <a:solidFill>
                  <a:srgbClr val="EC7842"/>
                </a:solidFill>
                <a:latin typeface="Lucida Sans Unicode"/>
                <a:cs typeface="B Nazanin" panose="00000400000000000000" pitchFamily="2" charset="-78"/>
              </a:rPr>
              <a:t>2</a:t>
            </a:r>
            <a:r>
              <a:rPr sz="4300" spc="-325" dirty="0">
                <a:solidFill>
                  <a:srgbClr val="EC7842"/>
                </a:solidFill>
                <a:latin typeface="Lucida Sans Unicode"/>
                <a:cs typeface="B Nazanin" panose="00000400000000000000" pitchFamily="2" charset="-78"/>
              </a:rPr>
              <a:t>.</a:t>
            </a:r>
            <a:endParaRPr sz="4300">
              <a:latin typeface="Lucida Sans Unicode"/>
              <a:cs typeface="B Nazanin" panose="00000400000000000000" pitchFamily="2" charset="-78"/>
            </a:endParaRPr>
          </a:p>
        </p:txBody>
      </p:sp>
      <p:sp>
        <p:nvSpPr>
          <p:cNvPr id="4" name="object 4"/>
          <p:cNvSpPr txBox="1"/>
          <p:nvPr/>
        </p:nvSpPr>
        <p:spPr>
          <a:xfrm>
            <a:off x="13170675" y="4436784"/>
            <a:ext cx="481965" cy="680720"/>
          </a:xfrm>
          <a:prstGeom prst="rect">
            <a:avLst/>
          </a:prstGeom>
        </p:spPr>
        <p:txBody>
          <a:bodyPr vert="horz" wrap="square" lIns="0" tIns="12700" rIns="0" bIns="0" rtlCol="0">
            <a:spAutoFit/>
          </a:bodyPr>
          <a:lstStyle/>
          <a:p>
            <a:pPr marL="12700" algn="r" rtl="1">
              <a:lnSpc>
                <a:spcPct val="100000"/>
              </a:lnSpc>
              <a:spcBef>
                <a:spcPts val="100"/>
              </a:spcBef>
            </a:pPr>
            <a:r>
              <a:rPr sz="4300" spc="-170" dirty="0">
                <a:solidFill>
                  <a:srgbClr val="EC7842"/>
                </a:solidFill>
                <a:latin typeface="Lucida Sans Unicode"/>
                <a:cs typeface="B Nazanin" panose="00000400000000000000" pitchFamily="2" charset="-78"/>
              </a:rPr>
              <a:t>3</a:t>
            </a:r>
            <a:r>
              <a:rPr sz="4300" spc="-325" dirty="0">
                <a:solidFill>
                  <a:srgbClr val="EC7842"/>
                </a:solidFill>
                <a:latin typeface="Lucida Sans Unicode"/>
                <a:cs typeface="B Nazanin" panose="00000400000000000000" pitchFamily="2" charset="-78"/>
              </a:rPr>
              <a:t>.</a:t>
            </a:r>
            <a:endParaRPr sz="4300" dirty="0">
              <a:latin typeface="Lucida Sans Unicode"/>
              <a:cs typeface="B Nazanin" panose="00000400000000000000" pitchFamily="2" charset="-78"/>
            </a:endParaRPr>
          </a:p>
        </p:txBody>
      </p:sp>
      <p:grpSp>
        <p:nvGrpSpPr>
          <p:cNvPr id="5" name="object 5"/>
          <p:cNvGrpSpPr/>
          <p:nvPr/>
        </p:nvGrpSpPr>
        <p:grpSpPr>
          <a:xfrm>
            <a:off x="1028700" y="0"/>
            <a:ext cx="16158844" cy="10287000"/>
            <a:chOff x="1028700" y="0"/>
            <a:chExt cx="16158844" cy="10287000"/>
          </a:xfrm>
        </p:grpSpPr>
        <p:sp>
          <p:nvSpPr>
            <p:cNvPr id="6" name="object 6"/>
            <p:cNvSpPr/>
            <p:nvPr/>
          </p:nvSpPr>
          <p:spPr>
            <a:xfrm>
              <a:off x="1028700" y="3344471"/>
              <a:ext cx="16087090" cy="0"/>
            </a:xfrm>
            <a:custGeom>
              <a:avLst/>
              <a:gdLst/>
              <a:ahLst/>
              <a:cxnLst/>
              <a:rect l="l" t="t" r="r" b="b"/>
              <a:pathLst>
                <a:path w="16087090">
                  <a:moveTo>
                    <a:pt x="0" y="0"/>
                  </a:moveTo>
                  <a:lnTo>
                    <a:pt x="16086522" y="0"/>
                  </a:lnTo>
                </a:path>
              </a:pathLst>
            </a:custGeom>
            <a:ln w="19049">
              <a:solidFill>
                <a:srgbClr val="C7B3E1"/>
              </a:solidFill>
            </a:ln>
          </p:spPr>
          <p:txBody>
            <a:bodyPr wrap="square" lIns="0" tIns="0" rIns="0" bIns="0" rtlCol="0"/>
            <a:lstStyle/>
            <a:p>
              <a:pPr algn="r" rtl="1"/>
              <a:endParaRPr>
                <a:cs typeface="B Nazanin" panose="00000400000000000000" pitchFamily="2" charset="-78"/>
              </a:endParaRPr>
            </a:p>
          </p:txBody>
        </p:sp>
        <p:sp>
          <p:nvSpPr>
            <p:cNvPr id="7" name="object 7"/>
            <p:cNvSpPr/>
            <p:nvPr/>
          </p:nvSpPr>
          <p:spPr>
            <a:xfrm>
              <a:off x="1028700" y="3691386"/>
              <a:ext cx="16087090" cy="0"/>
            </a:xfrm>
            <a:custGeom>
              <a:avLst/>
              <a:gdLst/>
              <a:ahLst/>
              <a:cxnLst/>
              <a:rect l="l" t="t" r="r" b="b"/>
              <a:pathLst>
                <a:path w="16087090">
                  <a:moveTo>
                    <a:pt x="0" y="0"/>
                  </a:moveTo>
                  <a:lnTo>
                    <a:pt x="16086522" y="0"/>
                  </a:lnTo>
                </a:path>
              </a:pathLst>
            </a:custGeom>
            <a:ln w="19049">
              <a:solidFill>
                <a:srgbClr val="C7B3E1"/>
              </a:solidFill>
            </a:ln>
          </p:spPr>
          <p:txBody>
            <a:bodyPr wrap="square" lIns="0" tIns="0" rIns="0" bIns="0" rtlCol="0"/>
            <a:lstStyle/>
            <a:p>
              <a:pPr algn="r" rtl="1"/>
              <a:endParaRPr>
                <a:cs typeface="B Nazanin" panose="00000400000000000000" pitchFamily="2" charset="-78"/>
              </a:endParaRPr>
            </a:p>
          </p:txBody>
        </p:sp>
        <p:sp>
          <p:nvSpPr>
            <p:cNvPr id="8" name="object 8"/>
            <p:cNvSpPr/>
            <p:nvPr/>
          </p:nvSpPr>
          <p:spPr>
            <a:xfrm>
              <a:off x="1028700" y="4038300"/>
              <a:ext cx="16087090" cy="0"/>
            </a:xfrm>
            <a:custGeom>
              <a:avLst/>
              <a:gdLst/>
              <a:ahLst/>
              <a:cxnLst/>
              <a:rect l="l" t="t" r="r" b="b"/>
              <a:pathLst>
                <a:path w="16087090">
                  <a:moveTo>
                    <a:pt x="0" y="0"/>
                  </a:moveTo>
                  <a:lnTo>
                    <a:pt x="16086522" y="0"/>
                  </a:lnTo>
                </a:path>
              </a:pathLst>
            </a:custGeom>
            <a:ln w="19049">
              <a:solidFill>
                <a:srgbClr val="C7B3E1"/>
              </a:solidFill>
            </a:ln>
          </p:spPr>
          <p:txBody>
            <a:bodyPr wrap="square" lIns="0" tIns="0" rIns="0" bIns="0" rtlCol="0"/>
            <a:lstStyle/>
            <a:p>
              <a:pPr algn="r" rtl="1"/>
              <a:endParaRPr>
                <a:cs typeface="B Nazanin" panose="00000400000000000000" pitchFamily="2" charset="-78"/>
              </a:endParaRPr>
            </a:p>
          </p:txBody>
        </p:sp>
        <p:sp>
          <p:nvSpPr>
            <p:cNvPr id="9" name="object 9"/>
            <p:cNvSpPr/>
            <p:nvPr/>
          </p:nvSpPr>
          <p:spPr>
            <a:xfrm>
              <a:off x="1028700" y="4385216"/>
              <a:ext cx="16087090" cy="0"/>
            </a:xfrm>
            <a:custGeom>
              <a:avLst/>
              <a:gdLst/>
              <a:ahLst/>
              <a:cxnLst/>
              <a:rect l="l" t="t" r="r" b="b"/>
              <a:pathLst>
                <a:path w="16087090">
                  <a:moveTo>
                    <a:pt x="0" y="0"/>
                  </a:moveTo>
                  <a:lnTo>
                    <a:pt x="16086522" y="0"/>
                  </a:lnTo>
                </a:path>
              </a:pathLst>
            </a:custGeom>
            <a:ln w="19049">
              <a:solidFill>
                <a:srgbClr val="C7B3E1"/>
              </a:solidFill>
            </a:ln>
          </p:spPr>
          <p:txBody>
            <a:bodyPr wrap="square" lIns="0" tIns="0" rIns="0" bIns="0" rtlCol="0"/>
            <a:lstStyle/>
            <a:p>
              <a:pPr algn="r" rtl="1"/>
              <a:endParaRPr>
                <a:cs typeface="B Nazanin" panose="00000400000000000000" pitchFamily="2" charset="-78"/>
              </a:endParaRPr>
            </a:p>
          </p:txBody>
        </p:sp>
        <p:sp>
          <p:nvSpPr>
            <p:cNvPr id="10" name="object 10"/>
            <p:cNvSpPr/>
            <p:nvPr/>
          </p:nvSpPr>
          <p:spPr>
            <a:xfrm>
              <a:off x="12918427" y="0"/>
              <a:ext cx="19050" cy="10287000"/>
            </a:xfrm>
            <a:custGeom>
              <a:avLst/>
              <a:gdLst/>
              <a:ahLst/>
              <a:cxnLst/>
              <a:rect l="l" t="t" r="r" b="b"/>
              <a:pathLst>
                <a:path w="19050" h="10287000">
                  <a:moveTo>
                    <a:pt x="0" y="10286953"/>
                  </a:moveTo>
                  <a:lnTo>
                    <a:pt x="0" y="0"/>
                  </a:lnTo>
                  <a:lnTo>
                    <a:pt x="19049" y="0"/>
                  </a:lnTo>
                  <a:lnTo>
                    <a:pt x="19049" y="10286953"/>
                  </a:lnTo>
                  <a:lnTo>
                    <a:pt x="0" y="10286953"/>
                  </a:lnTo>
                  <a:close/>
                </a:path>
              </a:pathLst>
            </a:custGeom>
            <a:solidFill>
              <a:srgbClr val="C7B3E1"/>
            </a:solidFill>
          </p:spPr>
          <p:txBody>
            <a:bodyPr wrap="square" lIns="0" tIns="0" rIns="0" bIns="0" rtlCol="0"/>
            <a:lstStyle/>
            <a:p>
              <a:pPr algn="r" rtl="1"/>
              <a:endParaRPr>
                <a:cs typeface="B Nazanin" panose="00000400000000000000" pitchFamily="2" charset="-78"/>
              </a:endParaRPr>
            </a:p>
          </p:txBody>
        </p:sp>
        <p:sp>
          <p:nvSpPr>
            <p:cNvPr id="11" name="object 11"/>
            <p:cNvSpPr/>
            <p:nvPr/>
          </p:nvSpPr>
          <p:spPr>
            <a:xfrm>
              <a:off x="1028700" y="1019175"/>
              <a:ext cx="16087090" cy="0"/>
            </a:xfrm>
            <a:custGeom>
              <a:avLst/>
              <a:gdLst/>
              <a:ahLst/>
              <a:cxnLst/>
              <a:rect l="l" t="t" r="r" b="b"/>
              <a:pathLst>
                <a:path w="16087090">
                  <a:moveTo>
                    <a:pt x="0" y="0"/>
                  </a:moveTo>
                  <a:lnTo>
                    <a:pt x="16086522" y="0"/>
                  </a:lnTo>
                </a:path>
              </a:pathLst>
            </a:custGeom>
            <a:ln w="19049">
              <a:solidFill>
                <a:srgbClr val="C7B3E1"/>
              </a:solidFill>
            </a:ln>
          </p:spPr>
          <p:txBody>
            <a:bodyPr wrap="square" lIns="0" tIns="0" rIns="0" bIns="0" rtlCol="0"/>
            <a:lstStyle/>
            <a:p>
              <a:pPr algn="r" rtl="1"/>
              <a:endParaRPr>
                <a:cs typeface="B Nazanin" panose="00000400000000000000" pitchFamily="2" charset="-78"/>
              </a:endParaRPr>
            </a:p>
          </p:txBody>
        </p:sp>
        <p:sp>
          <p:nvSpPr>
            <p:cNvPr id="12" name="object 12"/>
            <p:cNvSpPr/>
            <p:nvPr/>
          </p:nvSpPr>
          <p:spPr>
            <a:xfrm>
              <a:off x="1028700" y="8725890"/>
              <a:ext cx="16087090" cy="0"/>
            </a:xfrm>
            <a:custGeom>
              <a:avLst/>
              <a:gdLst/>
              <a:ahLst/>
              <a:cxnLst/>
              <a:rect l="l" t="t" r="r" b="b"/>
              <a:pathLst>
                <a:path w="16087090">
                  <a:moveTo>
                    <a:pt x="0" y="0"/>
                  </a:moveTo>
                  <a:lnTo>
                    <a:pt x="16086522" y="0"/>
                  </a:lnTo>
                </a:path>
              </a:pathLst>
            </a:custGeom>
            <a:ln w="19049">
              <a:solidFill>
                <a:srgbClr val="C7B3E1"/>
              </a:solidFill>
            </a:ln>
          </p:spPr>
          <p:txBody>
            <a:bodyPr wrap="square" lIns="0" tIns="0" rIns="0" bIns="0" rtlCol="0"/>
            <a:lstStyle/>
            <a:p>
              <a:pPr algn="r" rtl="1"/>
              <a:endParaRPr>
                <a:cs typeface="B Nazanin" panose="00000400000000000000" pitchFamily="2" charset="-78"/>
              </a:endParaRPr>
            </a:p>
          </p:txBody>
        </p:sp>
        <p:sp>
          <p:nvSpPr>
            <p:cNvPr id="13" name="object 13"/>
            <p:cNvSpPr/>
            <p:nvPr/>
          </p:nvSpPr>
          <p:spPr>
            <a:xfrm>
              <a:off x="1100738" y="5313446"/>
              <a:ext cx="16087090" cy="0"/>
            </a:xfrm>
            <a:custGeom>
              <a:avLst/>
              <a:gdLst/>
              <a:ahLst/>
              <a:cxnLst/>
              <a:rect l="l" t="t" r="r" b="b"/>
              <a:pathLst>
                <a:path w="16087090">
                  <a:moveTo>
                    <a:pt x="0" y="0"/>
                  </a:moveTo>
                  <a:lnTo>
                    <a:pt x="16086522" y="0"/>
                  </a:lnTo>
                </a:path>
              </a:pathLst>
            </a:custGeom>
            <a:ln w="19049">
              <a:solidFill>
                <a:srgbClr val="C7B3E1"/>
              </a:solidFill>
            </a:ln>
          </p:spPr>
          <p:txBody>
            <a:bodyPr wrap="square" lIns="0" tIns="0" rIns="0" bIns="0" rtlCol="0"/>
            <a:lstStyle/>
            <a:p>
              <a:pPr algn="r" rtl="1"/>
              <a:endParaRPr>
                <a:cs typeface="B Nazanin" panose="00000400000000000000" pitchFamily="2" charset="-78"/>
              </a:endParaRPr>
            </a:p>
          </p:txBody>
        </p:sp>
        <p:pic>
          <p:nvPicPr>
            <p:cNvPr id="14" name="object 14"/>
            <p:cNvPicPr/>
            <p:nvPr/>
          </p:nvPicPr>
          <p:blipFill>
            <a:blip r:embed="rId2" cstate="print"/>
            <a:stretch>
              <a:fillRect/>
            </a:stretch>
          </p:blipFill>
          <p:spPr>
            <a:xfrm>
              <a:off x="12501324" y="0"/>
              <a:ext cx="3981449" cy="4190999"/>
            </a:xfrm>
            <a:prstGeom prst="rect">
              <a:avLst/>
            </a:prstGeom>
          </p:spPr>
        </p:pic>
      </p:grpSp>
      <p:sp>
        <p:nvSpPr>
          <p:cNvPr id="15" name="object 15"/>
          <p:cNvSpPr txBox="1">
            <a:spLocks noGrp="1"/>
          </p:cNvSpPr>
          <p:nvPr>
            <p:ph type="title"/>
          </p:nvPr>
        </p:nvSpPr>
        <p:spPr>
          <a:xfrm>
            <a:off x="1016000" y="971613"/>
            <a:ext cx="10320020" cy="1549400"/>
          </a:xfrm>
          <a:prstGeom prst="rect">
            <a:avLst/>
          </a:prstGeom>
        </p:spPr>
        <p:txBody>
          <a:bodyPr vert="horz" wrap="square" lIns="0" tIns="12700" rIns="0" bIns="0" rtlCol="0">
            <a:spAutoFit/>
          </a:bodyPr>
          <a:lstStyle/>
          <a:p>
            <a:pPr marL="12700" marR="5080" rtl="1">
              <a:lnSpc>
                <a:spcPct val="100000"/>
              </a:lnSpc>
              <a:spcBef>
                <a:spcPts val="100"/>
              </a:spcBef>
            </a:pPr>
            <a:r>
              <a:rPr lang="fa-IR" sz="5000" spc="130" dirty="0">
                <a:solidFill>
                  <a:srgbClr val="40B3FF"/>
                </a:solidFill>
                <a:cs typeface="B Nazanin" panose="00000400000000000000" pitchFamily="2" charset="-78"/>
              </a:rPr>
              <a:t>از این ارائه به عنوان یک الگوی در 3 مرحله استفاده کنید</a:t>
            </a:r>
            <a:endParaRPr sz="5000" dirty="0">
              <a:cs typeface="B Nazanin" panose="00000400000000000000" pitchFamily="2" charset="-78"/>
            </a:endParaRPr>
          </a:p>
        </p:txBody>
      </p:sp>
      <p:sp>
        <p:nvSpPr>
          <p:cNvPr id="16" name="object 16"/>
          <p:cNvSpPr txBox="1"/>
          <p:nvPr/>
        </p:nvSpPr>
        <p:spPr>
          <a:xfrm>
            <a:off x="6553200" y="5481857"/>
            <a:ext cx="4313356" cy="3365665"/>
          </a:xfrm>
          <a:prstGeom prst="rect">
            <a:avLst/>
          </a:prstGeom>
        </p:spPr>
        <p:txBody>
          <a:bodyPr vert="horz" wrap="square" lIns="0" tIns="12700" rIns="0" bIns="0" rtlCol="0">
            <a:spAutoFit/>
          </a:bodyPr>
          <a:lstStyle/>
          <a:p>
            <a:pPr marL="12700" marR="5080" algn="r" rtl="1">
              <a:lnSpc>
                <a:spcPct val="150000"/>
              </a:lnSpc>
              <a:spcBef>
                <a:spcPts val="100"/>
              </a:spcBef>
            </a:pPr>
            <a:r>
              <a:rPr lang="fa-IR" sz="2100" spc="35" dirty="0">
                <a:solidFill>
                  <a:srgbClr val="414141"/>
                </a:solidFill>
                <a:latin typeface="Lucida Sans Unicode"/>
                <a:cs typeface="B Nazanin" panose="00000400000000000000" pitchFamily="2" charset="-78"/>
              </a:rPr>
              <a:t> 23 اسلاید اول:  این اسلایدها کاملا حرفه‌ای و متحرک هستند و شامل معرفی عکاس، نمونه کارها، تکنیک‌ها، تجهیزات، مزایا و معایب، قیمت‌ها، نحوه تماس و … می‌باشند. شما می‌توانید با استفاده از این اسلایدها به راحتی خدمات خود را به مخاطبان خود ارائه دهید و اعتماد آن‌ها را جلب کنید.</a:t>
            </a:r>
            <a:endParaRPr sz="2100" dirty="0">
              <a:latin typeface="Lucida Sans Unicode"/>
              <a:cs typeface="B Nazanin" panose="00000400000000000000" pitchFamily="2" charset="-78"/>
            </a:endParaRPr>
          </a:p>
        </p:txBody>
      </p:sp>
      <p:sp>
        <p:nvSpPr>
          <p:cNvPr id="17" name="object 17"/>
          <p:cNvSpPr txBox="1"/>
          <p:nvPr/>
        </p:nvSpPr>
        <p:spPr>
          <a:xfrm>
            <a:off x="1327345" y="5481857"/>
            <a:ext cx="3700145" cy="3365665"/>
          </a:xfrm>
          <a:prstGeom prst="rect">
            <a:avLst/>
          </a:prstGeom>
        </p:spPr>
        <p:txBody>
          <a:bodyPr vert="horz" wrap="square" lIns="0" tIns="12700" rIns="0" bIns="0" rtlCol="0">
            <a:spAutoFit/>
          </a:bodyPr>
          <a:lstStyle/>
          <a:p>
            <a:pPr marL="12700" marR="5080" algn="r" rtl="1">
              <a:lnSpc>
                <a:spcPct val="150000"/>
              </a:lnSpc>
              <a:spcBef>
                <a:spcPts val="100"/>
              </a:spcBef>
            </a:pPr>
            <a:r>
              <a:rPr lang="fa-IR" sz="2100" spc="35" dirty="0">
                <a:solidFill>
                  <a:srgbClr val="414141"/>
                </a:solidFill>
                <a:latin typeface="Lucida Sans Unicode"/>
                <a:cs typeface="B Nazanin" panose="00000400000000000000" pitchFamily="2" charset="-78"/>
              </a:rPr>
              <a:t> 4 اسلاید آخر:  این اسلایدها کاملا قابل ویرایش هستند و شما می‌توانید آن‌ها را بر اساس نیاز خود تغییر دهید. این اسلایدها شامل اشکال، جداول، نمودارها و … می‌باشند که برای نشان دادن داده‌ها و آمارهای مربوط به عکاسی مدل مفید هستند.</a:t>
            </a:r>
            <a:endParaRPr sz="2100" dirty="0">
              <a:latin typeface="Lucida Sans Unicode"/>
              <a:cs typeface="B Nazanin" panose="00000400000000000000" pitchFamily="2" charset="-78"/>
            </a:endParaRPr>
          </a:p>
        </p:txBody>
      </p:sp>
      <p:sp>
        <p:nvSpPr>
          <p:cNvPr id="18" name="object 18"/>
          <p:cNvSpPr txBox="1"/>
          <p:nvPr/>
        </p:nvSpPr>
        <p:spPr>
          <a:xfrm>
            <a:off x="12501324" y="5481857"/>
            <a:ext cx="5031569" cy="3850413"/>
          </a:xfrm>
          <a:prstGeom prst="rect">
            <a:avLst/>
          </a:prstGeom>
        </p:spPr>
        <p:txBody>
          <a:bodyPr vert="horz" wrap="square" lIns="0" tIns="12700" rIns="0" bIns="0" rtlCol="0">
            <a:spAutoFit/>
          </a:bodyPr>
          <a:lstStyle/>
          <a:p>
            <a:pPr marL="12700" marR="5080" algn="r" rtl="1">
              <a:lnSpc>
                <a:spcPct val="150000"/>
              </a:lnSpc>
              <a:spcBef>
                <a:spcPts val="100"/>
              </a:spcBef>
            </a:pPr>
            <a:r>
              <a:rPr lang="fa-IR" sz="2100" spc="15" dirty="0">
                <a:solidFill>
                  <a:srgbClr val="414141"/>
                </a:solidFill>
                <a:latin typeface="Lucida Sans Unicode"/>
                <a:cs typeface="B Nazanin" panose="00000400000000000000" pitchFamily="2" charset="-78"/>
              </a:rPr>
              <a:t>با استفاده از قالب پاورپوینت عکاسی مدل، شما قادر خواهید بود با ارائه‌ی حرفه‌ای و متحرک، تصاویر خود را به صورت جذاب و جذاب در قالب ارائه کنید. با قابلیت‌ها و ویژگی‌های قابل تنظیم، شما قادر خواهید بود عنوان، متن و عکس‌ها را با تنظیمات دلخواه خود تغییر دهید و استفاده از اشکال و جداول به عنوان اسلایدهای کمکی به استقرار واضح‌تر و منحصر به فرد محتوای خود کمک کنید. </a:t>
            </a:r>
            <a:endParaRPr sz="2100" dirty="0">
              <a:latin typeface="Lucida Sans Unicode"/>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extLst>
              <a:ext uri="{28A0092B-C50C-407E-A947-70E740481C1C}">
                <a14:useLocalDpi xmlns:a14="http://schemas.microsoft.com/office/drawing/2010/main" val="0"/>
              </a:ext>
            </a:extLst>
          </a:blip>
          <a:srcRect/>
          <a:stretch/>
        </p:blipFill>
        <p:spPr>
          <a:xfrm>
            <a:off x="4241800" y="4770057"/>
            <a:ext cx="9804398" cy="5514974"/>
          </a:xfrm>
          <a:prstGeom prst="rect">
            <a:avLst/>
          </a:prstGeom>
        </p:spPr>
      </p:pic>
      <p:sp>
        <p:nvSpPr>
          <p:cNvPr id="3" name="object 3"/>
          <p:cNvSpPr/>
          <p:nvPr/>
        </p:nvSpPr>
        <p:spPr>
          <a:xfrm>
            <a:off x="942480" y="3854586"/>
            <a:ext cx="210185" cy="300355"/>
          </a:xfrm>
          <a:custGeom>
            <a:avLst/>
            <a:gdLst/>
            <a:ahLst/>
            <a:cxnLst/>
            <a:rect l="l" t="t" r="r" b="b"/>
            <a:pathLst>
              <a:path w="210184" h="300354">
                <a:moveTo>
                  <a:pt x="104998" y="299994"/>
                </a:moveTo>
                <a:lnTo>
                  <a:pt x="88592" y="280600"/>
                </a:lnTo>
                <a:lnTo>
                  <a:pt x="52499" y="232027"/>
                </a:lnTo>
                <a:lnTo>
                  <a:pt x="16405" y="168688"/>
                </a:lnTo>
                <a:lnTo>
                  <a:pt x="0" y="104998"/>
                </a:lnTo>
                <a:lnTo>
                  <a:pt x="8253" y="64134"/>
                </a:lnTo>
                <a:lnTo>
                  <a:pt x="30758" y="30758"/>
                </a:lnTo>
                <a:lnTo>
                  <a:pt x="64134" y="8253"/>
                </a:lnTo>
                <a:lnTo>
                  <a:pt x="104998" y="0"/>
                </a:lnTo>
                <a:lnTo>
                  <a:pt x="145862" y="8253"/>
                </a:lnTo>
                <a:lnTo>
                  <a:pt x="179237" y="30758"/>
                </a:lnTo>
                <a:lnTo>
                  <a:pt x="201743" y="64134"/>
                </a:lnTo>
                <a:lnTo>
                  <a:pt x="202422" y="67498"/>
                </a:lnTo>
                <a:lnTo>
                  <a:pt x="104998" y="67498"/>
                </a:lnTo>
                <a:lnTo>
                  <a:pt x="90406" y="70447"/>
                </a:lnTo>
                <a:lnTo>
                  <a:pt x="78486" y="78486"/>
                </a:lnTo>
                <a:lnTo>
                  <a:pt x="70447" y="90406"/>
                </a:lnTo>
                <a:lnTo>
                  <a:pt x="67498" y="104998"/>
                </a:lnTo>
                <a:lnTo>
                  <a:pt x="70447" y="119590"/>
                </a:lnTo>
                <a:lnTo>
                  <a:pt x="78486" y="131510"/>
                </a:lnTo>
                <a:lnTo>
                  <a:pt x="90406" y="139549"/>
                </a:lnTo>
                <a:lnTo>
                  <a:pt x="104998" y="142497"/>
                </a:lnTo>
                <a:lnTo>
                  <a:pt x="200337" y="142497"/>
                </a:lnTo>
                <a:lnTo>
                  <a:pt x="193590" y="168688"/>
                </a:lnTo>
                <a:lnTo>
                  <a:pt x="157497" y="232027"/>
                </a:lnTo>
                <a:lnTo>
                  <a:pt x="121404" y="280600"/>
                </a:lnTo>
                <a:lnTo>
                  <a:pt x="104998" y="299994"/>
                </a:lnTo>
                <a:close/>
              </a:path>
              <a:path w="210184" h="300354">
                <a:moveTo>
                  <a:pt x="200337" y="142497"/>
                </a:moveTo>
                <a:lnTo>
                  <a:pt x="104998" y="142497"/>
                </a:lnTo>
                <a:lnTo>
                  <a:pt x="119590" y="139549"/>
                </a:lnTo>
                <a:lnTo>
                  <a:pt x="131510" y="131510"/>
                </a:lnTo>
                <a:lnTo>
                  <a:pt x="139549" y="119590"/>
                </a:lnTo>
                <a:lnTo>
                  <a:pt x="142497" y="104998"/>
                </a:lnTo>
                <a:lnTo>
                  <a:pt x="139549" y="90406"/>
                </a:lnTo>
                <a:lnTo>
                  <a:pt x="131510" y="78486"/>
                </a:lnTo>
                <a:lnTo>
                  <a:pt x="119590" y="70447"/>
                </a:lnTo>
                <a:lnTo>
                  <a:pt x="104998" y="67498"/>
                </a:lnTo>
                <a:lnTo>
                  <a:pt x="202422" y="67498"/>
                </a:lnTo>
                <a:lnTo>
                  <a:pt x="209996" y="104998"/>
                </a:lnTo>
                <a:lnTo>
                  <a:pt x="200337" y="142497"/>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4" name="object 4"/>
          <p:cNvSpPr txBox="1"/>
          <p:nvPr/>
        </p:nvSpPr>
        <p:spPr>
          <a:xfrm>
            <a:off x="1282149" y="3763349"/>
            <a:ext cx="4298950" cy="391160"/>
          </a:xfrm>
          <a:prstGeom prst="rect">
            <a:avLst/>
          </a:prstGeom>
        </p:spPr>
        <p:txBody>
          <a:bodyPr vert="horz" wrap="square" lIns="0" tIns="12700" rIns="0" bIns="0" rtlCol="0">
            <a:spAutoFit/>
          </a:bodyPr>
          <a:lstStyle/>
          <a:p>
            <a:pPr marL="12700">
              <a:lnSpc>
                <a:spcPct val="100000"/>
              </a:lnSpc>
              <a:spcBef>
                <a:spcPts val="100"/>
              </a:spcBef>
            </a:pPr>
            <a:r>
              <a:rPr sz="2400" spc="-545" dirty="0">
                <a:solidFill>
                  <a:srgbClr val="414141"/>
                </a:solidFill>
                <a:latin typeface="Trebuchet MS"/>
                <a:cs typeface="B Nazanin" panose="00000400000000000000" pitchFamily="2" charset="-78"/>
              </a:rPr>
              <a:t>1</a:t>
            </a:r>
            <a:r>
              <a:rPr sz="2400" spc="-120" dirty="0">
                <a:solidFill>
                  <a:srgbClr val="414141"/>
                </a:solidFill>
                <a:latin typeface="Trebuchet MS"/>
                <a:cs typeface="B Nazanin" panose="00000400000000000000" pitchFamily="2" charset="-78"/>
              </a:rPr>
              <a:t>2</a:t>
            </a:r>
            <a:r>
              <a:rPr sz="2400" spc="-165" dirty="0">
                <a:solidFill>
                  <a:srgbClr val="414141"/>
                </a:solidFill>
                <a:latin typeface="Trebuchet MS"/>
                <a:cs typeface="B Nazanin" panose="00000400000000000000" pitchFamily="2" charset="-78"/>
              </a:rPr>
              <a:t>3</a:t>
            </a:r>
            <a:r>
              <a:rPr sz="2400" spc="-160" dirty="0">
                <a:solidFill>
                  <a:srgbClr val="414141"/>
                </a:solidFill>
                <a:latin typeface="Trebuchet MS"/>
                <a:cs typeface="B Nazanin" panose="00000400000000000000" pitchFamily="2" charset="-78"/>
              </a:rPr>
              <a:t> </a:t>
            </a:r>
            <a:r>
              <a:rPr sz="2400" spc="5" dirty="0">
                <a:solidFill>
                  <a:srgbClr val="414141"/>
                </a:solidFill>
                <a:latin typeface="Trebuchet MS"/>
                <a:cs typeface="B Nazanin" panose="00000400000000000000" pitchFamily="2" charset="-78"/>
              </a:rPr>
              <a:t>A</a:t>
            </a:r>
            <a:r>
              <a:rPr sz="2400" spc="-75" dirty="0">
                <a:solidFill>
                  <a:srgbClr val="414141"/>
                </a:solidFill>
                <a:latin typeface="Trebuchet MS"/>
                <a:cs typeface="B Nazanin" panose="00000400000000000000" pitchFamily="2" charset="-78"/>
              </a:rPr>
              <a:t>n</a:t>
            </a:r>
            <a:r>
              <a:rPr sz="2400" spc="-135" dirty="0">
                <a:solidFill>
                  <a:srgbClr val="414141"/>
                </a:solidFill>
                <a:latin typeface="Trebuchet MS"/>
                <a:cs typeface="B Nazanin" panose="00000400000000000000" pitchFamily="2" charset="-78"/>
              </a:rPr>
              <a:t>y</a:t>
            </a:r>
            <a:r>
              <a:rPr sz="2400" spc="-250" dirty="0">
                <a:solidFill>
                  <a:srgbClr val="414141"/>
                </a:solidFill>
                <a:latin typeface="Trebuchet MS"/>
                <a:cs typeface="B Nazanin" panose="00000400000000000000" pitchFamily="2" charset="-78"/>
              </a:rPr>
              <a:t>w</a:t>
            </a:r>
            <a:r>
              <a:rPr sz="2400" spc="-50" dirty="0">
                <a:solidFill>
                  <a:srgbClr val="414141"/>
                </a:solidFill>
                <a:latin typeface="Trebuchet MS"/>
                <a:cs typeface="B Nazanin" panose="00000400000000000000" pitchFamily="2" charset="-78"/>
              </a:rPr>
              <a:t>h</a:t>
            </a:r>
            <a:r>
              <a:rPr sz="2400" spc="-130" dirty="0">
                <a:solidFill>
                  <a:srgbClr val="414141"/>
                </a:solidFill>
                <a:latin typeface="Trebuchet MS"/>
                <a:cs typeface="B Nazanin" panose="00000400000000000000" pitchFamily="2" charset="-78"/>
              </a:rPr>
              <a:t>e</a:t>
            </a:r>
            <a:r>
              <a:rPr sz="2400" spc="-190" dirty="0">
                <a:solidFill>
                  <a:srgbClr val="414141"/>
                </a:solidFill>
                <a:latin typeface="Trebuchet MS"/>
                <a:cs typeface="B Nazanin" panose="00000400000000000000" pitchFamily="2" charset="-78"/>
              </a:rPr>
              <a:t>r</a:t>
            </a:r>
            <a:r>
              <a:rPr sz="2400" spc="-130" dirty="0">
                <a:solidFill>
                  <a:srgbClr val="414141"/>
                </a:solidFill>
                <a:latin typeface="Trebuchet MS"/>
                <a:cs typeface="B Nazanin" panose="00000400000000000000" pitchFamily="2" charset="-78"/>
              </a:rPr>
              <a:t>e</a:t>
            </a:r>
            <a:r>
              <a:rPr sz="2400" spc="-160" dirty="0">
                <a:solidFill>
                  <a:srgbClr val="414141"/>
                </a:solidFill>
                <a:latin typeface="Trebuchet MS"/>
                <a:cs typeface="B Nazanin" panose="00000400000000000000" pitchFamily="2" charset="-78"/>
              </a:rPr>
              <a:t> </a:t>
            </a:r>
            <a:r>
              <a:rPr sz="2400" spc="60" dirty="0">
                <a:solidFill>
                  <a:srgbClr val="414141"/>
                </a:solidFill>
                <a:latin typeface="Trebuchet MS"/>
                <a:cs typeface="B Nazanin" panose="00000400000000000000" pitchFamily="2" charset="-78"/>
              </a:rPr>
              <a:t>S</a:t>
            </a:r>
            <a:r>
              <a:rPr sz="2400" spc="-240" dirty="0">
                <a:solidFill>
                  <a:srgbClr val="414141"/>
                </a:solidFill>
                <a:latin typeface="Trebuchet MS"/>
                <a:cs typeface="B Nazanin" panose="00000400000000000000" pitchFamily="2" charset="-78"/>
              </a:rPr>
              <a:t>t</a:t>
            </a:r>
            <a:r>
              <a:rPr sz="2400" spc="-509" dirty="0">
                <a:solidFill>
                  <a:srgbClr val="414141"/>
                </a:solidFill>
                <a:latin typeface="Trebuchet MS"/>
                <a:cs typeface="B Nazanin" panose="00000400000000000000" pitchFamily="2" charset="-78"/>
              </a:rPr>
              <a:t>.</a:t>
            </a:r>
            <a:r>
              <a:rPr sz="2400" spc="-500" dirty="0">
                <a:solidFill>
                  <a:srgbClr val="414141"/>
                </a:solidFill>
                <a:latin typeface="Trebuchet MS"/>
                <a:cs typeface="B Nazanin" panose="00000400000000000000" pitchFamily="2" charset="-78"/>
              </a:rPr>
              <a:t>,</a:t>
            </a:r>
            <a:r>
              <a:rPr sz="2400" spc="-160" dirty="0">
                <a:solidFill>
                  <a:srgbClr val="414141"/>
                </a:solidFill>
                <a:latin typeface="Trebuchet MS"/>
                <a:cs typeface="B Nazanin" panose="00000400000000000000" pitchFamily="2" charset="-78"/>
              </a:rPr>
              <a:t> </a:t>
            </a:r>
            <a:r>
              <a:rPr sz="2400" spc="5" dirty="0">
                <a:solidFill>
                  <a:srgbClr val="414141"/>
                </a:solidFill>
                <a:latin typeface="Trebuchet MS"/>
                <a:cs typeface="B Nazanin" panose="00000400000000000000" pitchFamily="2" charset="-78"/>
              </a:rPr>
              <a:t>A</a:t>
            </a:r>
            <a:r>
              <a:rPr sz="2400" spc="-75" dirty="0">
                <a:solidFill>
                  <a:srgbClr val="414141"/>
                </a:solidFill>
                <a:latin typeface="Trebuchet MS"/>
                <a:cs typeface="B Nazanin" panose="00000400000000000000" pitchFamily="2" charset="-78"/>
              </a:rPr>
              <a:t>n</a:t>
            </a:r>
            <a:r>
              <a:rPr sz="2400" spc="-135" dirty="0">
                <a:solidFill>
                  <a:srgbClr val="414141"/>
                </a:solidFill>
                <a:latin typeface="Trebuchet MS"/>
                <a:cs typeface="B Nazanin" panose="00000400000000000000" pitchFamily="2" charset="-78"/>
              </a:rPr>
              <a:t>y</a:t>
            </a:r>
            <a:r>
              <a:rPr sz="2400" spc="-160" dirty="0">
                <a:solidFill>
                  <a:srgbClr val="414141"/>
                </a:solidFill>
                <a:latin typeface="Trebuchet MS"/>
                <a:cs typeface="B Nazanin" panose="00000400000000000000" pitchFamily="2" charset="-78"/>
              </a:rPr>
              <a:t> </a:t>
            </a:r>
            <a:r>
              <a:rPr sz="2400" spc="-110" dirty="0">
                <a:solidFill>
                  <a:srgbClr val="414141"/>
                </a:solidFill>
                <a:latin typeface="Trebuchet MS"/>
                <a:cs typeface="B Nazanin" panose="00000400000000000000" pitchFamily="2" charset="-78"/>
              </a:rPr>
              <a:t>C</a:t>
            </a:r>
            <a:r>
              <a:rPr sz="2400" spc="-225" dirty="0">
                <a:solidFill>
                  <a:srgbClr val="414141"/>
                </a:solidFill>
                <a:latin typeface="Trebuchet MS"/>
                <a:cs typeface="B Nazanin" panose="00000400000000000000" pitchFamily="2" charset="-78"/>
              </a:rPr>
              <a:t>i</a:t>
            </a:r>
            <a:r>
              <a:rPr sz="2400" spc="-240" dirty="0">
                <a:solidFill>
                  <a:srgbClr val="414141"/>
                </a:solidFill>
                <a:latin typeface="Trebuchet MS"/>
                <a:cs typeface="B Nazanin" panose="00000400000000000000" pitchFamily="2" charset="-78"/>
              </a:rPr>
              <a:t>t</a:t>
            </a:r>
            <a:r>
              <a:rPr sz="2400" spc="-135" dirty="0">
                <a:solidFill>
                  <a:srgbClr val="414141"/>
                </a:solidFill>
                <a:latin typeface="Trebuchet MS"/>
                <a:cs typeface="B Nazanin" panose="00000400000000000000" pitchFamily="2" charset="-78"/>
              </a:rPr>
              <a:t>y</a:t>
            </a:r>
            <a:r>
              <a:rPr sz="2400" spc="-500" dirty="0">
                <a:solidFill>
                  <a:srgbClr val="414141"/>
                </a:solidFill>
                <a:latin typeface="Trebuchet MS"/>
                <a:cs typeface="B Nazanin" panose="00000400000000000000" pitchFamily="2" charset="-78"/>
              </a:rPr>
              <a:t>,</a:t>
            </a:r>
            <a:r>
              <a:rPr sz="2400" spc="60" dirty="0">
                <a:solidFill>
                  <a:srgbClr val="414141"/>
                </a:solidFill>
                <a:latin typeface="Trebuchet MS"/>
                <a:cs typeface="B Nazanin" panose="00000400000000000000" pitchFamily="2" charset="-78"/>
              </a:rPr>
              <a:t>S</a:t>
            </a:r>
            <a:r>
              <a:rPr sz="2400" spc="-70" dirty="0">
                <a:solidFill>
                  <a:srgbClr val="414141"/>
                </a:solidFill>
                <a:latin typeface="Trebuchet MS"/>
                <a:cs typeface="B Nazanin" panose="00000400000000000000" pitchFamily="2" charset="-78"/>
              </a:rPr>
              <a:t>T</a:t>
            </a:r>
            <a:r>
              <a:rPr sz="2400" spc="-160" dirty="0">
                <a:solidFill>
                  <a:srgbClr val="414141"/>
                </a:solidFill>
                <a:latin typeface="Trebuchet MS"/>
                <a:cs typeface="B Nazanin" panose="00000400000000000000" pitchFamily="2" charset="-78"/>
              </a:rPr>
              <a:t> </a:t>
            </a:r>
            <a:r>
              <a:rPr sz="2400" spc="-545" dirty="0">
                <a:solidFill>
                  <a:srgbClr val="414141"/>
                </a:solidFill>
                <a:latin typeface="Trebuchet MS"/>
                <a:cs typeface="B Nazanin" panose="00000400000000000000" pitchFamily="2" charset="-78"/>
              </a:rPr>
              <a:t>1</a:t>
            </a:r>
            <a:r>
              <a:rPr sz="2400" spc="-120" dirty="0">
                <a:solidFill>
                  <a:srgbClr val="414141"/>
                </a:solidFill>
                <a:latin typeface="Trebuchet MS"/>
                <a:cs typeface="B Nazanin" panose="00000400000000000000" pitchFamily="2" charset="-78"/>
              </a:rPr>
              <a:t>2</a:t>
            </a:r>
            <a:r>
              <a:rPr sz="2400" spc="-165" dirty="0">
                <a:solidFill>
                  <a:srgbClr val="414141"/>
                </a:solidFill>
                <a:latin typeface="Trebuchet MS"/>
                <a:cs typeface="B Nazanin" panose="00000400000000000000" pitchFamily="2" charset="-78"/>
              </a:rPr>
              <a:t>3</a:t>
            </a:r>
            <a:r>
              <a:rPr sz="2400" spc="-30" dirty="0">
                <a:solidFill>
                  <a:srgbClr val="414141"/>
                </a:solidFill>
                <a:latin typeface="Trebuchet MS"/>
                <a:cs typeface="B Nazanin" panose="00000400000000000000" pitchFamily="2" charset="-78"/>
              </a:rPr>
              <a:t>4</a:t>
            </a:r>
            <a:r>
              <a:rPr sz="2400" spc="-85" dirty="0">
                <a:solidFill>
                  <a:srgbClr val="414141"/>
                </a:solidFill>
                <a:latin typeface="Trebuchet MS"/>
                <a:cs typeface="B Nazanin" panose="00000400000000000000" pitchFamily="2" charset="-78"/>
              </a:rPr>
              <a:t>5</a:t>
            </a:r>
            <a:endParaRPr sz="2400" dirty="0">
              <a:latin typeface="Trebuchet MS"/>
              <a:cs typeface="B Nazanin" panose="00000400000000000000" pitchFamily="2" charset="-78"/>
            </a:endParaRPr>
          </a:p>
        </p:txBody>
      </p:sp>
      <p:pic>
        <p:nvPicPr>
          <p:cNvPr id="5" name="object 5"/>
          <p:cNvPicPr/>
          <p:nvPr/>
        </p:nvPicPr>
        <p:blipFill>
          <a:blip r:embed="rId3" cstate="print"/>
          <a:stretch>
            <a:fillRect/>
          </a:stretch>
        </p:blipFill>
        <p:spPr>
          <a:xfrm>
            <a:off x="5794897" y="3872969"/>
            <a:ext cx="266699" cy="266699"/>
          </a:xfrm>
          <a:prstGeom prst="rect">
            <a:avLst/>
          </a:prstGeom>
        </p:spPr>
      </p:pic>
      <p:sp>
        <p:nvSpPr>
          <p:cNvPr id="6" name="object 6"/>
          <p:cNvSpPr txBox="1"/>
          <p:nvPr/>
        </p:nvSpPr>
        <p:spPr>
          <a:xfrm>
            <a:off x="6161189" y="3763349"/>
            <a:ext cx="1672589" cy="391160"/>
          </a:xfrm>
          <a:prstGeom prst="rect">
            <a:avLst/>
          </a:prstGeom>
        </p:spPr>
        <p:txBody>
          <a:bodyPr vert="horz" wrap="square" lIns="0" tIns="12700" rIns="0" bIns="0" rtlCol="0">
            <a:spAutoFit/>
          </a:bodyPr>
          <a:lstStyle/>
          <a:p>
            <a:pPr marL="12700">
              <a:lnSpc>
                <a:spcPct val="100000"/>
              </a:lnSpc>
              <a:spcBef>
                <a:spcPts val="100"/>
              </a:spcBef>
            </a:pPr>
            <a:r>
              <a:rPr sz="2400" spc="-120" dirty="0">
                <a:solidFill>
                  <a:srgbClr val="414141"/>
                </a:solidFill>
                <a:latin typeface="Trebuchet MS"/>
                <a:cs typeface="B Nazanin" panose="00000400000000000000" pitchFamily="2" charset="-78"/>
              </a:rPr>
              <a:t>123-456-7890</a:t>
            </a:r>
            <a:endParaRPr sz="2400" dirty="0">
              <a:latin typeface="Trebuchet MS"/>
              <a:cs typeface="B Nazanin" panose="00000400000000000000" pitchFamily="2" charset="-78"/>
            </a:endParaRPr>
          </a:p>
        </p:txBody>
      </p:sp>
      <p:pic>
        <p:nvPicPr>
          <p:cNvPr id="7" name="object 7"/>
          <p:cNvPicPr/>
          <p:nvPr/>
        </p:nvPicPr>
        <p:blipFill>
          <a:blip r:embed="rId4" cstate="print"/>
          <a:stretch>
            <a:fillRect/>
          </a:stretch>
        </p:blipFill>
        <p:spPr>
          <a:xfrm>
            <a:off x="8146184" y="3920043"/>
            <a:ext cx="247649" cy="171449"/>
          </a:xfrm>
          <a:prstGeom prst="rect">
            <a:avLst/>
          </a:prstGeom>
        </p:spPr>
      </p:pic>
      <p:sp>
        <p:nvSpPr>
          <p:cNvPr id="8" name="object 8"/>
          <p:cNvSpPr txBox="1"/>
          <p:nvPr/>
        </p:nvSpPr>
        <p:spPr>
          <a:xfrm>
            <a:off x="8503856" y="3763349"/>
            <a:ext cx="3167380" cy="391160"/>
          </a:xfrm>
          <a:prstGeom prst="rect">
            <a:avLst/>
          </a:prstGeom>
        </p:spPr>
        <p:txBody>
          <a:bodyPr vert="horz" wrap="square" lIns="0" tIns="12700" rIns="0" bIns="0" rtlCol="0">
            <a:spAutoFit/>
          </a:bodyPr>
          <a:lstStyle/>
          <a:p>
            <a:pPr marL="12700">
              <a:lnSpc>
                <a:spcPct val="100000"/>
              </a:lnSpc>
              <a:spcBef>
                <a:spcPts val="100"/>
              </a:spcBef>
            </a:pPr>
            <a:r>
              <a:rPr sz="2400" spc="-140" dirty="0">
                <a:solidFill>
                  <a:srgbClr val="414141"/>
                </a:solidFill>
                <a:latin typeface="Trebuchet MS"/>
                <a:cs typeface="B Nazanin" panose="00000400000000000000" pitchFamily="2" charset="-78"/>
                <a:hlinkClick r:id="rId5"/>
              </a:rPr>
              <a:t>hello@reallygreatsite.com</a:t>
            </a:r>
            <a:endParaRPr sz="2400" dirty="0">
              <a:latin typeface="Trebuchet MS"/>
              <a:cs typeface="B Nazanin" panose="00000400000000000000" pitchFamily="2" charset="-78"/>
            </a:endParaRPr>
          </a:p>
        </p:txBody>
      </p:sp>
      <p:pic>
        <p:nvPicPr>
          <p:cNvPr id="9" name="object 9"/>
          <p:cNvPicPr/>
          <p:nvPr/>
        </p:nvPicPr>
        <p:blipFill>
          <a:blip r:embed="rId6" cstate="print"/>
          <a:stretch>
            <a:fillRect/>
          </a:stretch>
        </p:blipFill>
        <p:spPr>
          <a:xfrm>
            <a:off x="14430939" y="3868132"/>
            <a:ext cx="276224" cy="276224"/>
          </a:xfrm>
          <a:prstGeom prst="rect">
            <a:avLst/>
          </a:prstGeom>
        </p:spPr>
      </p:pic>
      <p:sp>
        <p:nvSpPr>
          <p:cNvPr id="10" name="object 10"/>
          <p:cNvSpPr txBox="1"/>
          <p:nvPr/>
        </p:nvSpPr>
        <p:spPr>
          <a:xfrm>
            <a:off x="14802063" y="3763349"/>
            <a:ext cx="2334260" cy="391160"/>
          </a:xfrm>
          <a:prstGeom prst="rect">
            <a:avLst/>
          </a:prstGeom>
        </p:spPr>
        <p:txBody>
          <a:bodyPr vert="horz" wrap="square" lIns="0" tIns="12700" rIns="0" bIns="0" rtlCol="0">
            <a:spAutoFit/>
          </a:bodyPr>
          <a:lstStyle/>
          <a:p>
            <a:pPr marL="12700">
              <a:lnSpc>
                <a:spcPct val="100000"/>
              </a:lnSpc>
              <a:spcBef>
                <a:spcPts val="100"/>
              </a:spcBef>
            </a:pPr>
            <a:r>
              <a:rPr sz="2400" spc="-190" dirty="0">
                <a:solidFill>
                  <a:srgbClr val="414141"/>
                </a:solidFill>
                <a:latin typeface="Trebuchet MS"/>
                <a:cs typeface="B Nazanin" panose="00000400000000000000" pitchFamily="2" charset="-78"/>
              </a:rPr>
              <a:t>r</a:t>
            </a:r>
            <a:r>
              <a:rPr sz="2400" spc="-130" dirty="0">
                <a:solidFill>
                  <a:srgbClr val="414141"/>
                </a:solidFill>
                <a:latin typeface="Trebuchet MS"/>
                <a:cs typeface="B Nazanin" panose="00000400000000000000" pitchFamily="2" charset="-78"/>
              </a:rPr>
              <a:t>e</a:t>
            </a:r>
            <a:r>
              <a:rPr sz="2400" spc="-105" dirty="0">
                <a:solidFill>
                  <a:srgbClr val="414141"/>
                </a:solidFill>
                <a:latin typeface="Trebuchet MS"/>
                <a:cs typeface="B Nazanin" panose="00000400000000000000" pitchFamily="2" charset="-78"/>
              </a:rPr>
              <a:t>a</a:t>
            </a:r>
            <a:r>
              <a:rPr sz="2400" spc="-200" dirty="0">
                <a:solidFill>
                  <a:srgbClr val="414141"/>
                </a:solidFill>
                <a:latin typeface="Trebuchet MS"/>
                <a:cs typeface="B Nazanin" panose="00000400000000000000" pitchFamily="2" charset="-78"/>
              </a:rPr>
              <a:t>ll</a:t>
            </a:r>
            <a:r>
              <a:rPr sz="2400" spc="-135" dirty="0">
                <a:solidFill>
                  <a:srgbClr val="414141"/>
                </a:solidFill>
                <a:latin typeface="Trebuchet MS"/>
                <a:cs typeface="B Nazanin" panose="00000400000000000000" pitchFamily="2" charset="-78"/>
              </a:rPr>
              <a:t>y</a:t>
            </a:r>
            <a:r>
              <a:rPr sz="2400" spc="20" dirty="0">
                <a:solidFill>
                  <a:srgbClr val="414141"/>
                </a:solidFill>
                <a:latin typeface="Trebuchet MS"/>
                <a:cs typeface="B Nazanin" panose="00000400000000000000" pitchFamily="2" charset="-78"/>
              </a:rPr>
              <a:t>g</a:t>
            </a:r>
            <a:r>
              <a:rPr sz="2400" spc="-190" dirty="0">
                <a:solidFill>
                  <a:srgbClr val="414141"/>
                </a:solidFill>
                <a:latin typeface="Trebuchet MS"/>
                <a:cs typeface="B Nazanin" panose="00000400000000000000" pitchFamily="2" charset="-78"/>
              </a:rPr>
              <a:t>r</a:t>
            </a:r>
            <a:r>
              <a:rPr sz="2400" spc="-130" dirty="0">
                <a:solidFill>
                  <a:srgbClr val="414141"/>
                </a:solidFill>
                <a:latin typeface="Trebuchet MS"/>
                <a:cs typeface="B Nazanin" panose="00000400000000000000" pitchFamily="2" charset="-78"/>
              </a:rPr>
              <a:t>e</a:t>
            </a:r>
            <a:r>
              <a:rPr sz="2400" spc="-105" dirty="0">
                <a:solidFill>
                  <a:srgbClr val="414141"/>
                </a:solidFill>
                <a:latin typeface="Trebuchet MS"/>
                <a:cs typeface="B Nazanin" panose="00000400000000000000" pitchFamily="2" charset="-78"/>
              </a:rPr>
              <a:t>a</a:t>
            </a:r>
            <a:r>
              <a:rPr sz="2400" spc="-240" dirty="0">
                <a:solidFill>
                  <a:srgbClr val="414141"/>
                </a:solidFill>
                <a:latin typeface="Trebuchet MS"/>
                <a:cs typeface="B Nazanin" panose="00000400000000000000" pitchFamily="2" charset="-78"/>
              </a:rPr>
              <a:t>t</a:t>
            </a:r>
            <a:r>
              <a:rPr sz="2400" spc="30" dirty="0">
                <a:solidFill>
                  <a:srgbClr val="414141"/>
                </a:solidFill>
                <a:latin typeface="Trebuchet MS"/>
                <a:cs typeface="B Nazanin" panose="00000400000000000000" pitchFamily="2" charset="-78"/>
              </a:rPr>
              <a:t>s</a:t>
            </a:r>
            <a:r>
              <a:rPr sz="2400" spc="-225" dirty="0">
                <a:solidFill>
                  <a:srgbClr val="414141"/>
                </a:solidFill>
                <a:latin typeface="Trebuchet MS"/>
                <a:cs typeface="B Nazanin" panose="00000400000000000000" pitchFamily="2" charset="-78"/>
              </a:rPr>
              <a:t>i</a:t>
            </a:r>
            <a:r>
              <a:rPr sz="2400" spc="-240" dirty="0">
                <a:solidFill>
                  <a:srgbClr val="414141"/>
                </a:solidFill>
                <a:latin typeface="Trebuchet MS"/>
                <a:cs typeface="B Nazanin" panose="00000400000000000000" pitchFamily="2" charset="-78"/>
              </a:rPr>
              <a:t>t</a:t>
            </a:r>
            <a:r>
              <a:rPr sz="2400" spc="-130" dirty="0">
                <a:solidFill>
                  <a:srgbClr val="414141"/>
                </a:solidFill>
                <a:latin typeface="Trebuchet MS"/>
                <a:cs typeface="B Nazanin" panose="00000400000000000000" pitchFamily="2" charset="-78"/>
              </a:rPr>
              <a:t>e</a:t>
            </a:r>
            <a:r>
              <a:rPr sz="2400" spc="-509" dirty="0">
                <a:solidFill>
                  <a:srgbClr val="414141"/>
                </a:solidFill>
                <a:latin typeface="Trebuchet MS"/>
                <a:cs typeface="B Nazanin" panose="00000400000000000000" pitchFamily="2" charset="-78"/>
              </a:rPr>
              <a:t>.</a:t>
            </a:r>
            <a:r>
              <a:rPr sz="2400" spc="-110" dirty="0">
                <a:solidFill>
                  <a:srgbClr val="414141"/>
                </a:solidFill>
                <a:latin typeface="Trebuchet MS"/>
                <a:cs typeface="B Nazanin" panose="00000400000000000000" pitchFamily="2" charset="-78"/>
              </a:rPr>
              <a:t>c</a:t>
            </a:r>
            <a:r>
              <a:rPr sz="2400" spc="-25" dirty="0">
                <a:solidFill>
                  <a:srgbClr val="414141"/>
                </a:solidFill>
                <a:latin typeface="Trebuchet MS"/>
                <a:cs typeface="B Nazanin" panose="00000400000000000000" pitchFamily="2" charset="-78"/>
              </a:rPr>
              <a:t>o</a:t>
            </a:r>
            <a:r>
              <a:rPr sz="2400" spc="-90" dirty="0">
                <a:solidFill>
                  <a:srgbClr val="414141"/>
                </a:solidFill>
                <a:latin typeface="Trebuchet MS"/>
                <a:cs typeface="B Nazanin" panose="00000400000000000000" pitchFamily="2" charset="-78"/>
              </a:rPr>
              <a:t>m</a:t>
            </a:r>
            <a:endParaRPr sz="2400" dirty="0">
              <a:latin typeface="Trebuchet MS"/>
              <a:cs typeface="B Nazanin" panose="00000400000000000000" pitchFamily="2" charset="-78"/>
            </a:endParaRPr>
          </a:p>
        </p:txBody>
      </p:sp>
      <p:grpSp>
        <p:nvGrpSpPr>
          <p:cNvPr id="11" name="object 11"/>
          <p:cNvGrpSpPr/>
          <p:nvPr/>
        </p:nvGrpSpPr>
        <p:grpSpPr>
          <a:xfrm>
            <a:off x="11879501" y="3865741"/>
            <a:ext cx="304800" cy="276225"/>
            <a:chOff x="11879501" y="3865741"/>
            <a:chExt cx="304800" cy="276225"/>
          </a:xfrm>
        </p:grpSpPr>
        <p:pic>
          <p:nvPicPr>
            <p:cNvPr id="12" name="object 12"/>
            <p:cNvPicPr/>
            <p:nvPr/>
          </p:nvPicPr>
          <p:blipFill>
            <a:blip r:embed="rId7" cstate="print"/>
            <a:stretch>
              <a:fillRect/>
            </a:stretch>
          </p:blipFill>
          <p:spPr>
            <a:xfrm>
              <a:off x="11984448" y="3970689"/>
              <a:ext cx="98774" cy="98774"/>
            </a:xfrm>
            <a:prstGeom prst="rect">
              <a:avLst/>
            </a:prstGeom>
          </p:spPr>
        </p:pic>
        <p:sp>
          <p:nvSpPr>
            <p:cNvPr id="13" name="object 13"/>
            <p:cNvSpPr/>
            <p:nvPr/>
          </p:nvSpPr>
          <p:spPr>
            <a:xfrm>
              <a:off x="11879501" y="3865741"/>
              <a:ext cx="304800" cy="276225"/>
            </a:xfrm>
            <a:custGeom>
              <a:avLst/>
              <a:gdLst/>
              <a:ahLst/>
              <a:cxnLst/>
              <a:rect l="l" t="t" r="r" b="b"/>
              <a:pathLst>
                <a:path w="304800" h="276225">
                  <a:moveTo>
                    <a:pt x="228878" y="30866"/>
                  </a:moveTo>
                  <a:lnTo>
                    <a:pt x="79790" y="30866"/>
                  </a:lnTo>
                  <a:lnTo>
                    <a:pt x="108034" y="0"/>
                  </a:lnTo>
                  <a:lnTo>
                    <a:pt x="200635" y="0"/>
                  </a:lnTo>
                  <a:lnTo>
                    <a:pt x="228878" y="30866"/>
                  </a:lnTo>
                  <a:close/>
                </a:path>
                <a:path w="304800" h="276225">
                  <a:moveTo>
                    <a:pt x="285769" y="276195"/>
                  </a:moveTo>
                  <a:lnTo>
                    <a:pt x="22899" y="276195"/>
                  </a:lnTo>
                  <a:lnTo>
                    <a:pt x="18849" y="275377"/>
                  </a:lnTo>
                  <a:lnTo>
                    <a:pt x="9038" y="268764"/>
                  </a:lnTo>
                  <a:lnTo>
                    <a:pt x="2424" y="258953"/>
                  </a:lnTo>
                  <a:lnTo>
                    <a:pt x="0" y="246936"/>
                  </a:lnTo>
                  <a:lnTo>
                    <a:pt x="0" y="61733"/>
                  </a:lnTo>
                  <a:lnTo>
                    <a:pt x="2424" y="49716"/>
                  </a:lnTo>
                  <a:lnTo>
                    <a:pt x="9038" y="39905"/>
                  </a:lnTo>
                  <a:lnTo>
                    <a:pt x="18849" y="33291"/>
                  </a:lnTo>
                  <a:lnTo>
                    <a:pt x="30866" y="30866"/>
                  </a:lnTo>
                  <a:lnTo>
                    <a:pt x="277802" y="30866"/>
                  </a:lnTo>
                  <a:lnTo>
                    <a:pt x="289820" y="33291"/>
                  </a:lnTo>
                  <a:lnTo>
                    <a:pt x="299631" y="39905"/>
                  </a:lnTo>
                  <a:lnTo>
                    <a:pt x="304799" y="47573"/>
                  </a:lnTo>
                  <a:lnTo>
                    <a:pt x="304799" y="77167"/>
                  </a:lnTo>
                  <a:lnTo>
                    <a:pt x="154334" y="77167"/>
                  </a:lnTo>
                  <a:lnTo>
                    <a:pt x="124306" y="83234"/>
                  </a:lnTo>
                  <a:lnTo>
                    <a:pt x="99777" y="99777"/>
                  </a:lnTo>
                  <a:lnTo>
                    <a:pt x="83234" y="124306"/>
                  </a:lnTo>
                  <a:lnTo>
                    <a:pt x="77167" y="154334"/>
                  </a:lnTo>
                  <a:lnTo>
                    <a:pt x="83234" y="184362"/>
                  </a:lnTo>
                  <a:lnTo>
                    <a:pt x="99777" y="208892"/>
                  </a:lnTo>
                  <a:lnTo>
                    <a:pt x="124306" y="225434"/>
                  </a:lnTo>
                  <a:lnTo>
                    <a:pt x="154334" y="231502"/>
                  </a:lnTo>
                  <a:lnTo>
                    <a:pt x="304799" y="231502"/>
                  </a:lnTo>
                  <a:lnTo>
                    <a:pt x="304799" y="261096"/>
                  </a:lnTo>
                  <a:lnTo>
                    <a:pt x="299631" y="268764"/>
                  </a:lnTo>
                  <a:lnTo>
                    <a:pt x="289820" y="275377"/>
                  </a:lnTo>
                  <a:lnTo>
                    <a:pt x="285769" y="276195"/>
                  </a:lnTo>
                  <a:close/>
                </a:path>
                <a:path w="304800" h="276225">
                  <a:moveTo>
                    <a:pt x="304799" y="231502"/>
                  </a:moveTo>
                  <a:lnTo>
                    <a:pt x="154334" y="231502"/>
                  </a:lnTo>
                  <a:lnTo>
                    <a:pt x="184362" y="225434"/>
                  </a:lnTo>
                  <a:lnTo>
                    <a:pt x="208891" y="208892"/>
                  </a:lnTo>
                  <a:lnTo>
                    <a:pt x="225434" y="184362"/>
                  </a:lnTo>
                  <a:lnTo>
                    <a:pt x="231501" y="154334"/>
                  </a:lnTo>
                  <a:lnTo>
                    <a:pt x="225434" y="124306"/>
                  </a:lnTo>
                  <a:lnTo>
                    <a:pt x="208891" y="99777"/>
                  </a:lnTo>
                  <a:lnTo>
                    <a:pt x="184362" y="83234"/>
                  </a:lnTo>
                  <a:lnTo>
                    <a:pt x="154334" y="77167"/>
                  </a:lnTo>
                  <a:lnTo>
                    <a:pt x="304799" y="77167"/>
                  </a:lnTo>
                  <a:lnTo>
                    <a:pt x="304799" y="231502"/>
                  </a:lnTo>
                  <a:close/>
                </a:path>
              </a:pathLst>
            </a:custGeom>
            <a:solidFill>
              <a:srgbClr val="414141"/>
            </a:solidFill>
          </p:spPr>
          <p:txBody>
            <a:bodyPr wrap="square" lIns="0" tIns="0" rIns="0" bIns="0" rtlCol="0"/>
            <a:lstStyle/>
            <a:p>
              <a:endParaRPr>
                <a:cs typeface="B Nazanin" panose="00000400000000000000" pitchFamily="2" charset="-78"/>
              </a:endParaRPr>
            </a:p>
          </p:txBody>
        </p:sp>
      </p:grpSp>
      <p:sp>
        <p:nvSpPr>
          <p:cNvPr id="14" name="object 14"/>
          <p:cNvSpPr txBox="1"/>
          <p:nvPr/>
        </p:nvSpPr>
        <p:spPr>
          <a:xfrm>
            <a:off x="12268485" y="3763349"/>
            <a:ext cx="1979930" cy="391160"/>
          </a:xfrm>
          <a:prstGeom prst="rect">
            <a:avLst/>
          </a:prstGeom>
        </p:spPr>
        <p:txBody>
          <a:bodyPr vert="horz" wrap="square" lIns="0" tIns="12700" rIns="0" bIns="0" rtlCol="0">
            <a:spAutoFit/>
          </a:bodyPr>
          <a:lstStyle/>
          <a:p>
            <a:pPr marL="12700">
              <a:lnSpc>
                <a:spcPct val="100000"/>
              </a:lnSpc>
              <a:spcBef>
                <a:spcPts val="100"/>
              </a:spcBef>
            </a:pPr>
            <a:r>
              <a:rPr sz="2400" spc="-20" dirty="0">
                <a:solidFill>
                  <a:srgbClr val="414141"/>
                </a:solidFill>
                <a:latin typeface="Trebuchet MS"/>
                <a:cs typeface="B Nazanin" panose="00000400000000000000" pitchFamily="2" charset="-78"/>
              </a:rPr>
              <a:t>@</a:t>
            </a:r>
            <a:r>
              <a:rPr sz="2400" spc="-190" dirty="0">
                <a:solidFill>
                  <a:srgbClr val="414141"/>
                </a:solidFill>
                <a:latin typeface="Trebuchet MS"/>
                <a:cs typeface="B Nazanin" panose="00000400000000000000" pitchFamily="2" charset="-78"/>
              </a:rPr>
              <a:t>r</a:t>
            </a:r>
            <a:r>
              <a:rPr sz="2400" spc="-130" dirty="0">
                <a:solidFill>
                  <a:srgbClr val="414141"/>
                </a:solidFill>
                <a:latin typeface="Trebuchet MS"/>
                <a:cs typeface="B Nazanin" panose="00000400000000000000" pitchFamily="2" charset="-78"/>
              </a:rPr>
              <a:t>e</a:t>
            </a:r>
            <a:r>
              <a:rPr sz="2400" spc="-105" dirty="0">
                <a:solidFill>
                  <a:srgbClr val="414141"/>
                </a:solidFill>
                <a:latin typeface="Trebuchet MS"/>
                <a:cs typeface="B Nazanin" panose="00000400000000000000" pitchFamily="2" charset="-78"/>
              </a:rPr>
              <a:t>a</a:t>
            </a:r>
            <a:r>
              <a:rPr sz="2400" spc="-200" dirty="0">
                <a:solidFill>
                  <a:srgbClr val="414141"/>
                </a:solidFill>
                <a:latin typeface="Trebuchet MS"/>
                <a:cs typeface="B Nazanin" panose="00000400000000000000" pitchFamily="2" charset="-78"/>
              </a:rPr>
              <a:t>ll</a:t>
            </a:r>
            <a:r>
              <a:rPr sz="2400" spc="-135" dirty="0">
                <a:solidFill>
                  <a:srgbClr val="414141"/>
                </a:solidFill>
                <a:latin typeface="Trebuchet MS"/>
                <a:cs typeface="B Nazanin" panose="00000400000000000000" pitchFamily="2" charset="-78"/>
              </a:rPr>
              <a:t>y</a:t>
            </a:r>
            <a:r>
              <a:rPr sz="2400" spc="20" dirty="0">
                <a:solidFill>
                  <a:srgbClr val="414141"/>
                </a:solidFill>
                <a:latin typeface="Trebuchet MS"/>
                <a:cs typeface="B Nazanin" panose="00000400000000000000" pitchFamily="2" charset="-78"/>
              </a:rPr>
              <a:t>g</a:t>
            </a:r>
            <a:r>
              <a:rPr sz="2400" spc="-190" dirty="0">
                <a:solidFill>
                  <a:srgbClr val="414141"/>
                </a:solidFill>
                <a:latin typeface="Trebuchet MS"/>
                <a:cs typeface="B Nazanin" panose="00000400000000000000" pitchFamily="2" charset="-78"/>
              </a:rPr>
              <a:t>r</a:t>
            </a:r>
            <a:r>
              <a:rPr sz="2400" spc="-130" dirty="0">
                <a:solidFill>
                  <a:srgbClr val="414141"/>
                </a:solidFill>
                <a:latin typeface="Trebuchet MS"/>
                <a:cs typeface="B Nazanin" panose="00000400000000000000" pitchFamily="2" charset="-78"/>
              </a:rPr>
              <a:t>e</a:t>
            </a:r>
            <a:r>
              <a:rPr sz="2400" spc="-105" dirty="0">
                <a:solidFill>
                  <a:srgbClr val="414141"/>
                </a:solidFill>
                <a:latin typeface="Trebuchet MS"/>
                <a:cs typeface="B Nazanin" panose="00000400000000000000" pitchFamily="2" charset="-78"/>
              </a:rPr>
              <a:t>a</a:t>
            </a:r>
            <a:r>
              <a:rPr sz="2400" spc="-240" dirty="0">
                <a:solidFill>
                  <a:srgbClr val="414141"/>
                </a:solidFill>
                <a:latin typeface="Trebuchet MS"/>
                <a:cs typeface="B Nazanin" panose="00000400000000000000" pitchFamily="2" charset="-78"/>
              </a:rPr>
              <a:t>t</a:t>
            </a:r>
            <a:r>
              <a:rPr sz="2400" spc="30" dirty="0">
                <a:solidFill>
                  <a:srgbClr val="414141"/>
                </a:solidFill>
                <a:latin typeface="Trebuchet MS"/>
                <a:cs typeface="B Nazanin" panose="00000400000000000000" pitchFamily="2" charset="-78"/>
              </a:rPr>
              <a:t>s</a:t>
            </a:r>
            <a:r>
              <a:rPr sz="2400" spc="-225" dirty="0">
                <a:solidFill>
                  <a:srgbClr val="414141"/>
                </a:solidFill>
                <a:latin typeface="Trebuchet MS"/>
                <a:cs typeface="B Nazanin" panose="00000400000000000000" pitchFamily="2" charset="-78"/>
              </a:rPr>
              <a:t>i</a:t>
            </a:r>
            <a:r>
              <a:rPr sz="2400" spc="-240" dirty="0">
                <a:solidFill>
                  <a:srgbClr val="414141"/>
                </a:solidFill>
                <a:latin typeface="Trebuchet MS"/>
                <a:cs typeface="B Nazanin" panose="00000400000000000000" pitchFamily="2" charset="-78"/>
              </a:rPr>
              <a:t>t</a:t>
            </a:r>
            <a:r>
              <a:rPr sz="2400" spc="-130" dirty="0">
                <a:solidFill>
                  <a:srgbClr val="414141"/>
                </a:solidFill>
                <a:latin typeface="Trebuchet MS"/>
                <a:cs typeface="B Nazanin" panose="00000400000000000000" pitchFamily="2" charset="-78"/>
              </a:rPr>
              <a:t>e</a:t>
            </a:r>
            <a:endParaRPr sz="2400" dirty="0">
              <a:latin typeface="Trebuchet MS"/>
              <a:cs typeface="B Nazanin" panose="00000400000000000000" pitchFamily="2" charset="-78"/>
            </a:endParaRPr>
          </a:p>
        </p:txBody>
      </p:sp>
      <p:sp>
        <p:nvSpPr>
          <p:cNvPr id="15" name="object 15"/>
          <p:cNvSpPr txBox="1">
            <a:spLocks noGrp="1"/>
          </p:cNvSpPr>
          <p:nvPr>
            <p:ph type="title"/>
          </p:nvPr>
        </p:nvSpPr>
        <p:spPr>
          <a:xfrm>
            <a:off x="5054598" y="2078808"/>
            <a:ext cx="8991600" cy="1166986"/>
          </a:xfrm>
          <a:prstGeom prst="rect">
            <a:avLst/>
          </a:prstGeom>
        </p:spPr>
        <p:txBody>
          <a:bodyPr vert="horz" wrap="square" lIns="0" tIns="12700" rIns="0" bIns="0" rtlCol="0">
            <a:spAutoFit/>
          </a:bodyPr>
          <a:lstStyle/>
          <a:p>
            <a:pPr marL="12700">
              <a:lnSpc>
                <a:spcPct val="100000"/>
              </a:lnSpc>
              <a:spcBef>
                <a:spcPts val="100"/>
              </a:spcBef>
            </a:pPr>
            <a:r>
              <a:rPr lang="fa-IR" sz="7500" spc="365" dirty="0">
                <a:solidFill>
                  <a:srgbClr val="414141"/>
                </a:solidFill>
                <a:cs typeface="B Nazanin" panose="00000400000000000000" pitchFamily="2" charset="-78"/>
              </a:rPr>
              <a:t>با ما تماس بگیرید</a:t>
            </a:r>
            <a:endParaRPr sz="7500" dirty="0">
              <a:cs typeface="B Nazanin" panose="00000400000000000000" pitchFamily="2" charset="-78"/>
            </a:endParaRPr>
          </a:p>
        </p:txBody>
      </p:sp>
      <p:pic>
        <p:nvPicPr>
          <p:cNvPr id="16" name="object 16"/>
          <p:cNvPicPr/>
          <p:nvPr/>
        </p:nvPicPr>
        <p:blipFill>
          <a:blip r:embed="rId8" cstate="print"/>
          <a:stretch>
            <a:fillRect/>
          </a:stretch>
        </p:blipFill>
        <p:spPr>
          <a:xfrm>
            <a:off x="7618876" y="238291"/>
            <a:ext cx="3045863" cy="1708394"/>
          </a:xfrm>
          <a:prstGeom prst="rect">
            <a:avLst/>
          </a:prstGeom>
        </p:spPr>
      </p:pic>
      <p:sp>
        <p:nvSpPr>
          <p:cNvPr id="17" name="object 17"/>
          <p:cNvSpPr/>
          <p:nvPr/>
        </p:nvSpPr>
        <p:spPr>
          <a:xfrm>
            <a:off x="0" y="4770057"/>
            <a:ext cx="18288000" cy="38100"/>
          </a:xfrm>
          <a:custGeom>
            <a:avLst/>
            <a:gdLst/>
            <a:ahLst/>
            <a:cxnLst/>
            <a:rect l="l" t="t" r="r" b="b"/>
            <a:pathLst>
              <a:path w="18288000" h="38100">
                <a:moveTo>
                  <a:pt x="0" y="38099"/>
                </a:moveTo>
                <a:lnTo>
                  <a:pt x="0" y="0"/>
                </a:lnTo>
                <a:lnTo>
                  <a:pt x="18287999" y="0"/>
                </a:lnTo>
                <a:lnTo>
                  <a:pt x="18287999" y="38099"/>
                </a:lnTo>
                <a:lnTo>
                  <a:pt x="0" y="38099"/>
                </a:lnTo>
                <a:close/>
              </a:path>
            </a:pathLst>
          </a:custGeom>
          <a:solidFill>
            <a:srgbClr val="414141"/>
          </a:solidFill>
        </p:spPr>
        <p:txBody>
          <a:bodyPr wrap="square" lIns="0" tIns="0" rIns="0" bIns="0" rtlCol="0"/>
          <a:lstStyle/>
          <a:p>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3" name="object 3"/>
          <p:cNvSpPr txBox="1">
            <a:spLocks noGrp="1"/>
          </p:cNvSpPr>
          <p:nvPr>
            <p:ph type="title"/>
          </p:nvPr>
        </p:nvSpPr>
        <p:spPr>
          <a:xfrm>
            <a:off x="5943600" y="958850"/>
            <a:ext cx="5283243" cy="1397819"/>
          </a:xfrm>
          <a:prstGeom prst="rect">
            <a:avLst/>
          </a:prstGeom>
        </p:spPr>
        <p:txBody>
          <a:bodyPr vert="horz" wrap="square" lIns="0" tIns="12700" rIns="0" bIns="0" rtlCol="0">
            <a:spAutoFit/>
          </a:bodyPr>
          <a:lstStyle/>
          <a:p>
            <a:pPr marL="12700" rtl="1">
              <a:lnSpc>
                <a:spcPct val="100000"/>
              </a:lnSpc>
              <a:spcBef>
                <a:spcPts val="100"/>
              </a:spcBef>
            </a:pPr>
            <a:r>
              <a:rPr lang="fa-IR" sz="9000" spc="725" dirty="0">
                <a:solidFill>
                  <a:srgbClr val="F6EFE2"/>
                </a:solidFill>
                <a:cs typeface="B Nazanin" panose="00000400000000000000" pitchFamily="2" charset="-78"/>
              </a:rPr>
              <a:t>با تشکر..</a:t>
            </a:r>
            <a:endParaRPr sz="9000" dirty="0">
              <a:cs typeface="B Nazanin" panose="00000400000000000000" pitchFamily="2" charset="-78"/>
            </a:endParaRPr>
          </a:p>
        </p:txBody>
      </p:sp>
      <p:sp>
        <p:nvSpPr>
          <p:cNvPr id="4" name="object 4"/>
          <p:cNvSpPr txBox="1">
            <a:spLocks noGrp="1"/>
          </p:cNvSpPr>
          <p:nvPr>
            <p:ph type="body" idx="1"/>
          </p:nvPr>
        </p:nvSpPr>
        <p:spPr>
          <a:xfrm>
            <a:off x="3182149" y="2776406"/>
            <a:ext cx="11923701" cy="5600892"/>
          </a:xfrm>
          <a:prstGeom prst="rect">
            <a:avLst/>
          </a:prstGeom>
        </p:spPr>
        <p:txBody>
          <a:bodyPr vert="horz" wrap="square" lIns="0" tIns="12700" rIns="0" bIns="0" rtlCol="0">
            <a:spAutoFit/>
          </a:bodyPr>
          <a:lstStyle/>
          <a:p>
            <a:pPr marL="12700" marR="5080" algn="ctr">
              <a:lnSpc>
                <a:spcPct val="150000"/>
              </a:lnSpc>
              <a:spcBef>
                <a:spcPts val="100"/>
              </a:spcBef>
            </a:pPr>
            <a:r>
              <a:rPr lang="fa-IR" spc="-40" dirty="0">
                <a:cs typeface="B Nazanin" panose="00000400000000000000" pitchFamily="2" charset="-78"/>
              </a:rPr>
              <a:t>با استفاده از قالب پاورپوینت عکاسی مدل، شما قادر خواهید بود با ارائه‌ی حرفه‌ای و متحرک، تصاویر خود را به صورت جذاب و جذاب در قالب ارائه کنید. با قابلیت‌ها و ویژگی‌های قابل تنظیم، شما قادر خواهید بود عنوان، متن و عکس‌ها را با تنظیمات دلخواه خود تغییر دهید و استفاده از اشکال و جداول به عنوان اسلایدهای کمکی به استقرار واضح‌تر و منحصر به فرد محتوای خود کمک کنید. بنابراین، بهترین راه برای بهبود ارائه و جلب توجه مخاطبان، دانلود و خریداری این قالب پاورپوینت حرفه‌ای است.</a:t>
            </a:r>
            <a:endParaRPr spc="80" dirty="0">
              <a:cs typeface="B Nazanin" panose="00000400000000000000" pitchFamily="2" charset="-78"/>
            </a:endParaRPr>
          </a:p>
        </p:txBody>
      </p:sp>
      <p:sp>
        <p:nvSpPr>
          <p:cNvPr id="5" name="object 5"/>
          <p:cNvSpPr/>
          <p:nvPr/>
        </p:nvSpPr>
        <p:spPr>
          <a:xfrm>
            <a:off x="8931957" y="8797035"/>
            <a:ext cx="529590" cy="922655"/>
          </a:xfrm>
          <a:custGeom>
            <a:avLst/>
            <a:gdLst/>
            <a:ahLst/>
            <a:cxnLst/>
            <a:rect l="l" t="t" r="r" b="b"/>
            <a:pathLst>
              <a:path w="529590" h="922654">
                <a:moveTo>
                  <a:pt x="224609" y="922367"/>
                </a:moveTo>
                <a:lnTo>
                  <a:pt x="219684" y="922367"/>
                </a:lnTo>
                <a:lnTo>
                  <a:pt x="218436" y="922367"/>
                </a:lnTo>
                <a:lnTo>
                  <a:pt x="217173" y="922202"/>
                </a:lnTo>
                <a:lnTo>
                  <a:pt x="209753" y="920167"/>
                </a:lnTo>
                <a:lnTo>
                  <a:pt x="205473" y="914555"/>
                </a:lnTo>
                <a:lnTo>
                  <a:pt x="205473" y="596138"/>
                </a:lnTo>
                <a:lnTo>
                  <a:pt x="6030" y="524909"/>
                </a:lnTo>
                <a:lnTo>
                  <a:pt x="2880" y="521769"/>
                </a:lnTo>
                <a:lnTo>
                  <a:pt x="0" y="513784"/>
                </a:lnTo>
                <a:lnTo>
                  <a:pt x="419" y="509356"/>
                </a:lnTo>
                <a:lnTo>
                  <a:pt x="300967" y="2644"/>
                </a:lnTo>
                <a:lnTo>
                  <a:pt x="307513" y="0"/>
                </a:lnTo>
                <a:lnTo>
                  <a:pt x="319859" y="3390"/>
                </a:lnTo>
                <a:lnTo>
                  <a:pt x="324137" y="9003"/>
                </a:lnTo>
                <a:lnTo>
                  <a:pt x="324007" y="327604"/>
                </a:lnTo>
                <a:lnTo>
                  <a:pt x="523474" y="398712"/>
                </a:lnTo>
                <a:lnTo>
                  <a:pt x="526627" y="401851"/>
                </a:lnTo>
                <a:lnTo>
                  <a:pt x="529511" y="409838"/>
                </a:lnTo>
                <a:lnTo>
                  <a:pt x="529091" y="414267"/>
                </a:lnTo>
                <a:lnTo>
                  <a:pt x="229300" y="919795"/>
                </a:lnTo>
                <a:lnTo>
                  <a:pt x="224609" y="922367"/>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6" name="object 6"/>
          <p:cNvSpPr/>
          <p:nvPr/>
        </p:nvSpPr>
        <p:spPr>
          <a:xfrm>
            <a:off x="726786" y="8797034"/>
            <a:ext cx="781050" cy="922655"/>
          </a:xfrm>
          <a:custGeom>
            <a:avLst/>
            <a:gdLst/>
            <a:ahLst/>
            <a:cxnLst/>
            <a:rect l="l" t="t" r="r" b="b"/>
            <a:pathLst>
              <a:path w="781050" h="922654">
                <a:moveTo>
                  <a:pt x="430691" y="283553"/>
                </a:moveTo>
                <a:lnTo>
                  <a:pt x="241019" y="283553"/>
                </a:lnTo>
                <a:lnTo>
                  <a:pt x="407635" y="2645"/>
                </a:lnTo>
                <a:lnTo>
                  <a:pt x="414177" y="0"/>
                </a:lnTo>
                <a:lnTo>
                  <a:pt x="426525" y="3391"/>
                </a:lnTo>
                <a:lnTo>
                  <a:pt x="430803" y="9004"/>
                </a:lnTo>
                <a:lnTo>
                  <a:pt x="430691" y="283553"/>
                </a:lnTo>
                <a:close/>
              </a:path>
              <a:path w="781050" h="922654">
                <a:moveTo>
                  <a:pt x="766553" y="849977"/>
                </a:moveTo>
                <a:lnTo>
                  <a:pt x="756854" y="849977"/>
                </a:lnTo>
                <a:lnTo>
                  <a:pt x="752007" y="848127"/>
                </a:lnTo>
                <a:lnTo>
                  <a:pt x="5548" y="101670"/>
                </a:lnTo>
                <a:lnTo>
                  <a:pt x="1387" y="95403"/>
                </a:lnTo>
                <a:lnTo>
                  <a:pt x="0" y="88273"/>
                </a:lnTo>
                <a:lnTo>
                  <a:pt x="1387" y="81143"/>
                </a:lnTo>
                <a:lnTo>
                  <a:pt x="5548" y="74876"/>
                </a:lnTo>
                <a:lnTo>
                  <a:pt x="11816" y="70715"/>
                </a:lnTo>
                <a:lnTo>
                  <a:pt x="18945" y="69328"/>
                </a:lnTo>
                <a:lnTo>
                  <a:pt x="26075" y="70715"/>
                </a:lnTo>
                <a:lnTo>
                  <a:pt x="32342" y="74876"/>
                </a:lnTo>
                <a:lnTo>
                  <a:pt x="241019" y="283553"/>
                </a:lnTo>
                <a:lnTo>
                  <a:pt x="430691" y="283553"/>
                </a:lnTo>
                <a:lnTo>
                  <a:pt x="430673" y="327605"/>
                </a:lnTo>
                <a:lnTo>
                  <a:pt x="630140" y="398712"/>
                </a:lnTo>
                <a:lnTo>
                  <a:pt x="633293" y="401851"/>
                </a:lnTo>
                <a:lnTo>
                  <a:pt x="636177" y="409838"/>
                </a:lnTo>
                <a:lnTo>
                  <a:pt x="635757" y="414267"/>
                </a:lnTo>
                <a:lnTo>
                  <a:pt x="537471" y="580005"/>
                </a:lnTo>
                <a:lnTo>
                  <a:pt x="775101" y="817634"/>
                </a:lnTo>
                <a:lnTo>
                  <a:pt x="779263" y="823901"/>
                </a:lnTo>
                <a:lnTo>
                  <a:pt x="780650" y="831031"/>
                </a:lnTo>
                <a:lnTo>
                  <a:pt x="779263" y="838161"/>
                </a:lnTo>
                <a:lnTo>
                  <a:pt x="775101" y="844428"/>
                </a:lnTo>
                <a:lnTo>
                  <a:pt x="771400" y="848127"/>
                </a:lnTo>
                <a:lnTo>
                  <a:pt x="766553" y="849977"/>
                </a:lnTo>
                <a:close/>
              </a:path>
              <a:path w="781050" h="922654">
                <a:moveTo>
                  <a:pt x="331275" y="922368"/>
                </a:moveTo>
                <a:lnTo>
                  <a:pt x="322525" y="922368"/>
                </a:lnTo>
                <a:lnTo>
                  <a:pt x="318561" y="920821"/>
                </a:lnTo>
                <a:lnTo>
                  <a:pt x="313236" y="915142"/>
                </a:lnTo>
                <a:lnTo>
                  <a:pt x="312139" y="912179"/>
                </a:lnTo>
                <a:lnTo>
                  <a:pt x="312139" y="596139"/>
                </a:lnTo>
                <a:lnTo>
                  <a:pt x="112696" y="524910"/>
                </a:lnTo>
                <a:lnTo>
                  <a:pt x="109546" y="521770"/>
                </a:lnTo>
                <a:lnTo>
                  <a:pt x="106665" y="513785"/>
                </a:lnTo>
                <a:lnTo>
                  <a:pt x="107085" y="509357"/>
                </a:lnTo>
                <a:lnTo>
                  <a:pt x="204214" y="345604"/>
                </a:lnTo>
                <a:lnTo>
                  <a:pt x="210259" y="344844"/>
                </a:lnTo>
                <a:lnTo>
                  <a:pt x="500875" y="635461"/>
                </a:lnTo>
                <a:lnTo>
                  <a:pt x="501524" y="640622"/>
                </a:lnTo>
                <a:lnTo>
                  <a:pt x="335966" y="919796"/>
                </a:lnTo>
                <a:lnTo>
                  <a:pt x="331275" y="922368"/>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7" name="object 7"/>
          <p:cNvSpPr/>
          <p:nvPr/>
        </p:nvSpPr>
        <p:spPr>
          <a:xfrm>
            <a:off x="16884071" y="8797747"/>
            <a:ext cx="676275" cy="921385"/>
          </a:xfrm>
          <a:custGeom>
            <a:avLst/>
            <a:gdLst/>
            <a:ahLst/>
            <a:cxnLst/>
            <a:rect l="l" t="t" r="r" b="b"/>
            <a:pathLst>
              <a:path w="676275" h="921384">
                <a:moveTo>
                  <a:pt x="486188" y="252945"/>
                </a:moveTo>
                <a:lnTo>
                  <a:pt x="435287" y="252945"/>
                </a:lnTo>
                <a:lnTo>
                  <a:pt x="534880" y="0"/>
                </a:lnTo>
                <a:lnTo>
                  <a:pt x="580795" y="76"/>
                </a:lnTo>
                <a:lnTo>
                  <a:pt x="608505" y="71399"/>
                </a:lnTo>
                <a:lnTo>
                  <a:pt x="557669" y="71399"/>
                </a:lnTo>
                <a:lnTo>
                  <a:pt x="528097" y="146505"/>
                </a:lnTo>
                <a:lnTo>
                  <a:pt x="637686" y="146505"/>
                </a:lnTo>
                <a:lnTo>
                  <a:pt x="653453" y="187088"/>
                </a:lnTo>
                <a:lnTo>
                  <a:pt x="512118" y="187088"/>
                </a:lnTo>
                <a:lnTo>
                  <a:pt x="486188" y="252945"/>
                </a:lnTo>
                <a:close/>
              </a:path>
              <a:path w="676275" h="921384">
                <a:moveTo>
                  <a:pt x="216200" y="920988"/>
                </a:moveTo>
                <a:lnTo>
                  <a:pt x="210258" y="920988"/>
                </a:lnTo>
                <a:lnTo>
                  <a:pt x="209042" y="920830"/>
                </a:lnTo>
                <a:lnTo>
                  <a:pt x="201900" y="918871"/>
                </a:lnTo>
                <a:lnTo>
                  <a:pt x="197780" y="913469"/>
                </a:lnTo>
                <a:lnTo>
                  <a:pt x="197780" y="606958"/>
                </a:lnTo>
                <a:lnTo>
                  <a:pt x="5795" y="538393"/>
                </a:lnTo>
                <a:lnTo>
                  <a:pt x="2763" y="535371"/>
                </a:lnTo>
                <a:lnTo>
                  <a:pt x="0" y="527710"/>
                </a:lnTo>
                <a:lnTo>
                  <a:pt x="394" y="523422"/>
                </a:lnTo>
                <a:lnTo>
                  <a:pt x="289705" y="35657"/>
                </a:lnTo>
                <a:lnTo>
                  <a:pt x="296003" y="33111"/>
                </a:lnTo>
                <a:lnTo>
                  <a:pt x="307889" y="36375"/>
                </a:lnTo>
                <a:lnTo>
                  <a:pt x="312007" y="41779"/>
                </a:lnTo>
                <a:lnTo>
                  <a:pt x="311882" y="348466"/>
                </a:lnTo>
                <a:lnTo>
                  <a:pt x="503890" y="416914"/>
                </a:lnTo>
                <a:lnTo>
                  <a:pt x="506925" y="419936"/>
                </a:lnTo>
                <a:lnTo>
                  <a:pt x="509702" y="427624"/>
                </a:lnTo>
                <a:lnTo>
                  <a:pt x="509298" y="431887"/>
                </a:lnTo>
                <a:lnTo>
                  <a:pt x="220716" y="918513"/>
                </a:lnTo>
                <a:lnTo>
                  <a:pt x="216200" y="920988"/>
                </a:lnTo>
                <a:close/>
              </a:path>
              <a:path w="676275" h="921384">
                <a:moveTo>
                  <a:pt x="637686" y="146505"/>
                </a:moveTo>
                <a:lnTo>
                  <a:pt x="586849" y="146505"/>
                </a:lnTo>
                <a:lnTo>
                  <a:pt x="557669" y="71399"/>
                </a:lnTo>
                <a:lnTo>
                  <a:pt x="608505" y="71399"/>
                </a:lnTo>
                <a:lnTo>
                  <a:pt x="637686" y="146505"/>
                </a:lnTo>
                <a:close/>
              </a:path>
              <a:path w="676275" h="921384">
                <a:moveTo>
                  <a:pt x="676275" y="252945"/>
                </a:moveTo>
                <a:lnTo>
                  <a:pt x="628204" y="252945"/>
                </a:lnTo>
                <a:lnTo>
                  <a:pt x="602617" y="187088"/>
                </a:lnTo>
                <a:lnTo>
                  <a:pt x="653453" y="187088"/>
                </a:lnTo>
                <a:lnTo>
                  <a:pt x="676275" y="245828"/>
                </a:lnTo>
                <a:lnTo>
                  <a:pt x="676275" y="252945"/>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8" name="object 8"/>
          <p:cNvSpPr/>
          <p:nvPr/>
        </p:nvSpPr>
        <p:spPr>
          <a:xfrm>
            <a:off x="2818091" y="989240"/>
            <a:ext cx="1447800" cy="1447800"/>
          </a:xfrm>
          <a:custGeom>
            <a:avLst/>
            <a:gdLst/>
            <a:ahLst/>
            <a:cxnLst/>
            <a:rect l="l" t="t" r="r" b="b"/>
            <a:pathLst>
              <a:path w="1447800" h="1447800">
                <a:moveTo>
                  <a:pt x="632650" y="727062"/>
                </a:moveTo>
                <a:lnTo>
                  <a:pt x="628853" y="708406"/>
                </a:lnTo>
                <a:lnTo>
                  <a:pt x="618515" y="693204"/>
                </a:lnTo>
                <a:lnTo>
                  <a:pt x="603135" y="682967"/>
                </a:lnTo>
                <a:lnTo>
                  <a:pt x="584263" y="679221"/>
                </a:lnTo>
                <a:lnTo>
                  <a:pt x="48387" y="679221"/>
                </a:lnTo>
                <a:lnTo>
                  <a:pt x="29514" y="682967"/>
                </a:lnTo>
                <a:lnTo>
                  <a:pt x="14147" y="693204"/>
                </a:lnTo>
                <a:lnTo>
                  <a:pt x="3797" y="708406"/>
                </a:lnTo>
                <a:lnTo>
                  <a:pt x="0" y="727062"/>
                </a:lnTo>
                <a:lnTo>
                  <a:pt x="3797" y="745718"/>
                </a:lnTo>
                <a:lnTo>
                  <a:pt x="14147" y="760920"/>
                </a:lnTo>
                <a:lnTo>
                  <a:pt x="29514" y="771156"/>
                </a:lnTo>
                <a:lnTo>
                  <a:pt x="48387" y="774903"/>
                </a:lnTo>
                <a:lnTo>
                  <a:pt x="584263" y="774903"/>
                </a:lnTo>
                <a:lnTo>
                  <a:pt x="603135" y="771156"/>
                </a:lnTo>
                <a:lnTo>
                  <a:pt x="618515" y="760920"/>
                </a:lnTo>
                <a:lnTo>
                  <a:pt x="628853" y="745718"/>
                </a:lnTo>
                <a:lnTo>
                  <a:pt x="632650" y="727062"/>
                </a:lnTo>
                <a:close/>
              </a:path>
              <a:path w="1447800" h="1447800">
                <a:moveTo>
                  <a:pt x="672401" y="823531"/>
                </a:moveTo>
                <a:lnTo>
                  <a:pt x="668972" y="805459"/>
                </a:lnTo>
                <a:lnTo>
                  <a:pt x="658456" y="789584"/>
                </a:lnTo>
                <a:lnTo>
                  <a:pt x="642581" y="779081"/>
                </a:lnTo>
                <a:lnTo>
                  <a:pt x="624522" y="775639"/>
                </a:lnTo>
                <a:lnTo>
                  <a:pt x="606412" y="779284"/>
                </a:lnTo>
                <a:lnTo>
                  <a:pt x="590423" y="789965"/>
                </a:lnTo>
                <a:lnTo>
                  <a:pt x="211493" y="1168895"/>
                </a:lnTo>
                <a:lnTo>
                  <a:pt x="200812" y="1184884"/>
                </a:lnTo>
                <a:lnTo>
                  <a:pt x="197180" y="1202994"/>
                </a:lnTo>
                <a:lnTo>
                  <a:pt x="200609" y="1221054"/>
                </a:lnTo>
                <a:lnTo>
                  <a:pt x="211112" y="1236929"/>
                </a:lnTo>
                <a:lnTo>
                  <a:pt x="226987" y="1247444"/>
                </a:lnTo>
                <a:lnTo>
                  <a:pt x="245059" y="1250873"/>
                </a:lnTo>
                <a:lnTo>
                  <a:pt x="263156" y="1247241"/>
                </a:lnTo>
                <a:lnTo>
                  <a:pt x="279158" y="1236548"/>
                </a:lnTo>
                <a:lnTo>
                  <a:pt x="658075" y="857618"/>
                </a:lnTo>
                <a:lnTo>
                  <a:pt x="668769" y="841629"/>
                </a:lnTo>
                <a:lnTo>
                  <a:pt x="672401" y="823531"/>
                </a:lnTo>
                <a:close/>
              </a:path>
              <a:path w="1447800" h="1447800">
                <a:moveTo>
                  <a:pt x="672401" y="627138"/>
                </a:moveTo>
                <a:lnTo>
                  <a:pt x="279158" y="214122"/>
                </a:lnTo>
                <a:lnTo>
                  <a:pt x="245059" y="199796"/>
                </a:lnTo>
                <a:lnTo>
                  <a:pt x="226987" y="203225"/>
                </a:lnTo>
                <a:lnTo>
                  <a:pt x="211112" y="213741"/>
                </a:lnTo>
                <a:lnTo>
                  <a:pt x="200609" y="229616"/>
                </a:lnTo>
                <a:lnTo>
                  <a:pt x="197180" y="247675"/>
                </a:lnTo>
                <a:lnTo>
                  <a:pt x="200812" y="265785"/>
                </a:lnTo>
                <a:lnTo>
                  <a:pt x="211493" y="281774"/>
                </a:lnTo>
                <a:lnTo>
                  <a:pt x="590423" y="660704"/>
                </a:lnTo>
                <a:lnTo>
                  <a:pt x="606412" y="671385"/>
                </a:lnTo>
                <a:lnTo>
                  <a:pt x="624522" y="675030"/>
                </a:lnTo>
                <a:lnTo>
                  <a:pt x="642581" y="671588"/>
                </a:lnTo>
                <a:lnTo>
                  <a:pt x="658456" y="661085"/>
                </a:lnTo>
                <a:lnTo>
                  <a:pt x="668972" y="645210"/>
                </a:lnTo>
                <a:lnTo>
                  <a:pt x="672401" y="627138"/>
                </a:lnTo>
                <a:close/>
              </a:path>
              <a:path w="1447800" h="1447800">
                <a:moveTo>
                  <a:pt x="771372" y="866317"/>
                </a:moveTo>
                <a:lnTo>
                  <a:pt x="767626" y="847458"/>
                </a:lnTo>
                <a:lnTo>
                  <a:pt x="757389" y="832078"/>
                </a:lnTo>
                <a:lnTo>
                  <a:pt x="742188" y="821728"/>
                </a:lnTo>
                <a:lnTo>
                  <a:pt x="723531" y="817943"/>
                </a:lnTo>
                <a:lnTo>
                  <a:pt x="704875" y="821728"/>
                </a:lnTo>
                <a:lnTo>
                  <a:pt x="689673" y="832078"/>
                </a:lnTo>
                <a:lnTo>
                  <a:pt x="679437" y="847458"/>
                </a:lnTo>
                <a:lnTo>
                  <a:pt x="675690" y="866317"/>
                </a:lnTo>
                <a:lnTo>
                  <a:pt x="675690" y="1402207"/>
                </a:lnTo>
                <a:lnTo>
                  <a:pt x="679437" y="1421079"/>
                </a:lnTo>
                <a:lnTo>
                  <a:pt x="689673" y="1436446"/>
                </a:lnTo>
                <a:lnTo>
                  <a:pt x="704875" y="1446796"/>
                </a:lnTo>
                <a:lnTo>
                  <a:pt x="709828" y="1447800"/>
                </a:lnTo>
                <a:lnTo>
                  <a:pt x="737222" y="1447800"/>
                </a:lnTo>
                <a:lnTo>
                  <a:pt x="742188" y="1446796"/>
                </a:lnTo>
                <a:lnTo>
                  <a:pt x="757389" y="1436446"/>
                </a:lnTo>
                <a:lnTo>
                  <a:pt x="767626" y="1421079"/>
                </a:lnTo>
                <a:lnTo>
                  <a:pt x="771372" y="1402207"/>
                </a:lnTo>
                <a:lnTo>
                  <a:pt x="771372" y="866317"/>
                </a:lnTo>
                <a:close/>
              </a:path>
              <a:path w="1447800" h="1447800">
                <a:moveTo>
                  <a:pt x="773645" y="48387"/>
                </a:moveTo>
                <a:lnTo>
                  <a:pt x="769899" y="29514"/>
                </a:lnTo>
                <a:lnTo>
                  <a:pt x="759663" y="14147"/>
                </a:lnTo>
                <a:lnTo>
                  <a:pt x="744461" y="3797"/>
                </a:lnTo>
                <a:lnTo>
                  <a:pt x="725805" y="0"/>
                </a:lnTo>
                <a:lnTo>
                  <a:pt x="707148" y="3797"/>
                </a:lnTo>
                <a:lnTo>
                  <a:pt x="691946" y="14147"/>
                </a:lnTo>
                <a:lnTo>
                  <a:pt x="681710" y="29514"/>
                </a:lnTo>
                <a:lnTo>
                  <a:pt x="677964" y="48387"/>
                </a:lnTo>
                <a:lnTo>
                  <a:pt x="677964" y="584263"/>
                </a:lnTo>
                <a:lnTo>
                  <a:pt x="681710" y="603135"/>
                </a:lnTo>
                <a:lnTo>
                  <a:pt x="691946" y="618502"/>
                </a:lnTo>
                <a:lnTo>
                  <a:pt x="707148" y="628853"/>
                </a:lnTo>
                <a:lnTo>
                  <a:pt x="725805" y="632650"/>
                </a:lnTo>
                <a:lnTo>
                  <a:pt x="744461" y="628853"/>
                </a:lnTo>
                <a:lnTo>
                  <a:pt x="759663" y="618502"/>
                </a:lnTo>
                <a:lnTo>
                  <a:pt x="769899" y="603135"/>
                </a:lnTo>
                <a:lnTo>
                  <a:pt x="773645" y="584263"/>
                </a:lnTo>
                <a:lnTo>
                  <a:pt x="773645" y="48387"/>
                </a:lnTo>
                <a:close/>
              </a:path>
              <a:path w="1447800" h="1447800">
                <a:moveTo>
                  <a:pt x="1249235" y="1207058"/>
                </a:moveTo>
                <a:lnTo>
                  <a:pt x="855980" y="794042"/>
                </a:lnTo>
                <a:lnTo>
                  <a:pt x="821880" y="779716"/>
                </a:lnTo>
                <a:lnTo>
                  <a:pt x="803821" y="783145"/>
                </a:lnTo>
                <a:lnTo>
                  <a:pt x="787946" y="793661"/>
                </a:lnTo>
                <a:lnTo>
                  <a:pt x="777430" y="809536"/>
                </a:lnTo>
                <a:lnTo>
                  <a:pt x="774001" y="827595"/>
                </a:lnTo>
                <a:lnTo>
                  <a:pt x="777633" y="845705"/>
                </a:lnTo>
                <a:lnTo>
                  <a:pt x="788327" y="861695"/>
                </a:lnTo>
                <a:lnTo>
                  <a:pt x="1167257" y="1240612"/>
                </a:lnTo>
                <a:lnTo>
                  <a:pt x="1183246" y="1251305"/>
                </a:lnTo>
                <a:lnTo>
                  <a:pt x="1201343" y="1254937"/>
                </a:lnTo>
                <a:lnTo>
                  <a:pt x="1219415" y="1251508"/>
                </a:lnTo>
                <a:lnTo>
                  <a:pt x="1235290" y="1240993"/>
                </a:lnTo>
                <a:lnTo>
                  <a:pt x="1245793" y="1225130"/>
                </a:lnTo>
                <a:lnTo>
                  <a:pt x="1249235" y="1207058"/>
                </a:lnTo>
                <a:close/>
              </a:path>
              <a:path w="1447800" h="1447800">
                <a:moveTo>
                  <a:pt x="1252410" y="246786"/>
                </a:moveTo>
                <a:lnTo>
                  <a:pt x="1248981" y="228727"/>
                </a:lnTo>
                <a:lnTo>
                  <a:pt x="1238465" y="212852"/>
                </a:lnTo>
                <a:lnTo>
                  <a:pt x="1222590" y="202336"/>
                </a:lnTo>
                <a:lnTo>
                  <a:pt x="1204531" y="198907"/>
                </a:lnTo>
                <a:lnTo>
                  <a:pt x="1186421" y="202539"/>
                </a:lnTo>
                <a:lnTo>
                  <a:pt x="1170432" y="213233"/>
                </a:lnTo>
                <a:lnTo>
                  <a:pt x="791514" y="592150"/>
                </a:lnTo>
                <a:lnTo>
                  <a:pt x="780821" y="608152"/>
                </a:lnTo>
                <a:lnTo>
                  <a:pt x="777189" y="626249"/>
                </a:lnTo>
                <a:lnTo>
                  <a:pt x="780618" y="644321"/>
                </a:lnTo>
                <a:lnTo>
                  <a:pt x="791133" y="660196"/>
                </a:lnTo>
                <a:lnTo>
                  <a:pt x="806996" y="670699"/>
                </a:lnTo>
                <a:lnTo>
                  <a:pt x="825068" y="674128"/>
                </a:lnTo>
                <a:lnTo>
                  <a:pt x="843178" y="670496"/>
                </a:lnTo>
                <a:lnTo>
                  <a:pt x="859167" y="659803"/>
                </a:lnTo>
                <a:lnTo>
                  <a:pt x="1238084" y="280885"/>
                </a:lnTo>
                <a:lnTo>
                  <a:pt x="1248778" y="264896"/>
                </a:lnTo>
                <a:lnTo>
                  <a:pt x="1252410" y="246786"/>
                </a:lnTo>
                <a:close/>
              </a:path>
              <a:path w="1447800" h="1447800">
                <a:moveTo>
                  <a:pt x="1447723" y="715251"/>
                </a:moveTo>
                <a:lnTo>
                  <a:pt x="1446796" y="710679"/>
                </a:lnTo>
                <a:lnTo>
                  <a:pt x="1436446" y="695477"/>
                </a:lnTo>
                <a:lnTo>
                  <a:pt x="1421079" y="685241"/>
                </a:lnTo>
                <a:lnTo>
                  <a:pt x="1402207" y="681494"/>
                </a:lnTo>
                <a:lnTo>
                  <a:pt x="866317" y="681494"/>
                </a:lnTo>
                <a:lnTo>
                  <a:pt x="847458" y="685241"/>
                </a:lnTo>
                <a:lnTo>
                  <a:pt x="832078" y="695477"/>
                </a:lnTo>
                <a:lnTo>
                  <a:pt x="821728" y="710679"/>
                </a:lnTo>
                <a:lnTo>
                  <a:pt x="817943" y="729335"/>
                </a:lnTo>
                <a:lnTo>
                  <a:pt x="821728" y="747991"/>
                </a:lnTo>
                <a:lnTo>
                  <a:pt x="832078" y="763193"/>
                </a:lnTo>
                <a:lnTo>
                  <a:pt x="847458" y="773430"/>
                </a:lnTo>
                <a:lnTo>
                  <a:pt x="866317" y="777176"/>
                </a:lnTo>
                <a:lnTo>
                  <a:pt x="1402207" y="777176"/>
                </a:lnTo>
                <a:lnTo>
                  <a:pt x="1421079" y="773430"/>
                </a:lnTo>
                <a:lnTo>
                  <a:pt x="1436446" y="763193"/>
                </a:lnTo>
                <a:lnTo>
                  <a:pt x="1446796" y="747991"/>
                </a:lnTo>
                <a:lnTo>
                  <a:pt x="1447723" y="743407"/>
                </a:lnTo>
                <a:lnTo>
                  <a:pt x="1447723" y="715251"/>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9" name="object 9"/>
          <p:cNvSpPr/>
          <p:nvPr/>
        </p:nvSpPr>
        <p:spPr>
          <a:xfrm>
            <a:off x="14019530" y="989240"/>
            <a:ext cx="1447800" cy="1447800"/>
          </a:xfrm>
          <a:custGeom>
            <a:avLst/>
            <a:gdLst/>
            <a:ahLst/>
            <a:cxnLst/>
            <a:rect l="l" t="t" r="r" b="b"/>
            <a:pathLst>
              <a:path w="1447800" h="1447800">
                <a:moveTo>
                  <a:pt x="632637" y="727062"/>
                </a:moveTo>
                <a:lnTo>
                  <a:pt x="628853" y="708406"/>
                </a:lnTo>
                <a:lnTo>
                  <a:pt x="618502" y="693204"/>
                </a:lnTo>
                <a:lnTo>
                  <a:pt x="603123" y="682967"/>
                </a:lnTo>
                <a:lnTo>
                  <a:pt x="584263" y="679221"/>
                </a:lnTo>
                <a:lnTo>
                  <a:pt x="48374" y="679221"/>
                </a:lnTo>
                <a:lnTo>
                  <a:pt x="29502" y="682967"/>
                </a:lnTo>
                <a:lnTo>
                  <a:pt x="14135" y="693204"/>
                </a:lnTo>
                <a:lnTo>
                  <a:pt x="3784" y="708406"/>
                </a:lnTo>
                <a:lnTo>
                  <a:pt x="0" y="727062"/>
                </a:lnTo>
                <a:lnTo>
                  <a:pt x="3784" y="745718"/>
                </a:lnTo>
                <a:lnTo>
                  <a:pt x="14135" y="760920"/>
                </a:lnTo>
                <a:lnTo>
                  <a:pt x="29502" y="771156"/>
                </a:lnTo>
                <a:lnTo>
                  <a:pt x="48374" y="774903"/>
                </a:lnTo>
                <a:lnTo>
                  <a:pt x="584263" y="774903"/>
                </a:lnTo>
                <a:lnTo>
                  <a:pt x="603123" y="771156"/>
                </a:lnTo>
                <a:lnTo>
                  <a:pt x="618502" y="760920"/>
                </a:lnTo>
                <a:lnTo>
                  <a:pt x="628853" y="745718"/>
                </a:lnTo>
                <a:lnTo>
                  <a:pt x="632637" y="727062"/>
                </a:lnTo>
                <a:close/>
              </a:path>
              <a:path w="1447800" h="1447800">
                <a:moveTo>
                  <a:pt x="672388" y="823531"/>
                </a:moveTo>
                <a:lnTo>
                  <a:pt x="668959" y="805459"/>
                </a:lnTo>
                <a:lnTo>
                  <a:pt x="658444" y="789584"/>
                </a:lnTo>
                <a:lnTo>
                  <a:pt x="642581" y="779081"/>
                </a:lnTo>
                <a:lnTo>
                  <a:pt x="624509" y="775639"/>
                </a:lnTo>
                <a:lnTo>
                  <a:pt x="606399" y="779284"/>
                </a:lnTo>
                <a:lnTo>
                  <a:pt x="590410" y="789965"/>
                </a:lnTo>
                <a:lnTo>
                  <a:pt x="211493" y="1168895"/>
                </a:lnTo>
                <a:lnTo>
                  <a:pt x="200799" y="1184884"/>
                </a:lnTo>
                <a:lnTo>
                  <a:pt x="197167" y="1202994"/>
                </a:lnTo>
                <a:lnTo>
                  <a:pt x="200596" y="1221054"/>
                </a:lnTo>
                <a:lnTo>
                  <a:pt x="211112" y="1236929"/>
                </a:lnTo>
                <a:lnTo>
                  <a:pt x="226974" y="1247444"/>
                </a:lnTo>
                <a:lnTo>
                  <a:pt x="245046" y="1250873"/>
                </a:lnTo>
                <a:lnTo>
                  <a:pt x="263156" y="1247241"/>
                </a:lnTo>
                <a:lnTo>
                  <a:pt x="279146" y="1236548"/>
                </a:lnTo>
                <a:lnTo>
                  <a:pt x="658063" y="857618"/>
                </a:lnTo>
                <a:lnTo>
                  <a:pt x="668756" y="841629"/>
                </a:lnTo>
                <a:lnTo>
                  <a:pt x="672388" y="823531"/>
                </a:lnTo>
                <a:close/>
              </a:path>
              <a:path w="1447800" h="1447800">
                <a:moveTo>
                  <a:pt x="672388" y="627138"/>
                </a:moveTo>
                <a:lnTo>
                  <a:pt x="279146" y="214122"/>
                </a:lnTo>
                <a:lnTo>
                  <a:pt x="245046" y="199796"/>
                </a:lnTo>
                <a:lnTo>
                  <a:pt x="226974" y="203225"/>
                </a:lnTo>
                <a:lnTo>
                  <a:pt x="211112" y="213741"/>
                </a:lnTo>
                <a:lnTo>
                  <a:pt x="200596" y="229616"/>
                </a:lnTo>
                <a:lnTo>
                  <a:pt x="197167" y="247675"/>
                </a:lnTo>
                <a:lnTo>
                  <a:pt x="200799" y="265785"/>
                </a:lnTo>
                <a:lnTo>
                  <a:pt x="211493" y="281774"/>
                </a:lnTo>
                <a:lnTo>
                  <a:pt x="590410" y="660704"/>
                </a:lnTo>
                <a:lnTo>
                  <a:pt x="606399" y="671385"/>
                </a:lnTo>
                <a:lnTo>
                  <a:pt x="624509" y="675030"/>
                </a:lnTo>
                <a:lnTo>
                  <a:pt x="642581" y="671588"/>
                </a:lnTo>
                <a:lnTo>
                  <a:pt x="658444" y="661085"/>
                </a:lnTo>
                <a:lnTo>
                  <a:pt x="668959" y="645210"/>
                </a:lnTo>
                <a:lnTo>
                  <a:pt x="672388" y="627138"/>
                </a:lnTo>
                <a:close/>
              </a:path>
              <a:path w="1447800" h="1447800">
                <a:moveTo>
                  <a:pt x="771359" y="866317"/>
                </a:moveTo>
                <a:lnTo>
                  <a:pt x="767613" y="847458"/>
                </a:lnTo>
                <a:lnTo>
                  <a:pt x="757377" y="832078"/>
                </a:lnTo>
                <a:lnTo>
                  <a:pt x="742175" y="821728"/>
                </a:lnTo>
                <a:lnTo>
                  <a:pt x="723519" y="817943"/>
                </a:lnTo>
                <a:lnTo>
                  <a:pt x="704862" y="821728"/>
                </a:lnTo>
                <a:lnTo>
                  <a:pt x="689660" y="832078"/>
                </a:lnTo>
                <a:lnTo>
                  <a:pt x="679424" y="847458"/>
                </a:lnTo>
                <a:lnTo>
                  <a:pt x="675678" y="866317"/>
                </a:lnTo>
                <a:lnTo>
                  <a:pt x="675678" y="1402207"/>
                </a:lnTo>
                <a:lnTo>
                  <a:pt x="679424" y="1421079"/>
                </a:lnTo>
                <a:lnTo>
                  <a:pt x="689660" y="1436446"/>
                </a:lnTo>
                <a:lnTo>
                  <a:pt x="704862" y="1446796"/>
                </a:lnTo>
                <a:lnTo>
                  <a:pt x="709828" y="1447800"/>
                </a:lnTo>
                <a:lnTo>
                  <a:pt x="737222" y="1447800"/>
                </a:lnTo>
                <a:lnTo>
                  <a:pt x="742175" y="1446796"/>
                </a:lnTo>
                <a:lnTo>
                  <a:pt x="757377" y="1436446"/>
                </a:lnTo>
                <a:lnTo>
                  <a:pt x="767613" y="1421079"/>
                </a:lnTo>
                <a:lnTo>
                  <a:pt x="771359" y="1402207"/>
                </a:lnTo>
                <a:lnTo>
                  <a:pt x="771359" y="866317"/>
                </a:lnTo>
                <a:close/>
              </a:path>
              <a:path w="1447800" h="1447800">
                <a:moveTo>
                  <a:pt x="773633" y="48387"/>
                </a:moveTo>
                <a:lnTo>
                  <a:pt x="769886" y="29514"/>
                </a:lnTo>
                <a:lnTo>
                  <a:pt x="759650" y="14147"/>
                </a:lnTo>
                <a:lnTo>
                  <a:pt x="744448" y="3797"/>
                </a:lnTo>
                <a:lnTo>
                  <a:pt x="725792" y="0"/>
                </a:lnTo>
                <a:lnTo>
                  <a:pt x="707136" y="3797"/>
                </a:lnTo>
                <a:lnTo>
                  <a:pt x="691934" y="14147"/>
                </a:lnTo>
                <a:lnTo>
                  <a:pt x="681697" y="29514"/>
                </a:lnTo>
                <a:lnTo>
                  <a:pt x="677951" y="48387"/>
                </a:lnTo>
                <a:lnTo>
                  <a:pt x="677951" y="584263"/>
                </a:lnTo>
                <a:lnTo>
                  <a:pt x="681697" y="603135"/>
                </a:lnTo>
                <a:lnTo>
                  <a:pt x="691934" y="618502"/>
                </a:lnTo>
                <a:lnTo>
                  <a:pt x="707136" y="628853"/>
                </a:lnTo>
                <a:lnTo>
                  <a:pt x="725792" y="632650"/>
                </a:lnTo>
                <a:lnTo>
                  <a:pt x="744448" y="628853"/>
                </a:lnTo>
                <a:lnTo>
                  <a:pt x="759650" y="618502"/>
                </a:lnTo>
                <a:lnTo>
                  <a:pt x="769886" y="603135"/>
                </a:lnTo>
                <a:lnTo>
                  <a:pt x="773633" y="584263"/>
                </a:lnTo>
                <a:lnTo>
                  <a:pt x="773633" y="48387"/>
                </a:lnTo>
                <a:close/>
              </a:path>
              <a:path w="1447800" h="1447800">
                <a:moveTo>
                  <a:pt x="1249222" y="1207058"/>
                </a:moveTo>
                <a:lnTo>
                  <a:pt x="855967" y="794042"/>
                </a:lnTo>
                <a:lnTo>
                  <a:pt x="821867" y="779716"/>
                </a:lnTo>
                <a:lnTo>
                  <a:pt x="803808" y="783145"/>
                </a:lnTo>
                <a:lnTo>
                  <a:pt x="787933" y="793661"/>
                </a:lnTo>
                <a:lnTo>
                  <a:pt x="777430" y="809536"/>
                </a:lnTo>
                <a:lnTo>
                  <a:pt x="773988" y="827595"/>
                </a:lnTo>
                <a:lnTo>
                  <a:pt x="777633" y="845705"/>
                </a:lnTo>
                <a:lnTo>
                  <a:pt x="788314" y="861695"/>
                </a:lnTo>
                <a:lnTo>
                  <a:pt x="1167244" y="1240612"/>
                </a:lnTo>
                <a:lnTo>
                  <a:pt x="1183233" y="1251305"/>
                </a:lnTo>
                <a:lnTo>
                  <a:pt x="1201343" y="1254937"/>
                </a:lnTo>
                <a:lnTo>
                  <a:pt x="1219403" y="1251508"/>
                </a:lnTo>
                <a:lnTo>
                  <a:pt x="1235278" y="1240993"/>
                </a:lnTo>
                <a:lnTo>
                  <a:pt x="1245793" y="1225130"/>
                </a:lnTo>
                <a:lnTo>
                  <a:pt x="1249222" y="1207058"/>
                </a:lnTo>
                <a:close/>
              </a:path>
              <a:path w="1447800" h="1447800">
                <a:moveTo>
                  <a:pt x="1252397" y="246786"/>
                </a:moveTo>
                <a:lnTo>
                  <a:pt x="1248968" y="228727"/>
                </a:lnTo>
                <a:lnTo>
                  <a:pt x="1238453" y="212852"/>
                </a:lnTo>
                <a:lnTo>
                  <a:pt x="1222590" y="202336"/>
                </a:lnTo>
                <a:lnTo>
                  <a:pt x="1204518" y="198907"/>
                </a:lnTo>
                <a:lnTo>
                  <a:pt x="1186408" y="202539"/>
                </a:lnTo>
                <a:lnTo>
                  <a:pt x="1170419" y="213233"/>
                </a:lnTo>
                <a:lnTo>
                  <a:pt x="791502" y="592150"/>
                </a:lnTo>
                <a:lnTo>
                  <a:pt x="780808" y="608152"/>
                </a:lnTo>
                <a:lnTo>
                  <a:pt x="777176" y="626249"/>
                </a:lnTo>
                <a:lnTo>
                  <a:pt x="780605" y="644321"/>
                </a:lnTo>
                <a:lnTo>
                  <a:pt x="791121" y="660196"/>
                </a:lnTo>
                <a:lnTo>
                  <a:pt x="806983" y="670699"/>
                </a:lnTo>
                <a:lnTo>
                  <a:pt x="825055" y="674128"/>
                </a:lnTo>
                <a:lnTo>
                  <a:pt x="843165" y="670496"/>
                </a:lnTo>
                <a:lnTo>
                  <a:pt x="859155" y="659803"/>
                </a:lnTo>
                <a:lnTo>
                  <a:pt x="1238072" y="280885"/>
                </a:lnTo>
                <a:lnTo>
                  <a:pt x="1248765" y="264896"/>
                </a:lnTo>
                <a:lnTo>
                  <a:pt x="1252397" y="246786"/>
                </a:lnTo>
                <a:close/>
              </a:path>
              <a:path w="1447800" h="1447800">
                <a:moveTo>
                  <a:pt x="1447711" y="715251"/>
                </a:moveTo>
                <a:lnTo>
                  <a:pt x="1446784" y="710679"/>
                </a:lnTo>
                <a:lnTo>
                  <a:pt x="1436433" y="695477"/>
                </a:lnTo>
                <a:lnTo>
                  <a:pt x="1421066" y="685241"/>
                </a:lnTo>
                <a:lnTo>
                  <a:pt x="1402194" y="681494"/>
                </a:lnTo>
                <a:lnTo>
                  <a:pt x="866317" y="681494"/>
                </a:lnTo>
                <a:lnTo>
                  <a:pt x="847445" y="685241"/>
                </a:lnTo>
                <a:lnTo>
                  <a:pt x="832065" y="695477"/>
                </a:lnTo>
                <a:lnTo>
                  <a:pt x="821728" y="710679"/>
                </a:lnTo>
                <a:lnTo>
                  <a:pt x="817930" y="729335"/>
                </a:lnTo>
                <a:lnTo>
                  <a:pt x="821728" y="747991"/>
                </a:lnTo>
                <a:lnTo>
                  <a:pt x="832065" y="763193"/>
                </a:lnTo>
                <a:lnTo>
                  <a:pt x="847445" y="773430"/>
                </a:lnTo>
                <a:lnTo>
                  <a:pt x="866317" y="777176"/>
                </a:lnTo>
                <a:lnTo>
                  <a:pt x="1402194" y="777176"/>
                </a:lnTo>
                <a:lnTo>
                  <a:pt x="1421066" y="773430"/>
                </a:lnTo>
                <a:lnTo>
                  <a:pt x="1436433" y="763193"/>
                </a:lnTo>
                <a:lnTo>
                  <a:pt x="1446784" y="747991"/>
                </a:lnTo>
                <a:lnTo>
                  <a:pt x="1447711" y="743419"/>
                </a:lnTo>
                <a:lnTo>
                  <a:pt x="1447711" y="715251"/>
                </a:lnTo>
                <a:close/>
              </a:path>
            </a:pathLst>
          </a:custGeom>
          <a:solidFill>
            <a:srgbClr val="414141"/>
          </a:solidFill>
        </p:spPr>
        <p:txBody>
          <a:bodyPr wrap="square" lIns="0" tIns="0" rIns="0" bIns="0" rtlCol="0"/>
          <a:lstStyle/>
          <a:p>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958850"/>
            <a:ext cx="8632221" cy="1397819"/>
          </a:xfrm>
          <a:prstGeom prst="rect">
            <a:avLst/>
          </a:prstGeom>
        </p:spPr>
        <p:txBody>
          <a:bodyPr vert="horz" wrap="square" lIns="0" tIns="12700" rIns="0" bIns="0" rtlCol="0">
            <a:spAutoFit/>
          </a:bodyPr>
          <a:lstStyle/>
          <a:p>
            <a:pPr marL="12700" marR="5080" rtl="1">
              <a:lnSpc>
                <a:spcPct val="100000"/>
              </a:lnSpc>
              <a:spcBef>
                <a:spcPts val="100"/>
              </a:spcBef>
            </a:pPr>
            <a:r>
              <a:rPr lang="fa-IR" sz="9000" spc="95" dirty="0">
                <a:solidFill>
                  <a:srgbClr val="C7B3E1"/>
                </a:solidFill>
                <a:cs typeface="B Nazanin" panose="00000400000000000000" pitchFamily="2" charset="-78"/>
              </a:rPr>
              <a:t>فونت ها در این ارائه</a:t>
            </a:r>
            <a:endParaRPr sz="9000" dirty="0">
              <a:cs typeface="B Nazanin" panose="00000400000000000000" pitchFamily="2" charset="-78"/>
            </a:endParaRPr>
          </a:p>
        </p:txBody>
      </p:sp>
      <p:sp>
        <p:nvSpPr>
          <p:cNvPr id="3" name="object 3"/>
          <p:cNvSpPr txBox="1"/>
          <p:nvPr/>
        </p:nvSpPr>
        <p:spPr>
          <a:xfrm>
            <a:off x="2469546" y="4638300"/>
            <a:ext cx="7840980" cy="4756943"/>
          </a:xfrm>
          <a:prstGeom prst="rect">
            <a:avLst/>
          </a:prstGeom>
        </p:spPr>
        <p:txBody>
          <a:bodyPr vert="horz" wrap="square" lIns="0" tIns="12700" rIns="0" bIns="0" rtlCol="0">
            <a:spAutoFit/>
          </a:bodyPr>
          <a:lstStyle/>
          <a:p>
            <a:pPr marL="12700" marR="1471930" algn="r" rtl="1">
              <a:lnSpc>
                <a:spcPct val="107100"/>
              </a:lnSpc>
              <a:spcBef>
                <a:spcPts val="100"/>
              </a:spcBef>
            </a:pPr>
            <a:r>
              <a:rPr lang="fa-IR" sz="3500" spc="-40" dirty="0">
                <a:solidFill>
                  <a:srgbClr val="414141"/>
                </a:solidFill>
                <a:latin typeface="Lucida Sans Unicode"/>
                <a:cs typeface="B Nazanin" panose="00000400000000000000" pitchFamily="2" charset="-78"/>
              </a:rPr>
              <a:t>این الگوی ارائه از فونت های رایگان زیر استفاده می کند:</a:t>
            </a:r>
          </a:p>
          <a:p>
            <a:pPr marL="12700" marR="1471930" algn="r" rtl="1">
              <a:lnSpc>
                <a:spcPct val="107100"/>
              </a:lnSpc>
              <a:spcBef>
                <a:spcPts val="100"/>
              </a:spcBef>
            </a:pPr>
            <a:endParaRPr lang="fa-IR" sz="3500" spc="-40" dirty="0">
              <a:solidFill>
                <a:srgbClr val="414141"/>
              </a:solidFill>
              <a:latin typeface="Lucida Sans Unicode"/>
              <a:cs typeface="B Nazanin" panose="00000400000000000000" pitchFamily="2" charset="-78"/>
            </a:endParaRPr>
          </a:p>
          <a:p>
            <a:pPr marL="12700" marR="1471930" algn="r" rtl="1">
              <a:lnSpc>
                <a:spcPct val="107100"/>
              </a:lnSpc>
              <a:spcBef>
                <a:spcPts val="100"/>
              </a:spcBef>
            </a:pPr>
            <a:r>
              <a:rPr lang="fa-IR" sz="2500" spc="-85" dirty="0">
                <a:solidFill>
                  <a:srgbClr val="414141"/>
                </a:solidFill>
                <a:latin typeface="Tahoma"/>
                <a:cs typeface="B Nazanin" panose="00000400000000000000" pitchFamily="2" charset="-78"/>
              </a:rPr>
              <a:t>عنوان: </a:t>
            </a:r>
          </a:p>
          <a:p>
            <a:pPr marL="12700" marR="1471930" algn="r" rtl="1">
              <a:lnSpc>
                <a:spcPct val="107100"/>
              </a:lnSpc>
              <a:spcBef>
                <a:spcPts val="100"/>
              </a:spcBef>
            </a:pPr>
            <a:r>
              <a:rPr lang="en-US" sz="2500" spc="-85" dirty="0">
                <a:solidFill>
                  <a:srgbClr val="414141"/>
                </a:solidFill>
                <a:latin typeface="Tahoma"/>
                <a:cs typeface="B Nazanin" panose="00000400000000000000" pitchFamily="2" charset="-78"/>
              </a:rPr>
              <a:t>Poppins Extra Bold Headers: Poppins Extra</a:t>
            </a:r>
            <a:endParaRPr lang="fa-IR" sz="2500" spc="-85" dirty="0">
              <a:solidFill>
                <a:srgbClr val="414141"/>
              </a:solidFill>
              <a:latin typeface="Tahoma"/>
              <a:cs typeface="B Nazanin" panose="00000400000000000000" pitchFamily="2" charset="-78"/>
            </a:endParaRPr>
          </a:p>
          <a:p>
            <a:pPr marL="12700" marR="1471930" algn="r" rtl="1">
              <a:lnSpc>
                <a:spcPct val="107100"/>
              </a:lnSpc>
              <a:spcBef>
                <a:spcPts val="100"/>
              </a:spcBef>
            </a:pPr>
            <a:r>
              <a:rPr lang="fa-IR" sz="2500" spc="-85" dirty="0">
                <a:solidFill>
                  <a:srgbClr val="414141"/>
                </a:solidFill>
                <a:latin typeface="Tahoma"/>
                <a:cs typeface="B Nazanin" panose="00000400000000000000" pitchFamily="2" charset="-78"/>
              </a:rPr>
              <a:t>کپی بدنه پررنگ: نور کاتاماران</a:t>
            </a:r>
            <a:endParaRPr lang="en-US" sz="3750" dirty="0">
              <a:latin typeface="Tahoma"/>
              <a:cs typeface="B Nazanin" panose="00000400000000000000" pitchFamily="2" charset="-78"/>
            </a:endParaRPr>
          </a:p>
          <a:p>
            <a:pPr marL="12700" marR="5080" algn="r" rtl="1">
              <a:lnSpc>
                <a:spcPct val="107100"/>
              </a:lnSpc>
            </a:pPr>
            <a:r>
              <a:rPr lang="fa-IR" sz="3500" spc="35" dirty="0">
                <a:solidFill>
                  <a:srgbClr val="414141"/>
                </a:solidFill>
                <a:latin typeface="Lucida Sans Unicode"/>
                <a:cs typeface="B Nazanin" panose="00000400000000000000" pitchFamily="2" charset="-78"/>
              </a:rPr>
              <a:t>شما می توانید این فونت ها را به صورت آنلاین نیز پیدا کنید. </a:t>
            </a:r>
          </a:p>
          <a:p>
            <a:pPr marL="12700" marR="5080" algn="r" rtl="1">
              <a:lnSpc>
                <a:spcPct val="107100"/>
              </a:lnSpc>
            </a:pPr>
            <a:r>
              <a:rPr lang="fa-IR" sz="3500" spc="170" dirty="0">
                <a:solidFill>
                  <a:srgbClr val="C7B3E1"/>
                </a:solidFill>
                <a:latin typeface="Lucida Sans Unicode"/>
                <a:cs typeface="B Nazanin" panose="00000400000000000000" pitchFamily="2" charset="-78"/>
              </a:rPr>
              <a:t>طراحی مبارک!</a:t>
            </a:r>
            <a:endParaRPr sz="3500" dirty="0">
              <a:latin typeface="Lucida Sans Unicode"/>
              <a:cs typeface="B Nazanin" panose="00000400000000000000" pitchFamily="2" charset="-78"/>
            </a:endParaRPr>
          </a:p>
        </p:txBody>
      </p:sp>
      <p:grpSp>
        <p:nvGrpSpPr>
          <p:cNvPr id="4" name="object 4"/>
          <p:cNvGrpSpPr/>
          <p:nvPr/>
        </p:nvGrpSpPr>
        <p:grpSpPr>
          <a:xfrm>
            <a:off x="13059410" y="955400"/>
            <a:ext cx="3368675" cy="2505075"/>
            <a:chOff x="13059410" y="955400"/>
            <a:chExt cx="3368675" cy="2505075"/>
          </a:xfrm>
        </p:grpSpPr>
        <p:pic>
          <p:nvPicPr>
            <p:cNvPr id="5" name="object 5"/>
            <p:cNvPicPr/>
            <p:nvPr/>
          </p:nvPicPr>
          <p:blipFill>
            <a:blip r:embed="rId2" cstate="print"/>
            <a:stretch>
              <a:fillRect/>
            </a:stretch>
          </p:blipFill>
          <p:spPr>
            <a:xfrm>
              <a:off x="15980386" y="1469942"/>
              <a:ext cx="224424" cy="224479"/>
            </a:xfrm>
            <a:prstGeom prst="rect">
              <a:avLst/>
            </a:prstGeom>
          </p:spPr>
        </p:pic>
        <p:sp>
          <p:nvSpPr>
            <p:cNvPr id="6" name="object 6"/>
            <p:cNvSpPr/>
            <p:nvPr/>
          </p:nvSpPr>
          <p:spPr>
            <a:xfrm>
              <a:off x="14516390" y="1701245"/>
              <a:ext cx="1250315" cy="1250315"/>
            </a:xfrm>
            <a:custGeom>
              <a:avLst/>
              <a:gdLst/>
              <a:ahLst/>
              <a:cxnLst/>
              <a:rect l="l" t="t" r="r" b="b"/>
              <a:pathLst>
                <a:path w="1250315" h="1250314">
                  <a:moveTo>
                    <a:pt x="625093" y="1250255"/>
                  </a:moveTo>
                  <a:lnTo>
                    <a:pt x="576239" y="1248374"/>
                  </a:lnTo>
                  <a:lnTo>
                    <a:pt x="528414" y="1242825"/>
                  </a:lnTo>
                  <a:lnTo>
                    <a:pt x="481757" y="1233747"/>
                  </a:lnTo>
                  <a:lnTo>
                    <a:pt x="436407" y="1221278"/>
                  </a:lnTo>
                  <a:lnTo>
                    <a:pt x="392503" y="1205557"/>
                  </a:lnTo>
                  <a:lnTo>
                    <a:pt x="350183" y="1186724"/>
                  </a:lnTo>
                  <a:lnTo>
                    <a:pt x="309586" y="1164916"/>
                  </a:lnTo>
                  <a:lnTo>
                    <a:pt x="270852" y="1140274"/>
                  </a:lnTo>
                  <a:lnTo>
                    <a:pt x="234119" y="1112936"/>
                  </a:lnTo>
                  <a:lnTo>
                    <a:pt x="199527" y="1083041"/>
                  </a:lnTo>
                  <a:lnTo>
                    <a:pt x="167214" y="1050727"/>
                  </a:lnTo>
                  <a:lnTo>
                    <a:pt x="137318" y="1016135"/>
                  </a:lnTo>
                  <a:lnTo>
                    <a:pt x="109980" y="979402"/>
                  </a:lnTo>
                  <a:lnTo>
                    <a:pt x="85338" y="940668"/>
                  </a:lnTo>
                  <a:lnTo>
                    <a:pt x="63531" y="900072"/>
                  </a:lnTo>
                  <a:lnTo>
                    <a:pt x="44697" y="857752"/>
                  </a:lnTo>
                  <a:lnTo>
                    <a:pt x="28977" y="813847"/>
                  </a:lnTo>
                  <a:lnTo>
                    <a:pt x="16507" y="768497"/>
                  </a:lnTo>
                  <a:lnTo>
                    <a:pt x="7429" y="721840"/>
                  </a:lnTo>
                  <a:lnTo>
                    <a:pt x="1880" y="674015"/>
                  </a:lnTo>
                  <a:lnTo>
                    <a:pt x="0" y="625162"/>
                  </a:lnTo>
                  <a:lnTo>
                    <a:pt x="1880" y="576307"/>
                  </a:lnTo>
                  <a:lnTo>
                    <a:pt x="7429" y="528481"/>
                  </a:lnTo>
                  <a:lnTo>
                    <a:pt x="16507" y="481822"/>
                  </a:lnTo>
                  <a:lnTo>
                    <a:pt x="28977" y="436470"/>
                  </a:lnTo>
                  <a:lnTo>
                    <a:pt x="44697" y="392562"/>
                  </a:lnTo>
                  <a:lnTo>
                    <a:pt x="63531" y="350238"/>
                  </a:lnTo>
                  <a:lnTo>
                    <a:pt x="85338" y="309637"/>
                  </a:lnTo>
                  <a:lnTo>
                    <a:pt x="109980" y="270899"/>
                  </a:lnTo>
                  <a:lnTo>
                    <a:pt x="137318" y="234161"/>
                  </a:lnTo>
                  <a:lnTo>
                    <a:pt x="167213" y="199564"/>
                  </a:lnTo>
                  <a:lnTo>
                    <a:pt x="199527" y="167245"/>
                  </a:lnTo>
                  <a:lnTo>
                    <a:pt x="234119" y="137345"/>
                  </a:lnTo>
                  <a:lnTo>
                    <a:pt x="270852" y="110003"/>
                  </a:lnTo>
                  <a:lnTo>
                    <a:pt x="309586" y="85356"/>
                  </a:lnTo>
                  <a:lnTo>
                    <a:pt x="350183" y="63544"/>
                  </a:lnTo>
                  <a:lnTo>
                    <a:pt x="392503" y="44707"/>
                  </a:lnTo>
                  <a:lnTo>
                    <a:pt x="436407" y="28983"/>
                  </a:lnTo>
                  <a:lnTo>
                    <a:pt x="481757" y="16511"/>
                  </a:lnTo>
                  <a:lnTo>
                    <a:pt x="528414" y="7431"/>
                  </a:lnTo>
                  <a:lnTo>
                    <a:pt x="576239" y="1880"/>
                  </a:lnTo>
                  <a:lnTo>
                    <a:pt x="625093" y="0"/>
                  </a:lnTo>
                  <a:lnTo>
                    <a:pt x="673947" y="1880"/>
                  </a:lnTo>
                  <a:lnTo>
                    <a:pt x="721773" y="7431"/>
                  </a:lnTo>
                  <a:lnTo>
                    <a:pt x="768432" y="16511"/>
                  </a:lnTo>
                  <a:lnTo>
                    <a:pt x="813785" y="28983"/>
                  </a:lnTo>
                  <a:lnTo>
                    <a:pt x="857693" y="44707"/>
                  </a:lnTo>
                  <a:lnTo>
                    <a:pt x="900016" y="63544"/>
                  </a:lnTo>
                  <a:lnTo>
                    <a:pt x="940617" y="85356"/>
                  </a:lnTo>
                  <a:lnTo>
                    <a:pt x="979356" y="110003"/>
                  </a:lnTo>
                  <a:lnTo>
                    <a:pt x="1016093" y="137345"/>
                  </a:lnTo>
                  <a:lnTo>
                    <a:pt x="1050691" y="167245"/>
                  </a:lnTo>
                  <a:lnTo>
                    <a:pt x="1083009" y="199564"/>
                  </a:lnTo>
                  <a:lnTo>
                    <a:pt x="1112909" y="234161"/>
                  </a:lnTo>
                  <a:lnTo>
                    <a:pt x="1140252" y="270899"/>
                  </a:lnTo>
                  <a:lnTo>
                    <a:pt x="1164898" y="309637"/>
                  </a:lnTo>
                  <a:lnTo>
                    <a:pt x="1186710" y="350238"/>
                  </a:lnTo>
                  <a:lnTo>
                    <a:pt x="1205547" y="392562"/>
                  </a:lnTo>
                  <a:lnTo>
                    <a:pt x="1221271" y="436470"/>
                  </a:lnTo>
                  <a:lnTo>
                    <a:pt x="1233743" y="481822"/>
                  </a:lnTo>
                  <a:lnTo>
                    <a:pt x="1242824" y="528481"/>
                  </a:lnTo>
                  <a:lnTo>
                    <a:pt x="1248374" y="576307"/>
                  </a:lnTo>
                  <a:lnTo>
                    <a:pt x="1250255" y="625162"/>
                  </a:lnTo>
                  <a:lnTo>
                    <a:pt x="1248374" y="674015"/>
                  </a:lnTo>
                  <a:lnTo>
                    <a:pt x="1242823" y="721840"/>
                  </a:lnTo>
                  <a:lnTo>
                    <a:pt x="1233743" y="768497"/>
                  </a:lnTo>
                  <a:lnTo>
                    <a:pt x="1221271" y="813847"/>
                  </a:lnTo>
                  <a:lnTo>
                    <a:pt x="1205547" y="857752"/>
                  </a:lnTo>
                  <a:lnTo>
                    <a:pt x="1186710" y="900072"/>
                  </a:lnTo>
                  <a:lnTo>
                    <a:pt x="1164898" y="940668"/>
                  </a:lnTo>
                  <a:lnTo>
                    <a:pt x="1140252" y="979402"/>
                  </a:lnTo>
                  <a:lnTo>
                    <a:pt x="1112909" y="1016135"/>
                  </a:lnTo>
                  <a:lnTo>
                    <a:pt x="1083009" y="1050727"/>
                  </a:lnTo>
                  <a:lnTo>
                    <a:pt x="1050690" y="1083041"/>
                  </a:lnTo>
                  <a:lnTo>
                    <a:pt x="1016093" y="1112936"/>
                  </a:lnTo>
                  <a:lnTo>
                    <a:pt x="979356" y="1140274"/>
                  </a:lnTo>
                  <a:lnTo>
                    <a:pt x="940617" y="1164916"/>
                  </a:lnTo>
                  <a:lnTo>
                    <a:pt x="900016" y="1186724"/>
                  </a:lnTo>
                  <a:lnTo>
                    <a:pt x="857693" y="1205557"/>
                  </a:lnTo>
                  <a:lnTo>
                    <a:pt x="813785" y="1221278"/>
                  </a:lnTo>
                  <a:lnTo>
                    <a:pt x="768432" y="1233747"/>
                  </a:lnTo>
                  <a:lnTo>
                    <a:pt x="721773" y="1242825"/>
                  </a:lnTo>
                  <a:lnTo>
                    <a:pt x="673947" y="1248374"/>
                  </a:lnTo>
                  <a:lnTo>
                    <a:pt x="625093" y="1250255"/>
                  </a:lnTo>
                  <a:close/>
                </a:path>
              </a:pathLst>
            </a:custGeom>
            <a:solidFill>
              <a:srgbClr val="97D5FF"/>
            </a:solidFill>
          </p:spPr>
          <p:txBody>
            <a:bodyPr wrap="square" lIns="0" tIns="0" rIns="0" bIns="0" rtlCol="0"/>
            <a:lstStyle/>
            <a:p>
              <a:endParaRPr>
                <a:cs typeface="B Nazanin" panose="00000400000000000000" pitchFamily="2" charset="-78"/>
              </a:endParaRPr>
            </a:p>
          </p:txBody>
        </p:sp>
        <p:sp>
          <p:nvSpPr>
            <p:cNvPr id="7" name="object 7"/>
            <p:cNvSpPr/>
            <p:nvPr/>
          </p:nvSpPr>
          <p:spPr>
            <a:xfrm>
              <a:off x="13384157" y="991902"/>
              <a:ext cx="622300" cy="231775"/>
            </a:xfrm>
            <a:custGeom>
              <a:avLst/>
              <a:gdLst/>
              <a:ahLst/>
              <a:cxnLst/>
              <a:rect l="l" t="t" r="r" b="b"/>
              <a:pathLst>
                <a:path w="622300" h="231775">
                  <a:moveTo>
                    <a:pt x="621901" y="231413"/>
                  </a:moveTo>
                  <a:lnTo>
                    <a:pt x="0" y="231413"/>
                  </a:lnTo>
                  <a:lnTo>
                    <a:pt x="0" y="72317"/>
                  </a:lnTo>
                  <a:lnTo>
                    <a:pt x="5681" y="44162"/>
                  </a:lnTo>
                  <a:lnTo>
                    <a:pt x="21177" y="21175"/>
                  </a:lnTo>
                  <a:lnTo>
                    <a:pt x="44164" y="5681"/>
                  </a:lnTo>
                  <a:lnTo>
                    <a:pt x="72317" y="0"/>
                  </a:lnTo>
                  <a:lnTo>
                    <a:pt x="549598" y="0"/>
                  </a:lnTo>
                  <a:lnTo>
                    <a:pt x="577760" y="5681"/>
                  </a:lnTo>
                  <a:lnTo>
                    <a:pt x="600741" y="21176"/>
                  </a:lnTo>
                  <a:lnTo>
                    <a:pt x="616226" y="44162"/>
                  </a:lnTo>
                  <a:lnTo>
                    <a:pt x="621901" y="72318"/>
                  </a:lnTo>
                  <a:lnTo>
                    <a:pt x="621901" y="231414"/>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8" name="object 8"/>
            <p:cNvSpPr/>
            <p:nvPr/>
          </p:nvSpPr>
          <p:spPr>
            <a:xfrm>
              <a:off x="13059410" y="955407"/>
              <a:ext cx="3368675" cy="2505075"/>
            </a:xfrm>
            <a:custGeom>
              <a:avLst/>
              <a:gdLst/>
              <a:ahLst/>
              <a:cxnLst/>
              <a:rect l="l" t="t" r="r" b="b"/>
              <a:pathLst>
                <a:path w="3368675" h="2505075">
                  <a:moveTo>
                    <a:pt x="982141" y="564857"/>
                  </a:moveTo>
                  <a:lnTo>
                    <a:pt x="979322" y="551167"/>
                  </a:lnTo>
                  <a:lnTo>
                    <a:pt x="971651" y="539889"/>
                  </a:lnTo>
                  <a:lnTo>
                    <a:pt x="960361" y="532231"/>
                  </a:lnTo>
                  <a:lnTo>
                    <a:pt x="946645" y="529412"/>
                  </a:lnTo>
                  <a:lnTo>
                    <a:pt x="911212" y="529412"/>
                  </a:lnTo>
                  <a:lnTo>
                    <a:pt x="911212" y="600329"/>
                  </a:lnTo>
                  <a:lnTo>
                    <a:pt x="911212" y="840409"/>
                  </a:lnTo>
                  <a:lnTo>
                    <a:pt x="360210" y="840409"/>
                  </a:lnTo>
                  <a:lnTo>
                    <a:pt x="360210" y="600329"/>
                  </a:lnTo>
                  <a:lnTo>
                    <a:pt x="911212" y="600329"/>
                  </a:lnTo>
                  <a:lnTo>
                    <a:pt x="911212" y="529412"/>
                  </a:lnTo>
                  <a:lnTo>
                    <a:pt x="324739" y="529412"/>
                  </a:lnTo>
                  <a:lnTo>
                    <a:pt x="311048" y="532231"/>
                  </a:lnTo>
                  <a:lnTo>
                    <a:pt x="299770" y="539889"/>
                  </a:lnTo>
                  <a:lnTo>
                    <a:pt x="292112" y="551167"/>
                  </a:lnTo>
                  <a:lnTo>
                    <a:pt x="289280" y="564857"/>
                  </a:lnTo>
                  <a:lnTo>
                    <a:pt x="289280" y="875842"/>
                  </a:lnTo>
                  <a:lnTo>
                    <a:pt x="292112" y="889546"/>
                  </a:lnTo>
                  <a:lnTo>
                    <a:pt x="299770" y="900811"/>
                  </a:lnTo>
                  <a:lnTo>
                    <a:pt x="311048" y="908456"/>
                  </a:lnTo>
                  <a:lnTo>
                    <a:pt x="324739" y="911263"/>
                  </a:lnTo>
                  <a:lnTo>
                    <a:pt x="946645" y="911263"/>
                  </a:lnTo>
                  <a:lnTo>
                    <a:pt x="949325" y="910107"/>
                  </a:lnTo>
                  <a:lnTo>
                    <a:pt x="961174" y="905014"/>
                  </a:lnTo>
                  <a:lnTo>
                    <a:pt x="971054" y="901547"/>
                  </a:lnTo>
                  <a:lnTo>
                    <a:pt x="971473" y="900595"/>
                  </a:lnTo>
                  <a:lnTo>
                    <a:pt x="972388" y="900201"/>
                  </a:lnTo>
                  <a:lnTo>
                    <a:pt x="975728" y="890701"/>
                  </a:lnTo>
                  <a:lnTo>
                    <a:pt x="982141" y="875842"/>
                  </a:lnTo>
                  <a:lnTo>
                    <a:pt x="982141" y="840409"/>
                  </a:lnTo>
                  <a:lnTo>
                    <a:pt x="982141" y="600329"/>
                  </a:lnTo>
                  <a:lnTo>
                    <a:pt x="982141" y="564857"/>
                  </a:lnTo>
                  <a:close/>
                </a:path>
                <a:path w="3368675" h="2505075">
                  <a:moveTo>
                    <a:pt x="2956395" y="1371003"/>
                  </a:moveTo>
                  <a:lnTo>
                    <a:pt x="2954655" y="1320647"/>
                  </a:lnTo>
                  <a:lnTo>
                    <a:pt x="2950083" y="1270787"/>
                  </a:lnTo>
                  <a:lnTo>
                    <a:pt x="2942704" y="1221524"/>
                  </a:lnTo>
                  <a:lnTo>
                    <a:pt x="2932620" y="1172959"/>
                  </a:lnTo>
                  <a:lnTo>
                    <a:pt x="2919869" y="1125220"/>
                  </a:lnTo>
                  <a:lnTo>
                    <a:pt x="2904515" y="1078395"/>
                  </a:lnTo>
                  <a:lnTo>
                    <a:pt x="2886621" y="1032586"/>
                  </a:lnTo>
                  <a:lnTo>
                    <a:pt x="2885541" y="1030224"/>
                  </a:lnTo>
                  <a:lnTo>
                    <a:pt x="2885541" y="1371003"/>
                  </a:lnTo>
                  <a:lnTo>
                    <a:pt x="2883827" y="1418920"/>
                  </a:lnTo>
                  <a:lnTo>
                    <a:pt x="2879293" y="1466354"/>
                  </a:lnTo>
                  <a:lnTo>
                    <a:pt x="2872003" y="1513192"/>
                  </a:lnTo>
                  <a:lnTo>
                    <a:pt x="2862046" y="1559344"/>
                  </a:lnTo>
                  <a:lnTo>
                    <a:pt x="2849473" y="1604670"/>
                  </a:lnTo>
                  <a:lnTo>
                    <a:pt x="2834348" y="1649082"/>
                  </a:lnTo>
                  <a:lnTo>
                    <a:pt x="2816745" y="1692465"/>
                  </a:lnTo>
                  <a:lnTo>
                    <a:pt x="2796730" y="1734705"/>
                  </a:lnTo>
                  <a:lnTo>
                    <a:pt x="2774365" y="1775688"/>
                  </a:lnTo>
                  <a:lnTo>
                    <a:pt x="2749727" y="1815325"/>
                  </a:lnTo>
                  <a:lnTo>
                    <a:pt x="2722867" y="1853476"/>
                  </a:lnTo>
                  <a:lnTo>
                    <a:pt x="2693873" y="1890052"/>
                  </a:lnTo>
                  <a:lnTo>
                    <a:pt x="2662783" y="1924939"/>
                  </a:lnTo>
                  <a:lnTo>
                    <a:pt x="2629700" y="1958022"/>
                  </a:lnTo>
                  <a:lnTo>
                    <a:pt x="2594660" y="1989188"/>
                  </a:lnTo>
                  <a:lnTo>
                    <a:pt x="2557742" y="2018334"/>
                  </a:lnTo>
                  <a:lnTo>
                    <a:pt x="2519019" y="2045360"/>
                  </a:lnTo>
                  <a:lnTo>
                    <a:pt x="2478557" y="2070138"/>
                  </a:lnTo>
                  <a:lnTo>
                    <a:pt x="2436406" y="2092553"/>
                  </a:lnTo>
                  <a:lnTo>
                    <a:pt x="2392654" y="2112518"/>
                  </a:lnTo>
                  <a:lnTo>
                    <a:pt x="2347201" y="2129942"/>
                  </a:lnTo>
                  <a:lnTo>
                    <a:pt x="2301125" y="2144407"/>
                  </a:lnTo>
                  <a:lnTo>
                    <a:pt x="2254529" y="2155952"/>
                  </a:lnTo>
                  <a:lnTo>
                    <a:pt x="2207539" y="2164588"/>
                  </a:lnTo>
                  <a:lnTo>
                    <a:pt x="2160320" y="2170379"/>
                  </a:lnTo>
                  <a:lnTo>
                    <a:pt x="2112962" y="2173325"/>
                  </a:lnTo>
                  <a:lnTo>
                    <a:pt x="2065629" y="2173478"/>
                  </a:lnTo>
                  <a:lnTo>
                    <a:pt x="2018436" y="2170861"/>
                  </a:lnTo>
                  <a:lnTo>
                    <a:pt x="1971509" y="2165527"/>
                  </a:lnTo>
                  <a:lnTo>
                    <a:pt x="1924989" y="2157476"/>
                  </a:lnTo>
                  <a:lnTo>
                    <a:pt x="1878990" y="2146770"/>
                  </a:lnTo>
                  <a:lnTo>
                    <a:pt x="1833676" y="2133435"/>
                  </a:lnTo>
                  <a:lnTo>
                    <a:pt x="1789137" y="2117496"/>
                  </a:lnTo>
                  <a:lnTo>
                    <a:pt x="1745538" y="2098979"/>
                  </a:lnTo>
                  <a:lnTo>
                    <a:pt x="1702993" y="2077935"/>
                  </a:lnTo>
                  <a:lnTo>
                    <a:pt x="1661629" y="2054402"/>
                  </a:lnTo>
                  <a:lnTo>
                    <a:pt x="1621586" y="2028380"/>
                  </a:lnTo>
                  <a:lnTo>
                    <a:pt x="1582991" y="1999932"/>
                  </a:lnTo>
                  <a:lnTo>
                    <a:pt x="1545971" y="1969084"/>
                  </a:lnTo>
                  <a:lnTo>
                    <a:pt x="1510665" y="1935861"/>
                  </a:lnTo>
                  <a:lnTo>
                    <a:pt x="1477543" y="1900542"/>
                  </a:lnTo>
                  <a:lnTo>
                    <a:pt x="1446885" y="1863432"/>
                  </a:lnTo>
                  <a:lnTo>
                    <a:pt x="1418729" y="1824672"/>
                  </a:lnTo>
                  <a:lnTo>
                    <a:pt x="1393088" y="1784400"/>
                  </a:lnTo>
                  <a:lnTo>
                    <a:pt x="1369999" y="1742757"/>
                  </a:lnTo>
                  <a:lnTo>
                    <a:pt x="1349463" y="1699882"/>
                  </a:lnTo>
                  <a:lnTo>
                    <a:pt x="1331518" y="1655940"/>
                  </a:lnTo>
                  <a:lnTo>
                    <a:pt x="1316189" y="1611058"/>
                  </a:lnTo>
                  <a:lnTo>
                    <a:pt x="1303502" y="1565376"/>
                  </a:lnTo>
                  <a:lnTo>
                    <a:pt x="1293507" y="1519237"/>
                  </a:lnTo>
                  <a:lnTo>
                    <a:pt x="1286103" y="1472209"/>
                  </a:lnTo>
                  <a:lnTo>
                    <a:pt x="1281455" y="1425016"/>
                  </a:lnTo>
                  <a:lnTo>
                    <a:pt x="1279525" y="1377594"/>
                  </a:lnTo>
                  <a:lnTo>
                    <a:pt x="1280350" y="1330096"/>
                  </a:lnTo>
                  <a:lnTo>
                    <a:pt x="1283957" y="1282674"/>
                  </a:lnTo>
                  <a:lnTo>
                    <a:pt x="1290345" y="1235456"/>
                  </a:lnTo>
                  <a:lnTo>
                    <a:pt x="1299565" y="1188580"/>
                  </a:lnTo>
                  <a:lnTo>
                    <a:pt x="1311617" y="1142212"/>
                  </a:lnTo>
                  <a:lnTo>
                    <a:pt x="1326540" y="1096479"/>
                  </a:lnTo>
                  <a:lnTo>
                    <a:pt x="1344345" y="1051534"/>
                  </a:lnTo>
                  <a:lnTo>
                    <a:pt x="1364818" y="1007973"/>
                  </a:lnTo>
                  <a:lnTo>
                    <a:pt x="1387741" y="966063"/>
                  </a:lnTo>
                  <a:lnTo>
                    <a:pt x="1413002" y="925868"/>
                  </a:lnTo>
                  <a:lnTo>
                    <a:pt x="1440484" y="887450"/>
                  </a:lnTo>
                  <a:lnTo>
                    <a:pt x="1470088" y="850887"/>
                  </a:lnTo>
                  <a:lnTo>
                    <a:pt x="1501686" y="816216"/>
                  </a:lnTo>
                  <a:lnTo>
                    <a:pt x="1535188" y="783539"/>
                  </a:lnTo>
                  <a:lnTo>
                    <a:pt x="1570456" y="752881"/>
                  </a:lnTo>
                  <a:lnTo>
                    <a:pt x="1607400" y="724344"/>
                  </a:lnTo>
                  <a:lnTo>
                    <a:pt x="1645907" y="697966"/>
                  </a:lnTo>
                  <a:lnTo>
                    <a:pt x="1685861" y="673823"/>
                  </a:lnTo>
                  <a:lnTo>
                    <a:pt x="1727136" y="651967"/>
                  </a:lnTo>
                  <a:lnTo>
                    <a:pt x="1769643" y="632485"/>
                  </a:lnTo>
                  <a:lnTo>
                    <a:pt x="1813267" y="615416"/>
                  </a:lnTo>
                  <a:lnTo>
                    <a:pt x="1857883" y="600849"/>
                  </a:lnTo>
                  <a:lnTo>
                    <a:pt x="1903387" y="588835"/>
                  </a:lnTo>
                  <a:lnTo>
                    <a:pt x="1949665" y="579437"/>
                  </a:lnTo>
                  <a:lnTo>
                    <a:pt x="1996617" y="572731"/>
                  </a:lnTo>
                  <a:lnTo>
                    <a:pt x="2044115" y="568756"/>
                  </a:lnTo>
                  <a:lnTo>
                    <a:pt x="2092058" y="567613"/>
                  </a:lnTo>
                  <a:lnTo>
                    <a:pt x="2140508" y="569442"/>
                  </a:lnTo>
                  <a:lnTo>
                    <a:pt x="2188527" y="574306"/>
                  </a:lnTo>
                  <a:lnTo>
                    <a:pt x="2236012" y="582142"/>
                  </a:lnTo>
                  <a:lnTo>
                    <a:pt x="2282825" y="592848"/>
                  </a:lnTo>
                  <a:lnTo>
                    <a:pt x="2328849" y="606374"/>
                  </a:lnTo>
                  <a:lnTo>
                    <a:pt x="2373960" y="622617"/>
                  </a:lnTo>
                  <a:lnTo>
                    <a:pt x="2418029" y="641515"/>
                  </a:lnTo>
                  <a:lnTo>
                    <a:pt x="2460917" y="662978"/>
                  </a:lnTo>
                  <a:lnTo>
                    <a:pt x="2502522" y="686930"/>
                  </a:lnTo>
                  <a:lnTo>
                    <a:pt x="2542692" y="713308"/>
                  </a:lnTo>
                  <a:lnTo>
                    <a:pt x="2581338" y="742022"/>
                  </a:lnTo>
                  <a:lnTo>
                    <a:pt x="2618295" y="772998"/>
                  </a:lnTo>
                  <a:lnTo>
                    <a:pt x="2653461" y="806157"/>
                  </a:lnTo>
                  <a:lnTo>
                    <a:pt x="2686685" y="841552"/>
                  </a:lnTo>
                  <a:lnTo>
                    <a:pt x="2717469" y="878814"/>
                  </a:lnTo>
                  <a:lnTo>
                    <a:pt x="2745790" y="917790"/>
                  </a:lnTo>
                  <a:lnTo>
                    <a:pt x="2771610" y="958354"/>
                  </a:lnTo>
                  <a:lnTo>
                    <a:pt x="2794889" y="1000353"/>
                  </a:lnTo>
                  <a:lnTo>
                    <a:pt x="2815590" y="1043647"/>
                  </a:lnTo>
                  <a:lnTo>
                    <a:pt x="2833700" y="1088085"/>
                  </a:lnTo>
                  <a:lnTo>
                    <a:pt x="2849156" y="1133538"/>
                  </a:lnTo>
                  <a:lnTo>
                    <a:pt x="2861932" y="1179868"/>
                  </a:lnTo>
                  <a:lnTo>
                    <a:pt x="2871990" y="1226908"/>
                  </a:lnTo>
                  <a:lnTo>
                    <a:pt x="2879306" y="1274546"/>
                  </a:lnTo>
                  <a:lnTo>
                    <a:pt x="2883839" y="1322628"/>
                  </a:lnTo>
                  <a:lnTo>
                    <a:pt x="2885541" y="1371003"/>
                  </a:lnTo>
                  <a:lnTo>
                    <a:pt x="2885541" y="1030224"/>
                  </a:lnTo>
                  <a:lnTo>
                    <a:pt x="2866250" y="987907"/>
                  </a:lnTo>
                  <a:lnTo>
                    <a:pt x="2843466" y="944460"/>
                  </a:lnTo>
                  <a:lnTo>
                    <a:pt x="2818320" y="902347"/>
                  </a:lnTo>
                  <a:lnTo>
                    <a:pt x="2790888" y="861682"/>
                  </a:lnTo>
                  <a:lnTo>
                    <a:pt x="2761221" y="822566"/>
                  </a:lnTo>
                  <a:lnTo>
                    <a:pt x="2729395" y="785088"/>
                  </a:lnTo>
                  <a:lnTo>
                    <a:pt x="2695448" y="749376"/>
                  </a:lnTo>
                  <a:lnTo>
                    <a:pt x="2659456" y="715518"/>
                  </a:lnTo>
                  <a:lnTo>
                    <a:pt x="2621483" y="683641"/>
                  </a:lnTo>
                  <a:lnTo>
                    <a:pt x="2581579" y="653821"/>
                  </a:lnTo>
                  <a:lnTo>
                    <a:pt x="2539809" y="626186"/>
                  </a:lnTo>
                  <a:lnTo>
                    <a:pt x="2496286" y="600849"/>
                  </a:lnTo>
                  <a:lnTo>
                    <a:pt x="2453094" y="578942"/>
                  </a:lnTo>
                  <a:lnTo>
                    <a:pt x="2427122" y="567613"/>
                  </a:lnTo>
                  <a:lnTo>
                    <a:pt x="2409075" y="559739"/>
                  </a:lnTo>
                  <a:lnTo>
                    <a:pt x="2363978" y="543064"/>
                  </a:lnTo>
                  <a:lnTo>
                    <a:pt x="2318270" y="529043"/>
                  </a:lnTo>
                  <a:lnTo>
                    <a:pt x="2271966" y="517626"/>
                  </a:lnTo>
                  <a:lnTo>
                    <a:pt x="2225167" y="508787"/>
                  </a:lnTo>
                  <a:lnTo>
                    <a:pt x="2178012" y="502513"/>
                  </a:lnTo>
                  <a:lnTo>
                    <a:pt x="2130628" y="498805"/>
                  </a:lnTo>
                  <a:lnTo>
                    <a:pt x="2083130" y="497636"/>
                  </a:lnTo>
                  <a:lnTo>
                    <a:pt x="2035632" y="499008"/>
                  </a:lnTo>
                  <a:lnTo>
                    <a:pt x="1988286" y="502894"/>
                  </a:lnTo>
                  <a:lnTo>
                    <a:pt x="1941182" y="509295"/>
                  </a:lnTo>
                  <a:lnTo>
                    <a:pt x="1894459" y="518198"/>
                  </a:lnTo>
                  <a:lnTo>
                    <a:pt x="1848243" y="529577"/>
                  </a:lnTo>
                  <a:lnTo>
                    <a:pt x="1802663" y="543433"/>
                  </a:lnTo>
                  <a:lnTo>
                    <a:pt x="1757819" y="559739"/>
                  </a:lnTo>
                  <a:lnTo>
                    <a:pt x="1713852" y="578497"/>
                  </a:lnTo>
                  <a:lnTo>
                    <a:pt x="1670875" y="599706"/>
                  </a:lnTo>
                  <a:lnTo>
                    <a:pt x="1629029" y="623316"/>
                  </a:lnTo>
                  <a:lnTo>
                    <a:pt x="1588414" y="649351"/>
                  </a:lnTo>
                  <a:lnTo>
                    <a:pt x="1549501" y="677532"/>
                  </a:lnTo>
                  <a:lnTo>
                    <a:pt x="1512443" y="707694"/>
                  </a:lnTo>
                  <a:lnTo>
                    <a:pt x="1477276" y="739736"/>
                  </a:lnTo>
                  <a:lnTo>
                    <a:pt x="1444066" y="773557"/>
                  </a:lnTo>
                  <a:lnTo>
                    <a:pt x="1412836" y="809053"/>
                  </a:lnTo>
                  <a:lnTo>
                    <a:pt x="1383639" y="846099"/>
                  </a:lnTo>
                  <a:lnTo>
                    <a:pt x="1356525" y="884605"/>
                  </a:lnTo>
                  <a:lnTo>
                    <a:pt x="1331531" y="924471"/>
                  </a:lnTo>
                  <a:lnTo>
                    <a:pt x="1308696" y="965568"/>
                  </a:lnTo>
                  <a:lnTo>
                    <a:pt x="1288084" y="1007808"/>
                  </a:lnTo>
                  <a:lnTo>
                    <a:pt x="1269733" y="1051077"/>
                  </a:lnTo>
                  <a:lnTo>
                    <a:pt x="1253667" y="1095286"/>
                  </a:lnTo>
                  <a:lnTo>
                    <a:pt x="1239964" y="1140307"/>
                  </a:lnTo>
                  <a:lnTo>
                    <a:pt x="1228648" y="1186040"/>
                  </a:lnTo>
                  <a:lnTo>
                    <a:pt x="1219758" y="1232382"/>
                  </a:lnTo>
                  <a:lnTo>
                    <a:pt x="1213358" y="1279220"/>
                  </a:lnTo>
                  <a:lnTo>
                    <a:pt x="1209484" y="1326464"/>
                  </a:lnTo>
                  <a:lnTo>
                    <a:pt x="1208265" y="1371003"/>
                  </a:lnTo>
                  <a:lnTo>
                    <a:pt x="1208278" y="1377594"/>
                  </a:lnTo>
                  <a:lnTo>
                    <a:pt x="1209484" y="1421714"/>
                  </a:lnTo>
                  <a:lnTo>
                    <a:pt x="1213459" y="1469504"/>
                  </a:lnTo>
                  <a:lnTo>
                    <a:pt x="1220444" y="1519047"/>
                  </a:lnTo>
                  <a:lnTo>
                    <a:pt x="1230325" y="1568107"/>
                  </a:lnTo>
                  <a:lnTo>
                    <a:pt x="1242936" y="1616024"/>
                  </a:lnTo>
                  <a:lnTo>
                    <a:pt x="1258227" y="1662899"/>
                  </a:lnTo>
                  <a:lnTo>
                    <a:pt x="1276108" y="1708658"/>
                  </a:lnTo>
                  <a:lnTo>
                    <a:pt x="1296504" y="1753184"/>
                  </a:lnTo>
                  <a:lnTo>
                    <a:pt x="1319339" y="1796415"/>
                  </a:lnTo>
                  <a:lnTo>
                    <a:pt x="1344510" y="1838248"/>
                  </a:lnTo>
                  <a:lnTo>
                    <a:pt x="1371942" y="1878609"/>
                  </a:lnTo>
                  <a:lnTo>
                    <a:pt x="1401559" y="1917382"/>
                  </a:lnTo>
                  <a:lnTo>
                    <a:pt x="1433283" y="1954504"/>
                  </a:lnTo>
                  <a:lnTo>
                    <a:pt x="1467015" y="1989861"/>
                  </a:lnTo>
                  <a:lnTo>
                    <a:pt x="1502676" y="2023389"/>
                  </a:lnTo>
                  <a:lnTo>
                    <a:pt x="1540192" y="2054987"/>
                  </a:lnTo>
                  <a:lnTo>
                    <a:pt x="1579460" y="2084565"/>
                  </a:lnTo>
                  <a:lnTo>
                    <a:pt x="1620431" y="2112022"/>
                  </a:lnTo>
                  <a:lnTo>
                    <a:pt x="1663001" y="2137295"/>
                  </a:lnTo>
                  <a:lnTo>
                    <a:pt x="1707083" y="2160282"/>
                  </a:lnTo>
                  <a:lnTo>
                    <a:pt x="1752600" y="2180894"/>
                  </a:lnTo>
                  <a:lnTo>
                    <a:pt x="1797646" y="2198217"/>
                  </a:lnTo>
                  <a:lnTo>
                    <a:pt x="1843468" y="2212797"/>
                  </a:lnTo>
                  <a:lnTo>
                    <a:pt x="1889950" y="2224633"/>
                  </a:lnTo>
                  <a:lnTo>
                    <a:pt x="1936940" y="2233777"/>
                  </a:lnTo>
                  <a:lnTo>
                    <a:pt x="1984324" y="2240229"/>
                  </a:lnTo>
                  <a:lnTo>
                    <a:pt x="2031974" y="2244039"/>
                  </a:lnTo>
                  <a:lnTo>
                    <a:pt x="2079739" y="2245233"/>
                  </a:lnTo>
                  <a:lnTo>
                    <a:pt x="2127491" y="2243823"/>
                  </a:lnTo>
                  <a:lnTo>
                    <a:pt x="2175116" y="2239835"/>
                  </a:lnTo>
                  <a:lnTo>
                    <a:pt x="2222462" y="2233307"/>
                  </a:lnTo>
                  <a:lnTo>
                    <a:pt x="2269413" y="2224265"/>
                  </a:lnTo>
                  <a:lnTo>
                    <a:pt x="2315832" y="2212733"/>
                  </a:lnTo>
                  <a:lnTo>
                    <a:pt x="2361577" y="2198725"/>
                  </a:lnTo>
                  <a:lnTo>
                    <a:pt x="2406523" y="2182291"/>
                  </a:lnTo>
                  <a:lnTo>
                    <a:pt x="2450554" y="2163432"/>
                  </a:lnTo>
                  <a:lnTo>
                    <a:pt x="2493505" y="2142198"/>
                  </a:lnTo>
                  <a:lnTo>
                    <a:pt x="2535275" y="2118601"/>
                  </a:lnTo>
                  <a:lnTo>
                    <a:pt x="2575712" y="2092667"/>
                  </a:lnTo>
                  <a:lnTo>
                    <a:pt x="2616606" y="2062975"/>
                  </a:lnTo>
                  <a:lnTo>
                    <a:pt x="2655455" y="2031072"/>
                  </a:lnTo>
                  <a:lnTo>
                    <a:pt x="2692196" y="1997100"/>
                  </a:lnTo>
                  <a:lnTo>
                    <a:pt x="2726804" y="1961172"/>
                  </a:lnTo>
                  <a:lnTo>
                    <a:pt x="2759202" y="1923415"/>
                  </a:lnTo>
                  <a:lnTo>
                    <a:pt x="2789339" y="1883930"/>
                  </a:lnTo>
                  <a:lnTo>
                    <a:pt x="2817164" y="1842858"/>
                  </a:lnTo>
                  <a:lnTo>
                    <a:pt x="2842628" y="1800313"/>
                  </a:lnTo>
                  <a:lnTo>
                    <a:pt x="2865666" y="1756410"/>
                  </a:lnTo>
                  <a:lnTo>
                    <a:pt x="2886240" y="1711274"/>
                  </a:lnTo>
                  <a:lnTo>
                    <a:pt x="2904274" y="1665033"/>
                  </a:lnTo>
                  <a:lnTo>
                    <a:pt x="2919730" y="1617802"/>
                  </a:lnTo>
                  <a:lnTo>
                    <a:pt x="2932557" y="1569707"/>
                  </a:lnTo>
                  <a:lnTo>
                    <a:pt x="2942691" y="1520850"/>
                  </a:lnTo>
                  <a:lnTo>
                    <a:pt x="2950070" y="1471371"/>
                  </a:lnTo>
                  <a:lnTo>
                    <a:pt x="2954629" y="1421714"/>
                  </a:lnTo>
                  <a:lnTo>
                    <a:pt x="2956382" y="1371028"/>
                  </a:lnTo>
                  <a:lnTo>
                    <a:pt x="2945473" y="1345272"/>
                  </a:lnTo>
                  <a:lnTo>
                    <a:pt x="2956395" y="1371003"/>
                  </a:lnTo>
                  <a:close/>
                </a:path>
                <a:path w="3368675" h="2505075">
                  <a:moveTo>
                    <a:pt x="3368611" y="2209177"/>
                  </a:moveTo>
                  <a:lnTo>
                    <a:pt x="3368586" y="512953"/>
                  </a:lnTo>
                  <a:lnTo>
                    <a:pt x="3364941" y="463753"/>
                  </a:lnTo>
                  <a:lnTo>
                    <a:pt x="3353930" y="416839"/>
                  </a:lnTo>
                  <a:lnTo>
                    <a:pt x="3335591" y="373214"/>
                  </a:lnTo>
                  <a:lnTo>
                    <a:pt x="3309963" y="333552"/>
                  </a:lnTo>
                  <a:lnTo>
                    <a:pt x="3308769" y="332282"/>
                  </a:lnTo>
                  <a:lnTo>
                    <a:pt x="3308769" y="2269185"/>
                  </a:lnTo>
                  <a:lnTo>
                    <a:pt x="3297707" y="2243531"/>
                  </a:lnTo>
                  <a:lnTo>
                    <a:pt x="3291636" y="2289441"/>
                  </a:lnTo>
                  <a:lnTo>
                    <a:pt x="3276066" y="2330996"/>
                  </a:lnTo>
                  <a:lnTo>
                    <a:pt x="3252165" y="2367153"/>
                  </a:lnTo>
                  <a:lnTo>
                    <a:pt x="3221063" y="2396960"/>
                  </a:lnTo>
                  <a:lnTo>
                    <a:pt x="3183890" y="2419451"/>
                  </a:lnTo>
                  <a:lnTo>
                    <a:pt x="3141802" y="2433663"/>
                  </a:lnTo>
                  <a:lnTo>
                    <a:pt x="3095904" y="2438603"/>
                  </a:lnTo>
                  <a:lnTo>
                    <a:pt x="292252" y="2438603"/>
                  </a:lnTo>
                  <a:lnTo>
                    <a:pt x="248373" y="2436164"/>
                  </a:lnTo>
                  <a:lnTo>
                    <a:pt x="206654" y="2427592"/>
                  </a:lnTo>
                  <a:lnTo>
                    <a:pt x="167500" y="2411044"/>
                  </a:lnTo>
                  <a:lnTo>
                    <a:pt x="131318" y="2384641"/>
                  </a:lnTo>
                  <a:lnTo>
                    <a:pt x="99555" y="2345194"/>
                  </a:lnTo>
                  <a:lnTo>
                    <a:pt x="81267" y="2301151"/>
                  </a:lnTo>
                  <a:lnTo>
                    <a:pt x="72923" y="2253767"/>
                  </a:lnTo>
                  <a:lnTo>
                    <a:pt x="70929" y="2204326"/>
                  </a:lnTo>
                  <a:lnTo>
                    <a:pt x="70967" y="545045"/>
                  </a:lnTo>
                  <a:lnTo>
                    <a:pt x="71742" y="504532"/>
                  </a:lnTo>
                  <a:lnTo>
                    <a:pt x="76149" y="463511"/>
                  </a:lnTo>
                  <a:lnTo>
                    <a:pt x="87058" y="423735"/>
                  </a:lnTo>
                  <a:lnTo>
                    <a:pt x="107378" y="384657"/>
                  </a:lnTo>
                  <a:lnTo>
                    <a:pt x="142836" y="346303"/>
                  </a:lnTo>
                  <a:lnTo>
                    <a:pt x="186347" y="321208"/>
                  </a:lnTo>
                  <a:lnTo>
                    <a:pt x="235178" y="307530"/>
                  </a:lnTo>
                  <a:lnTo>
                    <a:pt x="286562" y="303377"/>
                  </a:lnTo>
                  <a:lnTo>
                    <a:pt x="324739" y="303377"/>
                  </a:lnTo>
                  <a:lnTo>
                    <a:pt x="946645" y="303377"/>
                  </a:lnTo>
                  <a:lnTo>
                    <a:pt x="3092424" y="303377"/>
                  </a:lnTo>
                  <a:lnTo>
                    <a:pt x="3139859" y="308267"/>
                  </a:lnTo>
                  <a:lnTo>
                    <a:pt x="3183293" y="322516"/>
                  </a:lnTo>
                  <a:lnTo>
                    <a:pt x="3221583" y="345478"/>
                  </a:lnTo>
                  <a:lnTo>
                    <a:pt x="3253575" y="376529"/>
                  </a:lnTo>
                  <a:lnTo>
                    <a:pt x="3278111" y="415023"/>
                  </a:lnTo>
                  <a:lnTo>
                    <a:pt x="3294037" y="460311"/>
                  </a:lnTo>
                  <a:lnTo>
                    <a:pt x="3298914" y="516293"/>
                  </a:lnTo>
                  <a:lnTo>
                    <a:pt x="3298253" y="545045"/>
                  </a:lnTo>
                  <a:lnTo>
                    <a:pt x="3297682" y="572731"/>
                  </a:lnTo>
                  <a:lnTo>
                    <a:pt x="3297682" y="2243417"/>
                  </a:lnTo>
                  <a:lnTo>
                    <a:pt x="3297720" y="2243556"/>
                  </a:lnTo>
                  <a:lnTo>
                    <a:pt x="3308769" y="2269185"/>
                  </a:lnTo>
                  <a:lnTo>
                    <a:pt x="3308769" y="332282"/>
                  </a:lnTo>
                  <a:lnTo>
                    <a:pt x="3281603" y="303377"/>
                  </a:lnTo>
                  <a:lnTo>
                    <a:pt x="3236823" y="268770"/>
                  </a:lnTo>
                  <a:lnTo>
                    <a:pt x="3193351" y="248589"/>
                  </a:lnTo>
                  <a:lnTo>
                    <a:pt x="3146120" y="236956"/>
                  </a:lnTo>
                  <a:lnTo>
                    <a:pt x="3096577" y="231724"/>
                  </a:lnTo>
                  <a:lnTo>
                    <a:pt x="3046145" y="230670"/>
                  </a:lnTo>
                  <a:lnTo>
                    <a:pt x="2948368" y="232460"/>
                  </a:lnTo>
                  <a:lnTo>
                    <a:pt x="983246" y="232460"/>
                  </a:lnTo>
                  <a:lnTo>
                    <a:pt x="983424" y="226707"/>
                  </a:lnTo>
                  <a:lnTo>
                    <a:pt x="985202" y="181000"/>
                  </a:lnTo>
                  <a:lnTo>
                    <a:pt x="984389" y="134162"/>
                  </a:lnTo>
                  <a:lnTo>
                    <a:pt x="977912" y="89560"/>
                  </a:lnTo>
                  <a:lnTo>
                    <a:pt x="971016" y="71945"/>
                  </a:lnTo>
                  <a:lnTo>
                    <a:pt x="962672" y="50584"/>
                  </a:lnTo>
                  <a:lnTo>
                    <a:pt x="935583" y="20586"/>
                  </a:lnTo>
                  <a:lnTo>
                    <a:pt x="911199" y="10363"/>
                  </a:lnTo>
                  <a:lnTo>
                    <a:pt x="911199" y="232460"/>
                  </a:lnTo>
                  <a:lnTo>
                    <a:pt x="360210" y="232460"/>
                  </a:lnTo>
                  <a:lnTo>
                    <a:pt x="360108" y="147993"/>
                  </a:lnTo>
                  <a:lnTo>
                    <a:pt x="359816" y="127711"/>
                  </a:lnTo>
                  <a:lnTo>
                    <a:pt x="362534" y="100926"/>
                  </a:lnTo>
                  <a:lnTo>
                    <a:pt x="374142" y="80238"/>
                  </a:lnTo>
                  <a:lnTo>
                    <a:pt x="400456" y="71945"/>
                  </a:lnTo>
                  <a:lnTo>
                    <a:pt x="869518" y="71945"/>
                  </a:lnTo>
                  <a:lnTo>
                    <a:pt x="895489" y="79209"/>
                  </a:lnTo>
                  <a:lnTo>
                    <a:pt x="907656" y="97675"/>
                  </a:lnTo>
                  <a:lnTo>
                    <a:pt x="911186" y="122275"/>
                  </a:lnTo>
                  <a:lnTo>
                    <a:pt x="911199" y="232460"/>
                  </a:lnTo>
                  <a:lnTo>
                    <a:pt x="911199" y="10363"/>
                  </a:lnTo>
                  <a:lnTo>
                    <a:pt x="893572" y="2959"/>
                  </a:lnTo>
                  <a:lnTo>
                    <a:pt x="873417" y="406"/>
                  </a:lnTo>
                  <a:lnTo>
                    <a:pt x="852563" y="0"/>
                  </a:lnTo>
                  <a:lnTo>
                    <a:pt x="811339" y="1041"/>
                  </a:lnTo>
                  <a:lnTo>
                    <a:pt x="398297" y="1041"/>
                  </a:lnTo>
                  <a:lnTo>
                    <a:pt x="354571" y="8445"/>
                  </a:lnTo>
                  <a:lnTo>
                    <a:pt x="304050" y="58978"/>
                  </a:lnTo>
                  <a:lnTo>
                    <a:pt x="292798" y="96316"/>
                  </a:lnTo>
                  <a:lnTo>
                    <a:pt x="287921" y="137845"/>
                  </a:lnTo>
                  <a:lnTo>
                    <a:pt x="287197" y="180670"/>
                  </a:lnTo>
                  <a:lnTo>
                    <a:pt x="288391" y="221894"/>
                  </a:lnTo>
                  <a:lnTo>
                    <a:pt x="288645" y="232460"/>
                  </a:lnTo>
                  <a:lnTo>
                    <a:pt x="271957" y="232460"/>
                  </a:lnTo>
                  <a:lnTo>
                    <a:pt x="225831" y="236232"/>
                  </a:lnTo>
                  <a:lnTo>
                    <a:pt x="181635" y="247256"/>
                  </a:lnTo>
                  <a:lnTo>
                    <a:pt x="140258" y="265150"/>
                  </a:lnTo>
                  <a:lnTo>
                    <a:pt x="102565" y="289496"/>
                  </a:lnTo>
                  <a:lnTo>
                    <a:pt x="69418" y="319900"/>
                  </a:lnTo>
                  <a:lnTo>
                    <a:pt x="41694" y="355930"/>
                  </a:lnTo>
                  <a:lnTo>
                    <a:pt x="20269" y="397205"/>
                  </a:lnTo>
                  <a:lnTo>
                    <a:pt x="8267" y="435483"/>
                  </a:lnTo>
                  <a:lnTo>
                    <a:pt x="2273" y="473989"/>
                  </a:lnTo>
                  <a:lnTo>
                    <a:pt x="203" y="512953"/>
                  </a:lnTo>
                  <a:lnTo>
                    <a:pt x="0" y="2209177"/>
                  </a:lnTo>
                  <a:lnTo>
                    <a:pt x="2362" y="2261908"/>
                  </a:lnTo>
                  <a:lnTo>
                    <a:pt x="11099" y="2313140"/>
                  </a:lnTo>
                  <a:lnTo>
                    <a:pt x="28536" y="2361895"/>
                  </a:lnTo>
                  <a:lnTo>
                    <a:pt x="57023" y="2407653"/>
                  </a:lnTo>
                  <a:lnTo>
                    <a:pt x="92811" y="2444877"/>
                  </a:lnTo>
                  <a:lnTo>
                    <a:pt x="133896" y="2473477"/>
                  </a:lnTo>
                  <a:lnTo>
                    <a:pt x="179298" y="2493645"/>
                  </a:lnTo>
                  <a:lnTo>
                    <a:pt x="225920" y="2505062"/>
                  </a:lnTo>
                  <a:lnTo>
                    <a:pt x="3146120" y="2505062"/>
                  </a:lnTo>
                  <a:lnTo>
                    <a:pt x="3190786" y="2493162"/>
                  </a:lnTo>
                  <a:lnTo>
                    <a:pt x="3232785" y="2473744"/>
                  </a:lnTo>
                  <a:lnTo>
                    <a:pt x="3270440" y="2447760"/>
                  </a:lnTo>
                  <a:lnTo>
                    <a:pt x="3279800" y="2438603"/>
                  </a:lnTo>
                  <a:lnTo>
                    <a:pt x="3303041" y="2415895"/>
                  </a:lnTo>
                  <a:lnTo>
                    <a:pt x="3329876" y="2378837"/>
                  </a:lnTo>
                  <a:lnTo>
                    <a:pt x="3350209" y="2337282"/>
                  </a:lnTo>
                  <a:lnTo>
                    <a:pt x="3363353" y="2291943"/>
                  </a:lnTo>
                  <a:lnTo>
                    <a:pt x="3368573" y="2243556"/>
                  </a:lnTo>
                  <a:lnTo>
                    <a:pt x="3368611" y="2209177"/>
                  </a:lnTo>
                  <a:close/>
                </a:path>
              </a:pathLst>
            </a:custGeom>
            <a:solidFill>
              <a:srgbClr val="414141"/>
            </a:solidFill>
          </p:spPr>
          <p:txBody>
            <a:bodyPr wrap="square" lIns="0" tIns="0" rIns="0" bIns="0" rtlCol="0"/>
            <a:lstStyle/>
            <a:p>
              <a:endParaRPr>
                <a:cs typeface="B Nazanin" panose="00000400000000000000" pitchFamily="2" charset="-78"/>
              </a:endParaRPr>
            </a:p>
          </p:txBody>
        </p:sp>
      </p:grpSp>
      <p:grpSp>
        <p:nvGrpSpPr>
          <p:cNvPr id="9" name="object 9"/>
          <p:cNvGrpSpPr/>
          <p:nvPr/>
        </p:nvGrpSpPr>
        <p:grpSpPr>
          <a:xfrm>
            <a:off x="13059410" y="3792663"/>
            <a:ext cx="3368675" cy="2505075"/>
            <a:chOff x="13059410" y="3792663"/>
            <a:chExt cx="3368675" cy="2505075"/>
          </a:xfrm>
        </p:grpSpPr>
        <p:pic>
          <p:nvPicPr>
            <p:cNvPr id="10" name="object 10"/>
            <p:cNvPicPr/>
            <p:nvPr/>
          </p:nvPicPr>
          <p:blipFill>
            <a:blip r:embed="rId3" cstate="print"/>
            <a:stretch>
              <a:fillRect/>
            </a:stretch>
          </p:blipFill>
          <p:spPr>
            <a:xfrm>
              <a:off x="15980386" y="4307205"/>
              <a:ext cx="224424" cy="224479"/>
            </a:xfrm>
            <a:prstGeom prst="rect">
              <a:avLst/>
            </a:prstGeom>
          </p:spPr>
        </p:pic>
        <p:sp>
          <p:nvSpPr>
            <p:cNvPr id="11" name="object 11"/>
            <p:cNvSpPr/>
            <p:nvPr/>
          </p:nvSpPr>
          <p:spPr>
            <a:xfrm>
              <a:off x="14516390" y="4538509"/>
              <a:ext cx="1250315" cy="1250315"/>
            </a:xfrm>
            <a:custGeom>
              <a:avLst/>
              <a:gdLst/>
              <a:ahLst/>
              <a:cxnLst/>
              <a:rect l="l" t="t" r="r" b="b"/>
              <a:pathLst>
                <a:path w="1250315" h="1250314">
                  <a:moveTo>
                    <a:pt x="625093" y="1250255"/>
                  </a:moveTo>
                  <a:lnTo>
                    <a:pt x="576239" y="1248374"/>
                  </a:lnTo>
                  <a:lnTo>
                    <a:pt x="528414" y="1242825"/>
                  </a:lnTo>
                  <a:lnTo>
                    <a:pt x="481757" y="1233747"/>
                  </a:lnTo>
                  <a:lnTo>
                    <a:pt x="436407" y="1221278"/>
                  </a:lnTo>
                  <a:lnTo>
                    <a:pt x="392503" y="1205557"/>
                  </a:lnTo>
                  <a:lnTo>
                    <a:pt x="350183" y="1186724"/>
                  </a:lnTo>
                  <a:lnTo>
                    <a:pt x="309586" y="1164916"/>
                  </a:lnTo>
                  <a:lnTo>
                    <a:pt x="270852" y="1140274"/>
                  </a:lnTo>
                  <a:lnTo>
                    <a:pt x="234119" y="1112936"/>
                  </a:lnTo>
                  <a:lnTo>
                    <a:pt x="199527" y="1083041"/>
                  </a:lnTo>
                  <a:lnTo>
                    <a:pt x="167214" y="1050727"/>
                  </a:lnTo>
                  <a:lnTo>
                    <a:pt x="137318" y="1016135"/>
                  </a:lnTo>
                  <a:lnTo>
                    <a:pt x="109980" y="979402"/>
                  </a:lnTo>
                  <a:lnTo>
                    <a:pt x="85338" y="940668"/>
                  </a:lnTo>
                  <a:lnTo>
                    <a:pt x="63531" y="900072"/>
                  </a:lnTo>
                  <a:lnTo>
                    <a:pt x="44697" y="857752"/>
                  </a:lnTo>
                  <a:lnTo>
                    <a:pt x="28977" y="813847"/>
                  </a:lnTo>
                  <a:lnTo>
                    <a:pt x="16507" y="768497"/>
                  </a:lnTo>
                  <a:lnTo>
                    <a:pt x="7429" y="721840"/>
                  </a:lnTo>
                  <a:lnTo>
                    <a:pt x="1880" y="674015"/>
                  </a:lnTo>
                  <a:lnTo>
                    <a:pt x="0" y="625162"/>
                  </a:lnTo>
                  <a:lnTo>
                    <a:pt x="1880" y="576307"/>
                  </a:lnTo>
                  <a:lnTo>
                    <a:pt x="7429" y="528481"/>
                  </a:lnTo>
                  <a:lnTo>
                    <a:pt x="16507" y="481822"/>
                  </a:lnTo>
                  <a:lnTo>
                    <a:pt x="28977" y="436470"/>
                  </a:lnTo>
                  <a:lnTo>
                    <a:pt x="44697" y="392562"/>
                  </a:lnTo>
                  <a:lnTo>
                    <a:pt x="63531" y="350238"/>
                  </a:lnTo>
                  <a:lnTo>
                    <a:pt x="85338" y="309637"/>
                  </a:lnTo>
                  <a:lnTo>
                    <a:pt x="109980" y="270899"/>
                  </a:lnTo>
                  <a:lnTo>
                    <a:pt x="137318" y="234161"/>
                  </a:lnTo>
                  <a:lnTo>
                    <a:pt x="167213" y="199564"/>
                  </a:lnTo>
                  <a:lnTo>
                    <a:pt x="199527" y="167245"/>
                  </a:lnTo>
                  <a:lnTo>
                    <a:pt x="234119" y="137345"/>
                  </a:lnTo>
                  <a:lnTo>
                    <a:pt x="270852" y="110003"/>
                  </a:lnTo>
                  <a:lnTo>
                    <a:pt x="309586" y="85356"/>
                  </a:lnTo>
                  <a:lnTo>
                    <a:pt x="350183" y="63544"/>
                  </a:lnTo>
                  <a:lnTo>
                    <a:pt x="392503" y="44707"/>
                  </a:lnTo>
                  <a:lnTo>
                    <a:pt x="436407" y="28983"/>
                  </a:lnTo>
                  <a:lnTo>
                    <a:pt x="481757" y="16511"/>
                  </a:lnTo>
                  <a:lnTo>
                    <a:pt x="528414" y="7431"/>
                  </a:lnTo>
                  <a:lnTo>
                    <a:pt x="576239" y="1880"/>
                  </a:lnTo>
                  <a:lnTo>
                    <a:pt x="625093" y="0"/>
                  </a:lnTo>
                  <a:lnTo>
                    <a:pt x="673947" y="1880"/>
                  </a:lnTo>
                  <a:lnTo>
                    <a:pt x="721773" y="7431"/>
                  </a:lnTo>
                  <a:lnTo>
                    <a:pt x="768432" y="16511"/>
                  </a:lnTo>
                  <a:lnTo>
                    <a:pt x="813785" y="28983"/>
                  </a:lnTo>
                  <a:lnTo>
                    <a:pt x="857693" y="44707"/>
                  </a:lnTo>
                  <a:lnTo>
                    <a:pt x="900016" y="63544"/>
                  </a:lnTo>
                  <a:lnTo>
                    <a:pt x="940617" y="85356"/>
                  </a:lnTo>
                  <a:lnTo>
                    <a:pt x="979356" y="110003"/>
                  </a:lnTo>
                  <a:lnTo>
                    <a:pt x="1016093" y="137345"/>
                  </a:lnTo>
                  <a:lnTo>
                    <a:pt x="1050691" y="167245"/>
                  </a:lnTo>
                  <a:lnTo>
                    <a:pt x="1083009" y="199564"/>
                  </a:lnTo>
                  <a:lnTo>
                    <a:pt x="1112909" y="234161"/>
                  </a:lnTo>
                  <a:lnTo>
                    <a:pt x="1140252" y="270899"/>
                  </a:lnTo>
                  <a:lnTo>
                    <a:pt x="1164898" y="309637"/>
                  </a:lnTo>
                  <a:lnTo>
                    <a:pt x="1186710" y="350238"/>
                  </a:lnTo>
                  <a:lnTo>
                    <a:pt x="1205547" y="392562"/>
                  </a:lnTo>
                  <a:lnTo>
                    <a:pt x="1221271" y="436470"/>
                  </a:lnTo>
                  <a:lnTo>
                    <a:pt x="1233743" y="481822"/>
                  </a:lnTo>
                  <a:lnTo>
                    <a:pt x="1242824" y="528481"/>
                  </a:lnTo>
                  <a:lnTo>
                    <a:pt x="1248374" y="576307"/>
                  </a:lnTo>
                  <a:lnTo>
                    <a:pt x="1250255" y="625162"/>
                  </a:lnTo>
                  <a:lnTo>
                    <a:pt x="1248374" y="674015"/>
                  </a:lnTo>
                  <a:lnTo>
                    <a:pt x="1242823" y="721840"/>
                  </a:lnTo>
                  <a:lnTo>
                    <a:pt x="1233743" y="768497"/>
                  </a:lnTo>
                  <a:lnTo>
                    <a:pt x="1221271" y="813847"/>
                  </a:lnTo>
                  <a:lnTo>
                    <a:pt x="1205547" y="857752"/>
                  </a:lnTo>
                  <a:lnTo>
                    <a:pt x="1186710" y="900072"/>
                  </a:lnTo>
                  <a:lnTo>
                    <a:pt x="1164898" y="940668"/>
                  </a:lnTo>
                  <a:lnTo>
                    <a:pt x="1140252" y="979402"/>
                  </a:lnTo>
                  <a:lnTo>
                    <a:pt x="1112909" y="1016135"/>
                  </a:lnTo>
                  <a:lnTo>
                    <a:pt x="1083009" y="1050727"/>
                  </a:lnTo>
                  <a:lnTo>
                    <a:pt x="1050690" y="1083041"/>
                  </a:lnTo>
                  <a:lnTo>
                    <a:pt x="1016093" y="1112936"/>
                  </a:lnTo>
                  <a:lnTo>
                    <a:pt x="979356" y="1140274"/>
                  </a:lnTo>
                  <a:lnTo>
                    <a:pt x="940617" y="1164916"/>
                  </a:lnTo>
                  <a:lnTo>
                    <a:pt x="900016" y="1186724"/>
                  </a:lnTo>
                  <a:lnTo>
                    <a:pt x="857693" y="1205557"/>
                  </a:lnTo>
                  <a:lnTo>
                    <a:pt x="813785" y="1221278"/>
                  </a:lnTo>
                  <a:lnTo>
                    <a:pt x="768432" y="1233747"/>
                  </a:lnTo>
                  <a:lnTo>
                    <a:pt x="721773" y="1242825"/>
                  </a:lnTo>
                  <a:lnTo>
                    <a:pt x="673947" y="1248374"/>
                  </a:lnTo>
                  <a:lnTo>
                    <a:pt x="625093" y="1250255"/>
                  </a:lnTo>
                  <a:close/>
                </a:path>
              </a:pathLst>
            </a:custGeom>
            <a:solidFill>
              <a:srgbClr val="C7B3E1"/>
            </a:solidFill>
          </p:spPr>
          <p:txBody>
            <a:bodyPr wrap="square" lIns="0" tIns="0" rIns="0" bIns="0" rtlCol="0"/>
            <a:lstStyle/>
            <a:p>
              <a:endParaRPr>
                <a:cs typeface="B Nazanin" panose="00000400000000000000" pitchFamily="2" charset="-78"/>
              </a:endParaRPr>
            </a:p>
          </p:txBody>
        </p:sp>
        <p:sp>
          <p:nvSpPr>
            <p:cNvPr id="12" name="object 12"/>
            <p:cNvSpPr/>
            <p:nvPr/>
          </p:nvSpPr>
          <p:spPr>
            <a:xfrm>
              <a:off x="13384157" y="3829166"/>
              <a:ext cx="622300" cy="231775"/>
            </a:xfrm>
            <a:custGeom>
              <a:avLst/>
              <a:gdLst/>
              <a:ahLst/>
              <a:cxnLst/>
              <a:rect l="l" t="t" r="r" b="b"/>
              <a:pathLst>
                <a:path w="622300" h="231775">
                  <a:moveTo>
                    <a:pt x="621901" y="231413"/>
                  </a:moveTo>
                  <a:lnTo>
                    <a:pt x="0" y="231413"/>
                  </a:lnTo>
                  <a:lnTo>
                    <a:pt x="0" y="72317"/>
                  </a:lnTo>
                  <a:lnTo>
                    <a:pt x="5681" y="44162"/>
                  </a:lnTo>
                  <a:lnTo>
                    <a:pt x="21177" y="21175"/>
                  </a:lnTo>
                  <a:lnTo>
                    <a:pt x="44164" y="5681"/>
                  </a:lnTo>
                  <a:lnTo>
                    <a:pt x="72317" y="0"/>
                  </a:lnTo>
                  <a:lnTo>
                    <a:pt x="549598" y="0"/>
                  </a:lnTo>
                  <a:lnTo>
                    <a:pt x="577760" y="5681"/>
                  </a:lnTo>
                  <a:lnTo>
                    <a:pt x="600741" y="21176"/>
                  </a:lnTo>
                  <a:lnTo>
                    <a:pt x="616226" y="44162"/>
                  </a:lnTo>
                  <a:lnTo>
                    <a:pt x="621901" y="72318"/>
                  </a:lnTo>
                  <a:lnTo>
                    <a:pt x="621901" y="231414"/>
                  </a:lnTo>
                  <a:close/>
                </a:path>
              </a:pathLst>
            </a:custGeom>
            <a:solidFill>
              <a:srgbClr val="958B40"/>
            </a:solidFill>
          </p:spPr>
          <p:txBody>
            <a:bodyPr wrap="square" lIns="0" tIns="0" rIns="0" bIns="0" rtlCol="0"/>
            <a:lstStyle/>
            <a:p>
              <a:endParaRPr>
                <a:cs typeface="B Nazanin" panose="00000400000000000000" pitchFamily="2" charset="-78"/>
              </a:endParaRPr>
            </a:p>
          </p:txBody>
        </p:sp>
        <p:sp>
          <p:nvSpPr>
            <p:cNvPr id="13" name="object 13"/>
            <p:cNvSpPr/>
            <p:nvPr/>
          </p:nvSpPr>
          <p:spPr>
            <a:xfrm>
              <a:off x="13059410" y="3792663"/>
              <a:ext cx="3368675" cy="2505075"/>
            </a:xfrm>
            <a:custGeom>
              <a:avLst/>
              <a:gdLst/>
              <a:ahLst/>
              <a:cxnLst/>
              <a:rect l="l" t="t" r="r" b="b"/>
              <a:pathLst>
                <a:path w="3368675" h="2505075">
                  <a:moveTo>
                    <a:pt x="982141" y="564870"/>
                  </a:moveTo>
                  <a:lnTo>
                    <a:pt x="979322" y="551180"/>
                  </a:lnTo>
                  <a:lnTo>
                    <a:pt x="971651" y="539889"/>
                  </a:lnTo>
                  <a:lnTo>
                    <a:pt x="960361" y="532231"/>
                  </a:lnTo>
                  <a:lnTo>
                    <a:pt x="946645" y="529412"/>
                  </a:lnTo>
                  <a:lnTo>
                    <a:pt x="911212" y="529412"/>
                  </a:lnTo>
                  <a:lnTo>
                    <a:pt x="911212" y="600329"/>
                  </a:lnTo>
                  <a:lnTo>
                    <a:pt x="911212" y="840422"/>
                  </a:lnTo>
                  <a:lnTo>
                    <a:pt x="360210" y="840422"/>
                  </a:lnTo>
                  <a:lnTo>
                    <a:pt x="360210" y="600329"/>
                  </a:lnTo>
                  <a:lnTo>
                    <a:pt x="911212" y="600329"/>
                  </a:lnTo>
                  <a:lnTo>
                    <a:pt x="911212" y="529412"/>
                  </a:lnTo>
                  <a:lnTo>
                    <a:pt x="324739" y="529412"/>
                  </a:lnTo>
                  <a:lnTo>
                    <a:pt x="311048" y="532231"/>
                  </a:lnTo>
                  <a:lnTo>
                    <a:pt x="299770" y="539889"/>
                  </a:lnTo>
                  <a:lnTo>
                    <a:pt x="292112" y="551180"/>
                  </a:lnTo>
                  <a:lnTo>
                    <a:pt x="289280" y="564870"/>
                  </a:lnTo>
                  <a:lnTo>
                    <a:pt x="289280" y="875842"/>
                  </a:lnTo>
                  <a:lnTo>
                    <a:pt x="292112" y="889558"/>
                  </a:lnTo>
                  <a:lnTo>
                    <a:pt x="299770" y="900823"/>
                  </a:lnTo>
                  <a:lnTo>
                    <a:pt x="311048" y="908456"/>
                  </a:lnTo>
                  <a:lnTo>
                    <a:pt x="324739" y="911275"/>
                  </a:lnTo>
                  <a:lnTo>
                    <a:pt x="946645" y="911275"/>
                  </a:lnTo>
                  <a:lnTo>
                    <a:pt x="949325" y="910120"/>
                  </a:lnTo>
                  <a:lnTo>
                    <a:pt x="961174" y="905027"/>
                  </a:lnTo>
                  <a:lnTo>
                    <a:pt x="971054" y="901547"/>
                  </a:lnTo>
                  <a:lnTo>
                    <a:pt x="971473" y="900595"/>
                  </a:lnTo>
                  <a:lnTo>
                    <a:pt x="972388" y="900201"/>
                  </a:lnTo>
                  <a:lnTo>
                    <a:pt x="975728" y="890714"/>
                  </a:lnTo>
                  <a:lnTo>
                    <a:pt x="982141" y="875842"/>
                  </a:lnTo>
                  <a:lnTo>
                    <a:pt x="982141" y="840422"/>
                  </a:lnTo>
                  <a:lnTo>
                    <a:pt x="982141" y="600329"/>
                  </a:lnTo>
                  <a:lnTo>
                    <a:pt x="982141" y="564870"/>
                  </a:lnTo>
                  <a:close/>
                </a:path>
                <a:path w="3368675" h="2505075">
                  <a:moveTo>
                    <a:pt x="2956395" y="1371015"/>
                  </a:moveTo>
                  <a:lnTo>
                    <a:pt x="2954655" y="1320647"/>
                  </a:lnTo>
                  <a:lnTo>
                    <a:pt x="2950083" y="1270787"/>
                  </a:lnTo>
                  <a:lnTo>
                    <a:pt x="2942704" y="1221524"/>
                  </a:lnTo>
                  <a:lnTo>
                    <a:pt x="2932620" y="1172972"/>
                  </a:lnTo>
                  <a:lnTo>
                    <a:pt x="2919869" y="1125232"/>
                  </a:lnTo>
                  <a:lnTo>
                    <a:pt x="2904515" y="1078395"/>
                  </a:lnTo>
                  <a:lnTo>
                    <a:pt x="2886621" y="1032598"/>
                  </a:lnTo>
                  <a:lnTo>
                    <a:pt x="2885541" y="1030236"/>
                  </a:lnTo>
                  <a:lnTo>
                    <a:pt x="2885541" y="1371015"/>
                  </a:lnTo>
                  <a:lnTo>
                    <a:pt x="2883827" y="1418932"/>
                  </a:lnTo>
                  <a:lnTo>
                    <a:pt x="2879293" y="1466367"/>
                  </a:lnTo>
                  <a:lnTo>
                    <a:pt x="2872003" y="1513205"/>
                  </a:lnTo>
                  <a:lnTo>
                    <a:pt x="2862046" y="1559344"/>
                  </a:lnTo>
                  <a:lnTo>
                    <a:pt x="2849473" y="1604683"/>
                  </a:lnTo>
                  <a:lnTo>
                    <a:pt x="2834348" y="1649095"/>
                  </a:lnTo>
                  <a:lnTo>
                    <a:pt x="2816745" y="1692478"/>
                  </a:lnTo>
                  <a:lnTo>
                    <a:pt x="2796730" y="1734718"/>
                  </a:lnTo>
                  <a:lnTo>
                    <a:pt x="2774365" y="1775701"/>
                  </a:lnTo>
                  <a:lnTo>
                    <a:pt x="2749727" y="1815325"/>
                  </a:lnTo>
                  <a:lnTo>
                    <a:pt x="2722867" y="1853488"/>
                  </a:lnTo>
                  <a:lnTo>
                    <a:pt x="2693873" y="1890064"/>
                  </a:lnTo>
                  <a:lnTo>
                    <a:pt x="2662783" y="1924951"/>
                  </a:lnTo>
                  <a:lnTo>
                    <a:pt x="2629700" y="1958022"/>
                  </a:lnTo>
                  <a:lnTo>
                    <a:pt x="2594660" y="1989201"/>
                  </a:lnTo>
                  <a:lnTo>
                    <a:pt x="2557742" y="2018347"/>
                  </a:lnTo>
                  <a:lnTo>
                    <a:pt x="2519019" y="2045360"/>
                  </a:lnTo>
                  <a:lnTo>
                    <a:pt x="2478557" y="2070138"/>
                  </a:lnTo>
                  <a:lnTo>
                    <a:pt x="2436406" y="2092566"/>
                  </a:lnTo>
                  <a:lnTo>
                    <a:pt x="2392654" y="2112518"/>
                  </a:lnTo>
                  <a:lnTo>
                    <a:pt x="2347201" y="2129955"/>
                  </a:lnTo>
                  <a:lnTo>
                    <a:pt x="2301125" y="2144420"/>
                  </a:lnTo>
                  <a:lnTo>
                    <a:pt x="2254529" y="2155952"/>
                  </a:lnTo>
                  <a:lnTo>
                    <a:pt x="2207539" y="2164600"/>
                  </a:lnTo>
                  <a:lnTo>
                    <a:pt x="2160320" y="2170379"/>
                  </a:lnTo>
                  <a:lnTo>
                    <a:pt x="2112962" y="2173325"/>
                  </a:lnTo>
                  <a:lnTo>
                    <a:pt x="2065629" y="2173490"/>
                  </a:lnTo>
                  <a:lnTo>
                    <a:pt x="2018436" y="2170874"/>
                  </a:lnTo>
                  <a:lnTo>
                    <a:pt x="1971509" y="2165527"/>
                  </a:lnTo>
                  <a:lnTo>
                    <a:pt x="1924989" y="2157488"/>
                  </a:lnTo>
                  <a:lnTo>
                    <a:pt x="1878990" y="2146782"/>
                  </a:lnTo>
                  <a:lnTo>
                    <a:pt x="1833676" y="2133435"/>
                  </a:lnTo>
                  <a:lnTo>
                    <a:pt x="1789137" y="2117496"/>
                  </a:lnTo>
                  <a:lnTo>
                    <a:pt x="1745538" y="2098992"/>
                  </a:lnTo>
                  <a:lnTo>
                    <a:pt x="1702993" y="2077948"/>
                  </a:lnTo>
                  <a:lnTo>
                    <a:pt x="1661629" y="2054402"/>
                  </a:lnTo>
                  <a:lnTo>
                    <a:pt x="1621586" y="2028393"/>
                  </a:lnTo>
                  <a:lnTo>
                    <a:pt x="1582991" y="1999945"/>
                  </a:lnTo>
                  <a:lnTo>
                    <a:pt x="1545971" y="1969084"/>
                  </a:lnTo>
                  <a:lnTo>
                    <a:pt x="1510665" y="1935861"/>
                  </a:lnTo>
                  <a:lnTo>
                    <a:pt x="1477543" y="1900555"/>
                  </a:lnTo>
                  <a:lnTo>
                    <a:pt x="1446885" y="1863445"/>
                  </a:lnTo>
                  <a:lnTo>
                    <a:pt x="1418729" y="1824672"/>
                  </a:lnTo>
                  <a:lnTo>
                    <a:pt x="1393088" y="1784400"/>
                  </a:lnTo>
                  <a:lnTo>
                    <a:pt x="1369999" y="1742757"/>
                  </a:lnTo>
                  <a:lnTo>
                    <a:pt x="1349463" y="1699895"/>
                  </a:lnTo>
                  <a:lnTo>
                    <a:pt x="1331518" y="1655953"/>
                  </a:lnTo>
                  <a:lnTo>
                    <a:pt x="1316189" y="1611058"/>
                  </a:lnTo>
                  <a:lnTo>
                    <a:pt x="1303502" y="1565389"/>
                  </a:lnTo>
                  <a:lnTo>
                    <a:pt x="1293507" y="1519237"/>
                  </a:lnTo>
                  <a:lnTo>
                    <a:pt x="1286103" y="1472222"/>
                  </a:lnTo>
                  <a:lnTo>
                    <a:pt x="1281455" y="1425028"/>
                  </a:lnTo>
                  <a:lnTo>
                    <a:pt x="1279525" y="1377607"/>
                  </a:lnTo>
                  <a:lnTo>
                    <a:pt x="1280350" y="1330109"/>
                  </a:lnTo>
                  <a:lnTo>
                    <a:pt x="1283957" y="1282674"/>
                  </a:lnTo>
                  <a:lnTo>
                    <a:pt x="1290345" y="1235456"/>
                  </a:lnTo>
                  <a:lnTo>
                    <a:pt x="1299565" y="1188593"/>
                  </a:lnTo>
                  <a:lnTo>
                    <a:pt x="1311617" y="1142225"/>
                  </a:lnTo>
                  <a:lnTo>
                    <a:pt x="1326540" y="1096492"/>
                  </a:lnTo>
                  <a:lnTo>
                    <a:pt x="1344345" y="1051534"/>
                  </a:lnTo>
                  <a:lnTo>
                    <a:pt x="1364818" y="1007973"/>
                  </a:lnTo>
                  <a:lnTo>
                    <a:pt x="1387741" y="966063"/>
                  </a:lnTo>
                  <a:lnTo>
                    <a:pt x="1413002" y="925880"/>
                  </a:lnTo>
                  <a:lnTo>
                    <a:pt x="1440484" y="887463"/>
                  </a:lnTo>
                  <a:lnTo>
                    <a:pt x="1470088" y="850887"/>
                  </a:lnTo>
                  <a:lnTo>
                    <a:pt x="1501686" y="816229"/>
                  </a:lnTo>
                  <a:lnTo>
                    <a:pt x="1535188" y="783539"/>
                  </a:lnTo>
                  <a:lnTo>
                    <a:pt x="1570456" y="752894"/>
                  </a:lnTo>
                  <a:lnTo>
                    <a:pt x="1607400" y="724344"/>
                  </a:lnTo>
                  <a:lnTo>
                    <a:pt x="1645907" y="697966"/>
                  </a:lnTo>
                  <a:lnTo>
                    <a:pt x="1685861" y="673823"/>
                  </a:lnTo>
                  <a:lnTo>
                    <a:pt x="1727136" y="651979"/>
                  </a:lnTo>
                  <a:lnTo>
                    <a:pt x="1769643" y="632485"/>
                  </a:lnTo>
                  <a:lnTo>
                    <a:pt x="1813267" y="615429"/>
                  </a:lnTo>
                  <a:lnTo>
                    <a:pt x="1857883" y="600862"/>
                  </a:lnTo>
                  <a:lnTo>
                    <a:pt x="1903387" y="588835"/>
                  </a:lnTo>
                  <a:lnTo>
                    <a:pt x="1949665" y="579450"/>
                  </a:lnTo>
                  <a:lnTo>
                    <a:pt x="1996617" y="572731"/>
                  </a:lnTo>
                  <a:lnTo>
                    <a:pt x="2044115" y="568769"/>
                  </a:lnTo>
                  <a:lnTo>
                    <a:pt x="2092058" y="567626"/>
                  </a:lnTo>
                  <a:lnTo>
                    <a:pt x="2140508" y="569455"/>
                  </a:lnTo>
                  <a:lnTo>
                    <a:pt x="2188527" y="574319"/>
                  </a:lnTo>
                  <a:lnTo>
                    <a:pt x="2236012" y="582142"/>
                  </a:lnTo>
                  <a:lnTo>
                    <a:pt x="2282825" y="592861"/>
                  </a:lnTo>
                  <a:lnTo>
                    <a:pt x="2328849" y="606374"/>
                  </a:lnTo>
                  <a:lnTo>
                    <a:pt x="2373960" y="622617"/>
                  </a:lnTo>
                  <a:lnTo>
                    <a:pt x="2418029" y="641515"/>
                  </a:lnTo>
                  <a:lnTo>
                    <a:pt x="2460917" y="662978"/>
                  </a:lnTo>
                  <a:lnTo>
                    <a:pt x="2502522" y="686943"/>
                  </a:lnTo>
                  <a:lnTo>
                    <a:pt x="2542692" y="713320"/>
                  </a:lnTo>
                  <a:lnTo>
                    <a:pt x="2581338" y="742035"/>
                  </a:lnTo>
                  <a:lnTo>
                    <a:pt x="2618295" y="773010"/>
                  </a:lnTo>
                  <a:lnTo>
                    <a:pt x="2653461" y="806157"/>
                  </a:lnTo>
                  <a:lnTo>
                    <a:pt x="2686685" y="841565"/>
                  </a:lnTo>
                  <a:lnTo>
                    <a:pt x="2717469" y="878827"/>
                  </a:lnTo>
                  <a:lnTo>
                    <a:pt x="2745790" y="917803"/>
                  </a:lnTo>
                  <a:lnTo>
                    <a:pt x="2771610" y="958367"/>
                  </a:lnTo>
                  <a:lnTo>
                    <a:pt x="2794889" y="1000366"/>
                  </a:lnTo>
                  <a:lnTo>
                    <a:pt x="2815590" y="1043647"/>
                  </a:lnTo>
                  <a:lnTo>
                    <a:pt x="2833700" y="1088097"/>
                  </a:lnTo>
                  <a:lnTo>
                    <a:pt x="2849156" y="1133551"/>
                  </a:lnTo>
                  <a:lnTo>
                    <a:pt x="2861932" y="1179868"/>
                  </a:lnTo>
                  <a:lnTo>
                    <a:pt x="2871990" y="1226921"/>
                  </a:lnTo>
                  <a:lnTo>
                    <a:pt x="2879306" y="1274559"/>
                  </a:lnTo>
                  <a:lnTo>
                    <a:pt x="2883839" y="1322628"/>
                  </a:lnTo>
                  <a:lnTo>
                    <a:pt x="2885541" y="1371015"/>
                  </a:lnTo>
                  <a:lnTo>
                    <a:pt x="2885541" y="1030236"/>
                  </a:lnTo>
                  <a:lnTo>
                    <a:pt x="2866250" y="987920"/>
                  </a:lnTo>
                  <a:lnTo>
                    <a:pt x="2843466" y="944473"/>
                  </a:lnTo>
                  <a:lnTo>
                    <a:pt x="2818320" y="902360"/>
                  </a:lnTo>
                  <a:lnTo>
                    <a:pt x="2790888" y="861695"/>
                  </a:lnTo>
                  <a:lnTo>
                    <a:pt x="2761221" y="822566"/>
                  </a:lnTo>
                  <a:lnTo>
                    <a:pt x="2729395" y="785101"/>
                  </a:lnTo>
                  <a:lnTo>
                    <a:pt x="2695448" y="749388"/>
                  </a:lnTo>
                  <a:lnTo>
                    <a:pt x="2659456" y="715530"/>
                  </a:lnTo>
                  <a:lnTo>
                    <a:pt x="2621483" y="683641"/>
                  </a:lnTo>
                  <a:lnTo>
                    <a:pt x="2581579" y="653821"/>
                  </a:lnTo>
                  <a:lnTo>
                    <a:pt x="2539809" y="626186"/>
                  </a:lnTo>
                  <a:lnTo>
                    <a:pt x="2496286" y="600862"/>
                  </a:lnTo>
                  <a:lnTo>
                    <a:pt x="2453094" y="578954"/>
                  </a:lnTo>
                  <a:lnTo>
                    <a:pt x="2427122" y="567626"/>
                  </a:lnTo>
                  <a:lnTo>
                    <a:pt x="2409075" y="559752"/>
                  </a:lnTo>
                  <a:lnTo>
                    <a:pt x="2363978" y="543077"/>
                  </a:lnTo>
                  <a:lnTo>
                    <a:pt x="2318270" y="529056"/>
                  </a:lnTo>
                  <a:lnTo>
                    <a:pt x="2271966" y="517626"/>
                  </a:lnTo>
                  <a:lnTo>
                    <a:pt x="2225167" y="508787"/>
                  </a:lnTo>
                  <a:lnTo>
                    <a:pt x="2178012" y="502513"/>
                  </a:lnTo>
                  <a:lnTo>
                    <a:pt x="2130628" y="498805"/>
                  </a:lnTo>
                  <a:lnTo>
                    <a:pt x="2083130" y="497636"/>
                  </a:lnTo>
                  <a:lnTo>
                    <a:pt x="2035632" y="499008"/>
                  </a:lnTo>
                  <a:lnTo>
                    <a:pt x="1988286" y="502907"/>
                  </a:lnTo>
                  <a:lnTo>
                    <a:pt x="1941182" y="509308"/>
                  </a:lnTo>
                  <a:lnTo>
                    <a:pt x="1894459" y="518198"/>
                  </a:lnTo>
                  <a:lnTo>
                    <a:pt x="1848243" y="529577"/>
                  </a:lnTo>
                  <a:lnTo>
                    <a:pt x="1802663" y="543433"/>
                  </a:lnTo>
                  <a:lnTo>
                    <a:pt x="1757819" y="559752"/>
                  </a:lnTo>
                  <a:lnTo>
                    <a:pt x="1713852" y="578510"/>
                  </a:lnTo>
                  <a:lnTo>
                    <a:pt x="1670875" y="599706"/>
                  </a:lnTo>
                  <a:lnTo>
                    <a:pt x="1629029" y="623328"/>
                  </a:lnTo>
                  <a:lnTo>
                    <a:pt x="1588414" y="649363"/>
                  </a:lnTo>
                  <a:lnTo>
                    <a:pt x="1549501" y="677545"/>
                  </a:lnTo>
                  <a:lnTo>
                    <a:pt x="1512443" y="707707"/>
                  </a:lnTo>
                  <a:lnTo>
                    <a:pt x="1477276" y="739749"/>
                  </a:lnTo>
                  <a:lnTo>
                    <a:pt x="1444066" y="773569"/>
                  </a:lnTo>
                  <a:lnTo>
                    <a:pt x="1412836" y="809053"/>
                  </a:lnTo>
                  <a:lnTo>
                    <a:pt x="1383639" y="846112"/>
                  </a:lnTo>
                  <a:lnTo>
                    <a:pt x="1356525" y="884618"/>
                  </a:lnTo>
                  <a:lnTo>
                    <a:pt x="1331531" y="924471"/>
                  </a:lnTo>
                  <a:lnTo>
                    <a:pt x="1308696" y="965581"/>
                  </a:lnTo>
                  <a:lnTo>
                    <a:pt x="1288084" y="1007821"/>
                  </a:lnTo>
                  <a:lnTo>
                    <a:pt x="1269733" y="1051090"/>
                  </a:lnTo>
                  <a:lnTo>
                    <a:pt x="1253667" y="1095286"/>
                  </a:lnTo>
                  <a:lnTo>
                    <a:pt x="1239964" y="1140307"/>
                  </a:lnTo>
                  <a:lnTo>
                    <a:pt x="1228648" y="1186040"/>
                  </a:lnTo>
                  <a:lnTo>
                    <a:pt x="1219758" y="1232382"/>
                  </a:lnTo>
                  <a:lnTo>
                    <a:pt x="1213358" y="1279232"/>
                  </a:lnTo>
                  <a:lnTo>
                    <a:pt x="1209484" y="1326476"/>
                  </a:lnTo>
                  <a:lnTo>
                    <a:pt x="1208265" y="1371015"/>
                  </a:lnTo>
                  <a:lnTo>
                    <a:pt x="1208278" y="1377607"/>
                  </a:lnTo>
                  <a:lnTo>
                    <a:pt x="1209484" y="1421726"/>
                  </a:lnTo>
                  <a:lnTo>
                    <a:pt x="1213459" y="1469517"/>
                  </a:lnTo>
                  <a:lnTo>
                    <a:pt x="1220444" y="1519059"/>
                  </a:lnTo>
                  <a:lnTo>
                    <a:pt x="1230325" y="1568107"/>
                  </a:lnTo>
                  <a:lnTo>
                    <a:pt x="1242936" y="1616024"/>
                  </a:lnTo>
                  <a:lnTo>
                    <a:pt x="1258227" y="1662912"/>
                  </a:lnTo>
                  <a:lnTo>
                    <a:pt x="1276108" y="1708658"/>
                  </a:lnTo>
                  <a:lnTo>
                    <a:pt x="1296504" y="1753196"/>
                  </a:lnTo>
                  <a:lnTo>
                    <a:pt x="1319339" y="1796427"/>
                  </a:lnTo>
                  <a:lnTo>
                    <a:pt x="1344510" y="1838261"/>
                  </a:lnTo>
                  <a:lnTo>
                    <a:pt x="1371942" y="1878609"/>
                  </a:lnTo>
                  <a:lnTo>
                    <a:pt x="1401559" y="1917395"/>
                  </a:lnTo>
                  <a:lnTo>
                    <a:pt x="1433283" y="1954504"/>
                  </a:lnTo>
                  <a:lnTo>
                    <a:pt x="1467015" y="1989874"/>
                  </a:lnTo>
                  <a:lnTo>
                    <a:pt x="1502676" y="2023389"/>
                  </a:lnTo>
                  <a:lnTo>
                    <a:pt x="1540192" y="2054987"/>
                  </a:lnTo>
                  <a:lnTo>
                    <a:pt x="1579460" y="2084565"/>
                  </a:lnTo>
                  <a:lnTo>
                    <a:pt x="1620431" y="2112035"/>
                  </a:lnTo>
                  <a:lnTo>
                    <a:pt x="1663001" y="2137308"/>
                  </a:lnTo>
                  <a:lnTo>
                    <a:pt x="1707083" y="2160295"/>
                  </a:lnTo>
                  <a:lnTo>
                    <a:pt x="1752600" y="2180907"/>
                  </a:lnTo>
                  <a:lnTo>
                    <a:pt x="1797646" y="2198230"/>
                  </a:lnTo>
                  <a:lnTo>
                    <a:pt x="1843468" y="2212797"/>
                  </a:lnTo>
                  <a:lnTo>
                    <a:pt x="1889950" y="2224646"/>
                  </a:lnTo>
                  <a:lnTo>
                    <a:pt x="1936940" y="2233777"/>
                  </a:lnTo>
                  <a:lnTo>
                    <a:pt x="1984324" y="2240242"/>
                  </a:lnTo>
                  <a:lnTo>
                    <a:pt x="2031974" y="2244052"/>
                  </a:lnTo>
                  <a:lnTo>
                    <a:pt x="2079739" y="2245233"/>
                  </a:lnTo>
                  <a:lnTo>
                    <a:pt x="2127491" y="2243823"/>
                  </a:lnTo>
                  <a:lnTo>
                    <a:pt x="2175116" y="2239848"/>
                  </a:lnTo>
                  <a:lnTo>
                    <a:pt x="2222462" y="2233320"/>
                  </a:lnTo>
                  <a:lnTo>
                    <a:pt x="2269413" y="2224278"/>
                  </a:lnTo>
                  <a:lnTo>
                    <a:pt x="2315832" y="2212733"/>
                  </a:lnTo>
                  <a:lnTo>
                    <a:pt x="2361577" y="2198738"/>
                  </a:lnTo>
                  <a:lnTo>
                    <a:pt x="2406523" y="2182291"/>
                  </a:lnTo>
                  <a:lnTo>
                    <a:pt x="2450554" y="2163445"/>
                  </a:lnTo>
                  <a:lnTo>
                    <a:pt x="2493505" y="2142210"/>
                  </a:lnTo>
                  <a:lnTo>
                    <a:pt x="2535275" y="2118614"/>
                  </a:lnTo>
                  <a:lnTo>
                    <a:pt x="2575712" y="2092680"/>
                  </a:lnTo>
                  <a:lnTo>
                    <a:pt x="2616606" y="2062975"/>
                  </a:lnTo>
                  <a:lnTo>
                    <a:pt x="2655455" y="2031085"/>
                  </a:lnTo>
                  <a:lnTo>
                    <a:pt x="2692196" y="1997113"/>
                  </a:lnTo>
                  <a:lnTo>
                    <a:pt x="2726804" y="1961184"/>
                  </a:lnTo>
                  <a:lnTo>
                    <a:pt x="2759202" y="1923415"/>
                  </a:lnTo>
                  <a:lnTo>
                    <a:pt x="2789339" y="1883943"/>
                  </a:lnTo>
                  <a:lnTo>
                    <a:pt x="2817164" y="1842858"/>
                  </a:lnTo>
                  <a:lnTo>
                    <a:pt x="2842628" y="1800313"/>
                  </a:lnTo>
                  <a:lnTo>
                    <a:pt x="2865666" y="1756422"/>
                  </a:lnTo>
                  <a:lnTo>
                    <a:pt x="2886240" y="1711286"/>
                  </a:lnTo>
                  <a:lnTo>
                    <a:pt x="2904274" y="1665046"/>
                  </a:lnTo>
                  <a:lnTo>
                    <a:pt x="2919730" y="1617814"/>
                  </a:lnTo>
                  <a:lnTo>
                    <a:pt x="2932557" y="1569707"/>
                  </a:lnTo>
                  <a:lnTo>
                    <a:pt x="2942691" y="1520863"/>
                  </a:lnTo>
                  <a:lnTo>
                    <a:pt x="2950070" y="1471383"/>
                  </a:lnTo>
                  <a:lnTo>
                    <a:pt x="2954629" y="1421726"/>
                  </a:lnTo>
                  <a:lnTo>
                    <a:pt x="2955213" y="1405280"/>
                  </a:lnTo>
                  <a:lnTo>
                    <a:pt x="2956395" y="1371015"/>
                  </a:lnTo>
                  <a:close/>
                </a:path>
                <a:path w="3368675" h="2505075">
                  <a:moveTo>
                    <a:pt x="3368611" y="2209177"/>
                  </a:moveTo>
                  <a:lnTo>
                    <a:pt x="3368586" y="512965"/>
                  </a:lnTo>
                  <a:lnTo>
                    <a:pt x="3364941" y="463765"/>
                  </a:lnTo>
                  <a:lnTo>
                    <a:pt x="3353930" y="416852"/>
                  </a:lnTo>
                  <a:lnTo>
                    <a:pt x="3335591" y="373227"/>
                  </a:lnTo>
                  <a:lnTo>
                    <a:pt x="3309963" y="333552"/>
                  </a:lnTo>
                  <a:lnTo>
                    <a:pt x="3308769" y="332295"/>
                  </a:lnTo>
                  <a:lnTo>
                    <a:pt x="3308769" y="2269185"/>
                  </a:lnTo>
                  <a:lnTo>
                    <a:pt x="3297707" y="2243544"/>
                  </a:lnTo>
                  <a:lnTo>
                    <a:pt x="3291636" y="2289454"/>
                  </a:lnTo>
                  <a:lnTo>
                    <a:pt x="3276066" y="2330996"/>
                  </a:lnTo>
                  <a:lnTo>
                    <a:pt x="3252165" y="2367165"/>
                  </a:lnTo>
                  <a:lnTo>
                    <a:pt x="3221063" y="2396972"/>
                  </a:lnTo>
                  <a:lnTo>
                    <a:pt x="3183890" y="2419464"/>
                  </a:lnTo>
                  <a:lnTo>
                    <a:pt x="3141802" y="2433663"/>
                  </a:lnTo>
                  <a:lnTo>
                    <a:pt x="3095904" y="2438616"/>
                  </a:lnTo>
                  <a:lnTo>
                    <a:pt x="292252" y="2438616"/>
                  </a:lnTo>
                  <a:lnTo>
                    <a:pt x="248373" y="2436164"/>
                  </a:lnTo>
                  <a:lnTo>
                    <a:pt x="206654" y="2427605"/>
                  </a:lnTo>
                  <a:lnTo>
                    <a:pt x="167500" y="2411044"/>
                  </a:lnTo>
                  <a:lnTo>
                    <a:pt x="131318" y="2384641"/>
                  </a:lnTo>
                  <a:lnTo>
                    <a:pt x="99555" y="2345207"/>
                  </a:lnTo>
                  <a:lnTo>
                    <a:pt x="81267" y="2301151"/>
                  </a:lnTo>
                  <a:lnTo>
                    <a:pt x="72923" y="2253767"/>
                  </a:lnTo>
                  <a:lnTo>
                    <a:pt x="70929" y="2204339"/>
                  </a:lnTo>
                  <a:lnTo>
                    <a:pt x="70967" y="545045"/>
                  </a:lnTo>
                  <a:lnTo>
                    <a:pt x="71742" y="504545"/>
                  </a:lnTo>
                  <a:lnTo>
                    <a:pt x="76149" y="463524"/>
                  </a:lnTo>
                  <a:lnTo>
                    <a:pt x="87058" y="423748"/>
                  </a:lnTo>
                  <a:lnTo>
                    <a:pt x="107378" y="384670"/>
                  </a:lnTo>
                  <a:lnTo>
                    <a:pt x="142836" y="346303"/>
                  </a:lnTo>
                  <a:lnTo>
                    <a:pt x="186347" y="321221"/>
                  </a:lnTo>
                  <a:lnTo>
                    <a:pt x="235178" y="307530"/>
                  </a:lnTo>
                  <a:lnTo>
                    <a:pt x="286562" y="303390"/>
                  </a:lnTo>
                  <a:lnTo>
                    <a:pt x="324739" y="303390"/>
                  </a:lnTo>
                  <a:lnTo>
                    <a:pt x="946645" y="303390"/>
                  </a:lnTo>
                  <a:lnTo>
                    <a:pt x="3092424" y="303390"/>
                  </a:lnTo>
                  <a:lnTo>
                    <a:pt x="3139859" y="308279"/>
                  </a:lnTo>
                  <a:lnTo>
                    <a:pt x="3183293" y="322516"/>
                  </a:lnTo>
                  <a:lnTo>
                    <a:pt x="3221583" y="345490"/>
                  </a:lnTo>
                  <a:lnTo>
                    <a:pt x="3253575" y="376529"/>
                  </a:lnTo>
                  <a:lnTo>
                    <a:pt x="3278111" y="415023"/>
                  </a:lnTo>
                  <a:lnTo>
                    <a:pt x="3294037" y="460324"/>
                  </a:lnTo>
                  <a:lnTo>
                    <a:pt x="3298914" y="516293"/>
                  </a:lnTo>
                  <a:lnTo>
                    <a:pt x="3298253" y="545045"/>
                  </a:lnTo>
                  <a:lnTo>
                    <a:pt x="3297682" y="572731"/>
                  </a:lnTo>
                  <a:lnTo>
                    <a:pt x="3297682" y="2243429"/>
                  </a:lnTo>
                  <a:lnTo>
                    <a:pt x="3297720" y="2243556"/>
                  </a:lnTo>
                  <a:lnTo>
                    <a:pt x="3308769" y="2269185"/>
                  </a:lnTo>
                  <a:lnTo>
                    <a:pt x="3308769" y="332295"/>
                  </a:lnTo>
                  <a:lnTo>
                    <a:pt x="3281603" y="303390"/>
                  </a:lnTo>
                  <a:lnTo>
                    <a:pt x="3277031" y="298513"/>
                  </a:lnTo>
                  <a:lnTo>
                    <a:pt x="3236823" y="268782"/>
                  </a:lnTo>
                  <a:lnTo>
                    <a:pt x="3193351" y="248589"/>
                  </a:lnTo>
                  <a:lnTo>
                    <a:pt x="3146120" y="236969"/>
                  </a:lnTo>
                  <a:lnTo>
                    <a:pt x="3096577" y="231724"/>
                  </a:lnTo>
                  <a:lnTo>
                    <a:pt x="3046145" y="230682"/>
                  </a:lnTo>
                  <a:lnTo>
                    <a:pt x="2948368" y="232460"/>
                  </a:lnTo>
                  <a:lnTo>
                    <a:pt x="983246" y="232460"/>
                  </a:lnTo>
                  <a:lnTo>
                    <a:pt x="983424" y="226720"/>
                  </a:lnTo>
                  <a:lnTo>
                    <a:pt x="985202" y="181013"/>
                  </a:lnTo>
                  <a:lnTo>
                    <a:pt x="984389" y="134175"/>
                  </a:lnTo>
                  <a:lnTo>
                    <a:pt x="977912" y="89573"/>
                  </a:lnTo>
                  <a:lnTo>
                    <a:pt x="971016" y="71945"/>
                  </a:lnTo>
                  <a:lnTo>
                    <a:pt x="962672" y="50584"/>
                  </a:lnTo>
                  <a:lnTo>
                    <a:pt x="935583" y="20599"/>
                  </a:lnTo>
                  <a:lnTo>
                    <a:pt x="911199" y="10363"/>
                  </a:lnTo>
                  <a:lnTo>
                    <a:pt x="911199" y="232460"/>
                  </a:lnTo>
                  <a:lnTo>
                    <a:pt x="360197" y="232460"/>
                  </a:lnTo>
                  <a:lnTo>
                    <a:pt x="360108" y="148005"/>
                  </a:lnTo>
                  <a:lnTo>
                    <a:pt x="359816" y="127711"/>
                  </a:lnTo>
                  <a:lnTo>
                    <a:pt x="362534" y="100939"/>
                  </a:lnTo>
                  <a:lnTo>
                    <a:pt x="374142" y="80238"/>
                  </a:lnTo>
                  <a:lnTo>
                    <a:pt x="400456" y="71945"/>
                  </a:lnTo>
                  <a:lnTo>
                    <a:pt x="869518" y="71945"/>
                  </a:lnTo>
                  <a:lnTo>
                    <a:pt x="895489" y="79222"/>
                  </a:lnTo>
                  <a:lnTo>
                    <a:pt x="907656" y="97675"/>
                  </a:lnTo>
                  <a:lnTo>
                    <a:pt x="911186" y="122288"/>
                  </a:lnTo>
                  <a:lnTo>
                    <a:pt x="911199" y="232460"/>
                  </a:lnTo>
                  <a:lnTo>
                    <a:pt x="911199" y="10363"/>
                  </a:lnTo>
                  <a:lnTo>
                    <a:pt x="893572" y="2959"/>
                  </a:lnTo>
                  <a:lnTo>
                    <a:pt x="873417" y="419"/>
                  </a:lnTo>
                  <a:lnTo>
                    <a:pt x="852563" y="0"/>
                  </a:lnTo>
                  <a:lnTo>
                    <a:pt x="811339" y="1054"/>
                  </a:lnTo>
                  <a:lnTo>
                    <a:pt x="398297" y="1054"/>
                  </a:lnTo>
                  <a:lnTo>
                    <a:pt x="354571" y="8458"/>
                  </a:lnTo>
                  <a:lnTo>
                    <a:pt x="304050" y="58991"/>
                  </a:lnTo>
                  <a:lnTo>
                    <a:pt x="292798" y="96329"/>
                  </a:lnTo>
                  <a:lnTo>
                    <a:pt x="287921" y="137858"/>
                  </a:lnTo>
                  <a:lnTo>
                    <a:pt x="287197" y="180682"/>
                  </a:lnTo>
                  <a:lnTo>
                    <a:pt x="288391" y="221894"/>
                  </a:lnTo>
                  <a:lnTo>
                    <a:pt x="288645" y="232460"/>
                  </a:lnTo>
                  <a:lnTo>
                    <a:pt x="271957" y="232460"/>
                  </a:lnTo>
                  <a:lnTo>
                    <a:pt x="225831" y="236232"/>
                  </a:lnTo>
                  <a:lnTo>
                    <a:pt x="181635" y="247269"/>
                  </a:lnTo>
                  <a:lnTo>
                    <a:pt x="140258" y="265163"/>
                  </a:lnTo>
                  <a:lnTo>
                    <a:pt x="102565" y="289509"/>
                  </a:lnTo>
                  <a:lnTo>
                    <a:pt x="69418" y="319900"/>
                  </a:lnTo>
                  <a:lnTo>
                    <a:pt x="41694" y="355942"/>
                  </a:lnTo>
                  <a:lnTo>
                    <a:pt x="20269" y="397217"/>
                  </a:lnTo>
                  <a:lnTo>
                    <a:pt x="8267" y="435483"/>
                  </a:lnTo>
                  <a:lnTo>
                    <a:pt x="2273" y="473989"/>
                  </a:lnTo>
                  <a:lnTo>
                    <a:pt x="203" y="512965"/>
                  </a:lnTo>
                  <a:lnTo>
                    <a:pt x="0" y="2209177"/>
                  </a:lnTo>
                  <a:lnTo>
                    <a:pt x="2362" y="2261920"/>
                  </a:lnTo>
                  <a:lnTo>
                    <a:pt x="11099" y="2313140"/>
                  </a:lnTo>
                  <a:lnTo>
                    <a:pt x="28536" y="2361895"/>
                  </a:lnTo>
                  <a:lnTo>
                    <a:pt x="57023" y="2407666"/>
                  </a:lnTo>
                  <a:lnTo>
                    <a:pt x="92811" y="2444889"/>
                  </a:lnTo>
                  <a:lnTo>
                    <a:pt x="133896" y="2473477"/>
                  </a:lnTo>
                  <a:lnTo>
                    <a:pt x="179298" y="2493645"/>
                  </a:lnTo>
                  <a:lnTo>
                    <a:pt x="225920" y="2505075"/>
                  </a:lnTo>
                  <a:lnTo>
                    <a:pt x="3146120" y="2505075"/>
                  </a:lnTo>
                  <a:lnTo>
                    <a:pt x="3190786" y="2493175"/>
                  </a:lnTo>
                  <a:lnTo>
                    <a:pt x="3232785" y="2473756"/>
                  </a:lnTo>
                  <a:lnTo>
                    <a:pt x="3270440" y="2447760"/>
                  </a:lnTo>
                  <a:lnTo>
                    <a:pt x="3303041" y="2415895"/>
                  </a:lnTo>
                  <a:lnTo>
                    <a:pt x="3329876" y="2378849"/>
                  </a:lnTo>
                  <a:lnTo>
                    <a:pt x="3350209" y="2337295"/>
                  </a:lnTo>
                  <a:lnTo>
                    <a:pt x="3363353" y="2291943"/>
                  </a:lnTo>
                  <a:lnTo>
                    <a:pt x="3368573" y="2243556"/>
                  </a:lnTo>
                  <a:lnTo>
                    <a:pt x="3368611" y="2209177"/>
                  </a:lnTo>
                  <a:close/>
                </a:path>
              </a:pathLst>
            </a:custGeom>
            <a:solidFill>
              <a:srgbClr val="414141"/>
            </a:solidFill>
          </p:spPr>
          <p:txBody>
            <a:bodyPr wrap="square" lIns="0" tIns="0" rIns="0" bIns="0" rtlCol="0"/>
            <a:lstStyle/>
            <a:p>
              <a:endParaRPr>
                <a:cs typeface="B Nazanin" panose="00000400000000000000" pitchFamily="2" charset="-78"/>
              </a:endParaRPr>
            </a:p>
          </p:txBody>
        </p:sp>
      </p:grpSp>
      <p:grpSp>
        <p:nvGrpSpPr>
          <p:cNvPr id="14" name="object 14"/>
          <p:cNvGrpSpPr/>
          <p:nvPr/>
        </p:nvGrpSpPr>
        <p:grpSpPr>
          <a:xfrm>
            <a:off x="13059410" y="6629927"/>
            <a:ext cx="3368675" cy="2505075"/>
            <a:chOff x="13059410" y="6629927"/>
            <a:chExt cx="3368675" cy="2505075"/>
          </a:xfrm>
        </p:grpSpPr>
        <p:pic>
          <p:nvPicPr>
            <p:cNvPr id="15" name="object 15"/>
            <p:cNvPicPr/>
            <p:nvPr/>
          </p:nvPicPr>
          <p:blipFill>
            <a:blip r:embed="rId4" cstate="print"/>
            <a:stretch>
              <a:fillRect/>
            </a:stretch>
          </p:blipFill>
          <p:spPr>
            <a:xfrm>
              <a:off x="15980386" y="7144470"/>
              <a:ext cx="224424" cy="224479"/>
            </a:xfrm>
            <a:prstGeom prst="rect">
              <a:avLst/>
            </a:prstGeom>
          </p:spPr>
        </p:pic>
        <p:sp>
          <p:nvSpPr>
            <p:cNvPr id="16" name="object 16"/>
            <p:cNvSpPr/>
            <p:nvPr/>
          </p:nvSpPr>
          <p:spPr>
            <a:xfrm>
              <a:off x="14516390" y="7375773"/>
              <a:ext cx="1250315" cy="1250315"/>
            </a:xfrm>
            <a:custGeom>
              <a:avLst/>
              <a:gdLst/>
              <a:ahLst/>
              <a:cxnLst/>
              <a:rect l="l" t="t" r="r" b="b"/>
              <a:pathLst>
                <a:path w="1250315" h="1250315">
                  <a:moveTo>
                    <a:pt x="625093" y="1250255"/>
                  </a:moveTo>
                  <a:lnTo>
                    <a:pt x="576239" y="1248374"/>
                  </a:lnTo>
                  <a:lnTo>
                    <a:pt x="528414" y="1242825"/>
                  </a:lnTo>
                  <a:lnTo>
                    <a:pt x="481757" y="1233747"/>
                  </a:lnTo>
                  <a:lnTo>
                    <a:pt x="436407" y="1221278"/>
                  </a:lnTo>
                  <a:lnTo>
                    <a:pt x="392503" y="1205557"/>
                  </a:lnTo>
                  <a:lnTo>
                    <a:pt x="350183" y="1186724"/>
                  </a:lnTo>
                  <a:lnTo>
                    <a:pt x="309586" y="1164916"/>
                  </a:lnTo>
                  <a:lnTo>
                    <a:pt x="270852" y="1140274"/>
                  </a:lnTo>
                  <a:lnTo>
                    <a:pt x="234119" y="1112936"/>
                  </a:lnTo>
                  <a:lnTo>
                    <a:pt x="199527" y="1083041"/>
                  </a:lnTo>
                  <a:lnTo>
                    <a:pt x="167214" y="1050727"/>
                  </a:lnTo>
                  <a:lnTo>
                    <a:pt x="137318" y="1016135"/>
                  </a:lnTo>
                  <a:lnTo>
                    <a:pt x="109980" y="979402"/>
                  </a:lnTo>
                  <a:lnTo>
                    <a:pt x="85338" y="940668"/>
                  </a:lnTo>
                  <a:lnTo>
                    <a:pt x="63531" y="900072"/>
                  </a:lnTo>
                  <a:lnTo>
                    <a:pt x="44697" y="857752"/>
                  </a:lnTo>
                  <a:lnTo>
                    <a:pt x="28977" y="813847"/>
                  </a:lnTo>
                  <a:lnTo>
                    <a:pt x="16507" y="768497"/>
                  </a:lnTo>
                  <a:lnTo>
                    <a:pt x="7429" y="721840"/>
                  </a:lnTo>
                  <a:lnTo>
                    <a:pt x="1880" y="674015"/>
                  </a:lnTo>
                  <a:lnTo>
                    <a:pt x="0" y="625162"/>
                  </a:lnTo>
                  <a:lnTo>
                    <a:pt x="1880" y="576307"/>
                  </a:lnTo>
                  <a:lnTo>
                    <a:pt x="7429" y="528481"/>
                  </a:lnTo>
                  <a:lnTo>
                    <a:pt x="16507" y="481822"/>
                  </a:lnTo>
                  <a:lnTo>
                    <a:pt x="28977" y="436470"/>
                  </a:lnTo>
                  <a:lnTo>
                    <a:pt x="44697" y="392562"/>
                  </a:lnTo>
                  <a:lnTo>
                    <a:pt x="63531" y="350238"/>
                  </a:lnTo>
                  <a:lnTo>
                    <a:pt x="85338" y="309637"/>
                  </a:lnTo>
                  <a:lnTo>
                    <a:pt x="109980" y="270899"/>
                  </a:lnTo>
                  <a:lnTo>
                    <a:pt x="137318" y="234161"/>
                  </a:lnTo>
                  <a:lnTo>
                    <a:pt x="167213" y="199564"/>
                  </a:lnTo>
                  <a:lnTo>
                    <a:pt x="199527" y="167245"/>
                  </a:lnTo>
                  <a:lnTo>
                    <a:pt x="234119" y="137345"/>
                  </a:lnTo>
                  <a:lnTo>
                    <a:pt x="270852" y="110003"/>
                  </a:lnTo>
                  <a:lnTo>
                    <a:pt x="309586" y="85356"/>
                  </a:lnTo>
                  <a:lnTo>
                    <a:pt x="350183" y="63544"/>
                  </a:lnTo>
                  <a:lnTo>
                    <a:pt x="392503" y="44707"/>
                  </a:lnTo>
                  <a:lnTo>
                    <a:pt x="436407" y="28983"/>
                  </a:lnTo>
                  <a:lnTo>
                    <a:pt x="481757" y="16511"/>
                  </a:lnTo>
                  <a:lnTo>
                    <a:pt x="528414" y="7431"/>
                  </a:lnTo>
                  <a:lnTo>
                    <a:pt x="576239" y="1880"/>
                  </a:lnTo>
                  <a:lnTo>
                    <a:pt x="625093" y="0"/>
                  </a:lnTo>
                  <a:lnTo>
                    <a:pt x="673947" y="1880"/>
                  </a:lnTo>
                  <a:lnTo>
                    <a:pt x="721773" y="7431"/>
                  </a:lnTo>
                  <a:lnTo>
                    <a:pt x="768432" y="16511"/>
                  </a:lnTo>
                  <a:lnTo>
                    <a:pt x="813785" y="28983"/>
                  </a:lnTo>
                  <a:lnTo>
                    <a:pt x="857693" y="44707"/>
                  </a:lnTo>
                  <a:lnTo>
                    <a:pt x="900016" y="63544"/>
                  </a:lnTo>
                  <a:lnTo>
                    <a:pt x="940617" y="85356"/>
                  </a:lnTo>
                  <a:lnTo>
                    <a:pt x="979356" y="110003"/>
                  </a:lnTo>
                  <a:lnTo>
                    <a:pt x="1016093" y="137345"/>
                  </a:lnTo>
                  <a:lnTo>
                    <a:pt x="1050691" y="167245"/>
                  </a:lnTo>
                  <a:lnTo>
                    <a:pt x="1083009" y="199564"/>
                  </a:lnTo>
                  <a:lnTo>
                    <a:pt x="1112909" y="234161"/>
                  </a:lnTo>
                  <a:lnTo>
                    <a:pt x="1140252" y="270899"/>
                  </a:lnTo>
                  <a:lnTo>
                    <a:pt x="1164898" y="309637"/>
                  </a:lnTo>
                  <a:lnTo>
                    <a:pt x="1186710" y="350238"/>
                  </a:lnTo>
                  <a:lnTo>
                    <a:pt x="1205547" y="392562"/>
                  </a:lnTo>
                  <a:lnTo>
                    <a:pt x="1221271" y="436470"/>
                  </a:lnTo>
                  <a:lnTo>
                    <a:pt x="1233743" y="481822"/>
                  </a:lnTo>
                  <a:lnTo>
                    <a:pt x="1242824" y="528481"/>
                  </a:lnTo>
                  <a:lnTo>
                    <a:pt x="1248374" y="576307"/>
                  </a:lnTo>
                  <a:lnTo>
                    <a:pt x="1250255" y="625162"/>
                  </a:lnTo>
                  <a:lnTo>
                    <a:pt x="1248374" y="674015"/>
                  </a:lnTo>
                  <a:lnTo>
                    <a:pt x="1242823" y="721840"/>
                  </a:lnTo>
                  <a:lnTo>
                    <a:pt x="1233743" y="768497"/>
                  </a:lnTo>
                  <a:lnTo>
                    <a:pt x="1221271" y="813847"/>
                  </a:lnTo>
                  <a:lnTo>
                    <a:pt x="1205547" y="857752"/>
                  </a:lnTo>
                  <a:lnTo>
                    <a:pt x="1186710" y="900072"/>
                  </a:lnTo>
                  <a:lnTo>
                    <a:pt x="1164898" y="940668"/>
                  </a:lnTo>
                  <a:lnTo>
                    <a:pt x="1140252" y="979402"/>
                  </a:lnTo>
                  <a:lnTo>
                    <a:pt x="1112909" y="1016135"/>
                  </a:lnTo>
                  <a:lnTo>
                    <a:pt x="1083009" y="1050727"/>
                  </a:lnTo>
                  <a:lnTo>
                    <a:pt x="1050690" y="1083041"/>
                  </a:lnTo>
                  <a:lnTo>
                    <a:pt x="1016093" y="1112936"/>
                  </a:lnTo>
                  <a:lnTo>
                    <a:pt x="979356" y="1140274"/>
                  </a:lnTo>
                  <a:lnTo>
                    <a:pt x="940617" y="1164916"/>
                  </a:lnTo>
                  <a:lnTo>
                    <a:pt x="900016" y="1186724"/>
                  </a:lnTo>
                  <a:lnTo>
                    <a:pt x="857693" y="1205557"/>
                  </a:lnTo>
                  <a:lnTo>
                    <a:pt x="813785" y="1221278"/>
                  </a:lnTo>
                  <a:lnTo>
                    <a:pt x="768432" y="1233747"/>
                  </a:lnTo>
                  <a:lnTo>
                    <a:pt x="721773" y="1242825"/>
                  </a:lnTo>
                  <a:lnTo>
                    <a:pt x="673947" y="1248374"/>
                  </a:lnTo>
                  <a:lnTo>
                    <a:pt x="625093" y="1250255"/>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17" name="object 17"/>
            <p:cNvSpPr/>
            <p:nvPr/>
          </p:nvSpPr>
          <p:spPr>
            <a:xfrm>
              <a:off x="13384157" y="6666430"/>
              <a:ext cx="622300" cy="231775"/>
            </a:xfrm>
            <a:custGeom>
              <a:avLst/>
              <a:gdLst/>
              <a:ahLst/>
              <a:cxnLst/>
              <a:rect l="l" t="t" r="r" b="b"/>
              <a:pathLst>
                <a:path w="622300" h="231775">
                  <a:moveTo>
                    <a:pt x="621901" y="231413"/>
                  </a:moveTo>
                  <a:lnTo>
                    <a:pt x="0" y="231413"/>
                  </a:lnTo>
                  <a:lnTo>
                    <a:pt x="0" y="72317"/>
                  </a:lnTo>
                  <a:lnTo>
                    <a:pt x="5681" y="44162"/>
                  </a:lnTo>
                  <a:lnTo>
                    <a:pt x="21177" y="21175"/>
                  </a:lnTo>
                  <a:lnTo>
                    <a:pt x="44164" y="5681"/>
                  </a:lnTo>
                  <a:lnTo>
                    <a:pt x="72317" y="0"/>
                  </a:lnTo>
                  <a:lnTo>
                    <a:pt x="549598" y="0"/>
                  </a:lnTo>
                  <a:lnTo>
                    <a:pt x="577760" y="5681"/>
                  </a:lnTo>
                  <a:lnTo>
                    <a:pt x="600741" y="21176"/>
                  </a:lnTo>
                  <a:lnTo>
                    <a:pt x="616226" y="44162"/>
                  </a:lnTo>
                  <a:lnTo>
                    <a:pt x="621901" y="72318"/>
                  </a:lnTo>
                  <a:lnTo>
                    <a:pt x="621901" y="231414"/>
                  </a:lnTo>
                  <a:close/>
                </a:path>
              </a:pathLst>
            </a:custGeom>
            <a:solidFill>
              <a:srgbClr val="97D5FF"/>
            </a:solidFill>
          </p:spPr>
          <p:txBody>
            <a:bodyPr wrap="square" lIns="0" tIns="0" rIns="0" bIns="0" rtlCol="0"/>
            <a:lstStyle/>
            <a:p>
              <a:endParaRPr>
                <a:cs typeface="B Nazanin" panose="00000400000000000000" pitchFamily="2" charset="-78"/>
              </a:endParaRPr>
            </a:p>
          </p:txBody>
        </p:sp>
        <p:sp>
          <p:nvSpPr>
            <p:cNvPr id="18" name="object 18"/>
            <p:cNvSpPr/>
            <p:nvPr/>
          </p:nvSpPr>
          <p:spPr>
            <a:xfrm>
              <a:off x="13059410" y="6629933"/>
              <a:ext cx="3368675" cy="2505075"/>
            </a:xfrm>
            <a:custGeom>
              <a:avLst/>
              <a:gdLst/>
              <a:ahLst/>
              <a:cxnLst/>
              <a:rect l="l" t="t" r="r" b="b"/>
              <a:pathLst>
                <a:path w="3368675" h="2505075">
                  <a:moveTo>
                    <a:pt x="982141" y="564870"/>
                  </a:moveTo>
                  <a:lnTo>
                    <a:pt x="979322" y="551167"/>
                  </a:lnTo>
                  <a:lnTo>
                    <a:pt x="971651" y="539889"/>
                  </a:lnTo>
                  <a:lnTo>
                    <a:pt x="960361" y="532231"/>
                  </a:lnTo>
                  <a:lnTo>
                    <a:pt x="946645" y="529412"/>
                  </a:lnTo>
                  <a:lnTo>
                    <a:pt x="911212" y="529412"/>
                  </a:lnTo>
                  <a:lnTo>
                    <a:pt x="911212" y="600329"/>
                  </a:lnTo>
                  <a:lnTo>
                    <a:pt x="911212" y="840409"/>
                  </a:lnTo>
                  <a:lnTo>
                    <a:pt x="360210" y="840409"/>
                  </a:lnTo>
                  <a:lnTo>
                    <a:pt x="360210" y="600329"/>
                  </a:lnTo>
                  <a:lnTo>
                    <a:pt x="911212" y="600329"/>
                  </a:lnTo>
                  <a:lnTo>
                    <a:pt x="911212" y="529412"/>
                  </a:lnTo>
                  <a:lnTo>
                    <a:pt x="324739" y="529412"/>
                  </a:lnTo>
                  <a:lnTo>
                    <a:pt x="311048" y="532231"/>
                  </a:lnTo>
                  <a:lnTo>
                    <a:pt x="299770" y="539889"/>
                  </a:lnTo>
                  <a:lnTo>
                    <a:pt x="292112" y="551167"/>
                  </a:lnTo>
                  <a:lnTo>
                    <a:pt x="289280" y="564870"/>
                  </a:lnTo>
                  <a:lnTo>
                    <a:pt x="289280" y="875842"/>
                  </a:lnTo>
                  <a:lnTo>
                    <a:pt x="292112" y="889546"/>
                  </a:lnTo>
                  <a:lnTo>
                    <a:pt x="299770" y="900823"/>
                  </a:lnTo>
                  <a:lnTo>
                    <a:pt x="311048" y="908456"/>
                  </a:lnTo>
                  <a:lnTo>
                    <a:pt x="324739" y="911263"/>
                  </a:lnTo>
                  <a:lnTo>
                    <a:pt x="946645" y="911263"/>
                  </a:lnTo>
                  <a:lnTo>
                    <a:pt x="949325" y="910120"/>
                  </a:lnTo>
                  <a:lnTo>
                    <a:pt x="961174" y="905014"/>
                  </a:lnTo>
                  <a:lnTo>
                    <a:pt x="971054" y="901547"/>
                  </a:lnTo>
                  <a:lnTo>
                    <a:pt x="971473" y="900595"/>
                  </a:lnTo>
                  <a:lnTo>
                    <a:pt x="972388" y="900201"/>
                  </a:lnTo>
                  <a:lnTo>
                    <a:pt x="975728" y="890714"/>
                  </a:lnTo>
                  <a:lnTo>
                    <a:pt x="982141" y="875842"/>
                  </a:lnTo>
                  <a:lnTo>
                    <a:pt x="982141" y="840409"/>
                  </a:lnTo>
                  <a:lnTo>
                    <a:pt x="982141" y="600329"/>
                  </a:lnTo>
                  <a:lnTo>
                    <a:pt x="982141" y="564870"/>
                  </a:lnTo>
                  <a:close/>
                </a:path>
                <a:path w="3368675" h="2505075">
                  <a:moveTo>
                    <a:pt x="2956395" y="1371015"/>
                  </a:moveTo>
                  <a:lnTo>
                    <a:pt x="2954655" y="1320647"/>
                  </a:lnTo>
                  <a:lnTo>
                    <a:pt x="2950083" y="1270787"/>
                  </a:lnTo>
                  <a:lnTo>
                    <a:pt x="2942704" y="1221524"/>
                  </a:lnTo>
                  <a:lnTo>
                    <a:pt x="2932620" y="1172972"/>
                  </a:lnTo>
                  <a:lnTo>
                    <a:pt x="2919869" y="1125220"/>
                  </a:lnTo>
                  <a:lnTo>
                    <a:pt x="2904515" y="1078395"/>
                  </a:lnTo>
                  <a:lnTo>
                    <a:pt x="2886621" y="1032586"/>
                  </a:lnTo>
                  <a:lnTo>
                    <a:pt x="2885541" y="1030224"/>
                  </a:lnTo>
                  <a:lnTo>
                    <a:pt x="2885541" y="1371015"/>
                  </a:lnTo>
                  <a:lnTo>
                    <a:pt x="2883827" y="1418920"/>
                  </a:lnTo>
                  <a:lnTo>
                    <a:pt x="2879293" y="1466354"/>
                  </a:lnTo>
                  <a:lnTo>
                    <a:pt x="2872003" y="1513205"/>
                  </a:lnTo>
                  <a:lnTo>
                    <a:pt x="2862046" y="1559344"/>
                  </a:lnTo>
                  <a:lnTo>
                    <a:pt x="2849473" y="1604670"/>
                  </a:lnTo>
                  <a:lnTo>
                    <a:pt x="2834348" y="1649082"/>
                  </a:lnTo>
                  <a:lnTo>
                    <a:pt x="2816745" y="1692465"/>
                  </a:lnTo>
                  <a:lnTo>
                    <a:pt x="2796730" y="1734705"/>
                  </a:lnTo>
                  <a:lnTo>
                    <a:pt x="2774365" y="1775701"/>
                  </a:lnTo>
                  <a:lnTo>
                    <a:pt x="2749727" y="1815325"/>
                  </a:lnTo>
                  <a:lnTo>
                    <a:pt x="2722867" y="1853476"/>
                  </a:lnTo>
                  <a:lnTo>
                    <a:pt x="2693873" y="1890052"/>
                  </a:lnTo>
                  <a:lnTo>
                    <a:pt x="2662783" y="1924939"/>
                  </a:lnTo>
                  <a:lnTo>
                    <a:pt x="2629700" y="1958022"/>
                  </a:lnTo>
                  <a:lnTo>
                    <a:pt x="2594660" y="1989188"/>
                  </a:lnTo>
                  <a:lnTo>
                    <a:pt x="2557742" y="2018347"/>
                  </a:lnTo>
                  <a:lnTo>
                    <a:pt x="2519019" y="2045360"/>
                  </a:lnTo>
                  <a:lnTo>
                    <a:pt x="2478557" y="2070138"/>
                  </a:lnTo>
                  <a:lnTo>
                    <a:pt x="2436406" y="2092553"/>
                  </a:lnTo>
                  <a:lnTo>
                    <a:pt x="2392654" y="2112518"/>
                  </a:lnTo>
                  <a:lnTo>
                    <a:pt x="2347201" y="2129942"/>
                  </a:lnTo>
                  <a:lnTo>
                    <a:pt x="2301125" y="2144407"/>
                  </a:lnTo>
                  <a:lnTo>
                    <a:pt x="2254529" y="2155952"/>
                  </a:lnTo>
                  <a:lnTo>
                    <a:pt x="2207539" y="2164600"/>
                  </a:lnTo>
                  <a:lnTo>
                    <a:pt x="2160320" y="2170379"/>
                  </a:lnTo>
                  <a:lnTo>
                    <a:pt x="2112962" y="2173325"/>
                  </a:lnTo>
                  <a:lnTo>
                    <a:pt x="2065629" y="2173478"/>
                  </a:lnTo>
                  <a:lnTo>
                    <a:pt x="2018436" y="2170861"/>
                  </a:lnTo>
                  <a:lnTo>
                    <a:pt x="1971509" y="2165527"/>
                  </a:lnTo>
                  <a:lnTo>
                    <a:pt x="1924989" y="2157488"/>
                  </a:lnTo>
                  <a:lnTo>
                    <a:pt x="1878990" y="2146770"/>
                  </a:lnTo>
                  <a:lnTo>
                    <a:pt x="1833676" y="2133435"/>
                  </a:lnTo>
                  <a:lnTo>
                    <a:pt x="1789137" y="2117496"/>
                  </a:lnTo>
                  <a:lnTo>
                    <a:pt x="1745538" y="2098992"/>
                  </a:lnTo>
                  <a:lnTo>
                    <a:pt x="1702993" y="2077948"/>
                  </a:lnTo>
                  <a:lnTo>
                    <a:pt x="1661629" y="2054402"/>
                  </a:lnTo>
                  <a:lnTo>
                    <a:pt x="1621586" y="2028380"/>
                  </a:lnTo>
                  <a:lnTo>
                    <a:pt x="1582991" y="1999932"/>
                  </a:lnTo>
                  <a:lnTo>
                    <a:pt x="1545971" y="1969084"/>
                  </a:lnTo>
                  <a:lnTo>
                    <a:pt x="1510665" y="1935861"/>
                  </a:lnTo>
                  <a:lnTo>
                    <a:pt x="1477543" y="1900542"/>
                  </a:lnTo>
                  <a:lnTo>
                    <a:pt x="1446885" y="1863432"/>
                  </a:lnTo>
                  <a:lnTo>
                    <a:pt x="1418729" y="1824672"/>
                  </a:lnTo>
                  <a:lnTo>
                    <a:pt x="1393088" y="1784400"/>
                  </a:lnTo>
                  <a:lnTo>
                    <a:pt x="1369999" y="1742757"/>
                  </a:lnTo>
                  <a:lnTo>
                    <a:pt x="1349463" y="1699895"/>
                  </a:lnTo>
                  <a:lnTo>
                    <a:pt x="1331518" y="1655940"/>
                  </a:lnTo>
                  <a:lnTo>
                    <a:pt x="1316189" y="1611058"/>
                  </a:lnTo>
                  <a:lnTo>
                    <a:pt x="1303502" y="1565376"/>
                  </a:lnTo>
                  <a:lnTo>
                    <a:pt x="1293507" y="1519237"/>
                  </a:lnTo>
                  <a:lnTo>
                    <a:pt x="1286103" y="1472222"/>
                  </a:lnTo>
                  <a:lnTo>
                    <a:pt x="1281455" y="1425016"/>
                  </a:lnTo>
                  <a:lnTo>
                    <a:pt x="1279525" y="1377594"/>
                  </a:lnTo>
                  <a:lnTo>
                    <a:pt x="1280350" y="1330109"/>
                  </a:lnTo>
                  <a:lnTo>
                    <a:pt x="1283957" y="1282674"/>
                  </a:lnTo>
                  <a:lnTo>
                    <a:pt x="1290345" y="1235456"/>
                  </a:lnTo>
                  <a:lnTo>
                    <a:pt x="1299565" y="1188580"/>
                  </a:lnTo>
                  <a:lnTo>
                    <a:pt x="1311617" y="1142212"/>
                  </a:lnTo>
                  <a:lnTo>
                    <a:pt x="1326540" y="1096479"/>
                  </a:lnTo>
                  <a:lnTo>
                    <a:pt x="1344345" y="1051534"/>
                  </a:lnTo>
                  <a:lnTo>
                    <a:pt x="1364818" y="1007973"/>
                  </a:lnTo>
                  <a:lnTo>
                    <a:pt x="1387741" y="966063"/>
                  </a:lnTo>
                  <a:lnTo>
                    <a:pt x="1413002" y="925868"/>
                  </a:lnTo>
                  <a:lnTo>
                    <a:pt x="1440484" y="887450"/>
                  </a:lnTo>
                  <a:lnTo>
                    <a:pt x="1470088" y="850887"/>
                  </a:lnTo>
                  <a:lnTo>
                    <a:pt x="1501686" y="816229"/>
                  </a:lnTo>
                  <a:lnTo>
                    <a:pt x="1535188" y="783539"/>
                  </a:lnTo>
                  <a:lnTo>
                    <a:pt x="1570456" y="752894"/>
                  </a:lnTo>
                  <a:lnTo>
                    <a:pt x="1607400" y="724344"/>
                  </a:lnTo>
                  <a:lnTo>
                    <a:pt x="1645907" y="697966"/>
                  </a:lnTo>
                  <a:lnTo>
                    <a:pt x="1685861" y="673823"/>
                  </a:lnTo>
                  <a:lnTo>
                    <a:pt x="1727136" y="651967"/>
                  </a:lnTo>
                  <a:lnTo>
                    <a:pt x="1769643" y="632485"/>
                  </a:lnTo>
                  <a:lnTo>
                    <a:pt x="1813267" y="615416"/>
                  </a:lnTo>
                  <a:lnTo>
                    <a:pt x="1857883" y="600849"/>
                  </a:lnTo>
                  <a:lnTo>
                    <a:pt x="1903387" y="588835"/>
                  </a:lnTo>
                  <a:lnTo>
                    <a:pt x="1949665" y="579437"/>
                  </a:lnTo>
                  <a:lnTo>
                    <a:pt x="1996617" y="572731"/>
                  </a:lnTo>
                  <a:lnTo>
                    <a:pt x="2044115" y="568769"/>
                  </a:lnTo>
                  <a:lnTo>
                    <a:pt x="2092058" y="567613"/>
                  </a:lnTo>
                  <a:lnTo>
                    <a:pt x="2140508" y="569442"/>
                  </a:lnTo>
                  <a:lnTo>
                    <a:pt x="2188527" y="574319"/>
                  </a:lnTo>
                  <a:lnTo>
                    <a:pt x="2236012" y="582142"/>
                  </a:lnTo>
                  <a:lnTo>
                    <a:pt x="2282825" y="592861"/>
                  </a:lnTo>
                  <a:lnTo>
                    <a:pt x="2328849" y="606374"/>
                  </a:lnTo>
                  <a:lnTo>
                    <a:pt x="2373960" y="622617"/>
                  </a:lnTo>
                  <a:lnTo>
                    <a:pt x="2418029" y="641515"/>
                  </a:lnTo>
                  <a:lnTo>
                    <a:pt x="2460917" y="662978"/>
                  </a:lnTo>
                  <a:lnTo>
                    <a:pt x="2502522" y="686943"/>
                  </a:lnTo>
                  <a:lnTo>
                    <a:pt x="2542692" y="713308"/>
                  </a:lnTo>
                  <a:lnTo>
                    <a:pt x="2581338" y="742022"/>
                  </a:lnTo>
                  <a:lnTo>
                    <a:pt x="2618295" y="772998"/>
                  </a:lnTo>
                  <a:lnTo>
                    <a:pt x="2653461" y="806157"/>
                  </a:lnTo>
                  <a:lnTo>
                    <a:pt x="2686685" y="841552"/>
                  </a:lnTo>
                  <a:lnTo>
                    <a:pt x="2717469" y="878814"/>
                  </a:lnTo>
                  <a:lnTo>
                    <a:pt x="2745790" y="917803"/>
                  </a:lnTo>
                  <a:lnTo>
                    <a:pt x="2771610" y="958354"/>
                  </a:lnTo>
                  <a:lnTo>
                    <a:pt x="2794889" y="1000353"/>
                  </a:lnTo>
                  <a:lnTo>
                    <a:pt x="2815590" y="1043647"/>
                  </a:lnTo>
                  <a:lnTo>
                    <a:pt x="2833700" y="1088085"/>
                  </a:lnTo>
                  <a:lnTo>
                    <a:pt x="2849156" y="1133538"/>
                  </a:lnTo>
                  <a:lnTo>
                    <a:pt x="2861932" y="1179868"/>
                  </a:lnTo>
                  <a:lnTo>
                    <a:pt x="2871990" y="1226921"/>
                  </a:lnTo>
                  <a:lnTo>
                    <a:pt x="2879306" y="1274546"/>
                  </a:lnTo>
                  <a:lnTo>
                    <a:pt x="2883839" y="1322628"/>
                  </a:lnTo>
                  <a:lnTo>
                    <a:pt x="2885541" y="1371015"/>
                  </a:lnTo>
                  <a:lnTo>
                    <a:pt x="2885541" y="1030224"/>
                  </a:lnTo>
                  <a:lnTo>
                    <a:pt x="2866250" y="987907"/>
                  </a:lnTo>
                  <a:lnTo>
                    <a:pt x="2843466" y="944460"/>
                  </a:lnTo>
                  <a:lnTo>
                    <a:pt x="2818320" y="902360"/>
                  </a:lnTo>
                  <a:lnTo>
                    <a:pt x="2790888" y="861682"/>
                  </a:lnTo>
                  <a:lnTo>
                    <a:pt x="2761221" y="822566"/>
                  </a:lnTo>
                  <a:lnTo>
                    <a:pt x="2729395" y="785088"/>
                  </a:lnTo>
                  <a:lnTo>
                    <a:pt x="2695448" y="749376"/>
                  </a:lnTo>
                  <a:lnTo>
                    <a:pt x="2659456" y="715518"/>
                  </a:lnTo>
                  <a:lnTo>
                    <a:pt x="2621483" y="683641"/>
                  </a:lnTo>
                  <a:lnTo>
                    <a:pt x="2581579" y="653821"/>
                  </a:lnTo>
                  <a:lnTo>
                    <a:pt x="2539809" y="626186"/>
                  </a:lnTo>
                  <a:lnTo>
                    <a:pt x="2496286" y="600849"/>
                  </a:lnTo>
                  <a:lnTo>
                    <a:pt x="2453094" y="578942"/>
                  </a:lnTo>
                  <a:lnTo>
                    <a:pt x="2427122" y="567613"/>
                  </a:lnTo>
                  <a:lnTo>
                    <a:pt x="2409075" y="559739"/>
                  </a:lnTo>
                  <a:lnTo>
                    <a:pt x="2363978" y="543064"/>
                  </a:lnTo>
                  <a:lnTo>
                    <a:pt x="2318270" y="529043"/>
                  </a:lnTo>
                  <a:lnTo>
                    <a:pt x="2271966" y="517626"/>
                  </a:lnTo>
                  <a:lnTo>
                    <a:pt x="2225167" y="508787"/>
                  </a:lnTo>
                  <a:lnTo>
                    <a:pt x="2178012" y="502513"/>
                  </a:lnTo>
                  <a:lnTo>
                    <a:pt x="2130628" y="498805"/>
                  </a:lnTo>
                  <a:lnTo>
                    <a:pt x="2083130" y="497636"/>
                  </a:lnTo>
                  <a:lnTo>
                    <a:pt x="2035632" y="499008"/>
                  </a:lnTo>
                  <a:lnTo>
                    <a:pt x="1988286" y="502894"/>
                  </a:lnTo>
                  <a:lnTo>
                    <a:pt x="1941182" y="509295"/>
                  </a:lnTo>
                  <a:lnTo>
                    <a:pt x="1894459" y="518198"/>
                  </a:lnTo>
                  <a:lnTo>
                    <a:pt x="1848243" y="529577"/>
                  </a:lnTo>
                  <a:lnTo>
                    <a:pt x="1802663" y="543433"/>
                  </a:lnTo>
                  <a:lnTo>
                    <a:pt x="1757819" y="559739"/>
                  </a:lnTo>
                  <a:lnTo>
                    <a:pt x="1713852" y="578510"/>
                  </a:lnTo>
                  <a:lnTo>
                    <a:pt x="1670875" y="599706"/>
                  </a:lnTo>
                  <a:lnTo>
                    <a:pt x="1629029" y="623328"/>
                  </a:lnTo>
                  <a:lnTo>
                    <a:pt x="1588414" y="649351"/>
                  </a:lnTo>
                  <a:lnTo>
                    <a:pt x="1549501" y="677532"/>
                  </a:lnTo>
                  <a:lnTo>
                    <a:pt x="1512443" y="707694"/>
                  </a:lnTo>
                  <a:lnTo>
                    <a:pt x="1477276" y="739736"/>
                  </a:lnTo>
                  <a:lnTo>
                    <a:pt x="1444066" y="773557"/>
                  </a:lnTo>
                  <a:lnTo>
                    <a:pt x="1412836" y="809053"/>
                  </a:lnTo>
                  <a:lnTo>
                    <a:pt x="1383639" y="846099"/>
                  </a:lnTo>
                  <a:lnTo>
                    <a:pt x="1356525" y="884605"/>
                  </a:lnTo>
                  <a:lnTo>
                    <a:pt x="1331531" y="924471"/>
                  </a:lnTo>
                  <a:lnTo>
                    <a:pt x="1308696" y="965568"/>
                  </a:lnTo>
                  <a:lnTo>
                    <a:pt x="1288084" y="1007808"/>
                  </a:lnTo>
                  <a:lnTo>
                    <a:pt x="1269733" y="1051090"/>
                  </a:lnTo>
                  <a:lnTo>
                    <a:pt x="1253667" y="1095286"/>
                  </a:lnTo>
                  <a:lnTo>
                    <a:pt x="1239964" y="1140307"/>
                  </a:lnTo>
                  <a:lnTo>
                    <a:pt x="1228648" y="1186040"/>
                  </a:lnTo>
                  <a:lnTo>
                    <a:pt x="1219758" y="1232382"/>
                  </a:lnTo>
                  <a:lnTo>
                    <a:pt x="1213358" y="1279232"/>
                  </a:lnTo>
                  <a:lnTo>
                    <a:pt x="1209484" y="1326464"/>
                  </a:lnTo>
                  <a:lnTo>
                    <a:pt x="1208265" y="1371003"/>
                  </a:lnTo>
                  <a:lnTo>
                    <a:pt x="1208278" y="1377594"/>
                  </a:lnTo>
                  <a:lnTo>
                    <a:pt x="1209484" y="1421714"/>
                  </a:lnTo>
                  <a:lnTo>
                    <a:pt x="1213459" y="1469504"/>
                  </a:lnTo>
                  <a:lnTo>
                    <a:pt x="1220444" y="1519047"/>
                  </a:lnTo>
                  <a:lnTo>
                    <a:pt x="1230325" y="1568107"/>
                  </a:lnTo>
                  <a:lnTo>
                    <a:pt x="1242936" y="1616024"/>
                  </a:lnTo>
                  <a:lnTo>
                    <a:pt x="1258227" y="1662899"/>
                  </a:lnTo>
                  <a:lnTo>
                    <a:pt x="1276108" y="1708658"/>
                  </a:lnTo>
                  <a:lnTo>
                    <a:pt x="1296504" y="1753184"/>
                  </a:lnTo>
                  <a:lnTo>
                    <a:pt x="1319339" y="1796415"/>
                  </a:lnTo>
                  <a:lnTo>
                    <a:pt x="1344510" y="1838261"/>
                  </a:lnTo>
                  <a:lnTo>
                    <a:pt x="1371942" y="1878609"/>
                  </a:lnTo>
                  <a:lnTo>
                    <a:pt x="1401559" y="1917382"/>
                  </a:lnTo>
                  <a:lnTo>
                    <a:pt x="1433283" y="1954504"/>
                  </a:lnTo>
                  <a:lnTo>
                    <a:pt x="1467015" y="1989861"/>
                  </a:lnTo>
                  <a:lnTo>
                    <a:pt x="1502676" y="2023389"/>
                  </a:lnTo>
                  <a:lnTo>
                    <a:pt x="1540192" y="2054987"/>
                  </a:lnTo>
                  <a:lnTo>
                    <a:pt x="1579460" y="2084565"/>
                  </a:lnTo>
                  <a:lnTo>
                    <a:pt x="1620431" y="2112035"/>
                  </a:lnTo>
                  <a:lnTo>
                    <a:pt x="1663001" y="2137308"/>
                  </a:lnTo>
                  <a:lnTo>
                    <a:pt x="1707083" y="2160282"/>
                  </a:lnTo>
                  <a:lnTo>
                    <a:pt x="1752600" y="2180894"/>
                  </a:lnTo>
                  <a:lnTo>
                    <a:pt x="1797646" y="2198230"/>
                  </a:lnTo>
                  <a:lnTo>
                    <a:pt x="1843468" y="2212797"/>
                  </a:lnTo>
                  <a:lnTo>
                    <a:pt x="1889950" y="2224633"/>
                  </a:lnTo>
                  <a:lnTo>
                    <a:pt x="1936940" y="2233777"/>
                  </a:lnTo>
                  <a:lnTo>
                    <a:pt x="1984324" y="2240242"/>
                  </a:lnTo>
                  <a:lnTo>
                    <a:pt x="2031974" y="2244052"/>
                  </a:lnTo>
                  <a:lnTo>
                    <a:pt x="2079739" y="2245233"/>
                  </a:lnTo>
                  <a:lnTo>
                    <a:pt x="2127491" y="2243823"/>
                  </a:lnTo>
                  <a:lnTo>
                    <a:pt x="2175116" y="2239835"/>
                  </a:lnTo>
                  <a:lnTo>
                    <a:pt x="2222462" y="2233307"/>
                  </a:lnTo>
                  <a:lnTo>
                    <a:pt x="2269413" y="2224265"/>
                  </a:lnTo>
                  <a:lnTo>
                    <a:pt x="2315832" y="2212733"/>
                  </a:lnTo>
                  <a:lnTo>
                    <a:pt x="2361577" y="2198738"/>
                  </a:lnTo>
                  <a:lnTo>
                    <a:pt x="2406523" y="2182291"/>
                  </a:lnTo>
                  <a:lnTo>
                    <a:pt x="2427109" y="2173478"/>
                  </a:lnTo>
                  <a:lnTo>
                    <a:pt x="2450554" y="2163445"/>
                  </a:lnTo>
                  <a:lnTo>
                    <a:pt x="2493505" y="2142198"/>
                  </a:lnTo>
                  <a:lnTo>
                    <a:pt x="2535275" y="2118601"/>
                  </a:lnTo>
                  <a:lnTo>
                    <a:pt x="2575712" y="2092667"/>
                  </a:lnTo>
                  <a:lnTo>
                    <a:pt x="2616606" y="2062975"/>
                  </a:lnTo>
                  <a:lnTo>
                    <a:pt x="2655455" y="2031072"/>
                  </a:lnTo>
                  <a:lnTo>
                    <a:pt x="2692196" y="1997100"/>
                  </a:lnTo>
                  <a:lnTo>
                    <a:pt x="2726804" y="1961172"/>
                  </a:lnTo>
                  <a:lnTo>
                    <a:pt x="2759202" y="1923415"/>
                  </a:lnTo>
                  <a:lnTo>
                    <a:pt x="2789339" y="1883930"/>
                  </a:lnTo>
                  <a:lnTo>
                    <a:pt x="2817164" y="1842858"/>
                  </a:lnTo>
                  <a:lnTo>
                    <a:pt x="2842628" y="1800313"/>
                  </a:lnTo>
                  <a:lnTo>
                    <a:pt x="2865666" y="1756410"/>
                  </a:lnTo>
                  <a:lnTo>
                    <a:pt x="2886240" y="1711286"/>
                  </a:lnTo>
                  <a:lnTo>
                    <a:pt x="2904274" y="1665046"/>
                  </a:lnTo>
                  <a:lnTo>
                    <a:pt x="2919730" y="1617802"/>
                  </a:lnTo>
                  <a:lnTo>
                    <a:pt x="2932557" y="1569707"/>
                  </a:lnTo>
                  <a:lnTo>
                    <a:pt x="2942691" y="1520850"/>
                  </a:lnTo>
                  <a:lnTo>
                    <a:pt x="2950070" y="1471371"/>
                  </a:lnTo>
                  <a:lnTo>
                    <a:pt x="2954629" y="1421714"/>
                  </a:lnTo>
                  <a:lnTo>
                    <a:pt x="2955213" y="1405280"/>
                  </a:lnTo>
                  <a:lnTo>
                    <a:pt x="2956395" y="1371015"/>
                  </a:lnTo>
                  <a:close/>
                </a:path>
                <a:path w="3368675" h="2505075">
                  <a:moveTo>
                    <a:pt x="3368611" y="2209177"/>
                  </a:moveTo>
                  <a:lnTo>
                    <a:pt x="3368586" y="512953"/>
                  </a:lnTo>
                  <a:lnTo>
                    <a:pt x="3364941" y="463753"/>
                  </a:lnTo>
                  <a:lnTo>
                    <a:pt x="3353930" y="416839"/>
                  </a:lnTo>
                  <a:lnTo>
                    <a:pt x="3335591" y="373214"/>
                  </a:lnTo>
                  <a:lnTo>
                    <a:pt x="3309963" y="333552"/>
                  </a:lnTo>
                  <a:lnTo>
                    <a:pt x="3308769" y="332282"/>
                  </a:lnTo>
                  <a:lnTo>
                    <a:pt x="3308769" y="2269185"/>
                  </a:lnTo>
                  <a:lnTo>
                    <a:pt x="3297707" y="2243544"/>
                  </a:lnTo>
                  <a:lnTo>
                    <a:pt x="3291636" y="2289441"/>
                  </a:lnTo>
                  <a:lnTo>
                    <a:pt x="3276066" y="2330996"/>
                  </a:lnTo>
                  <a:lnTo>
                    <a:pt x="3252165" y="2367153"/>
                  </a:lnTo>
                  <a:lnTo>
                    <a:pt x="3221063" y="2396960"/>
                  </a:lnTo>
                  <a:lnTo>
                    <a:pt x="3183890" y="2419451"/>
                  </a:lnTo>
                  <a:lnTo>
                    <a:pt x="3141802" y="2433663"/>
                  </a:lnTo>
                  <a:lnTo>
                    <a:pt x="3095904" y="2438603"/>
                  </a:lnTo>
                  <a:lnTo>
                    <a:pt x="292252" y="2438603"/>
                  </a:lnTo>
                  <a:lnTo>
                    <a:pt x="248373" y="2436164"/>
                  </a:lnTo>
                  <a:lnTo>
                    <a:pt x="206654" y="2427592"/>
                  </a:lnTo>
                  <a:lnTo>
                    <a:pt x="167500" y="2411044"/>
                  </a:lnTo>
                  <a:lnTo>
                    <a:pt x="131318" y="2384641"/>
                  </a:lnTo>
                  <a:lnTo>
                    <a:pt x="99555" y="2345207"/>
                  </a:lnTo>
                  <a:lnTo>
                    <a:pt x="81267" y="2301151"/>
                  </a:lnTo>
                  <a:lnTo>
                    <a:pt x="72923" y="2253767"/>
                  </a:lnTo>
                  <a:lnTo>
                    <a:pt x="70929" y="2204326"/>
                  </a:lnTo>
                  <a:lnTo>
                    <a:pt x="70967" y="545045"/>
                  </a:lnTo>
                  <a:lnTo>
                    <a:pt x="71742" y="504532"/>
                  </a:lnTo>
                  <a:lnTo>
                    <a:pt x="76149" y="463511"/>
                  </a:lnTo>
                  <a:lnTo>
                    <a:pt x="87058" y="423748"/>
                  </a:lnTo>
                  <a:lnTo>
                    <a:pt x="107378" y="384670"/>
                  </a:lnTo>
                  <a:lnTo>
                    <a:pt x="142836" y="346303"/>
                  </a:lnTo>
                  <a:lnTo>
                    <a:pt x="186347" y="321208"/>
                  </a:lnTo>
                  <a:lnTo>
                    <a:pt x="235178" y="307530"/>
                  </a:lnTo>
                  <a:lnTo>
                    <a:pt x="286562" y="303377"/>
                  </a:lnTo>
                  <a:lnTo>
                    <a:pt x="324739" y="303377"/>
                  </a:lnTo>
                  <a:lnTo>
                    <a:pt x="946645" y="303377"/>
                  </a:lnTo>
                  <a:lnTo>
                    <a:pt x="3092424" y="303377"/>
                  </a:lnTo>
                  <a:lnTo>
                    <a:pt x="3139859" y="308267"/>
                  </a:lnTo>
                  <a:lnTo>
                    <a:pt x="3183293" y="322516"/>
                  </a:lnTo>
                  <a:lnTo>
                    <a:pt x="3221583" y="345478"/>
                  </a:lnTo>
                  <a:lnTo>
                    <a:pt x="3253575" y="376529"/>
                  </a:lnTo>
                  <a:lnTo>
                    <a:pt x="3278111" y="415023"/>
                  </a:lnTo>
                  <a:lnTo>
                    <a:pt x="3294037" y="460324"/>
                  </a:lnTo>
                  <a:lnTo>
                    <a:pt x="3298914" y="516293"/>
                  </a:lnTo>
                  <a:lnTo>
                    <a:pt x="3298253" y="545045"/>
                  </a:lnTo>
                  <a:lnTo>
                    <a:pt x="3297682" y="572731"/>
                  </a:lnTo>
                  <a:lnTo>
                    <a:pt x="3297682" y="2243417"/>
                  </a:lnTo>
                  <a:lnTo>
                    <a:pt x="3297707" y="2243544"/>
                  </a:lnTo>
                  <a:lnTo>
                    <a:pt x="3308769" y="2269185"/>
                  </a:lnTo>
                  <a:lnTo>
                    <a:pt x="3308769" y="332282"/>
                  </a:lnTo>
                  <a:lnTo>
                    <a:pt x="3281603" y="303377"/>
                  </a:lnTo>
                  <a:lnTo>
                    <a:pt x="3236823" y="268782"/>
                  </a:lnTo>
                  <a:lnTo>
                    <a:pt x="3193351" y="248589"/>
                  </a:lnTo>
                  <a:lnTo>
                    <a:pt x="3146120" y="236969"/>
                  </a:lnTo>
                  <a:lnTo>
                    <a:pt x="3096577" y="231724"/>
                  </a:lnTo>
                  <a:lnTo>
                    <a:pt x="3046145" y="230682"/>
                  </a:lnTo>
                  <a:lnTo>
                    <a:pt x="2948368" y="232460"/>
                  </a:lnTo>
                  <a:lnTo>
                    <a:pt x="983246" y="232460"/>
                  </a:lnTo>
                  <a:lnTo>
                    <a:pt x="983424" y="226720"/>
                  </a:lnTo>
                  <a:lnTo>
                    <a:pt x="985202" y="181000"/>
                  </a:lnTo>
                  <a:lnTo>
                    <a:pt x="984389" y="134162"/>
                  </a:lnTo>
                  <a:lnTo>
                    <a:pt x="977912" y="89573"/>
                  </a:lnTo>
                  <a:lnTo>
                    <a:pt x="971016" y="71945"/>
                  </a:lnTo>
                  <a:lnTo>
                    <a:pt x="962672" y="50584"/>
                  </a:lnTo>
                  <a:lnTo>
                    <a:pt x="935583" y="20586"/>
                  </a:lnTo>
                  <a:lnTo>
                    <a:pt x="911199" y="10363"/>
                  </a:lnTo>
                  <a:lnTo>
                    <a:pt x="911199" y="232460"/>
                  </a:lnTo>
                  <a:lnTo>
                    <a:pt x="360210" y="232460"/>
                  </a:lnTo>
                  <a:lnTo>
                    <a:pt x="360108" y="148005"/>
                  </a:lnTo>
                  <a:lnTo>
                    <a:pt x="359816" y="127711"/>
                  </a:lnTo>
                  <a:lnTo>
                    <a:pt x="362534" y="100926"/>
                  </a:lnTo>
                  <a:lnTo>
                    <a:pt x="374142" y="80238"/>
                  </a:lnTo>
                  <a:lnTo>
                    <a:pt x="400456" y="71945"/>
                  </a:lnTo>
                  <a:lnTo>
                    <a:pt x="869518" y="71945"/>
                  </a:lnTo>
                  <a:lnTo>
                    <a:pt x="895489" y="79209"/>
                  </a:lnTo>
                  <a:lnTo>
                    <a:pt x="907656" y="97675"/>
                  </a:lnTo>
                  <a:lnTo>
                    <a:pt x="911186" y="122275"/>
                  </a:lnTo>
                  <a:lnTo>
                    <a:pt x="911199" y="232460"/>
                  </a:lnTo>
                  <a:lnTo>
                    <a:pt x="911199" y="10363"/>
                  </a:lnTo>
                  <a:lnTo>
                    <a:pt x="893572" y="2959"/>
                  </a:lnTo>
                  <a:lnTo>
                    <a:pt x="873417" y="406"/>
                  </a:lnTo>
                  <a:lnTo>
                    <a:pt x="852563" y="0"/>
                  </a:lnTo>
                  <a:lnTo>
                    <a:pt x="811339" y="1041"/>
                  </a:lnTo>
                  <a:lnTo>
                    <a:pt x="398297" y="1041"/>
                  </a:lnTo>
                  <a:lnTo>
                    <a:pt x="354571" y="8445"/>
                  </a:lnTo>
                  <a:lnTo>
                    <a:pt x="304050" y="58978"/>
                  </a:lnTo>
                  <a:lnTo>
                    <a:pt x="292798" y="96329"/>
                  </a:lnTo>
                  <a:lnTo>
                    <a:pt x="287921" y="137858"/>
                  </a:lnTo>
                  <a:lnTo>
                    <a:pt x="287197" y="180670"/>
                  </a:lnTo>
                  <a:lnTo>
                    <a:pt x="288391" y="221894"/>
                  </a:lnTo>
                  <a:lnTo>
                    <a:pt x="288645" y="232460"/>
                  </a:lnTo>
                  <a:lnTo>
                    <a:pt x="271957" y="232460"/>
                  </a:lnTo>
                  <a:lnTo>
                    <a:pt x="225831" y="236232"/>
                  </a:lnTo>
                  <a:lnTo>
                    <a:pt x="181635" y="247269"/>
                  </a:lnTo>
                  <a:lnTo>
                    <a:pt x="140258" y="265150"/>
                  </a:lnTo>
                  <a:lnTo>
                    <a:pt x="102565" y="289496"/>
                  </a:lnTo>
                  <a:lnTo>
                    <a:pt x="69418" y="319900"/>
                  </a:lnTo>
                  <a:lnTo>
                    <a:pt x="41694" y="355930"/>
                  </a:lnTo>
                  <a:lnTo>
                    <a:pt x="20269" y="397205"/>
                  </a:lnTo>
                  <a:lnTo>
                    <a:pt x="8267" y="435483"/>
                  </a:lnTo>
                  <a:lnTo>
                    <a:pt x="2273" y="473989"/>
                  </a:lnTo>
                  <a:lnTo>
                    <a:pt x="203" y="512953"/>
                  </a:lnTo>
                  <a:lnTo>
                    <a:pt x="0" y="2209177"/>
                  </a:lnTo>
                  <a:lnTo>
                    <a:pt x="2362" y="2261908"/>
                  </a:lnTo>
                  <a:lnTo>
                    <a:pt x="11099" y="2313140"/>
                  </a:lnTo>
                  <a:lnTo>
                    <a:pt x="28536" y="2361895"/>
                  </a:lnTo>
                  <a:lnTo>
                    <a:pt x="57023" y="2407666"/>
                  </a:lnTo>
                  <a:lnTo>
                    <a:pt x="92811" y="2444877"/>
                  </a:lnTo>
                  <a:lnTo>
                    <a:pt x="133896" y="2473477"/>
                  </a:lnTo>
                  <a:lnTo>
                    <a:pt x="179298" y="2493645"/>
                  </a:lnTo>
                  <a:lnTo>
                    <a:pt x="225920" y="2505075"/>
                  </a:lnTo>
                  <a:lnTo>
                    <a:pt x="3146120" y="2505075"/>
                  </a:lnTo>
                  <a:lnTo>
                    <a:pt x="3190786" y="2493162"/>
                  </a:lnTo>
                  <a:lnTo>
                    <a:pt x="3232785" y="2473744"/>
                  </a:lnTo>
                  <a:lnTo>
                    <a:pt x="3270440" y="2447760"/>
                  </a:lnTo>
                  <a:lnTo>
                    <a:pt x="3279800" y="2438603"/>
                  </a:lnTo>
                  <a:lnTo>
                    <a:pt x="3303041" y="2415895"/>
                  </a:lnTo>
                  <a:lnTo>
                    <a:pt x="3329876" y="2378837"/>
                  </a:lnTo>
                  <a:lnTo>
                    <a:pt x="3350209" y="2337295"/>
                  </a:lnTo>
                  <a:lnTo>
                    <a:pt x="3363353" y="2291943"/>
                  </a:lnTo>
                  <a:lnTo>
                    <a:pt x="3368573" y="2243556"/>
                  </a:lnTo>
                  <a:lnTo>
                    <a:pt x="3368611" y="2209177"/>
                  </a:lnTo>
                  <a:close/>
                </a:path>
              </a:pathLst>
            </a:custGeom>
            <a:solidFill>
              <a:srgbClr val="414141"/>
            </a:solidFill>
          </p:spPr>
          <p:txBody>
            <a:bodyPr wrap="square" lIns="0" tIns="0" rIns="0" bIns="0" rtlCol="0"/>
            <a:lstStyle/>
            <a:p>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2232" y="3263900"/>
            <a:ext cx="13137648" cy="936154"/>
          </a:xfrm>
          <a:prstGeom prst="rect">
            <a:avLst/>
          </a:prstGeom>
        </p:spPr>
        <p:txBody>
          <a:bodyPr vert="horz" wrap="square" lIns="0" tIns="12700" rIns="0" bIns="0" rtlCol="0">
            <a:spAutoFit/>
          </a:bodyPr>
          <a:lstStyle/>
          <a:p>
            <a:pPr marL="1288415" marR="5080" indent="-1276350" rtl="1">
              <a:lnSpc>
                <a:spcPct val="100000"/>
              </a:lnSpc>
              <a:spcBef>
                <a:spcPts val="100"/>
              </a:spcBef>
            </a:pPr>
            <a:r>
              <a:rPr lang="fa-IR" spc="110" dirty="0">
                <a:cs typeface="B Nazanin" panose="00000400000000000000" pitchFamily="2" charset="-78"/>
              </a:rPr>
              <a:t>قالب های رایگان برای تمام نیازهای ارائه شما</a:t>
            </a:r>
            <a:endParaRPr spc="265" dirty="0">
              <a:cs typeface="B Nazanin" panose="00000400000000000000" pitchFamily="2" charset="-78"/>
            </a:endParaRPr>
          </a:p>
        </p:txBody>
      </p:sp>
      <p:sp>
        <p:nvSpPr>
          <p:cNvPr id="11" name="object 11"/>
          <p:cNvSpPr txBox="1"/>
          <p:nvPr/>
        </p:nvSpPr>
        <p:spPr>
          <a:xfrm>
            <a:off x="533401" y="5801359"/>
            <a:ext cx="7127084" cy="1376659"/>
          </a:xfrm>
          <a:prstGeom prst="rect">
            <a:avLst/>
          </a:prstGeom>
        </p:spPr>
        <p:txBody>
          <a:bodyPr vert="horz" wrap="square" lIns="0" tIns="28575" rIns="0" bIns="0" rtlCol="0">
            <a:spAutoFit/>
          </a:bodyPr>
          <a:lstStyle/>
          <a:p>
            <a:pPr marL="480695" marR="5080" indent="-468630" algn="r" rtl="1">
              <a:lnSpc>
                <a:spcPts val="3529"/>
              </a:lnSpc>
              <a:spcBef>
                <a:spcPts val="225"/>
              </a:spcBef>
            </a:pPr>
            <a:r>
              <a:rPr lang="fa-IR" sz="2950" spc="-145" dirty="0">
                <a:solidFill>
                  <a:srgbClr val="414141"/>
                </a:solidFill>
                <a:latin typeface="Tahoma"/>
                <a:cs typeface="B Nazanin" panose="00000400000000000000" pitchFamily="2" charset="-78"/>
              </a:rPr>
              <a:t>با استفاده از قالب پاورپوینت عکاسی مدل، شما قادر خواهید بود با ارائه‌ی حرفه‌ای و متحرک، تصاویر خود را به صورت جذاب و جذاب در قالب ارائه کنید</a:t>
            </a:r>
            <a:endParaRPr lang="en-US" sz="2950" dirty="0">
              <a:latin typeface="Tahoma"/>
              <a:cs typeface="B Nazanin" panose="00000400000000000000" pitchFamily="2" charset="-78"/>
            </a:endParaRPr>
          </a:p>
        </p:txBody>
      </p:sp>
      <p:sp>
        <p:nvSpPr>
          <p:cNvPr id="12" name="object 12"/>
          <p:cNvSpPr txBox="1"/>
          <p:nvPr/>
        </p:nvSpPr>
        <p:spPr>
          <a:xfrm>
            <a:off x="3752198" y="8058784"/>
            <a:ext cx="3857625" cy="928458"/>
          </a:xfrm>
          <a:prstGeom prst="rect">
            <a:avLst/>
          </a:prstGeom>
        </p:spPr>
        <p:txBody>
          <a:bodyPr vert="horz" wrap="square" lIns="0" tIns="29209" rIns="0" bIns="0" rtlCol="0">
            <a:spAutoFit/>
          </a:bodyPr>
          <a:lstStyle/>
          <a:p>
            <a:pPr marL="339090" marR="5080" indent="-327025" algn="r" rtl="1">
              <a:lnSpc>
                <a:spcPts val="3529"/>
              </a:lnSpc>
              <a:spcBef>
                <a:spcPts val="229"/>
              </a:spcBef>
            </a:pPr>
            <a:r>
              <a:rPr lang="en-US" sz="2950" spc="-730" dirty="0">
                <a:solidFill>
                  <a:srgbClr val="414141"/>
                </a:solidFill>
                <a:latin typeface="Tahoma"/>
                <a:cs typeface="B Nazanin" panose="00000400000000000000" pitchFamily="2" charset="-78"/>
              </a:rPr>
              <a:t>1</a:t>
            </a:r>
            <a:r>
              <a:rPr lang="en-US" sz="2950" spc="130" dirty="0">
                <a:solidFill>
                  <a:srgbClr val="414141"/>
                </a:solidFill>
                <a:latin typeface="Tahoma"/>
                <a:cs typeface="B Nazanin" panose="00000400000000000000" pitchFamily="2" charset="-78"/>
              </a:rPr>
              <a:t>00</a:t>
            </a:r>
            <a:r>
              <a:rPr lang="en-US" sz="2950" spc="-390" dirty="0">
                <a:solidFill>
                  <a:srgbClr val="414141"/>
                </a:solidFill>
                <a:latin typeface="Tahoma"/>
                <a:cs typeface="B Nazanin" panose="00000400000000000000" pitchFamily="2" charset="-78"/>
              </a:rPr>
              <a:t>%</a:t>
            </a:r>
            <a:r>
              <a:rPr lang="en-US" sz="2950" spc="-225" dirty="0">
                <a:solidFill>
                  <a:srgbClr val="414141"/>
                </a:solidFill>
                <a:latin typeface="Tahoma"/>
                <a:cs typeface="B Nazanin" panose="00000400000000000000" pitchFamily="2" charset="-78"/>
              </a:rPr>
              <a:t> </a:t>
            </a:r>
            <a:r>
              <a:rPr lang="fa-IR" sz="2950" spc="-135" dirty="0">
                <a:solidFill>
                  <a:srgbClr val="414141"/>
                </a:solidFill>
                <a:latin typeface="Tahoma"/>
                <a:cs typeface="B Nazanin" panose="00000400000000000000" pitchFamily="2" charset="-78"/>
              </a:rPr>
              <a:t>رایگان برای شخصی </a:t>
            </a:r>
          </a:p>
          <a:p>
            <a:pPr marL="339090" marR="5080" indent="-327025" algn="r" rtl="1">
              <a:lnSpc>
                <a:spcPts val="3529"/>
              </a:lnSpc>
              <a:spcBef>
                <a:spcPts val="229"/>
              </a:spcBef>
            </a:pPr>
            <a:r>
              <a:rPr lang="fa-IR" sz="2950" spc="-45" dirty="0">
                <a:solidFill>
                  <a:srgbClr val="414141"/>
                </a:solidFill>
                <a:latin typeface="Tahoma"/>
                <a:cs typeface="B Nazanin" panose="00000400000000000000" pitchFamily="2" charset="-78"/>
              </a:rPr>
              <a:t>یا استفاده تجاری</a:t>
            </a:r>
            <a:endParaRPr lang="en-US" sz="2950" dirty="0">
              <a:latin typeface="Tahoma"/>
              <a:cs typeface="B Nazanin" panose="00000400000000000000" pitchFamily="2" charset="-78"/>
            </a:endParaRPr>
          </a:p>
        </p:txBody>
      </p:sp>
      <p:sp>
        <p:nvSpPr>
          <p:cNvPr id="13" name="object 13"/>
          <p:cNvSpPr txBox="1"/>
          <p:nvPr/>
        </p:nvSpPr>
        <p:spPr>
          <a:xfrm>
            <a:off x="10624923" y="5161897"/>
            <a:ext cx="6402204" cy="2695931"/>
          </a:xfrm>
          <a:prstGeom prst="rect">
            <a:avLst/>
          </a:prstGeom>
        </p:spPr>
        <p:txBody>
          <a:bodyPr vert="horz" wrap="square" lIns="0" tIns="28575" rIns="0" bIns="0" rtlCol="0">
            <a:spAutoFit/>
          </a:bodyPr>
          <a:lstStyle/>
          <a:p>
            <a:pPr marL="688975" marR="5080" indent="-676910" algn="r" rtl="1">
              <a:lnSpc>
                <a:spcPct val="150000"/>
              </a:lnSpc>
              <a:spcBef>
                <a:spcPts val="225"/>
              </a:spcBef>
            </a:pPr>
            <a:r>
              <a:rPr lang="fa-IR" sz="2950" spc="-114" dirty="0">
                <a:solidFill>
                  <a:srgbClr val="414141"/>
                </a:solidFill>
                <a:latin typeface="Tahoma"/>
                <a:cs typeface="B Nazanin" panose="00000400000000000000" pitchFamily="2" charset="-78"/>
              </a:rPr>
              <a:t>با استفاده از قالب پاورپوینت عکاسی مدل، شما قادر خواهید بود با ارائه‌ی حرفه‌ای و متحرک، تصاویر خود را به صورت جذاب و جذاب در قالب ارائه کنید</a:t>
            </a:r>
            <a:endParaRPr sz="2950" dirty="0">
              <a:latin typeface="Tahoma"/>
              <a:cs typeface="B Nazanin" panose="00000400000000000000" pitchFamily="2" charset="-78"/>
            </a:endParaRPr>
          </a:p>
        </p:txBody>
      </p:sp>
      <p:sp>
        <p:nvSpPr>
          <p:cNvPr id="14" name="object 14"/>
          <p:cNvSpPr txBox="1"/>
          <p:nvPr/>
        </p:nvSpPr>
        <p:spPr>
          <a:xfrm>
            <a:off x="9144000" y="8058784"/>
            <a:ext cx="6402203" cy="1826140"/>
          </a:xfrm>
          <a:prstGeom prst="rect">
            <a:avLst/>
          </a:prstGeom>
        </p:spPr>
        <p:txBody>
          <a:bodyPr vert="horz" wrap="square" lIns="0" tIns="29209" rIns="0" bIns="0" rtlCol="0">
            <a:spAutoFit/>
          </a:bodyPr>
          <a:lstStyle/>
          <a:p>
            <a:pPr marL="315595" marR="5080" indent="-303530" algn="r" rtl="1">
              <a:lnSpc>
                <a:spcPts val="3529"/>
              </a:lnSpc>
              <a:spcBef>
                <a:spcPts val="229"/>
              </a:spcBef>
            </a:pPr>
            <a:r>
              <a:rPr lang="fa-IR" sz="2950" spc="-30" dirty="0">
                <a:solidFill>
                  <a:srgbClr val="414141"/>
                </a:solidFill>
                <a:latin typeface="Tahoma"/>
                <a:cs typeface="B Nazanin" panose="00000400000000000000" pitchFamily="2" charset="-78"/>
              </a:rPr>
              <a:t>با استفاده از قالب پاورپوینت عکاسی مدل، شما قادر خواهید بود با ارائه‌ی حرفه‌ای و متحرک، تصاویر خود را به صورت جذاب و جذاب در قالب ارائه کنید</a:t>
            </a:r>
            <a:endParaRPr sz="2950" dirty="0">
              <a:latin typeface="Tahoma"/>
              <a:cs typeface="B Nazanin" panose="00000400000000000000" pitchFamily="2" charset="-78"/>
            </a:endParaRPr>
          </a:p>
        </p:txBody>
      </p:sp>
      <p:sp>
        <p:nvSpPr>
          <p:cNvPr id="15" name="object 15"/>
          <p:cNvSpPr/>
          <p:nvPr/>
        </p:nvSpPr>
        <p:spPr>
          <a:xfrm>
            <a:off x="8418804" y="6674306"/>
            <a:ext cx="1447800" cy="1447800"/>
          </a:xfrm>
          <a:custGeom>
            <a:avLst/>
            <a:gdLst/>
            <a:ahLst/>
            <a:cxnLst/>
            <a:rect l="l" t="t" r="r" b="b"/>
            <a:pathLst>
              <a:path w="1447800" h="1447800">
                <a:moveTo>
                  <a:pt x="632650" y="727062"/>
                </a:moveTo>
                <a:lnTo>
                  <a:pt x="628853" y="708406"/>
                </a:lnTo>
                <a:lnTo>
                  <a:pt x="618515" y="693204"/>
                </a:lnTo>
                <a:lnTo>
                  <a:pt x="603135" y="682967"/>
                </a:lnTo>
                <a:lnTo>
                  <a:pt x="584276" y="679221"/>
                </a:lnTo>
                <a:lnTo>
                  <a:pt x="48387" y="679221"/>
                </a:lnTo>
                <a:lnTo>
                  <a:pt x="29514" y="682967"/>
                </a:lnTo>
                <a:lnTo>
                  <a:pt x="14147" y="693204"/>
                </a:lnTo>
                <a:lnTo>
                  <a:pt x="3797" y="708406"/>
                </a:lnTo>
                <a:lnTo>
                  <a:pt x="0" y="727062"/>
                </a:lnTo>
                <a:lnTo>
                  <a:pt x="3797" y="745718"/>
                </a:lnTo>
                <a:lnTo>
                  <a:pt x="14147" y="760920"/>
                </a:lnTo>
                <a:lnTo>
                  <a:pt x="29514" y="771144"/>
                </a:lnTo>
                <a:lnTo>
                  <a:pt x="48387" y="774890"/>
                </a:lnTo>
                <a:lnTo>
                  <a:pt x="584276" y="774890"/>
                </a:lnTo>
                <a:lnTo>
                  <a:pt x="603135" y="771144"/>
                </a:lnTo>
                <a:lnTo>
                  <a:pt x="618515" y="760920"/>
                </a:lnTo>
                <a:lnTo>
                  <a:pt x="628853" y="745718"/>
                </a:lnTo>
                <a:lnTo>
                  <a:pt x="632650" y="727062"/>
                </a:lnTo>
                <a:close/>
              </a:path>
              <a:path w="1447800" h="1447800">
                <a:moveTo>
                  <a:pt x="672401" y="823518"/>
                </a:moveTo>
                <a:lnTo>
                  <a:pt x="668972" y="805459"/>
                </a:lnTo>
                <a:lnTo>
                  <a:pt x="658456" y="789584"/>
                </a:lnTo>
                <a:lnTo>
                  <a:pt x="642581" y="779068"/>
                </a:lnTo>
                <a:lnTo>
                  <a:pt x="624522" y="775639"/>
                </a:lnTo>
                <a:lnTo>
                  <a:pt x="606412" y="779272"/>
                </a:lnTo>
                <a:lnTo>
                  <a:pt x="590423" y="789965"/>
                </a:lnTo>
                <a:lnTo>
                  <a:pt x="211505" y="1168895"/>
                </a:lnTo>
                <a:lnTo>
                  <a:pt x="200812" y="1184884"/>
                </a:lnTo>
                <a:lnTo>
                  <a:pt x="197180" y="1202982"/>
                </a:lnTo>
                <a:lnTo>
                  <a:pt x="200609" y="1221054"/>
                </a:lnTo>
                <a:lnTo>
                  <a:pt x="211124" y="1236929"/>
                </a:lnTo>
                <a:lnTo>
                  <a:pt x="226987" y="1247432"/>
                </a:lnTo>
                <a:lnTo>
                  <a:pt x="245059" y="1250873"/>
                </a:lnTo>
                <a:lnTo>
                  <a:pt x="263169" y="1247228"/>
                </a:lnTo>
                <a:lnTo>
                  <a:pt x="279158" y="1236548"/>
                </a:lnTo>
                <a:lnTo>
                  <a:pt x="658075" y="857618"/>
                </a:lnTo>
                <a:lnTo>
                  <a:pt x="668769" y="841629"/>
                </a:lnTo>
                <a:lnTo>
                  <a:pt x="672401" y="823518"/>
                </a:lnTo>
                <a:close/>
              </a:path>
              <a:path w="1447800" h="1447800">
                <a:moveTo>
                  <a:pt x="672401" y="627138"/>
                </a:moveTo>
                <a:lnTo>
                  <a:pt x="279158" y="214122"/>
                </a:lnTo>
                <a:lnTo>
                  <a:pt x="245059" y="199796"/>
                </a:lnTo>
                <a:lnTo>
                  <a:pt x="226987" y="203225"/>
                </a:lnTo>
                <a:lnTo>
                  <a:pt x="211124" y="213741"/>
                </a:lnTo>
                <a:lnTo>
                  <a:pt x="200609" y="229603"/>
                </a:lnTo>
                <a:lnTo>
                  <a:pt x="197180" y="247675"/>
                </a:lnTo>
                <a:lnTo>
                  <a:pt x="200812" y="265785"/>
                </a:lnTo>
                <a:lnTo>
                  <a:pt x="211505" y="281774"/>
                </a:lnTo>
                <a:lnTo>
                  <a:pt x="590423" y="660692"/>
                </a:lnTo>
                <a:lnTo>
                  <a:pt x="606412" y="671385"/>
                </a:lnTo>
                <a:lnTo>
                  <a:pt x="624522" y="675017"/>
                </a:lnTo>
                <a:lnTo>
                  <a:pt x="642581" y="671588"/>
                </a:lnTo>
                <a:lnTo>
                  <a:pt x="658456" y="661073"/>
                </a:lnTo>
                <a:lnTo>
                  <a:pt x="668972" y="645210"/>
                </a:lnTo>
                <a:lnTo>
                  <a:pt x="672401" y="627138"/>
                </a:lnTo>
                <a:close/>
              </a:path>
              <a:path w="1447800" h="1447800">
                <a:moveTo>
                  <a:pt x="771372" y="866317"/>
                </a:moveTo>
                <a:lnTo>
                  <a:pt x="767626" y="847458"/>
                </a:lnTo>
                <a:lnTo>
                  <a:pt x="757389" y="832078"/>
                </a:lnTo>
                <a:lnTo>
                  <a:pt x="742188" y="821728"/>
                </a:lnTo>
                <a:lnTo>
                  <a:pt x="723531" y="817943"/>
                </a:lnTo>
                <a:lnTo>
                  <a:pt x="704875" y="821728"/>
                </a:lnTo>
                <a:lnTo>
                  <a:pt x="689673" y="832078"/>
                </a:lnTo>
                <a:lnTo>
                  <a:pt x="679437" y="847458"/>
                </a:lnTo>
                <a:lnTo>
                  <a:pt x="675690" y="866317"/>
                </a:lnTo>
                <a:lnTo>
                  <a:pt x="675690" y="1402207"/>
                </a:lnTo>
                <a:lnTo>
                  <a:pt x="679437" y="1421066"/>
                </a:lnTo>
                <a:lnTo>
                  <a:pt x="689673" y="1436446"/>
                </a:lnTo>
                <a:lnTo>
                  <a:pt x="704875" y="1446796"/>
                </a:lnTo>
                <a:lnTo>
                  <a:pt x="709828" y="1447800"/>
                </a:lnTo>
                <a:lnTo>
                  <a:pt x="737235" y="1447800"/>
                </a:lnTo>
                <a:lnTo>
                  <a:pt x="742188" y="1446796"/>
                </a:lnTo>
                <a:lnTo>
                  <a:pt x="757389" y="1436446"/>
                </a:lnTo>
                <a:lnTo>
                  <a:pt x="767626" y="1421066"/>
                </a:lnTo>
                <a:lnTo>
                  <a:pt x="771372" y="1402207"/>
                </a:lnTo>
                <a:lnTo>
                  <a:pt x="771372" y="866317"/>
                </a:lnTo>
                <a:close/>
              </a:path>
              <a:path w="1447800" h="1447800">
                <a:moveTo>
                  <a:pt x="773645" y="48374"/>
                </a:moveTo>
                <a:lnTo>
                  <a:pt x="769899" y="29514"/>
                </a:lnTo>
                <a:lnTo>
                  <a:pt x="759663" y="14135"/>
                </a:lnTo>
                <a:lnTo>
                  <a:pt x="744461" y="3784"/>
                </a:lnTo>
                <a:lnTo>
                  <a:pt x="725805" y="0"/>
                </a:lnTo>
                <a:lnTo>
                  <a:pt x="707148" y="3784"/>
                </a:lnTo>
                <a:lnTo>
                  <a:pt x="691946" y="14135"/>
                </a:lnTo>
                <a:lnTo>
                  <a:pt x="681710" y="29514"/>
                </a:lnTo>
                <a:lnTo>
                  <a:pt x="677964" y="48374"/>
                </a:lnTo>
                <a:lnTo>
                  <a:pt x="677964" y="584263"/>
                </a:lnTo>
                <a:lnTo>
                  <a:pt x="681710" y="603135"/>
                </a:lnTo>
                <a:lnTo>
                  <a:pt x="691946" y="618502"/>
                </a:lnTo>
                <a:lnTo>
                  <a:pt x="707148" y="628853"/>
                </a:lnTo>
                <a:lnTo>
                  <a:pt x="725805" y="632637"/>
                </a:lnTo>
                <a:lnTo>
                  <a:pt x="744461" y="628853"/>
                </a:lnTo>
                <a:lnTo>
                  <a:pt x="759663" y="618502"/>
                </a:lnTo>
                <a:lnTo>
                  <a:pt x="769899" y="603135"/>
                </a:lnTo>
                <a:lnTo>
                  <a:pt x="773645" y="584263"/>
                </a:lnTo>
                <a:lnTo>
                  <a:pt x="773645" y="48374"/>
                </a:lnTo>
                <a:close/>
              </a:path>
              <a:path w="1447800" h="1447800">
                <a:moveTo>
                  <a:pt x="1249235" y="1207058"/>
                </a:moveTo>
                <a:lnTo>
                  <a:pt x="855980" y="794042"/>
                </a:lnTo>
                <a:lnTo>
                  <a:pt x="821880" y="779716"/>
                </a:lnTo>
                <a:lnTo>
                  <a:pt x="803821" y="783145"/>
                </a:lnTo>
                <a:lnTo>
                  <a:pt x="787946" y="793661"/>
                </a:lnTo>
                <a:lnTo>
                  <a:pt x="777430" y="809523"/>
                </a:lnTo>
                <a:lnTo>
                  <a:pt x="774001" y="827595"/>
                </a:lnTo>
                <a:lnTo>
                  <a:pt x="777633" y="845705"/>
                </a:lnTo>
                <a:lnTo>
                  <a:pt x="788327" y="861695"/>
                </a:lnTo>
                <a:lnTo>
                  <a:pt x="1167257" y="1240612"/>
                </a:lnTo>
                <a:lnTo>
                  <a:pt x="1183246" y="1251305"/>
                </a:lnTo>
                <a:lnTo>
                  <a:pt x="1201343" y="1254937"/>
                </a:lnTo>
                <a:lnTo>
                  <a:pt x="1219415" y="1251508"/>
                </a:lnTo>
                <a:lnTo>
                  <a:pt x="1235290" y="1240993"/>
                </a:lnTo>
                <a:lnTo>
                  <a:pt x="1245793" y="1225118"/>
                </a:lnTo>
                <a:lnTo>
                  <a:pt x="1249235" y="1207058"/>
                </a:lnTo>
                <a:close/>
              </a:path>
              <a:path w="1447800" h="1447800">
                <a:moveTo>
                  <a:pt x="1252410" y="246786"/>
                </a:moveTo>
                <a:lnTo>
                  <a:pt x="1248981" y="228714"/>
                </a:lnTo>
                <a:lnTo>
                  <a:pt x="1238465" y="212852"/>
                </a:lnTo>
                <a:lnTo>
                  <a:pt x="1222603" y="202336"/>
                </a:lnTo>
                <a:lnTo>
                  <a:pt x="1204531" y="198907"/>
                </a:lnTo>
                <a:lnTo>
                  <a:pt x="1186421" y="202539"/>
                </a:lnTo>
                <a:lnTo>
                  <a:pt x="1170432" y="213233"/>
                </a:lnTo>
                <a:lnTo>
                  <a:pt x="791514" y="592150"/>
                </a:lnTo>
                <a:lnTo>
                  <a:pt x="780821" y="608139"/>
                </a:lnTo>
                <a:lnTo>
                  <a:pt x="777189" y="626249"/>
                </a:lnTo>
                <a:lnTo>
                  <a:pt x="780618" y="644321"/>
                </a:lnTo>
                <a:lnTo>
                  <a:pt x="791133" y="660184"/>
                </a:lnTo>
                <a:lnTo>
                  <a:pt x="806996" y="670699"/>
                </a:lnTo>
                <a:lnTo>
                  <a:pt x="825068" y="674128"/>
                </a:lnTo>
                <a:lnTo>
                  <a:pt x="843178" y="670496"/>
                </a:lnTo>
                <a:lnTo>
                  <a:pt x="859167" y="659803"/>
                </a:lnTo>
                <a:lnTo>
                  <a:pt x="1238084" y="280885"/>
                </a:lnTo>
                <a:lnTo>
                  <a:pt x="1248778" y="264896"/>
                </a:lnTo>
                <a:lnTo>
                  <a:pt x="1252410" y="246786"/>
                </a:lnTo>
                <a:close/>
              </a:path>
              <a:path w="1447800" h="1447800">
                <a:moveTo>
                  <a:pt x="1447723" y="715251"/>
                </a:moveTo>
                <a:lnTo>
                  <a:pt x="1446796" y="710679"/>
                </a:lnTo>
                <a:lnTo>
                  <a:pt x="1436446" y="695477"/>
                </a:lnTo>
                <a:lnTo>
                  <a:pt x="1421079" y="685241"/>
                </a:lnTo>
                <a:lnTo>
                  <a:pt x="1402207" y="681494"/>
                </a:lnTo>
                <a:lnTo>
                  <a:pt x="866317" y="681494"/>
                </a:lnTo>
                <a:lnTo>
                  <a:pt x="847458" y="685241"/>
                </a:lnTo>
                <a:lnTo>
                  <a:pt x="832078" y="695477"/>
                </a:lnTo>
                <a:lnTo>
                  <a:pt x="821740" y="710679"/>
                </a:lnTo>
                <a:lnTo>
                  <a:pt x="817943" y="729335"/>
                </a:lnTo>
                <a:lnTo>
                  <a:pt x="821740" y="747979"/>
                </a:lnTo>
                <a:lnTo>
                  <a:pt x="832078" y="763181"/>
                </a:lnTo>
                <a:lnTo>
                  <a:pt x="847458" y="773417"/>
                </a:lnTo>
                <a:lnTo>
                  <a:pt x="866317" y="777163"/>
                </a:lnTo>
                <a:lnTo>
                  <a:pt x="1402207" y="777163"/>
                </a:lnTo>
                <a:lnTo>
                  <a:pt x="1421079" y="773417"/>
                </a:lnTo>
                <a:lnTo>
                  <a:pt x="1436446" y="763181"/>
                </a:lnTo>
                <a:lnTo>
                  <a:pt x="1446796" y="747979"/>
                </a:lnTo>
                <a:lnTo>
                  <a:pt x="1447723" y="743407"/>
                </a:lnTo>
                <a:lnTo>
                  <a:pt x="1447723" y="715251"/>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16" name="object 16"/>
          <p:cNvSpPr/>
          <p:nvPr/>
        </p:nvSpPr>
        <p:spPr>
          <a:xfrm>
            <a:off x="1032231" y="552450"/>
            <a:ext cx="1497330" cy="1536700"/>
          </a:xfrm>
          <a:custGeom>
            <a:avLst/>
            <a:gdLst/>
            <a:ahLst/>
            <a:cxnLst/>
            <a:rect l="l" t="t" r="r" b="b"/>
            <a:pathLst>
              <a:path w="1497330" h="1536700">
                <a:moveTo>
                  <a:pt x="167041" y="12699"/>
                </a:moveTo>
                <a:lnTo>
                  <a:pt x="4000" y="12699"/>
                </a:lnTo>
                <a:lnTo>
                  <a:pt x="6224" y="0"/>
                </a:lnTo>
                <a:lnTo>
                  <a:pt x="164814" y="0"/>
                </a:lnTo>
                <a:lnTo>
                  <a:pt x="167041" y="12699"/>
                </a:lnTo>
                <a:close/>
              </a:path>
              <a:path w="1497330" h="1536700">
                <a:moveTo>
                  <a:pt x="1492750" y="12699"/>
                </a:moveTo>
                <a:lnTo>
                  <a:pt x="1329728" y="12699"/>
                </a:lnTo>
                <a:lnTo>
                  <a:pt x="1331954" y="0"/>
                </a:lnTo>
                <a:lnTo>
                  <a:pt x="1490524" y="0"/>
                </a:lnTo>
                <a:lnTo>
                  <a:pt x="1492750" y="12699"/>
                </a:lnTo>
                <a:close/>
              </a:path>
              <a:path w="1497330" h="1536700">
                <a:moveTo>
                  <a:pt x="171051" y="25399"/>
                </a:moveTo>
                <a:lnTo>
                  <a:pt x="42" y="25399"/>
                </a:lnTo>
                <a:lnTo>
                  <a:pt x="851" y="12699"/>
                </a:lnTo>
                <a:lnTo>
                  <a:pt x="170216" y="12699"/>
                </a:lnTo>
                <a:lnTo>
                  <a:pt x="171051" y="25399"/>
                </a:lnTo>
                <a:close/>
              </a:path>
              <a:path w="1497330" h="1536700">
                <a:moveTo>
                  <a:pt x="1496743" y="25399"/>
                </a:moveTo>
                <a:lnTo>
                  <a:pt x="1325742" y="25399"/>
                </a:lnTo>
                <a:lnTo>
                  <a:pt x="1326565" y="12699"/>
                </a:lnTo>
                <a:lnTo>
                  <a:pt x="1495917" y="12699"/>
                </a:lnTo>
                <a:lnTo>
                  <a:pt x="1496743" y="25399"/>
                </a:lnTo>
                <a:close/>
              </a:path>
              <a:path w="1497330" h="1536700">
                <a:moveTo>
                  <a:pt x="61477" y="139699"/>
                </a:moveTo>
                <a:lnTo>
                  <a:pt x="0" y="139699"/>
                </a:lnTo>
                <a:lnTo>
                  <a:pt x="0" y="25399"/>
                </a:lnTo>
                <a:lnTo>
                  <a:pt x="171084" y="25399"/>
                </a:lnTo>
                <a:lnTo>
                  <a:pt x="170272" y="38099"/>
                </a:lnTo>
                <a:lnTo>
                  <a:pt x="164895" y="38099"/>
                </a:lnTo>
                <a:lnTo>
                  <a:pt x="159151" y="50799"/>
                </a:lnTo>
                <a:lnTo>
                  <a:pt x="61477" y="50799"/>
                </a:lnTo>
                <a:lnTo>
                  <a:pt x="61477" y="139699"/>
                </a:lnTo>
                <a:close/>
              </a:path>
              <a:path w="1497330" h="1536700">
                <a:moveTo>
                  <a:pt x="1496812" y="139699"/>
                </a:moveTo>
                <a:lnTo>
                  <a:pt x="1435334" y="139699"/>
                </a:lnTo>
                <a:lnTo>
                  <a:pt x="1435334" y="50799"/>
                </a:lnTo>
                <a:lnTo>
                  <a:pt x="1337623" y="50799"/>
                </a:lnTo>
                <a:lnTo>
                  <a:pt x="1331871" y="38099"/>
                </a:lnTo>
                <a:lnTo>
                  <a:pt x="1326508" y="38099"/>
                </a:lnTo>
                <a:lnTo>
                  <a:pt x="1325709" y="25399"/>
                </a:lnTo>
                <a:lnTo>
                  <a:pt x="1496812" y="25399"/>
                </a:lnTo>
                <a:lnTo>
                  <a:pt x="1496812" y="139699"/>
                </a:lnTo>
                <a:close/>
              </a:path>
              <a:path w="1497330" h="1536700">
                <a:moveTo>
                  <a:pt x="795935" y="126999"/>
                </a:moveTo>
                <a:lnTo>
                  <a:pt x="700863" y="126999"/>
                </a:lnTo>
                <a:lnTo>
                  <a:pt x="716691" y="114299"/>
                </a:lnTo>
                <a:lnTo>
                  <a:pt x="780111" y="114299"/>
                </a:lnTo>
                <a:lnTo>
                  <a:pt x="795935" y="126999"/>
                </a:lnTo>
                <a:close/>
              </a:path>
              <a:path w="1497330" h="1536700">
                <a:moveTo>
                  <a:pt x="889975" y="139699"/>
                </a:moveTo>
                <a:lnTo>
                  <a:pt x="606787" y="139699"/>
                </a:lnTo>
                <a:lnTo>
                  <a:pt x="622311" y="126999"/>
                </a:lnTo>
                <a:lnTo>
                  <a:pt x="874458" y="126999"/>
                </a:lnTo>
                <a:lnTo>
                  <a:pt x="889975" y="139699"/>
                </a:lnTo>
                <a:close/>
              </a:path>
              <a:path w="1497330" h="1536700">
                <a:moveTo>
                  <a:pt x="57421" y="152399"/>
                </a:moveTo>
                <a:lnTo>
                  <a:pt x="3963" y="152399"/>
                </a:lnTo>
                <a:lnTo>
                  <a:pt x="824" y="139699"/>
                </a:lnTo>
                <a:lnTo>
                  <a:pt x="60587" y="139699"/>
                </a:lnTo>
                <a:lnTo>
                  <a:pt x="57421" y="152399"/>
                </a:lnTo>
                <a:close/>
              </a:path>
              <a:path w="1497330" h="1536700">
                <a:moveTo>
                  <a:pt x="935960" y="152399"/>
                </a:moveTo>
                <a:lnTo>
                  <a:pt x="560783" y="152399"/>
                </a:lnTo>
                <a:lnTo>
                  <a:pt x="576023" y="139699"/>
                </a:lnTo>
                <a:lnTo>
                  <a:pt x="920727" y="139699"/>
                </a:lnTo>
                <a:lnTo>
                  <a:pt x="935960" y="152399"/>
                </a:lnTo>
                <a:close/>
              </a:path>
              <a:path w="1497330" h="1536700">
                <a:moveTo>
                  <a:pt x="1492912" y="152399"/>
                </a:moveTo>
                <a:lnTo>
                  <a:pt x="1439234" y="152399"/>
                </a:lnTo>
                <a:lnTo>
                  <a:pt x="1436114" y="139699"/>
                </a:lnTo>
                <a:lnTo>
                  <a:pt x="1496032" y="139699"/>
                </a:lnTo>
                <a:lnTo>
                  <a:pt x="1492912" y="152399"/>
                </a:lnTo>
                <a:close/>
              </a:path>
              <a:path w="1497330" h="1536700">
                <a:moveTo>
                  <a:pt x="49460" y="165099"/>
                </a:moveTo>
                <a:lnTo>
                  <a:pt x="11939" y="165099"/>
                </a:lnTo>
                <a:lnTo>
                  <a:pt x="6185" y="152399"/>
                </a:lnTo>
                <a:lnTo>
                  <a:pt x="55196" y="152399"/>
                </a:lnTo>
                <a:lnTo>
                  <a:pt x="49460" y="165099"/>
                </a:lnTo>
                <a:close/>
              </a:path>
              <a:path w="1497330" h="1536700">
                <a:moveTo>
                  <a:pt x="980928" y="165099"/>
                </a:moveTo>
                <a:lnTo>
                  <a:pt x="515795" y="165099"/>
                </a:lnTo>
                <a:lnTo>
                  <a:pt x="530660" y="152399"/>
                </a:lnTo>
                <a:lnTo>
                  <a:pt x="966070" y="152399"/>
                </a:lnTo>
                <a:lnTo>
                  <a:pt x="980928" y="165099"/>
                </a:lnTo>
                <a:close/>
              </a:path>
              <a:path w="1497330" h="1536700">
                <a:moveTo>
                  <a:pt x="1484926" y="165099"/>
                </a:moveTo>
                <a:lnTo>
                  <a:pt x="1447219" y="165099"/>
                </a:lnTo>
                <a:lnTo>
                  <a:pt x="1441455" y="152399"/>
                </a:lnTo>
                <a:lnTo>
                  <a:pt x="1490691" y="152399"/>
                </a:lnTo>
                <a:lnTo>
                  <a:pt x="1484926" y="165099"/>
                </a:lnTo>
                <a:close/>
              </a:path>
              <a:path w="1497330" h="1536700">
                <a:moveTo>
                  <a:pt x="1010232" y="177799"/>
                </a:moveTo>
                <a:lnTo>
                  <a:pt x="486477" y="177799"/>
                </a:lnTo>
                <a:lnTo>
                  <a:pt x="501061" y="165099"/>
                </a:lnTo>
                <a:lnTo>
                  <a:pt x="995654" y="165099"/>
                </a:lnTo>
                <a:lnTo>
                  <a:pt x="1010232" y="177799"/>
                </a:lnTo>
                <a:close/>
              </a:path>
              <a:path w="1497330" h="1536700">
                <a:moveTo>
                  <a:pt x="1038889" y="190499"/>
                </a:moveTo>
                <a:lnTo>
                  <a:pt x="457807" y="190499"/>
                </a:lnTo>
                <a:lnTo>
                  <a:pt x="472059" y="177799"/>
                </a:lnTo>
                <a:lnTo>
                  <a:pt x="1024644" y="177799"/>
                </a:lnTo>
                <a:lnTo>
                  <a:pt x="1038889" y="190499"/>
                </a:lnTo>
                <a:close/>
              </a:path>
              <a:path w="1497330" h="1536700">
                <a:moveTo>
                  <a:pt x="1080558" y="215899"/>
                </a:moveTo>
                <a:lnTo>
                  <a:pt x="416120" y="215899"/>
                </a:lnTo>
                <a:lnTo>
                  <a:pt x="429821" y="203199"/>
                </a:lnTo>
                <a:lnTo>
                  <a:pt x="443723" y="190499"/>
                </a:lnTo>
                <a:lnTo>
                  <a:pt x="1052968" y="190499"/>
                </a:lnTo>
                <a:lnTo>
                  <a:pt x="1066863" y="203199"/>
                </a:lnTo>
                <a:lnTo>
                  <a:pt x="1080558" y="215899"/>
                </a:lnTo>
                <a:close/>
              </a:path>
              <a:path w="1497330" h="1536700">
                <a:moveTo>
                  <a:pt x="1120428" y="241299"/>
                </a:moveTo>
                <a:lnTo>
                  <a:pt x="376233" y="241299"/>
                </a:lnTo>
                <a:lnTo>
                  <a:pt x="389318" y="228599"/>
                </a:lnTo>
                <a:lnTo>
                  <a:pt x="402619" y="215899"/>
                </a:lnTo>
                <a:lnTo>
                  <a:pt x="1094054" y="215899"/>
                </a:lnTo>
                <a:lnTo>
                  <a:pt x="1107349" y="228599"/>
                </a:lnTo>
                <a:lnTo>
                  <a:pt x="1120428" y="241299"/>
                </a:lnTo>
                <a:close/>
              </a:path>
              <a:path w="1497330" h="1536700">
                <a:moveTo>
                  <a:pt x="1182289" y="292099"/>
                </a:moveTo>
                <a:lnTo>
                  <a:pt x="314350" y="292099"/>
                </a:lnTo>
                <a:lnTo>
                  <a:pt x="326230" y="279399"/>
                </a:lnTo>
                <a:lnTo>
                  <a:pt x="338372" y="266699"/>
                </a:lnTo>
                <a:lnTo>
                  <a:pt x="350760" y="253999"/>
                </a:lnTo>
                <a:lnTo>
                  <a:pt x="363381" y="241299"/>
                </a:lnTo>
                <a:lnTo>
                  <a:pt x="1133276" y="241299"/>
                </a:lnTo>
                <a:lnTo>
                  <a:pt x="1145891" y="253999"/>
                </a:lnTo>
                <a:lnTo>
                  <a:pt x="1158275" y="266699"/>
                </a:lnTo>
                <a:lnTo>
                  <a:pt x="1170413" y="279399"/>
                </a:lnTo>
                <a:lnTo>
                  <a:pt x="1182289" y="292099"/>
                </a:lnTo>
                <a:close/>
              </a:path>
              <a:path w="1497330" h="1536700">
                <a:moveTo>
                  <a:pt x="1237834" y="1193799"/>
                </a:moveTo>
                <a:lnTo>
                  <a:pt x="259012" y="1193799"/>
                </a:lnTo>
                <a:lnTo>
                  <a:pt x="248796" y="1181099"/>
                </a:lnTo>
                <a:lnTo>
                  <a:pt x="219987" y="1142999"/>
                </a:lnTo>
                <a:lnTo>
                  <a:pt x="194036" y="1092199"/>
                </a:lnTo>
                <a:lnTo>
                  <a:pt x="186051" y="1079499"/>
                </a:lnTo>
                <a:lnTo>
                  <a:pt x="164134" y="1041399"/>
                </a:lnTo>
                <a:lnTo>
                  <a:pt x="145386" y="1003299"/>
                </a:lnTo>
                <a:lnTo>
                  <a:pt x="139860" y="977899"/>
                </a:lnTo>
                <a:lnTo>
                  <a:pt x="134700" y="965199"/>
                </a:lnTo>
                <a:lnTo>
                  <a:pt x="129908" y="952499"/>
                </a:lnTo>
                <a:lnTo>
                  <a:pt x="125488" y="939799"/>
                </a:lnTo>
                <a:lnTo>
                  <a:pt x="121446" y="927099"/>
                </a:lnTo>
                <a:lnTo>
                  <a:pt x="117781" y="901699"/>
                </a:lnTo>
                <a:lnTo>
                  <a:pt x="114495" y="888999"/>
                </a:lnTo>
                <a:lnTo>
                  <a:pt x="111590" y="876299"/>
                </a:lnTo>
                <a:lnTo>
                  <a:pt x="109070" y="863599"/>
                </a:lnTo>
                <a:lnTo>
                  <a:pt x="106935" y="850899"/>
                </a:lnTo>
                <a:lnTo>
                  <a:pt x="105186" y="825499"/>
                </a:lnTo>
                <a:lnTo>
                  <a:pt x="103824" y="812799"/>
                </a:lnTo>
                <a:lnTo>
                  <a:pt x="102851" y="800099"/>
                </a:lnTo>
                <a:lnTo>
                  <a:pt x="102267" y="787399"/>
                </a:lnTo>
                <a:lnTo>
                  <a:pt x="102072" y="761999"/>
                </a:lnTo>
                <a:lnTo>
                  <a:pt x="102267" y="749299"/>
                </a:lnTo>
                <a:lnTo>
                  <a:pt x="102850" y="736599"/>
                </a:lnTo>
                <a:lnTo>
                  <a:pt x="103822" y="723899"/>
                </a:lnTo>
                <a:lnTo>
                  <a:pt x="105184" y="698499"/>
                </a:lnTo>
                <a:lnTo>
                  <a:pt x="106932" y="685799"/>
                </a:lnTo>
                <a:lnTo>
                  <a:pt x="109066" y="673099"/>
                </a:lnTo>
                <a:lnTo>
                  <a:pt x="111585" y="660399"/>
                </a:lnTo>
                <a:lnTo>
                  <a:pt x="114489" y="634999"/>
                </a:lnTo>
                <a:lnTo>
                  <a:pt x="117775" y="622299"/>
                </a:lnTo>
                <a:lnTo>
                  <a:pt x="121439" y="609599"/>
                </a:lnTo>
                <a:lnTo>
                  <a:pt x="125481" y="596899"/>
                </a:lnTo>
                <a:lnTo>
                  <a:pt x="129900" y="584199"/>
                </a:lnTo>
                <a:lnTo>
                  <a:pt x="134692" y="558799"/>
                </a:lnTo>
                <a:lnTo>
                  <a:pt x="151268" y="520699"/>
                </a:lnTo>
                <a:lnTo>
                  <a:pt x="164123" y="495299"/>
                </a:lnTo>
                <a:lnTo>
                  <a:pt x="171078" y="469899"/>
                </a:lnTo>
                <a:lnTo>
                  <a:pt x="194022" y="431799"/>
                </a:lnTo>
                <a:lnTo>
                  <a:pt x="219971" y="393699"/>
                </a:lnTo>
                <a:lnTo>
                  <a:pt x="248778" y="355599"/>
                </a:lnTo>
                <a:lnTo>
                  <a:pt x="280292" y="317499"/>
                </a:lnTo>
                <a:lnTo>
                  <a:pt x="302731" y="292099"/>
                </a:lnTo>
                <a:lnTo>
                  <a:pt x="1193904" y="292099"/>
                </a:lnTo>
                <a:lnTo>
                  <a:pt x="1227129" y="330199"/>
                </a:lnTo>
                <a:lnTo>
                  <a:pt x="1257761" y="368299"/>
                </a:lnTo>
                <a:lnTo>
                  <a:pt x="1285629" y="406399"/>
                </a:lnTo>
                <a:lnTo>
                  <a:pt x="1310592" y="444499"/>
                </a:lnTo>
                <a:lnTo>
                  <a:pt x="1332516" y="495299"/>
                </a:lnTo>
                <a:lnTo>
                  <a:pt x="1339124" y="507999"/>
                </a:lnTo>
                <a:lnTo>
                  <a:pt x="1345381" y="520699"/>
                </a:lnTo>
                <a:lnTo>
                  <a:pt x="1351279" y="533399"/>
                </a:lnTo>
                <a:lnTo>
                  <a:pt x="1356810" y="546099"/>
                </a:lnTo>
                <a:lnTo>
                  <a:pt x="687632" y="546099"/>
                </a:lnTo>
                <a:lnTo>
                  <a:pt x="620785" y="558799"/>
                </a:lnTo>
                <a:lnTo>
                  <a:pt x="559519" y="571499"/>
                </a:lnTo>
                <a:lnTo>
                  <a:pt x="504014" y="596899"/>
                </a:lnTo>
                <a:lnTo>
                  <a:pt x="454449" y="622299"/>
                </a:lnTo>
                <a:lnTo>
                  <a:pt x="411003" y="647699"/>
                </a:lnTo>
                <a:lnTo>
                  <a:pt x="373856" y="673099"/>
                </a:lnTo>
                <a:lnTo>
                  <a:pt x="343186" y="698499"/>
                </a:lnTo>
                <a:lnTo>
                  <a:pt x="319172" y="723899"/>
                </a:lnTo>
                <a:lnTo>
                  <a:pt x="301995" y="736599"/>
                </a:lnTo>
                <a:lnTo>
                  <a:pt x="291833" y="749299"/>
                </a:lnTo>
                <a:lnTo>
                  <a:pt x="278173" y="761999"/>
                </a:lnTo>
                <a:lnTo>
                  <a:pt x="273595" y="774699"/>
                </a:lnTo>
                <a:lnTo>
                  <a:pt x="278734" y="774699"/>
                </a:lnTo>
                <a:lnTo>
                  <a:pt x="284891" y="787399"/>
                </a:lnTo>
                <a:lnTo>
                  <a:pt x="292009" y="787399"/>
                </a:lnTo>
                <a:lnTo>
                  <a:pt x="325665" y="825499"/>
                </a:lnTo>
                <a:lnTo>
                  <a:pt x="356235" y="850899"/>
                </a:lnTo>
                <a:lnTo>
                  <a:pt x="391586" y="876299"/>
                </a:lnTo>
                <a:lnTo>
                  <a:pt x="431562" y="901699"/>
                </a:lnTo>
                <a:lnTo>
                  <a:pt x="476009" y="927099"/>
                </a:lnTo>
                <a:lnTo>
                  <a:pt x="524772" y="952499"/>
                </a:lnTo>
                <a:lnTo>
                  <a:pt x="577695" y="965199"/>
                </a:lnTo>
                <a:lnTo>
                  <a:pt x="634625" y="977899"/>
                </a:lnTo>
                <a:lnTo>
                  <a:pt x="695405" y="990599"/>
                </a:lnTo>
                <a:lnTo>
                  <a:pt x="1354207" y="990599"/>
                </a:lnTo>
                <a:lnTo>
                  <a:pt x="1351445" y="1003299"/>
                </a:lnTo>
                <a:lnTo>
                  <a:pt x="1332700" y="1041399"/>
                </a:lnTo>
                <a:lnTo>
                  <a:pt x="1310787" y="1079499"/>
                </a:lnTo>
                <a:lnTo>
                  <a:pt x="1302803" y="1092199"/>
                </a:lnTo>
                <a:lnTo>
                  <a:pt x="1294484" y="1117599"/>
                </a:lnTo>
                <a:lnTo>
                  <a:pt x="1267566" y="1155699"/>
                </a:lnTo>
                <a:lnTo>
                  <a:pt x="1248050" y="1181099"/>
                </a:lnTo>
                <a:lnTo>
                  <a:pt x="1237834" y="1193799"/>
                </a:lnTo>
                <a:close/>
              </a:path>
              <a:path w="1497330" h="1536700">
                <a:moveTo>
                  <a:pt x="1354207" y="990599"/>
                </a:moveTo>
                <a:lnTo>
                  <a:pt x="820052" y="990599"/>
                </a:lnTo>
                <a:lnTo>
                  <a:pt x="849860" y="977899"/>
                </a:lnTo>
                <a:lnTo>
                  <a:pt x="879483" y="977899"/>
                </a:lnTo>
                <a:lnTo>
                  <a:pt x="937625" y="952499"/>
                </a:lnTo>
                <a:lnTo>
                  <a:pt x="966005" y="952499"/>
                </a:lnTo>
                <a:lnTo>
                  <a:pt x="1021257" y="927099"/>
                </a:lnTo>
                <a:lnTo>
                  <a:pt x="1047870" y="914399"/>
                </a:lnTo>
                <a:lnTo>
                  <a:pt x="1073764" y="888999"/>
                </a:lnTo>
                <a:lnTo>
                  <a:pt x="1098941" y="876299"/>
                </a:lnTo>
                <a:lnTo>
                  <a:pt x="1123283" y="863599"/>
                </a:lnTo>
                <a:lnTo>
                  <a:pt x="1146676" y="838199"/>
                </a:lnTo>
                <a:lnTo>
                  <a:pt x="1169119" y="825499"/>
                </a:lnTo>
                <a:lnTo>
                  <a:pt x="1190613" y="800099"/>
                </a:lnTo>
                <a:lnTo>
                  <a:pt x="1206922" y="787399"/>
                </a:lnTo>
                <a:lnTo>
                  <a:pt x="1223217" y="761999"/>
                </a:lnTo>
                <a:lnTo>
                  <a:pt x="1206925" y="749299"/>
                </a:lnTo>
                <a:lnTo>
                  <a:pt x="1198779" y="736599"/>
                </a:lnTo>
                <a:lnTo>
                  <a:pt x="1190633" y="736599"/>
                </a:lnTo>
                <a:lnTo>
                  <a:pt x="1169146" y="711199"/>
                </a:lnTo>
                <a:lnTo>
                  <a:pt x="1146707" y="685799"/>
                </a:lnTo>
                <a:lnTo>
                  <a:pt x="1123318" y="673099"/>
                </a:lnTo>
                <a:lnTo>
                  <a:pt x="1098977" y="647699"/>
                </a:lnTo>
                <a:lnTo>
                  <a:pt x="1047907" y="622299"/>
                </a:lnTo>
                <a:lnTo>
                  <a:pt x="966035" y="584199"/>
                </a:lnTo>
                <a:lnTo>
                  <a:pt x="908806" y="558799"/>
                </a:lnTo>
                <a:lnTo>
                  <a:pt x="879501" y="558799"/>
                </a:lnTo>
                <a:lnTo>
                  <a:pt x="849873" y="546099"/>
                </a:lnTo>
                <a:lnTo>
                  <a:pt x="1356810" y="546099"/>
                </a:lnTo>
                <a:lnTo>
                  <a:pt x="1361976" y="558799"/>
                </a:lnTo>
                <a:lnTo>
                  <a:pt x="1366775" y="584199"/>
                </a:lnTo>
                <a:lnTo>
                  <a:pt x="1371202" y="596899"/>
                </a:lnTo>
                <a:lnTo>
                  <a:pt x="1375252" y="609599"/>
                </a:lnTo>
                <a:lnTo>
                  <a:pt x="1378925" y="622299"/>
                </a:lnTo>
                <a:lnTo>
                  <a:pt x="1382221" y="634999"/>
                </a:lnTo>
                <a:lnTo>
                  <a:pt x="1385136" y="660399"/>
                </a:lnTo>
                <a:lnTo>
                  <a:pt x="1387666" y="673099"/>
                </a:lnTo>
                <a:lnTo>
                  <a:pt x="1389812" y="685799"/>
                </a:lnTo>
                <a:lnTo>
                  <a:pt x="1391573" y="698499"/>
                </a:lnTo>
                <a:lnTo>
                  <a:pt x="1392947" y="723899"/>
                </a:lnTo>
                <a:lnTo>
                  <a:pt x="1393933" y="736599"/>
                </a:lnTo>
                <a:lnTo>
                  <a:pt x="1394530" y="749299"/>
                </a:lnTo>
                <a:lnTo>
                  <a:pt x="1394545" y="787399"/>
                </a:lnTo>
                <a:lnTo>
                  <a:pt x="1393962" y="800099"/>
                </a:lnTo>
                <a:lnTo>
                  <a:pt x="1392991" y="812799"/>
                </a:lnTo>
                <a:lnTo>
                  <a:pt x="1391630" y="825499"/>
                </a:lnTo>
                <a:lnTo>
                  <a:pt x="1389882" y="850899"/>
                </a:lnTo>
                <a:lnTo>
                  <a:pt x="1387749" y="863599"/>
                </a:lnTo>
                <a:lnTo>
                  <a:pt x="1385231" y="876299"/>
                </a:lnTo>
                <a:lnTo>
                  <a:pt x="1382327" y="888999"/>
                </a:lnTo>
                <a:lnTo>
                  <a:pt x="1379042" y="901699"/>
                </a:lnTo>
                <a:lnTo>
                  <a:pt x="1375378" y="927099"/>
                </a:lnTo>
                <a:lnTo>
                  <a:pt x="1371337" y="939799"/>
                </a:lnTo>
                <a:lnTo>
                  <a:pt x="1366919" y="952499"/>
                </a:lnTo>
                <a:lnTo>
                  <a:pt x="1362127" y="965199"/>
                </a:lnTo>
                <a:lnTo>
                  <a:pt x="1356970" y="977899"/>
                </a:lnTo>
                <a:lnTo>
                  <a:pt x="1354207" y="990599"/>
                </a:lnTo>
                <a:close/>
              </a:path>
              <a:path w="1497330" h="1536700">
                <a:moveTo>
                  <a:pt x="658312" y="622299"/>
                </a:moveTo>
                <a:lnTo>
                  <a:pt x="612734" y="622299"/>
                </a:lnTo>
                <a:lnTo>
                  <a:pt x="635194" y="609599"/>
                </a:lnTo>
                <a:lnTo>
                  <a:pt x="669264" y="609599"/>
                </a:lnTo>
                <a:lnTo>
                  <a:pt x="658312" y="622299"/>
                </a:lnTo>
                <a:close/>
              </a:path>
              <a:path w="1497330" h="1536700">
                <a:moveTo>
                  <a:pt x="883954" y="622299"/>
                </a:moveTo>
                <a:lnTo>
                  <a:pt x="839357" y="622299"/>
                </a:lnTo>
                <a:lnTo>
                  <a:pt x="828508" y="609599"/>
                </a:lnTo>
                <a:lnTo>
                  <a:pt x="861893" y="609599"/>
                </a:lnTo>
                <a:lnTo>
                  <a:pt x="883954" y="622299"/>
                </a:lnTo>
                <a:close/>
              </a:path>
              <a:path w="1497330" h="1536700">
                <a:moveTo>
                  <a:pt x="611635" y="876299"/>
                </a:moveTo>
                <a:lnTo>
                  <a:pt x="504467" y="876299"/>
                </a:lnTo>
                <a:lnTo>
                  <a:pt x="483919" y="863599"/>
                </a:lnTo>
                <a:lnTo>
                  <a:pt x="444263" y="838199"/>
                </a:lnTo>
                <a:lnTo>
                  <a:pt x="406589" y="812799"/>
                </a:lnTo>
                <a:lnTo>
                  <a:pt x="371271" y="787399"/>
                </a:lnTo>
                <a:lnTo>
                  <a:pt x="354519" y="761999"/>
                </a:lnTo>
                <a:lnTo>
                  <a:pt x="371278" y="749299"/>
                </a:lnTo>
                <a:lnTo>
                  <a:pt x="406611" y="723899"/>
                </a:lnTo>
                <a:lnTo>
                  <a:pt x="444303" y="698499"/>
                </a:lnTo>
                <a:lnTo>
                  <a:pt x="483979" y="673099"/>
                </a:lnTo>
                <a:lnTo>
                  <a:pt x="546819" y="634999"/>
                </a:lnTo>
                <a:lnTo>
                  <a:pt x="568473" y="634999"/>
                </a:lnTo>
                <a:lnTo>
                  <a:pt x="590469" y="622299"/>
                </a:lnTo>
                <a:lnTo>
                  <a:pt x="647841" y="622299"/>
                </a:lnTo>
                <a:lnTo>
                  <a:pt x="637851" y="634999"/>
                </a:lnTo>
                <a:lnTo>
                  <a:pt x="628445" y="647699"/>
                </a:lnTo>
                <a:lnTo>
                  <a:pt x="619726" y="647699"/>
                </a:lnTo>
                <a:lnTo>
                  <a:pt x="611695" y="660399"/>
                </a:lnTo>
                <a:lnTo>
                  <a:pt x="604351" y="673099"/>
                </a:lnTo>
                <a:lnTo>
                  <a:pt x="597767" y="685799"/>
                </a:lnTo>
                <a:lnTo>
                  <a:pt x="592018" y="698499"/>
                </a:lnTo>
                <a:lnTo>
                  <a:pt x="587104" y="698499"/>
                </a:lnTo>
                <a:lnTo>
                  <a:pt x="577526" y="736599"/>
                </a:lnTo>
                <a:lnTo>
                  <a:pt x="575674" y="761999"/>
                </a:lnTo>
                <a:lnTo>
                  <a:pt x="576144" y="774699"/>
                </a:lnTo>
                <a:lnTo>
                  <a:pt x="583013" y="812799"/>
                </a:lnTo>
                <a:lnTo>
                  <a:pt x="597730" y="850899"/>
                </a:lnTo>
                <a:lnTo>
                  <a:pt x="604302" y="863599"/>
                </a:lnTo>
                <a:lnTo>
                  <a:pt x="611635" y="876299"/>
                </a:lnTo>
                <a:close/>
              </a:path>
              <a:path w="1497330" h="1536700">
                <a:moveTo>
                  <a:pt x="948671" y="647699"/>
                </a:moveTo>
                <a:lnTo>
                  <a:pt x="868923" y="647699"/>
                </a:lnTo>
                <a:lnTo>
                  <a:pt x="859615" y="634999"/>
                </a:lnTo>
                <a:lnTo>
                  <a:pt x="849726" y="622299"/>
                </a:lnTo>
                <a:lnTo>
                  <a:pt x="905818" y="622299"/>
                </a:lnTo>
                <a:lnTo>
                  <a:pt x="948671" y="647699"/>
                </a:lnTo>
                <a:close/>
              </a:path>
              <a:path w="1497330" h="1536700">
                <a:moveTo>
                  <a:pt x="990268" y="876299"/>
                </a:moveTo>
                <a:lnTo>
                  <a:pt x="885559" y="876299"/>
                </a:lnTo>
                <a:lnTo>
                  <a:pt x="892808" y="863599"/>
                </a:lnTo>
                <a:lnTo>
                  <a:pt x="899304" y="850899"/>
                </a:lnTo>
                <a:lnTo>
                  <a:pt x="913851" y="812799"/>
                </a:lnTo>
                <a:lnTo>
                  <a:pt x="920648" y="774699"/>
                </a:lnTo>
                <a:lnTo>
                  <a:pt x="921116" y="761999"/>
                </a:lnTo>
                <a:lnTo>
                  <a:pt x="917015" y="723899"/>
                </a:lnTo>
                <a:lnTo>
                  <a:pt x="909812" y="698499"/>
                </a:lnTo>
                <a:lnTo>
                  <a:pt x="904954" y="698499"/>
                </a:lnTo>
                <a:lnTo>
                  <a:pt x="899269" y="685799"/>
                </a:lnTo>
                <a:lnTo>
                  <a:pt x="892759" y="673099"/>
                </a:lnTo>
                <a:lnTo>
                  <a:pt x="885495" y="660399"/>
                </a:lnTo>
                <a:lnTo>
                  <a:pt x="877550" y="647699"/>
                </a:lnTo>
                <a:lnTo>
                  <a:pt x="969591" y="647699"/>
                </a:lnTo>
                <a:lnTo>
                  <a:pt x="1010353" y="673099"/>
                </a:lnTo>
                <a:lnTo>
                  <a:pt x="1049304" y="698499"/>
                </a:lnTo>
                <a:lnTo>
                  <a:pt x="1086319" y="723899"/>
                </a:lnTo>
                <a:lnTo>
                  <a:pt x="1121039" y="749299"/>
                </a:lnTo>
                <a:lnTo>
                  <a:pt x="1137517" y="761999"/>
                </a:lnTo>
                <a:lnTo>
                  <a:pt x="1121049" y="787399"/>
                </a:lnTo>
                <a:lnTo>
                  <a:pt x="1086350" y="812799"/>
                </a:lnTo>
                <a:lnTo>
                  <a:pt x="1049359" y="838199"/>
                </a:lnTo>
                <a:lnTo>
                  <a:pt x="1010434" y="863599"/>
                </a:lnTo>
                <a:lnTo>
                  <a:pt x="990268" y="876299"/>
                </a:lnTo>
                <a:close/>
              </a:path>
              <a:path w="1497330" h="1536700">
                <a:moveTo>
                  <a:pt x="804117" y="673099"/>
                </a:moveTo>
                <a:lnTo>
                  <a:pt x="692642" y="673099"/>
                </a:lnTo>
                <a:lnTo>
                  <a:pt x="699053" y="660399"/>
                </a:lnTo>
                <a:lnTo>
                  <a:pt x="797705" y="660399"/>
                </a:lnTo>
                <a:lnTo>
                  <a:pt x="804117" y="673099"/>
                </a:lnTo>
                <a:close/>
              </a:path>
              <a:path w="1497330" h="1536700">
                <a:moveTo>
                  <a:pt x="832217" y="698499"/>
                </a:moveTo>
                <a:lnTo>
                  <a:pt x="664545" y="698499"/>
                </a:lnTo>
                <a:lnTo>
                  <a:pt x="674875" y="685799"/>
                </a:lnTo>
                <a:lnTo>
                  <a:pt x="680494" y="673099"/>
                </a:lnTo>
                <a:lnTo>
                  <a:pt x="816265" y="673099"/>
                </a:lnTo>
                <a:lnTo>
                  <a:pt x="821885" y="685799"/>
                </a:lnTo>
                <a:lnTo>
                  <a:pt x="832217" y="698499"/>
                </a:lnTo>
                <a:close/>
              </a:path>
              <a:path w="1497330" h="1536700">
                <a:moveTo>
                  <a:pt x="844947" y="711199"/>
                </a:moveTo>
                <a:lnTo>
                  <a:pt x="651817" y="711199"/>
                </a:lnTo>
                <a:lnTo>
                  <a:pt x="659933" y="698499"/>
                </a:lnTo>
                <a:lnTo>
                  <a:pt x="836829" y="698499"/>
                </a:lnTo>
                <a:lnTo>
                  <a:pt x="844947" y="711199"/>
                </a:lnTo>
                <a:close/>
              </a:path>
              <a:path w="1497330" h="1536700">
                <a:moveTo>
                  <a:pt x="859631" y="774699"/>
                </a:moveTo>
                <a:lnTo>
                  <a:pt x="637132" y="774699"/>
                </a:lnTo>
                <a:lnTo>
                  <a:pt x="637131" y="761999"/>
                </a:lnTo>
                <a:lnTo>
                  <a:pt x="637842" y="749299"/>
                </a:lnTo>
                <a:lnTo>
                  <a:pt x="640691" y="736599"/>
                </a:lnTo>
                <a:lnTo>
                  <a:pt x="642801" y="723899"/>
                </a:lnTo>
                <a:lnTo>
                  <a:pt x="648391" y="711199"/>
                </a:lnTo>
                <a:lnTo>
                  <a:pt x="848374" y="711199"/>
                </a:lnTo>
                <a:lnTo>
                  <a:pt x="853965" y="723899"/>
                </a:lnTo>
                <a:lnTo>
                  <a:pt x="856076" y="736599"/>
                </a:lnTo>
                <a:lnTo>
                  <a:pt x="858926" y="749299"/>
                </a:lnTo>
                <a:lnTo>
                  <a:pt x="859639" y="761999"/>
                </a:lnTo>
                <a:lnTo>
                  <a:pt x="859631" y="774699"/>
                </a:lnTo>
                <a:close/>
              </a:path>
              <a:path w="1497330" h="1536700">
                <a:moveTo>
                  <a:pt x="856051" y="800099"/>
                </a:moveTo>
                <a:lnTo>
                  <a:pt x="640698" y="800099"/>
                </a:lnTo>
                <a:lnTo>
                  <a:pt x="637846" y="774699"/>
                </a:lnTo>
                <a:lnTo>
                  <a:pt x="858912" y="774699"/>
                </a:lnTo>
                <a:lnTo>
                  <a:pt x="856051" y="800099"/>
                </a:lnTo>
                <a:close/>
              </a:path>
              <a:path w="1497330" h="1536700">
                <a:moveTo>
                  <a:pt x="836798" y="838199"/>
                </a:moveTo>
                <a:lnTo>
                  <a:pt x="659950" y="838199"/>
                </a:lnTo>
                <a:lnTo>
                  <a:pt x="651831" y="825499"/>
                </a:lnTo>
                <a:lnTo>
                  <a:pt x="648403" y="812799"/>
                </a:lnTo>
                <a:lnTo>
                  <a:pt x="642809" y="800099"/>
                </a:lnTo>
                <a:lnTo>
                  <a:pt x="853937" y="800099"/>
                </a:lnTo>
                <a:lnTo>
                  <a:pt x="848342" y="812799"/>
                </a:lnTo>
                <a:lnTo>
                  <a:pt x="844914" y="825499"/>
                </a:lnTo>
                <a:lnTo>
                  <a:pt x="836798" y="838199"/>
                </a:lnTo>
                <a:close/>
              </a:path>
              <a:path w="1497330" h="1536700">
                <a:moveTo>
                  <a:pt x="821862" y="850899"/>
                </a:moveTo>
                <a:lnTo>
                  <a:pt x="674895" y="850899"/>
                </a:lnTo>
                <a:lnTo>
                  <a:pt x="664563" y="838199"/>
                </a:lnTo>
                <a:lnTo>
                  <a:pt x="832187" y="838199"/>
                </a:lnTo>
                <a:lnTo>
                  <a:pt x="821862" y="850899"/>
                </a:lnTo>
                <a:close/>
              </a:path>
              <a:path w="1497330" h="1536700">
                <a:moveTo>
                  <a:pt x="804106" y="863599"/>
                </a:moveTo>
                <a:lnTo>
                  <a:pt x="692666" y="863599"/>
                </a:lnTo>
                <a:lnTo>
                  <a:pt x="680516" y="850899"/>
                </a:lnTo>
                <a:lnTo>
                  <a:pt x="816246" y="850899"/>
                </a:lnTo>
                <a:lnTo>
                  <a:pt x="804106" y="863599"/>
                </a:lnTo>
                <a:close/>
              </a:path>
              <a:path w="1497330" h="1536700">
                <a:moveTo>
                  <a:pt x="784211" y="876299"/>
                </a:moveTo>
                <a:lnTo>
                  <a:pt x="712577" y="876299"/>
                </a:lnTo>
                <a:lnTo>
                  <a:pt x="699078" y="863599"/>
                </a:lnTo>
                <a:lnTo>
                  <a:pt x="797699" y="863599"/>
                </a:lnTo>
                <a:lnTo>
                  <a:pt x="784211" y="876299"/>
                </a:lnTo>
                <a:close/>
              </a:path>
              <a:path w="1497330" h="1536700">
                <a:moveTo>
                  <a:pt x="637749" y="901699"/>
                </a:moveTo>
                <a:lnTo>
                  <a:pt x="568368" y="901699"/>
                </a:lnTo>
                <a:lnTo>
                  <a:pt x="525425" y="876299"/>
                </a:lnTo>
                <a:lnTo>
                  <a:pt x="619653" y="876299"/>
                </a:lnTo>
                <a:lnTo>
                  <a:pt x="628358" y="888999"/>
                </a:lnTo>
                <a:lnTo>
                  <a:pt x="637749" y="901699"/>
                </a:lnTo>
                <a:close/>
              </a:path>
              <a:path w="1497330" h="1536700">
                <a:moveTo>
                  <a:pt x="927548" y="901699"/>
                </a:moveTo>
                <a:lnTo>
                  <a:pt x="859735" y="901699"/>
                </a:lnTo>
                <a:lnTo>
                  <a:pt x="869023" y="888999"/>
                </a:lnTo>
                <a:lnTo>
                  <a:pt x="877631" y="876299"/>
                </a:lnTo>
                <a:lnTo>
                  <a:pt x="969699" y="876299"/>
                </a:lnTo>
                <a:lnTo>
                  <a:pt x="927548" y="901699"/>
                </a:lnTo>
                <a:close/>
              </a:path>
              <a:path w="1497330" h="1536700">
                <a:moveTo>
                  <a:pt x="658179" y="914399"/>
                </a:moveTo>
                <a:lnTo>
                  <a:pt x="612605" y="914399"/>
                </a:lnTo>
                <a:lnTo>
                  <a:pt x="590352" y="901699"/>
                </a:lnTo>
                <a:lnTo>
                  <a:pt x="647723" y="901699"/>
                </a:lnTo>
                <a:lnTo>
                  <a:pt x="658179" y="914399"/>
                </a:lnTo>
                <a:close/>
              </a:path>
              <a:path w="1497330" h="1536700">
                <a:moveTo>
                  <a:pt x="884117" y="914399"/>
                </a:moveTo>
                <a:lnTo>
                  <a:pt x="839519" y="914399"/>
                </a:lnTo>
                <a:lnTo>
                  <a:pt x="849867" y="901699"/>
                </a:lnTo>
                <a:lnTo>
                  <a:pt x="905966" y="901699"/>
                </a:lnTo>
                <a:lnTo>
                  <a:pt x="884117" y="914399"/>
                </a:lnTo>
                <a:close/>
              </a:path>
              <a:path w="1497330" h="1536700">
                <a:moveTo>
                  <a:pt x="680534" y="927099"/>
                </a:moveTo>
                <a:lnTo>
                  <a:pt x="657696" y="927099"/>
                </a:lnTo>
                <a:lnTo>
                  <a:pt x="635053" y="914399"/>
                </a:lnTo>
                <a:lnTo>
                  <a:pt x="669116" y="914399"/>
                </a:lnTo>
                <a:lnTo>
                  <a:pt x="680534" y="927099"/>
                </a:lnTo>
                <a:close/>
              </a:path>
              <a:path w="1497330" h="1536700">
                <a:moveTo>
                  <a:pt x="817383" y="927099"/>
                </a:moveTo>
                <a:lnTo>
                  <a:pt x="828691" y="914399"/>
                </a:lnTo>
                <a:lnTo>
                  <a:pt x="839826" y="914399"/>
                </a:lnTo>
                <a:lnTo>
                  <a:pt x="817383" y="927099"/>
                </a:lnTo>
                <a:close/>
              </a:path>
              <a:path w="1497330" h="1536700">
                <a:moveTo>
                  <a:pt x="1158461" y="1269999"/>
                </a:moveTo>
                <a:lnTo>
                  <a:pt x="338393" y="1269999"/>
                </a:lnTo>
                <a:lnTo>
                  <a:pt x="326250" y="1257299"/>
                </a:lnTo>
                <a:lnTo>
                  <a:pt x="291393" y="1219199"/>
                </a:lnTo>
                <a:lnTo>
                  <a:pt x="269517" y="1193799"/>
                </a:lnTo>
                <a:lnTo>
                  <a:pt x="1227330" y="1193799"/>
                </a:lnTo>
                <a:lnTo>
                  <a:pt x="1194100" y="1231899"/>
                </a:lnTo>
                <a:lnTo>
                  <a:pt x="1158461" y="1269999"/>
                </a:lnTo>
                <a:close/>
              </a:path>
              <a:path w="1497330" h="1536700">
                <a:moveTo>
                  <a:pt x="1107516" y="1308099"/>
                </a:moveTo>
                <a:lnTo>
                  <a:pt x="389340" y="1308099"/>
                </a:lnTo>
                <a:lnTo>
                  <a:pt x="376255" y="1295399"/>
                </a:lnTo>
                <a:lnTo>
                  <a:pt x="363402" y="1282699"/>
                </a:lnTo>
                <a:lnTo>
                  <a:pt x="350782" y="1269999"/>
                </a:lnTo>
                <a:lnTo>
                  <a:pt x="1146072" y="1269999"/>
                </a:lnTo>
                <a:lnTo>
                  <a:pt x="1133452" y="1282699"/>
                </a:lnTo>
                <a:lnTo>
                  <a:pt x="1120600" y="1295399"/>
                </a:lnTo>
                <a:lnTo>
                  <a:pt x="1107516" y="1308099"/>
                </a:lnTo>
                <a:close/>
              </a:path>
              <a:path w="1497330" h="1536700">
                <a:moveTo>
                  <a:pt x="1067014" y="1333499"/>
                </a:moveTo>
                <a:lnTo>
                  <a:pt x="429845" y="1333499"/>
                </a:lnTo>
                <a:lnTo>
                  <a:pt x="416143" y="1320799"/>
                </a:lnTo>
                <a:lnTo>
                  <a:pt x="402642" y="1308099"/>
                </a:lnTo>
                <a:lnTo>
                  <a:pt x="1094215" y="1308099"/>
                </a:lnTo>
                <a:lnTo>
                  <a:pt x="1080715" y="1320799"/>
                </a:lnTo>
                <a:lnTo>
                  <a:pt x="1067014" y="1333499"/>
                </a:lnTo>
                <a:close/>
              </a:path>
              <a:path w="1497330" h="1536700">
                <a:moveTo>
                  <a:pt x="1039028" y="1346199"/>
                </a:moveTo>
                <a:lnTo>
                  <a:pt x="457832" y="1346199"/>
                </a:lnTo>
                <a:lnTo>
                  <a:pt x="443746" y="1333499"/>
                </a:lnTo>
                <a:lnTo>
                  <a:pt x="1053113" y="1333499"/>
                </a:lnTo>
                <a:lnTo>
                  <a:pt x="1039028" y="1346199"/>
                </a:lnTo>
                <a:close/>
              </a:path>
              <a:path w="1497330" h="1536700">
                <a:moveTo>
                  <a:pt x="1010359" y="1358899"/>
                </a:moveTo>
                <a:lnTo>
                  <a:pt x="486502" y="1358899"/>
                </a:lnTo>
                <a:lnTo>
                  <a:pt x="472084" y="1346199"/>
                </a:lnTo>
                <a:lnTo>
                  <a:pt x="1024777" y="1346199"/>
                </a:lnTo>
                <a:lnTo>
                  <a:pt x="1010359" y="1358899"/>
                </a:lnTo>
                <a:close/>
              </a:path>
              <a:path w="1497330" h="1536700">
                <a:moveTo>
                  <a:pt x="46129" y="1371599"/>
                </a:moveTo>
                <a:lnTo>
                  <a:pt x="15314" y="1371599"/>
                </a:lnTo>
                <a:lnTo>
                  <a:pt x="22786" y="1358899"/>
                </a:lnTo>
                <a:lnTo>
                  <a:pt x="38676" y="1358899"/>
                </a:lnTo>
                <a:lnTo>
                  <a:pt x="46129" y="1371599"/>
                </a:lnTo>
                <a:close/>
              </a:path>
              <a:path w="1497330" h="1536700">
                <a:moveTo>
                  <a:pt x="981042" y="1371599"/>
                </a:moveTo>
                <a:lnTo>
                  <a:pt x="515820" y="1371599"/>
                </a:lnTo>
                <a:lnTo>
                  <a:pt x="501087" y="1358899"/>
                </a:lnTo>
                <a:lnTo>
                  <a:pt x="995775" y="1358899"/>
                </a:lnTo>
                <a:lnTo>
                  <a:pt x="981042" y="1371599"/>
                </a:lnTo>
                <a:close/>
              </a:path>
              <a:path w="1497330" h="1536700">
                <a:moveTo>
                  <a:pt x="1481493" y="1371599"/>
                </a:moveTo>
                <a:lnTo>
                  <a:pt x="1450649" y="1371599"/>
                </a:lnTo>
                <a:lnTo>
                  <a:pt x="1458120" y="1358899"/>
                </a:lnTo>
                <a:lnTo>
                  <a:pt x="1474024" y="1358899"/>
                </a:lnTo>
                <a:lnTo>
                  <a:pt x="1481493" y="1371599"/>
                </a:lnTo>
                <a:close/>
              </a:path>
              <a:path w="1497330" h="1536700">
                <a:moveTo>
                  <a:pt x="57379" y="1384299"/>
                </a:moveTo>
                <a:lnTo>
                  <a:pt x="4049" y="1384299"/>
                </a:lnTo>
                <a:lnTo>
                  <a:pt x="6274" y="1371599"/>
                </a:lnTo>
                <a:lnTo>
                  <a:pt x="55153" y="1371599"/>
                </a:lnTo>
                <a:lnTo>
                  <a:pt x="57379" y="1384299"/>
                </a:lnTo>
                <a:close/>
              </a:path>
              <a:path w="1497330" h="1536700">
                <a:moveTo>
                  <a:pt x="951181" y="1384299"/>
                </a:moveTo>
                <a:lnTo>
                  <a:pt x="545681" y="1384299"/>
                </a:lnTo>
                <a:lnTo>
                  <a:pt x="530685" y="1371599"/>
                </a:lnTo>
                <a:lnTo>
                  <a:pt x="966177" y="1371599"/>
                </a:lnTo>
                <a:lnTo>
                  <a:pt x="951181" y="1384299"/>
                </a:lnTo>
                <a:close/>
              </a:path>
              <a:path w="1497330" h="1536700">
                <a:moveTo>
                  <a:pt x="1492756" y="1384299"/>
                </a:moveTo>
                <a:lnTo>
                  <a:pt x="1439384" y="1384299"/>
                </a:lnTo>
                <a:lnTo>
                  <a:pt x="1441609" y="1371599"/>
                </a:lnTo>
                <a:lnTo>
                  <a:pt x="1490531" y="1371599"/>
                </a:lnTo>
                <a:lnTo>
                  <a:pt x="1492756" y="1384299"/>
                </a:lnTo>
                <a:close/>
              </a:path>
              <a:path w="1497330" h="1536700">
                <a:moveTo>
                  <a:pt x="171132" y="1511299"/>
                </a:moveTo>
                <a:lnTo>
                  <a:pt x="0" y="1511299"/>
                </a:lnTo>
                <a:lnTo>
                  <a:pt x="63" y="1384299"/>
                </a:lnTo>
                <a:lnTo>
                  <a:pt x="61393" y="1384299"/>
                </a:lnTo>
                <a:lnTo>
                  <a:pt x="61477" y="1473199"/>
                </a:lnTo>
                <a:lnTo>
                  <a:pt x="148391" y="1473199"/>
                </a:lnTo>
                <a:lnTo>
                  <a:pt x="155923" y="1485899"/>
                </a:lnTo>
                <a:lnTo>
                  <a:pt x="167232" y="1485899"/>
                </a:lnTo>
                <a:lnTo>
                  <a:pt x="170352" y="1498599"/>
                </a:lnTo>
                <a:lnTo>
                  <a:pt x="171132" y="1498599"/>
                </a:lnTo>
                <a:lnTo>
                  <a:pt x="171132" y="1511299"/>
                </a:lnTo>
                <a:close/>
              </a:path>
              <a:path w="1497330" h="1536700">
                <a:moveTo>
                  <a:pt x="905480" y="1396999"/>
                </a:moveTo>
                <a:lnTo>
                  <a:pt x="591384" y="1396999"/>
                </a:lnTo>
                <a:lnTo>
                  <a:pt x="576049" y="1384299"/>
                </a:lnTo>
                <a:lnTo>
                  <a:pt x="920815" y="1384299"/>
                </a:lnTo>
                <a:lnTo>
                  <a:pt x="905480" y="1396999"/>
                </a:lnTo>
                <a:close/>
              </a:path>
              <a:path w="1497330" h="1536700">
                <a:moveTo>
                  <a:pt x="1496812" y="1511299"/>
                </a:moveTo>
                <a:lnTo>
                  <a:pt x="1325679" y="1511299"/>
                </a:lnTo>
                <a:lnTo>
                  <a:pt x="1325679" y="1498599"/>
                </a:lnTo>
                <a:lnTo>
                  <a:pt x="1326459" y="1498599"/>
                </a:lnTo>
                <a:lnTo>
                  <a:pt x="1329579" y="1485899"/>
                </a:lnTo>
                <a:lnTo>
                  <a:pt x="1340889" y="1485899"/>
                </a:lnTo>
                <a:lnTo>
                  <a:pt x="1348420" y="1473199"/>
                </a:lnTo>
                <a:lnTo>
                  <a:pt x="1435334" y="1473199"/>
                </a:lnTo>
                <a:lnTo>
                  <a:pt x="1435398" y="1384299"/>
                </a:lnTo>
                <a:lnTo>
                  <a:pt x="1496746" y="1384299"/>
                </a:lnTo>
                <a:lnTo>
                  <a:pt x="1496812" y="1511299"/>
                </a:lnTo>
                <a:close/>
              </a:path>
              <a:path w="1497330" h="1536700">
                <a:moveTo>
                  <a:pt x="843270" y="1409699"/>
                </a:moveTo>
                <a:lnTo>
                  <a:pt x="653594" y="1409699"/>
                </a:lnTo>
                <a:lnTo>
                  <a:pt x="637937" y="1396999"/>
                </a:lnTo>
                <a:lnTo>
                  <a:pt x="858927" y="1396999"/>
                </a:lnTo>
                <a:lnTo>
                  <a:pt x="843270" y="1409699"/>
                </a:lnTo>
                <a:close/>
              </a:path>
              <a:path w="1497330" h="1536700">
                <a:moveTo>
                  <a:pt x="167232" y="1523999"/>
                </a:moveTo>
                <a:lnTo>
                  <a:pt x="4000" y="1523999"/>
                </a:lnTo>
                <a:lnTo>
                  <a:pt x="851" y="1511299"/>
                </a:lnTo>
                <a:lnTo>
                  <a:pt x="170352" y="1511299"/>
                </a:lnTo>
                <a:lnTo>
                  <a:pt x="167232" y="1523999"/>
                </a:lnTo>
                <a:close/>
              </a:path>
              <a:path w="1497330" h="1536700">
                <a:moveTo>
                  <a:pt x="1492750" y="1523999"/>
                </a:moveTo>
                <a:lnTo>
                  <a:pt x="1329579" y="1523999"/>
                </a:lnTo>
                <a:lnTo>
                  <a:pt x="1326459" y="1511299"/>
                </a:lnTo>
                <a:lnTo>
                  <a:pt x="1495917" y="1511299"/>
                </a:lnTo>
                <a:lnTo>
                  <a:pt x="1492750" y="1523999"/>
                </a:lnTo>
                <a:close/>
              </a:path>
              <a:path w="1497330" h="1536700">
                <a:moveTo>
                  <a:pt x="159247" y="1536699"/>
                </a:moveTo>
                <a:lnTo>
                  <a:pt x="11970" y="1536699"/>
                </a:lnTo>
                <a:lnTo>
                  <a:pt x="6224" y="1523999"/>
                </a:lnTo>
                <a:lnTo>
                  <a:pt x="165011" y="1523999"/>
                </a:lnTo>
                <a:lnTo>
                  <a:pt x="159247" y="1536699"/>
                </a:lnTo>
                <a:close/>
              </a:path>
              <a:path w="1497330" h="1536700">
                <a:moveTo>
                  <a:pt x="1484790" y="1536699"/>
                </a:moveTo>
                <a:lnTo>
                  <a:pt x="1337564" y="1536699"/>
                </a:lnTo>
                <a:lnTo>
                  <a:pt x="1331800" y="1523999"/>
                </a:lnTo>
                <a:lnTo>
                  <a:pt x="1490525" y="1523999"/>
                </a:lnTo>
                <a:lnTo>
                  <a:pt x="1484790" y="1536699"/>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
        <p:nvSpPr>
          <p:cNvPr id="17" name="object 17"/>
          <p:cNvSpPr/>
          <p:nvPr/>
        </p:nvSpPr>
        <p:spPr>
          <a:xfrm>
            <a:off x="15759723" y="8189300"/>
            <a:ext cx="1497330" cy="1536700"/>
          </a:xfrm>
          <a:custGeom>
            <a:avLst/>
            <a:gdLst/>
            <a:ahLst/>
            <a:cxnLst/>
            <a:rect l="l" t="t" r="r" b="b"/>
            <a:pathLst>
              <a:path w="1497330" h="1536700">
                <a:moveTo>
                  <a:pt x="167041" y="12699"/>
                </a:moveTo>
                <a:lnTo>
                  <a:pt x="4000" y="12699"/>
                </a:lnTo>
                <a:lnTo>
                  <a:pt x="6224" y="0"/>
                </a:lnTo>
                <a:lnTo>
                  <a:pt x="164814" y="0"/>
                </a:lnTo>
                <a:lnTo>
                  <a:pt x="167041" y="12699"/>
                </a:lnTo>
                <a:close/>
              </a:path>
              <a:path w="1497330" h="1536700">
                <a:moveTo>
                  <a:pt x="1492750" y="12699"/>
                </a:moveTo>
                <a:lnTo>
                  <a:pt x="1329728" y="12699"/>
                </a:lnTo>
                <a:lnTo>
                  <a:pt x="1331954" y="0"/>
                </a:lnTo>
                <a:lnTo>
                  <a:pt x="1490524" y="0"/>
                </a:lnTo>
                <a:lnTo>
                  <a:pt x="1492750" y="12699"/>
                </a:lnTo>
                <a:close/>
              </a:path>
              <a:path w="1497330" h="1536700">
                <a:moveTo>
                  <a:pt x="171051" y="25399"/>
                </a:moveTo>
                <a:lnTo>
                  <a:pt x="42" y="25399"/>
                </a:lnTo>
                <a:lnTo>
                  <a:pt x="851" y="12699"/>
                </a:lnTo>
                <a:lnTo>
                  <a:pt x="170216" y="12699"/>
                </a:lnTo>
                <a:lnTo>
                  <a:pt x="171051" y="25399"/>
                </a:lnTo>
                <a:close/>
              </a:path>
              <a:path w="1497330" h="1536700">
                <a:moveTo>
                  <a:pt x="1496743" y="25399"/>
                </a:moveTo>
                <a:lnTo>
                  <a:pt x="1325742" y="25399"/>
                </a:lnTo>
                <a:lnTo>
                  <a:pt x="1326565" y="12699"/>
                </a:lnTo>
                <a:lnTo>
                  <a:pt x="1495917" y="12699"/>
                </a:lnTo>
                <a:lnTo>
                  <a:pt x="1496743" y="25399"/>
                </a:lnTo>
                <a:close/>
              </a:path>
              <a:path w="1497330" h="1536700">
                <a:moveTo>
                  <a:pt x="61477" y="139699"/>
                </a:moveTo>
                <a:lnTo>
                  <a:pt x="0" y="139699"/>
                </a:lnTo>
                <a:lnTo>
                  <a:pt x="0" y="25399"/>
                </a:lnTo>
                <a:lnTo>
                  <a:pt x="171084" y="25399"/>
                </a:lnTo>
                <a:lnTo>
                  <a:pt x="170272" y="38099"/>
                </a:lnTo>
                <a:lnTo>
                  <a:pt x="164895" y="38099"/>
                </a:lnTo>
                <a:lnTo>
                  <a:pt x="159151" y="50799"/>
                </a:lnTo>
                <a:lnTo>
                  <a:pt x="61477" y="50799"/>
                </a:lnTo>
                <a:lnTo>
                  <a:pt x="61477" y="139699"/>
                </a:lnTo>
                <a:close/>
              </a:path>
              <a:path w="1497330" h="1536700">
                <a:moveTo>
                  <a:pt x="1496812" y="139699"/>
                </a:moveTo>
                <a:lnTo>
                  <a:pt x="1435334" y="139699"/>
                </a:lnTo>
                <a:lnTo>
                  <a:pt x="1435334" y="50799"/>
                </a:lnTo>
                <a:lnTo>
                  <a:pt x="1337623" y="50799"/>
                </a:lnTo>
                <a:lnTo>
                  <a:pt x="1331871" y="38099"/>
                </a:lnTo>
                <a:lnTo>
                  <a:pt x="1326508" y="38099"/>
                </a:lnTo>
                <a:lnTo>
                  <a:pt x="1325709" y="25399"/>
                </a:lnTo>
                <a:lnTo>
                  <a:pt x="1496812" y="25399"/>
                </a:lnTo>
                <a:lnTo>
                  <a:pt x="1496812" y="139699"/>
                </a:lnTo>
                <a:close/>
              </a:path>
              <a:path w="1497330" h="1536700">
                <a:moveTo>
                  <a:pt x="795935" y="126999"/>
                </a:moveTo>
                <a:lnTo>
                  <a:pt x="700863" y="126999"/>
                </a:lnTo>
                <a:lnTo>
                  <a:pt x="716691" y="114299"/>
                </a:lnTo>
                <a:lnTo>
                  <a:pt x="780111" y="114299"/>
                </a:lnTo>
                <a:lnTo>
                  <a:pt x="795935" y="126999"/>
                </a:lnTo>
                <a:close/>
              </a:path>
              <a:path w="1497330" h="1536700">
                <a:moveTo>
                  <a:pt x="889975" y="139699"/>
                </a:moveTo>
                <a:lnTo>
                  <a:pt x="606787" y="139699"/>
                </a:lnTo>
                <a:lnTo>
                  <a:pt x="622311" y="126999"/>
                </a:lnTo>
                <a:lnTo>
                  <a:pt x="874458" y="126999"/>
                </a:lnTo>
                <a:lnTo>
                  <a:pt x="889975" y="139699"/>
                </a:lnTo>
                <a:close/>
              </a:path>
              <a:path w="1497330" h="1536700">
                <a:moveTo>
                  <a:pt x="57421" y="152399"/>
                </a:moveTo>
                <a:lnTo>
                  <a:pt x="3963" y="152399"/>
                </a:lnTo>
                <a:lnTo>
                  <a:pt x="824" y="139699"/>
                </a:lnTo>
                <a:lnTo>
                  <a:pt x="60587" y="139699"/>
                </a:lnTo>
                <a:lnTo>
                  <a:pt x="57421" y="152399"/>
                </a:lnTo>
                <a:close/>
              </a:path>
              <a:path w="1497330" h="1536700">
                <a:moveTo>
                  <a:pt x="935960" y="152399"/>
                </a:moveTo>
                <a:lnTo>
                  <a:pt x="560783" y="152399"/>
                </a:lnTo>
                <a:lnTo>
                  <a:pt x="576023" y="139699"/>
                </a:lnTo>
                <a:lnTo>
                  <a:pt x="920727" y="139699"/>
                </a:lnTo>
                <a:lnTo>
                  <a:pt x="935960" y="152399"/>
                </a:lnTo>
                <a:close/>
              </a:path>
              <a:path w="1497330" h="1536700">
                <a:moveTo>
                  <a:pt x="1492912" y="152399"/>
                </a:moveTo>
                <a:lnTo>
                  <a:pt x="1439234" y="152399"/>
                </a:lnTo>
                <a:lnTo>
                  <a:pt x="1436114" y="139699"/>
                </a:lnTo>
                <a:lnTo>
                  <a:pt x="1496032" y="139699"/>
                </a:lnTo>
                <a:lnTo>
                  <a:pt x="1492912" y="152399"/>
                </a:lnTo>
                <a:close/>
              </a:path>
              <a:path w="1497330" h="1536700">
                <a:moveTo>
                  <a:pt x="49460" y="165099"/>
                </a:moveTo>
                <a:lnTo>
                  <a:pt x="11939" y="165099"/>
                </a:lnTo>
                <a:lnTo>
                  <a:pt x="6185" y="152399"/>
                </a:lnTo>
                <a:lnTo>
                  <a:pt x="55196" y="152399"/>
                </a:lnTo>
                <a:lnTo>
                  <a:pt x="49460" y="165099"/>
                </a:lnTo>
                <a:close/>
              </a:path>
              <a:path w="1497330" h="1536700">
                <a:moveTo>
                  <a:pt x="980928" y="165099"/>
                </a:moveTo>
                <a:lnTo>
                  <a:pt x="515795" y="165099"/>
                </a:lnTo>
                <a:lnTo>
                  <a:pt x="530660" y="152399"/>
                </a:lnTo>
                <a:lnTo>
                  <a:pt x="966070" y="152399"/>
                </a:lnTo>
                <a:lnTo>
                  <a:pt x="980928" y="165099"/>
                </a:lnTo>
                <a:close/>
              </a:path>
              <a:path w="1497330" h="1536700">
                <a:moveTo>
                  <a:pt x="1484926" y="165099"/>
                </a:moveTo>
                <a:lnTo>
                  <a:pt x="1447219" y="165099"/>
                </a:lnTo>
                <a:lnTo>
                  <a:pt x="1441455" y="152399"/>
                </a:lnTo>
                <a:lnTo>
                  <a:pt x="1490691" y="152399"/>
                </a:lnTo>
                <a:lnTo>
                  <a:pt x="1484926" y="165099"/>
                </a:lnTo>
                <a:close/>
              </a:path>
              <a:path w="1497330" h="1536700">
                <a:moveTo>
                  <a:pt x="1010232" y="177799"/>
                </a:moveTo>
                <a:lnTo>
                  <a:pt x="486477" y="177799"/>
                </a:lnTo>
                <a:lnTo>
                  <a:pt x="501061" y="165099"/>
                </a:lnTo>
                <a:lnTo>
                  <a:pt x="995654" y="165099"/>
                </a:lnTo>
                <a:lnTo>
                  <a:pt x="1010232" y="177799"/>
                </a:lnTo>
                <a:close/>
              </a:path>
              <a:path w="1497330" h="1536700">
                <a:moveTo>
                  <a:pt x="1038889" y="190499"/>
                </a:moveTo>
                <a:lnTo>
                  <a:pt x="457807" y="190499"/>
                </a:lnTo>
                <a:lnTo>
                  <a:pt x="472059" y="177799"/>
                </a:lnTo>
                <a:lnTo>
                  <a:pt x="1024644" y="177799"/>
                </a:lnTo>
                <a:lnTo>
                  <a:pt x="1038889" y="190499"/>
                </a:lnTo>
                <a:close/>
              </a:path>
              <a:path w="1497330" h="1536700">
                <a:moveTo>
                  <a:pt x="1080558" y="215899"/>
                </a:moveTo>
                <a:lnTo>
                  <a:pt x="416120" y="215899"/>
                </a:lnTo>
                <a:lnTo>
                  <a:pt x="429821" y="203199"/>
                </a:lnTo>
                <a:lnTo>
                  <a:pt x="443723" y="190499"/>
                </a:lnTo>
                <a:lnTo>
                  <a:pt x="1052968" y="190499"/>
                </a:lnTo>
                <a:lnTo>
                  <a:pt x="1066863" y="203199"/>
                </a:lnTo>
                <a:lnTo>
                  <a:pt x="1080558" y="215899"/>
                </a:lnTo>
                <a:close/>
              </a:path>
              <a:path w="1497330" h="1536700">
                <a:moveTo>
                  <a:pt x="1120428" y="241299"/>
                </a:moveTo>
                <a:lnTo>
                  <a:pt x="376233" y="241299"/>
                </a:lnTo>
                <a:lnTo>
                  <a:pt x="389318" y="228599"/>
                </a:lnTo>
                <a:lnTo>
                  <a:pt x="402619" y="215899"/>
                </a:lnTo>
                <a:lnTo>
                  <a:pt x="1094054" y="215899"/>
                </a:lnTo>
                <a:lnTo>
                  <a:pt x="1107349" y="228599"/>
                </a:lnTo>
                <a:lnTo>
                  <a:pt x="1120428" y="241299"/>
                </a:lnTo>
                <a:close/>
              </a:path>
              <a:path w="1497330" h="1536700">
                <a:moveTo>
                  <a:pt x="1182289" y="292099"/>
                </a:moveTo>
                <a:lnTo>
                  <a:pt x="314350" y="292099"/>
                </a:lnTo>
                <a:lnTo>
                  <a:pt x="326230" y="279399"/>
                </a:lnTo>
                <a:lnTo>
                  <a:pt x="338372" y="266699"/>
                </a:lnTo>
                <a:lnTo>
                  <a:pt x="350760" y="253999"/>
                </a:lnTo>
                <a:lnTo>
                  <a:pt x="363381" y="241299"/>
                </a:lnTo>
                <a:lnTo>
                  <a:pt x="1133276" y="241299"/>
                </a:lnTo>
                <a:lnTo>
                  <a:pt x="1145891" y="253999"/>
                </a:lnTo>
                <a:lnTo>
                  <a:pt x="1158275" y="266699"/>
                </a:lnTo>
                <a:lnTo>
                  <a:pt x="1170413" y="279399"/>
                </a:lnTo>
                <a:lnTo>
                  <a:pt x="1182289" y="292099"/>
                </a:lnTo>
                <a:close/>
              </a:path>
              <a:path w="1497330" h="1536700">
                <a:moveTo>
                  <a:pt x="1237834" y="1193799"/>
                </a:moveTo>
                <a:lnTo>
                  <a:pt x="259012" y="1193799"/>
                </a:lnTo>
                <a:lnTo>
                  <a:pt x="248796" y="1181099"/>
                </a:lnTo>
                <a:lnTo>
                  <a:pt x="219987" y="1142999"/>
                </a:lnTo>
                <a:lnTo>
                  <a:pt x="194036" y="1092199"/>
                </a:lnTo>
                <a:lnTo>
                  <a:pt x="186051" y="1079499"/>
                </a:lnTo>
                <a:lnTo>
                  <a:pt x="164134" y="1041399"/>
                </a:lnTo>
                <a:lnTo>
                  <a:pt x="145386" y="1003299"/>
                </a:lnTo>
                <a:lnTo>
                  <a:pt x="139860" y="977899"/>
                </a:lnTo>
                <a:lnTo>
                  <a:pt x="134700" y="965199"/>
                </a:lnTo>
                <a:lnTo>
                  <a:pt x="129908" y="952499"/>
                </a:lnTo>
                <a:lnTo>
                  <a:pt x="125488" y="939799"/>
                </a:lnTo>
                <a:lnTo>
                  <a:pt x="121446" y="927099"/>
                </a:lnTo>
                <a:lnTo>
                  <a:pt x="117781" y="901699"/>
                </a:lnTo>
                <a:lnTo>
                  <a:pt x="114495" y="888999"/>
                </a:lnTo>
                <a:lnTo>
                  <a:pt x="111590" y="876299"/>
                </a:lnTo>
                <a:lnTo>
                  <a:pt x="109070" y="863599"/>
                </a:lnTo>
                <a:lnTo>
                  <a:pt x="106935" y="850899"/>
                </a:lnTo>
                <a:lnTo>
                  <a:pt x="105186" y="825499"/>
                </a:lnTo>
                <a:lnTo>
                  <a:pt x="103824" y="812799"/>
                </a:lnTo>
                <a:lnTo>
                  <a:pt x="102851" y="800099"/>
                </a:lnTo>
                <a:lnTo>
                  <a:pt x="102267" y="787399"/>
                </a:lnTo>
                <a:lnTo>
                  <a:pt x="102072" y="761999"/>
                </a:lnTo>
                <a:lnTo>
                  <a:pt x="102267" y="749299"/>
                </a:lnTo>
                <a:lnTo>
                  <a:pt x="102850" y="736599"/>
                </a:lnTo>
                <a:lnTo>
                  <a:pt x="103822" y="723899"/>
                </a:lnTo>
                <a:lnTo>
                  <a:pt x="105184" y="698499"/>
                </a:lnTo>
                <a:lnTo>
                  <a:pt x="106932" y="685799"/>
                </a:lnTo>
                <a:lnTo>
                  <a:pt x="109066" y="673099"/>
                </a:lnTo>
                <a:lnTo>
                  <a:pt x="111585" y="660399"/>
                </a:lnTo>
                <a:lnTo>
                  <a:pt x="114489" y="634999"/>
                </a:lnTo>
                <a:lnTo>
                  <a:pt x="117775" y="622299"/>
                </a:lnTo>
                <a:lnTo>
                  <a:pt x="121439" y="609599"/>
                </a:lnTo>
                <a:lnTo>
                  <a:pt x="125481" y="596899"/>
                </a:lnTo>
                <a:lnTo>
                  <a:pt x="129900" y="584199"/>
                </a:lnTo>
                <a:lnTo>
                  <a:pt x="134692" y="558799"/>
                </a:lnTo>
                <a:lnTo>
                  <a:pt x="151268" y="520699"/>
                </a:lnTo>
                <a:lnTo>
                  <a:pt x="164123" y="495299"/>
                </a:lnTo>
                <a:lnTo>
                  <a:pt x="171078" y="469899"/>
                </a:lnTo>
                <a:lnTo>
                  <a:pt x="194022" y="431799"/>
                </a:lnTo>
                <a:lnTo>
                  <a:pt x="219971" y="393699"/>
                </a:lnTo>
                <a:lnTo>
                  <a:pt x="248778" y="355599"/>
                </a:lnTo>
                <a:lnTo>
                  <a:pt x="280292" y="317499"/>
                </a:lnTo>
                <a:lnTo>
                  <a:pt x="302731" y="292099"/>
                </a:lnTo>
                <a:lnTo>
                  <a:pt x="1193904" y="292099"/>
                </a:lnTo>
                <a:lnTo>
                  <a:pt x="1227129" y="330199"/>
                </a:lnTo>
                <a:lnTo>
                  <a:pt x="1257761" y="368299"/>
                </a:lnTo>
                <a:lnTo>
                  <a:pt x="1285629" y="406399"/>
                </a:lnTo>
                <a:lnTo>
                  <a:pt x="1310592" y="444499"/>
                </a:lnTo>
                <a:lnTo>
                  <a:pt x="1332516" y="495299"/>
                </a:lnTo>
                <a:lnTo>
                  <a:pt x="1339124" y="507999"/>
                </a:lnTo>
                <a:lnTo>
                  <a:pt x="1345381" y="520699"/>
                </a:lnTo>
                <a:lnTo>
                  <a:pt x="1351279" y="533399"/>
                </a:lnTo>
                <a:lnTo>
                  <a:pt x="1356810" y="546099"/>
                </a:lnTo>
                <a:lnTo>
                  <a:pt x="687632" y="546099"/>
                </a:lnTo>
                <a:lnTo>
                  <a:pt x="620785" y="558799"/>
                </a:lnTo>
                <a:lnTo>
                  <a:pt x="559519" y="571499"/>
                </a:lnTo>
                <a:lnTo>
                  <a:pt x="504014" y="596899"/>
                </a:lnTo>
                <a:lnTo>
                  <a:pt x="454449" y="622299"/>
                </a:lnTo>
                <a:lnTo>
                  <a:pt x="411003" y="647699"/>
                </a:lnTo>
                <a:lnTo>
                  <a:pt x="373856" y="673099"/>
                </a:lnTo>
                <a:lnTo>
                  <a:pt x="343186" y="698499"/>
                </a:lnTo>
                <a:lnTo>
                  <a:pt x="319172" y="723899"/>
                </a:lnTo>
                <a:lnTo>
                  <a:pt x="301995" y="736599"/>
                </a:lnTo>
                <a:lnTo>
                  <a:pt x="291833" y="749299"/>
                </a:lnTo>
                <a:lnTo>
                  <a:pt x="278173" y="761999"/>
                </a:lnTo>
                <a:lnTo>
                  <a:pt x="273595" y="774699"/>
                </a:lnTo>
                <a:lnTo>
                  <a:pt x="278734" y="774699"/>
                </a:lnTo>
                <a:lnTo>
                  <a:pt x="284891" y="787399"/>
                </a:lnTo>
                <a:lnTo>
                  <a:pt x="292009" y="787399"/>
                </a:lnTo>
                <a:lnTo>
                  <a:pt x="325665" y="825499"/>
                </a:lnTo>
                <a:lnTo>
                  <a:pt x="356235" y="850899"/>
                </a:lnTo>
                <a:lnTo>
                  <a:pt x="391586" y="876299"/>
                </a:lnTo>
                <a:lnTo>
                  <a:pt x="431562" y="901699"/>
                </a:lnTo>
                <a:lnTo>
                  <a:pt x="476009" y="927099"/>
                </a:lnTo>
                <a:lnTo>
                  <a:pt x="524772" y="952499"/>
                </a:lnTo>
                <a:lnTo>
                  <a:pt x="577695" y="965199"/>
                </a:lnTo>
                <a:lnTo>
                  <a:pt x="634625" y="977899"/>
                </a:lnTo>
                <a:lnTo>
                  <a:pt x="695405" y="990599"/>
                </a:lnTo>
                <a:lnTo>
                  <a:pt x="1354207" y="990599"/>
                </a:lnTo>
                <a:lnTo>
                  <a:pt x="1351445" y="1003299"/>
                </a:lnTo>
                <a:lnTo>
                  <a:pt x="1332700" y="1041399"/>
                </a:lnTo>
                <a:lnTo>
                  <a:pt x="1310787" y="1079499"/>
                </a:lnTo>
                <a:lnTo>
                  <a:pt x="1302803" y="1092199"/>
                </a:lnTo>
                <a:lnTo>
                  <a:pt x="1294484" y="1117599"/>
                </a:lnTo>
                <a:lnTo>
                  <a:pt x="1267566" y="1155699"/>
                </a:lnTo>
                <a:lnTo>
                  <a:pt x="1248050" y="1181099"/>
                </a:lnTo>
                <a:lnTo>
                  <a:pt x="1237834" y="1193799"/>
                </a:lnTo>
                <a:close/>
              </a:path>
              <a:path w="1497330" h="1536700">
                <a:moveTo>
                  <a:pt x="1354207" y="990599"/>
                </a:moveTo>
                <a:lnTo>
                  <a:pt x="820052" y="990599"/>
                </a:lnTo>
                <a:lnTo>
                  <a:pt x="849860" y="977899"/>
                </a:lnTo>
                <a:lnTo>
                  <a:pt x="879483" y="977899"/>
                </a:lnTo>
                <a:lnTo>
                  <a:pt x="937625" y="952499"/>
                </a:lnTo>
                <a:lnTo>
                  <a:pt x="966005" y="952499"/>
                </a:lnTo>
                <a:lnTo>
                  <a:pt x="1021257" y="927099"/>
                </a:lnTo>
                <a:lnTo>
                  <a:pt x="1047870" y="914399"/>
                </a:lnTo>
                <a:lnTo>
                  <a:pt x="1073764" y="888999"/>
                </a:lnTo>
                <a:lnTo>
                  <a:pt x="1098941" y="876299"/>
                </a:lnTo>
                <a:lnTo>
                  <a:pt x="1123283" y="863599"/>
                </a:lnTo>
                <a:lnTo>
                  <a:pt x="1146676" y="838199"/>
                </a:lnTo>
                <a:lnTo>
                  <a:pt x="1169119" y="825499"/>
                </a:lnTo>
                <a:lnTo>
                  <a:pt x="1190613" y="800099"/>
                </a:lnTo>
                <a:lnTo>
                  <a:pt x="1206922" y="787399"/>
                </a:lnTo>
                <a:lnTo>
                  <a:pt x="1223217" y="761999"/>
                </a:lnTo>
                <a:lnTo>
                  <a:pt x="1206925" y="749299"/>
                </a:lnTo>
                <a:lnTo>
                  <a:pt x="1198779" y="736599"/>
                </a:lnTo>
                <a:lnTo>
                  <a:pt x="1190633" y="736599"/>
                </a:lnTo>
                <a:lnTo>
                  <a:pt x="1169146" y="711199"/>
                </a:lnTo>
                <a:lnTo>
                  <a:pt x="1146707" y="685799"/>
                </a:lnTo>
                <a:lnTo>
                  <a:pt x="1123318" y="673099"/>
                </a:lnTo>
                <a:lnTo>
                  <a:pt x="1098977" y="647699"/>
                </a:lnTo>
                <a:lnTo>
                  <a:pt x="1047907" y="622299"/>
                </a:lnTo>
                <a:lnTo>
                  <a:pt x="966035" y="584199"/>
                </a:lnTo>
                <a:lnTo>
                  <a:pt x="908806" y="558799"/>
                </a:lnTo>
                <a:lnTo>
                  <a:pt x="879501" y="558799"/>
                </a:lnTo>
                <a:lnTo>
                  <a:pt x="849873" y="546099"/>
                </a:lnTo>
                <a:lnTo>
                  <a:pt x="1356810" y="546099"/>
                </a:lnTo>
                <a:lnTo>
                  <a:pt x="1361976" y="558799"/>
                </a:lnTo>
                <a:lnTo>
                  <a:pt x="1366775" y="584199"/>
                </a:lnTo>
                <a:lnTo>
                  <a:pt x="1371202" y="596899"/>
                </a:lnTo>
                <a:lnTo>
                  <a:pt x="1375252" y="609599"/>
                </a:lnTo>
                <a:lnTo>
                  <a:pt x="1378925" y="622299"/>
                </a:lnTo>
                <a:lnTo>
                  <a:pt x="1382221" y="634999"/>
                </a:lnTo>
                <a:lnTo>
                  <a:pt x="1385136" y="660399"/>
                </a:lnTo>
                <a:lnTo>
                  <a:pt x="1387666" y="673099"/>
                </a:lnTo>
                <a:lnTo>
                  <a:pt x="1389812" y="685799"/>
                </a:lnTo>
                <a:lnTo>
                  <a:pt x="1391573" y="698499"/>
                </a:lnTo>
                <a:lnTo>
                  <a:pt x="1392947" y="723899"/>
                </a:lnTo>
                <a:lnTo>
                  <a:pt x="1393933" y="736599"/>
                </a:lnTo>
                <a:lnTo>
                  <a:pt x="1394530" y="749299"/>
                </a:lnTo>
                <a:lnTo>
                  <a:pt x="1394545" y="787399"/>
                </a:lnTo>
                <a:lnTo>
                  <a:pt x="1393962" y="800099"/>
                </a:lnTo>
                <a:lnTo>
                  <a:pt x="1392991" y="812799"/>
                </a:lnTo>
                <a:lnTo>
                  <a:pt x="1391630" y="825499"/>
                </a:lnTo>
                <a:lnTo>
                  <a:pt x="1389882" y="850899"/>
                </a:lnTo>
                <a:lnTo>
                  <a:pt x="1387749" y="863599"/>
                </a:lnTo>
                <a:lnTo>
                  <a:pt x="1385231" y="876299"/>
                </a:lnTo>
                <a:lnTo>
                  <a:pt x="1382327" y="888999"/>
                </a:lnTo>
                <a:lnTo>
                  <a:pt x="1379042" y="901699"/>
                </a:lnTo>
                <a:lnTo>
                  <a:pt x="1375378" y="927099"/>
                </a:lnTo>
                <a:lnTo>
                  <a:pt x="1371337" y="939799"/>
                </a:lnTo>
                <a:lnTo>
                  <a:pt x="1366919" y="952499"/>
                </a:lnTo>
                <a:lnTo>
                  <a:pt x="1362127" y="965199"/>
                </a:lnTo>
                <a:lnTo>
                  <a:pt x="1356970" y="977899"/>
                </a:lnTo>
                <a:lnTo>
                  <a:pt x="1354207" y="990599"/>
                </a:lnTo>
                <a:close/>
              </a:path>
              <a:path w="1497330" h="1536700">
                <a:moveTo>
                  <a:pt x="658312" y="622299"/>
                </a:moveTo>
                <a:lnTo>
                  <a:pt x="612734" y="622299"/>
                </a:lnTo>
                <a:lnTo>
                  <a:pt x="635194" y="609599"/>
                </a:lnTo>
                <a:lnTo>
                  <a:pt x="669264" y="609599"/>
                </a:lnTo>
                <a:lnTo>
                  <a:pt x="658312" y="622299"/>
                </a:lnTo>
                <a:close/>
              </a:path>
              <a:path w="1497330" h="1536700">
                <a:moveTo>
                  <a:pt x="883954" y="622299"/>
                </a:moveTo>
                <a:lnTo>
                  <a:pt x="839357" y="622299"/>
                </a:lnTo>
                <a:lnTo>
                  <a:pt x="828508" y="609599"/>
                </a:lnTo>
                <a:lnTo>
                  <a:pt x="861893" y="609599"/>
                </a:lnTo>
                <a:lnTo>
                  <a:pt x="883954" y="622299"/>
                </a:lnTo>
                <a:close/>
              </a:path>
              <a:path w="1497330" h="1536700">
                <a:moveTo>
                  <a:pt x="611635" y="876299"/>
                </a:moveTo>
                <a:lnTo>
                  <a:pt x="504467" y="876299"/>
                </a:lnTo>
                <a:lnTo>
                  <a:pt x="483919" y="863599"/>
                </a:lnTo>
                <a:lnTo>
                  <a:pt x="444263" y="838199"/>
                </a:lnTo>
                <a:lnTo>
                  <a:pt x="406589" y="812799"/>
                </a:lnTo>
                <a:lnTo>
                  <a:pt x="371271" y="787399"/>
                </a:lnTo>
                <a:lnTo>
                  <a:pt x="354519" y="761999"/>
                </a:lnTo>
                <a:lnTo>
                  <a:pt x="371278" y="749299"/>
                </a:lnTo>
                <a:lnTo>
                  <a:pt x="406611" y="723899"/>
                </a:lnTo>
                <a:lnTo>
                  <a:pt x="444303" y="698499"/>
                </a:lnTo>
                <a:lnTo>
                  <a:pt x="483979" y="673099"/>
                </a:lnTo>
                <a:lnTo>
                  <a:pt x="546819" y="634999"/>
                </a:lnTo>
                <a:lnTo>
                  <a:pt x="568473" y="634999"/>
                </a:lnTo>
                <a:lnTo>
                  <a:pt x="590469" y="622299"/>
                </a:lnTo>
                <a:lnTo>
                  <a:pt x="647841" y="622299"/>
                </a:lnTo>
                <a:lnTo>
                  <a:pt x="637851" y="634999"/>
                </a:lnTo>
                <a:lnTo>
                  <a:pt x="628445" y="647699"/>
                </a:lnTo>
                <a:lnTo>
                  <a:pt x="619726" y="647699"/>
                </a:lnTo>
                <a:lnTo>
                  <a:pt x="611695" y="660399"/>
                </a:lnTo>
                <a:lnTo>
                  <a:pt x="604351" y="673099"/>
                </a:lnTo>
                <a:lnTo>
                  <a:pt x="597767" y="685799"/>
                </a:lnTo>
                <a:lnTo>
                  <a:pt x="592018" y="698499"/>
                </a:lnTo>
                <a:lnTo>
                  <a:pt x="587104" y="698499"/>
                </a:lnTo>
                <a:lnTo>
                  <a:pt x="577526" y="736599"/>
                </a:lnTo>
                <a:lnTo>
                  <a:pt x="575674" y="761999"/>
                </a:lnTo>
                <a:lnTo>
                  <a:pt x="576144" y="774699"/>
                </a:lnTo>
                <a:lnTo>
                  <a:pt x="583013" y="812799"/>
                </a:lnTo>
                <a:lnTo>
                  <a:pt x="597730" y="850899"/>
                </a:lnTo>
                <a:lnTo>
                  <a:pt x="604302" y="863599"/>
                </a:lnTo>
                <a:lnTo>
                  <a:pt x="611635" y="876299"/>
                </a:lnTo>
                <a:close/>
              </a:path>
              <a:path w="1497330" h="1536700">
                <a:moveTo>
                  <a:pt x="948671" y="647699"/>
                </a:moveTo>
                <a:lnTo>
                  <a:pt x="868923" y="647699"/>
                </a:lnTo>
                <a:lnTo>
                  <a:pt x="859615" y="634999"/>
                </a:lnTo>
                <a:lnTo>
                  <a:pt x="849726" y="622299"/>
                </a:lnTo>
                <a:lnTo>
                  <a:pt x="905818" y="622299"/>
                </a:lnTo>
                <a:lnTo>
                  <a:pt x="948671" y="647699"/>
                </a:lnTo>
                <a:close/>
              </a:path>
              <a:path w="1497330" h="1536700">
                <a:moveTo>
                  <a:pt x="990268" y="876299"/>
                </a:moveTo>
                <a:lnTo>
                  <a:pt x="885559" y="876299"/>
                </a:lnTo>
                <a:lnTo>
                  <a:pt x="892808" y="863599"/>
                </a:lnTo>
                <a:lnTo>
                  <a:pt x="899304" y="850899"/>
                </a:lnTo>
                <a:lnTo>
                  <a:pt x="913851" y="812799"/>
                </a:lnTo>
                <a:lnTo>
                  <a:pt x="920648" y="774699"/>
                </a:lnTo>
                <a:lnTo>
                  <a:pt x="921116" y="761999"/>
                </a:lnTo>
                <a:lnTo>
                  <a:pt x="917015" y="723899"/>
                </a:lnTo>
                <a:lnTo>
                  <a:pt x="909812" y="698499"/>
                </a:lnTo>
                <a:lnTo>
                  <a:pt x="904954" y="698499"/>
                </a:lnTo>
                <a:lnTo>
                  <a:pt x="899269" y="685799"/>
                </a:lnTo>
                <a:lnTo>
                  <a:pt x="892759" y="673099"/>
                </a:lnTo>
                <a:lnTo>
                  <a:pt x="885495" y="660399"/>
                </a:lnTo>
                <a:lnTo>
                  <a:pt x="877550" y="647699"/>
                </a:lnTo>
                <a:lnTo>
                  <a:pt x="969591" y="647699"/>
                </a:lnTo>
                <a:lnTo>
                  <a:pt x="1010353" y="673099"/>
                </a:lnTo>
                <a:lnTo>
                  <a:pt x="1049304" y="698499"/>
                </a:lnTo>
                <a:lnTo>
                  <a:pt x="1086319" y="723899"/>
                </a:lnTo>
                <a:lnTo>
                  <a:pt x="1121039" y="749299"/>
                </a:lnTo>
                <a:lnTo>
                  <a:pt x="1137517" y="761999"/>
                </a:lnTo>
                <a:lnTo>
                  <a:pt x="1121049" y="787399"/>
                </a:lnTo>
                <a:lnTo>
                  <a:pt x="1086350" y="812799"/>
                </a:lnTo>
                <a:lnTo>
                  <a:pt x="1049359" y="838199"/>
                </a:lnTo>
                <a:lnTo>
                  <a:pt x="1010434" y="863599"/>
                </a:lnTo>
                <a:lnTo>
                  <a:pt x="990268" y="876299"/>
                </a:lnTo>
                <a:close/>
              </a:path>
              <a:path w="1497330" h="1536700">
                <a:moveTo>
                  <a:pt x="804117" y="673099"/>
                </a:moveTo>
                <a:lnTo>
                  <a:pt x="692642" y="673099"/>
                </a:lnTo>
                <a:lnTo>
                  <a:pt x="699053" y="660399"/>
                </a:lnTo>
                <a:lnTo>
                  <a:pt x="797705" y="660399"/>
                </a:lnTo>
                <a:lnTo>
                  <a:pt x="804117" y="673099"/>
                </a:lnTo>
                <a:close/>
              </a:path>
              <a:path w="1497330" h="1536700">
                <a:moveTo>
                  <a:pt x="832217" y="698499"/>
                </a:moveTo>
                <a:lnTo>
                  <a:pt x="664545" y="698499"/>
                </a:lnTo>
                <a:lnTo>
                  <a:pt x="674875" y="685799"/>
                </a:lnTo>
                <a:lnTo>
                  <a:pt x="680494" y="673099"/>
                </a:lnTo>
                <a:lnTo>
                  <a:pt x="816265" y="673099"/>
                </a:lnTo>
                <a:lnTo>
                  <a:pt x="821885" y="685799"/>
                </a:lnTo>
                <a:lnTo>
                  <a:pt x="832217" y="698499"/>
                </a:lnTo>
                <a:close/>
              </a:path>
              <a:path w="1497330" h="1536700">
                <a:moveTo>
                  <a:pt x="844947" y="711199"/>
                </a:moveTo>
                <a:lnTo>
                  <a:pt x="651817" y="711199"/>
                </a:lnTo>
                <a:lnTo>
                  <a:pt x="659933" y="698499"/>
                </a:lnTo>
                <a:lnTo>
                  <a:pt x="836829" y="698499"/>
                </a:lnTo>
                <a:lnTo>
                  <a:pt x="844947" y="711199"/>
                </a:lnTo>
                <a:close/>
              </a:path>
              <a:path w="1497330" h="1536700">
                <a:moveTo>
                  <a:pt x="859631" y="774699"/>
                </a:moveTo>
                <a:lnTo>
                  <a:pt x="637132" y="774699"/>
                </a:lnTo>
                <a:lnTo>
                  <a:pt x="637131" y="761999"/>
                </a:lnTo>
                <a:lnTo>
                  <a:pt x="637842" y="749299"/>
                </a:lnTo>
                <a:lnTo>
                  <a:pt x="640691" y="736599"/>
                </a:lnTo>
                <a:lnTo>
                  <a:pt x="642801" y="723899"/>
                </a:lnTo>
                <a:lnTo>
                  <a:pt x="648391" y="711199"/>
                </a:lnTo>
                <a:lnTo>
                  <a:pt x="848374" y="711199"/>
                </a:lnTo>
                <a:lnTo>
                  <a:pt x="853965" y="723899"/>
                </a:lnTo>
                <a:lnTo>
                  <a:pt x="856076" y="736599"/>
                </a:lnTo>
                <a:lnTo>
                  <a:pt x="858926" y="749299"/>
                </a:lnTo>
                <a:lnTo>
                  <a:pt x="859639" y="761999"/>
                </a:lnTo>
                <a:lnTo>
                  <a:pt x="859631" y="774699"/>
                </a:lnTo>
                <a:close/>
              </a:path>
              <a:path w="1497330" h="1536700">
                <a:moveTo>
                  <a:pt x="856051" y="800099"/>
                </a:moveTo>
                <a:lnTo>
                  <a:pt x="640698" y="800099"/>
                </a:lnTo>
                <a:lnTo>
                  <a:pt x="637846" y="774699"/>
                </a:lnTo>
                <a:lnTo>
                  <a:pt x="858912" y="774699"/>
                </a:lnTo>
                <a:lnTo>
                  <a:pt x="856051" y="800099"/>
                </a:lnTo>
                <a:close/>
              </a:path>
              <a:path w="1497330" h="1536700">
                <a:moveTo>
                  <a:pt x="836798" y="838199"/>
                </a:moveTo>
                <a:lnTo>
                  <a:pt x="659950" y="838199"/>
                </a:lnTo>
                <a:lnTo>
                  <a:pt x="651831" y="825499"/>
                </a:lnTo>
                <a:lnTo>
                  <a:pt x="648403" y="812799"/>
                </a:lnTo>
                <a:lnTo>
                  <a:pt x="642809" y="800099"/>
                </a:lnTo>
                <a:lnTo>
                  <a:pt x="853937" y="800099"/>
                </a:lnTo>
                <a:lnTo>
                  <a:pt x="848342" y="812799"/>
                </a:lnTo>
                <a:lnTo>
                  <a:pt x="844914" y="825499"/>
                </a:lnTo>
                <a:lnTo>
                  <a:pt x="836798" y="838199"/>
                </a:lnTo>
                <a:close/>
              </a:path>
              <a:path w="1497330" h="1536700">
                <a:moveTo>
                  <a:pt x="821862" y="850899"/>
                </a:moveTo>
                <a:lnTo>
                  <a:pt x="674895" y="850899"/>
                </a:lnTo>
                <a:lnTo>
                  <a:pt x="664563" y="838199"/>
                </a:lnTo>
                <a:lnTo>
                  <a:pt x="832187" y="838199"/>
                </a:lnTo>
                <a:lnTo>
                  <a:pt x="821862" y="850899"/>
                </a:lnTo>
                <a:close/>
              </a:path>
              <a:path w="1497330" h="1536700">
                <a:moveTo>
                  <a:pt x="804106" y="863599"/>
                </a:moveTo>
                <a:lnTo>
                  <a:pt x="692666" y="863599"/>
                </a:lnTo>
                <a:lnTo>
                  <a:pt x="680516" y="850899"/>
                </a:lnTo>
                <a:lnTo>
                  <a:pt x="816246" y="850899"/>
                </a:lnTo>
                <a:lnTo>
                  <a:pt x="804106" y="863599"/>
                </a:lnTo>
                <a:close/>
              </a:path>
              <a:path w="1497330" h="1536700">
                <a:moveTo>
                  <a:pt x="784211" y="876299"/>
                </a:moveTo>
                <a:lnTo>
                  <a:pt x="712577" y="876299"/>
                </a:lnTo>
                <a:lnTo>
                  <a:pt x="699078" y="863599"/>
                </a:lnTo>
                <a:lnTo>
                  <a:pt x="797699" y="863599"/>
                </a:lnTo>
                <a:lnTo>
                  <a:pt x="784211" y="876299"/>
                </a:lnTo>
                <a:close/>
              </a:path>
              <a:path w="1497330" h="1536700">
                <a:moveTo>
                  <a:pt x="637749" y="901699"/>
                </a:moveTo>
                <a:lnTo>
                  <a:pt x="568368" y="901699"/>
                </a:lnTo>
                <a:lnTo>
                  <a:pt x="525425" y="876299"/>
                </a:lnTo>
                <a:lnTo>
                  <a:pt x="619653" y="876299"/>
                </a:lnTo>
                <a:lnTo>
                  <a:pt x="628358" y="888999"/>
                </a:lnTo>
                <a:lnTo>
                  <a:pt x="637749" y="901699"/>
                </a:lnTo>
                <a:close/>
              </a:path>
              <a:path w="1497330" h="1536700">
                <a:moveTo>
                  <a:pt x="927548" y="901699"/>
                </a:moveTo>
                <a:lnTo>
                  <a:pt x="859735" y="901699"/>
                </a:lnTo>
                <a:lnTo>
                  <a:pt x="869023" y="888999"/>
                </a:lnTo>
                <a:lnTo>
                  <a:pt x="877631" y="876299"/>
                </a:lnTo>
                <a:lnTo>
                  <a:pt x="969699" y="876299"/>
                </a:lnTo>
                <a:lnTo>
                  <a:pt x="927548" y="901699"/>
                </a:lnTo>
                <a:close/>
              </a:path>
              <a:path w="1497330" h="1536700">
                <a:moveTo>
                  <a:pt x="658179" y="914399"/>
                </a:moveTo>
                <a:lnTo>
                  <a:pt x="612605" y="914399"/>
                </a:lnTo>
                <a:lnTo>
                  <a:pt x="590352" y="901699"/>
                </a:lnTo>
                <a:lnTo>
                  <a:pt x="647723" y="901699"/>
                </a:lnTo>
                <a:lnTo>
                  <a:pt x="658179" y="914399"/>
                </a:lnTo>
                <a:close/>
              </a:path>
              <a:path w="1497330" h="1536700">
                <a:moveTo>
                  <a:pt x="884117" y="914399"/>
                </a:moveTo>
                <a:lnTo>
                  <a:pt x="839519" y="914399"/>
                </a:lnTo>
                <a:lnTo>
                  <a:pt x="849867" y="901699"/>
                </a:lnTo>
                <a:lnTo>
                  <a:pt x="905966" y="901699"/>
                </a:lnTo>
                <a:lnTo>
                  <a:pt x="884117" y="914399"/>
                </a:lnTo>
                <a:close/>
              </a:path>
              <a:path w="1497330" h="1536700">
                <a:moveTo>
                  <a:pt x="680534" y="927099"/>
                </a:moveTo>
                <a:lnTo>
                  <a:pt x="657696" y="927099"/>
                </a:lnTo>
                <a:lnTo>
                  <a:pt x="635053" y="914399"/>
                </a:lnTo>
                <a:lnTo>
                  <a:pt x="669116" y="914399"/>
                </a:lnTo>
                <a:lnTo>
                  <a:pt x="680534" y="927099"/>
                </a:lnTo>
                <a:close/>
              </a:path>
              <a:path w="1497330" h="1536700">
                <a:moveTo>
                  <a:pt x="817383" y="927099"/>
                </a:moveTo>
                <a:lnTo>
                  <a:pt x="828691" y="914399"/>
                </a:lnTo>
                <a:lnTo>
                  <a:pt x="839826" y="914399"/>
                </a:lnTo>
                <a:lnTo>
                  <a:pt x="817383" y="927099"/>
                </a:lnTo>
                <a:close/>
              </a:path>
              <a:path w="1497330" h="1536700">
                <a:moveTo>
                  <a:pt x="1158461" y="1269999"/>
                </a:moveTo>
                <a:lnTo>
                  <a:pt x="338393" y="1269999"/>
                </a:lnTo>
                <a:lnTo>
                  <a:pt x="326250" y="1257299"/>
                </a:lnTo>
                <a:lnTo>
                  <a:pt x="291393" y="1219199"/>
                </a:lnTo>
                <a:lnTo>
                  <a:pt x="269517" y="1193799"/>
                </a:lnTo>
                <a:lnTo>
                  <a:pt x="1227330" y="1193799"/>
                </a:lnTo>
                <a:lnTo>
                  <a:pt x="1194100" y="1231899"/>
                </a:lnTo>
                <a:lnTo>
                  <a:pt x="1158461" y="1269999"/>
                </a:lnTo>
                <a:close/>
              </a:path>
              <a:path w="1497330" h="1536700">
                <a:moveTo>
                  <a:pt x="1107516" y="1308099"/>
                </a:moveTo>
                <a:lnTo>
                  <a:pt x="389340" y="1308099"/>
                </a:lnTo>
                <a:lnTo>
                  <a:pt x="376255" y="1295399"/>
                </a:lnTo>
                <a:lnTo>
                  <a:pt x="363402" y="1282699"/>
                </a:lnTo>
                <a:lnTo>
                  <a:pt x="350782" y="1269999"/>
                </a:lnTo>
                <a:lnTo>
                  <a:pt x="1146072" y="1269999"/>
                </a:lnTo>
                <a:lnTo>
                  <a:pt x="1133452" y="1282699"/>
                </a:lnTo>
                <a:lnTo>
                  <a:pt x="1120600" y="1295399"/>
                </a:lnTo>
                <a:lnTo>
                  <a:pt x="1107516" y="1308099"/>
                </a:lnTo>
                <a:close/>
              </a:path>
              <a:path w="1497330" h="1536700">
                <a:moveTo>
                  <a:pt x="1067014" y="1333499"/>
                </a:moveTo>
                <a:lnTo>
                  <a:pt x="429845" y="1333499"/>
                </a:lnTo>
                <a:lnTo>
                  <a:pt x="416143" y="1320799"/>
                </a:lnTo>
                <a:lnTo>
                  <a:pt x="402642" y="1308099"/>
                </a:lnTo>
                <a:lnTo>
                  <a:pt x="1094215" y="1308099"/>
                </a:lnTo>
                <a:lnTo>
                  <a:pt x="1080715" y="1320799"/>
                </a:lnTo>
                <a:lnTo>
                  <a:pt x="1067014" y="1333499"/>
                </a:lnTo>
                <a:close/>
              </a:path>
              <a:path w="1497330" h="1536700">
                <a:moveTo>
                  <a:pt x="1039028" y="1346199"/>
                </a:moveTo>
                <a:lnTo>
                  <a:pt x="457832" y="1346199"/>
                </a:lnTo>
                <a:lnTo>
                  <a:pt x="443746" y="1333499"/>
                </a:lnTo>
                <a:lnTo>
                  <a:pt x="1053113" y="1333499"/>
                </a:lnTo>
                <a:lnTo>
                  <a:pt x="1039028" y="1346199"/>
                </a:lnTo>
                <a:close/>
              </a:path>
              <a:path w="1497330" h="1536700">
                <a:moveTo>
                  <a:pt x="1010359" y="1358899"/>
                </a:moveTo>
                <a:lnTo>
                  <a:pt x="486502" y="1358899"/>
                </a:lnTo>
                <a:lnTo>
                  <a:pt x="472084" y="1346199"/>
                </a:lnTo>
                <a:lnTo>
                  <a:pt x="1024777" y="1346199"/>
                </a:lnTo>
                <a:lnTo>
                  <a:pt x="1010359" y="1358899"/>
                </a:lnTo>
                <a:close/>
              </a:path>
              <a:path w="1497330" h="1536700">
                <a:moveTo>
                  <a:pt x="46129" y="1371599"/>
                </a:moveTo>
                <a:lnTo>
                  <a:pt x="15314" y="1371599"/>
                </a:lnTo>
                <a:lnTo>
                  <a:pt x="22786" y="1358899"/>
                </a:lnTo>
                <a:lnTo>
                  <a:pt x="38676" y="1358899"/>
                </a:lnTo>
                <a:lnTo>
                  <a:pt x="46129" y="1371599"/>
                </a:lnTo>
                <a:close/>
              </a:path>
              <a:path w="1497330" h="1536700">
                <a:moveTo>
                  <a:pt x="981042" y="1371599"/>
                </a:moveTo>
                <a:lnTo>
                  <a:pt x="515820" y="1371599"/>
                </a:lnTo>
                <a:lnTo>
                  <a:pt x="501087" y="1358899"/>
                </a:lnTo>
                <a:lnTo>
                  <a:pt x="995775" y="1358899"/>
                </a:lnTo>
                <a:lnTo>
                  <a:pt x="981042" y="1371599"/>
                </a:lnTo>
                <a:close/>
              </a:path>
              <a:path w="1497330" h="1536700">
                <a:moveTo>
                  <a:pt x="1481493" y="1371599"/>
                </a:moveTo>
                <a:lnTo>
                  <a:pt x="1450649" y="1371599"/>
                </a:lnTo>
                <a:lnTo>
                  <a:pt x="1458120" y="1358899"/>
                </a:lnTo>
                <a:lnTo>
                  <a:pt x="1474024" y="1358899"/>
                </a:lnTo>
                <a:lnTo>
                  <a:pt x="1481493" y="1371599"/>
                </a:lnTo>
                <a:close/>
              </a:path>
              <a:path w="1497330" h="1536700">
                <a:moveTo>
                  <a:pt x="57379" y="1384299"/>
                </a:moveTo>
                <a:lnTo>
                  <a:pt x="4049" y="1384299"/>
                </a:lnTo>
                <a:lnTo>
                  <a:pt x="6274" y="1371599"/>
                </a:lnTo>
                <a:lnTo>
                  <a:pt x="55153" y="1371599"/>
                </a:lnTo>
                <a:lnTo>
                  <a:pt x="57379" y="1384299"/>
                </a:lnTo>
                <a:close/>
              </a:path>
              <a:path w="1497330" h="1536700">
                <a:moveTo>
                  <a:pt x="951181" y="1384299"/>
                </a:moveTo>
                <a:lnTo>
                  <a:pt x="545681" y="1384299"/>
                </a:lnTo>
                <a:lnTo>
                  <a:pt x="530685" y="1371599"/>
                </a:lnTo>
                <a:lnTo>
                  <a:pt x="966177" y="1371599"/>
                </a:lnTo>
                <a:lnTo>
                  <a:pt x="951181" y="1384299"/>
                </a:lnTo>
                <a:close/>
              </a:path>
              <a:path w="1497330" h="1536700">
                <a:moveTo>
                  <a:pt x="1492756" y="1384299"/>
                </a:moveTo>
                <a:lnTo>
                  <a:pt x="1439384" y="1384299"/>
                </a:lnTo>
                <a:lnTo>
                  <a:pt x="1441609" y="1371599"/>
                </a:lnTo>
                <a:lnTo>
                  <a:pt x="1490531" y="1371599"/>
                </a:lnTo>
                <a:lnTo>
                  <a:pt x="1492756" y="1384299"/>
                </a:lnTo>
                <a:close/>
              </a:path>
              <a:path w="1497330" h="1536700">
                <a:moveTo>
                  <a:pt x="171132" y="1511299"/>
                </a:moveTo>
                <a:lnTo>
                  <a:pt x="0" y="1511299"/>
                </a:lnTo>
                <a:lnTo>
                  <a:pt x="63" y="1384299"/>
                </a:lnTo>
                <a:lnTo>
                  <a:pt x="61393" y="1384299"/>
                </a:lnTo>
                <a:lnTo>
                  <a:pt x="61477" y="1473199"/>
                </a:lnTo>
                <a:lnTo>
                  <a:pt x="148391" y="1473199"/>
                </a:lnTo>
                <a:lnTo>
                  <a:pt x="155923" y="1485899"/>
                </a:lnTo>
                <a:lnTo>
                  <a:pt x="167232" y="1485899"/>
                </a:lnTo>
                <a:lnTo>
                  <a:pt x="170352" y="1498599"/>
                </a:lnTo>
                <a:lnTo>
                  <a:pt x="171132" y="1498599"/>
                </a:lnTo>
                <a:lnTo>
                  <a:pt x="171132" y="1511299"/>
                </a:lnTo>
                <a:close/>
              </a:path>
              <a:path w="1497330" h="1536700">
                <a:moveTo>
                  <a:pt x="905480" y="1396999"/>
                </a:moveTo>
                <a:lnTo>
                  <a:pt x="591384" y="1396999"/>
                </a:lnTo>
                <a:lnTo>
                  <a:pt x="576049" y="1384299"/>
                </a:lnTo>
                <a:lnTo>
                  <a:pt x="920815" y="1384299"/>
                </a:lnTo>
                <a:lnTo>
                  <a:pt x="905480" y="1396999"/>
                </a:lnTo>
                <a:close/>
              </a:path>
              <a:path w="1497330" h="1536700">
                <a:moveTo>
                  <a:pt x="1496812" y="1511299"/>
                </a:moveTo>
                <a:lnTo>
                  <a:pt x="1325679" y="1511299"/>
                </a:lnTo>
                <a:lnTo>
                  <a:pt x="1325679" y="1498599"/>
                </a:lnTo>
                <a:lnTo>
                  <a:pt x="1326459" y="1498599"/>
                </a:lnTo>
                <a:lnTo>
                  <a:pt x="1329579" y="1485899"/>
                </a:lnTo>
                <a:lnTo>
                  <a:pt x="1340889" y="1485899"/>
                </a:lnTo>
                <a:lnTo>
                  <a:pt x="1348420" y="1473199"/>
                </a:lnTo>
                <a:lnTo>
                  <a:pt x="1435334" y="1473199"/>
                </a:lnTo>
                <a:lnTo>
                  <a:pt x="1435398" y="1384299"/>
                </a:lnTo>
                <a:lnTo>
                  <a:pt x="1496746" y="1384299"/>
                </a:lnTo>
                <a:lnTo>
                  <a:pt x="1496812" y="1511299"/>
                </a:lnTo>
                <a:close/>
              </a:path>
              <a:path w="1497330" h="1536700">
                <a:moveTo>
                  <a:pt x="843270" y="1409699"/>
                </a:moveTo>
                <a:lnTo>
                  <a:pt x="653594" y="1409699"/>
                </a:lnTo>
                <a:lnTo>
                  <a:pt x="637937" y="1396999"/>
                </a:lnTo>
                <a:lnTo>
                  <a:pt x="858927" y="1396999"/>
                </a:lnTo>
                <a:lnTo>
                  <a:pt x="843270" y="1409699"/>
                </a:lnTo>
                <a:close/>
              </a:path>
              <a:path w="1497330" h="1536700">
                <a:moveTo>
                  <a:pt x="167232" y="1523999"/>
                </a:moveTo>
                <a:lnTo>
                  <a:pt x="4000" y="1523999"/>
                </a:lnTo>
                <a:lnTo>
                  <a:pt x="851" y="1511299"/>
                </a:lnTo>
                <a:lnTo>
                  <a:pt x="170352" y="1511299"/>
                </a:lnTo>
                <a:lnTo>
                  <a:pt x="167232" y="1523999"/>
                </a:lnTo>
                <a:close/>
              </a:path>
              <a:path w="1497330" h="1536700">
                <a:moveTo>
                  <a:pt x="1492750" y="1523999"/>
                </a:moveTo>
                <a:lnTo>
                  <a:pt x="1329579" y="1523999"/>
                </a:lnTo>
                <a:lnTo>
                  <a:pt x="1326459" y="1511299"/>
                </a:lnTo>
                <a:lnTo>
                  <a:pt x="1495917" y="1511299"/>
                </a:lnTo>
                <a:lnTo>
                  <a:pt x="1492750" y="1523999"/>
                </a:lnTo>
                <a:close/>
              </a:path>
              <a:path w="1497330" h="1536700">
                <a:moveTo>
                  <a:pt x="159247" y="1536699"/>
                </a:moveTo>
                <a:lnTo>
                  <a:pt x="11970" y="1536699"/>
                </a:lnTo>
                <a:lnTo>
                  <a:pt x="6224" y="1523999"/>
                </a:lnTo>
                <a:lnTo>
                  <a:pt x="165011" y="1523999"/>
                </a:lnTo>
                <a:lnTo>
                  <a:pt x="159247" y="1536699"/>
                </a:lnTo>
                <a:close/>
              </a:path>
              <a:path w="1497330" h="1536700">
                <a:moveTo>
                  <a:pt x="1484790" y="1536699"/>
                </a:moveTo>
                <a:lnTo>
                  <a:pt x="1337564" y="1536699"/>
                </a:lnTo>
                <a:lnTo>
                  <a:pt x="1331800" y="1523999"/>
                </a:lnTo>
                <a:lnTo>
                  <a:pt x="1490525" y="1523999"/>
                </a:lnTo>
                <a:lnTo>
                  <a:pt x="1484790" y="1536699"/>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727B86"/>
          </a:solidFill>
        </p:spPr>
        <p:txBody>
          <a:bodyPr wrap="square" lIns="0" tIns="0" rIns="0" bIns="0" rtlCol="0"/>
          <a:lstStyle/>
          <a:p>
            <a:pPr algn="r" rtl="1"/>
            <a:endParaRPr>
              <a:cs typeface="B Nazanin" panose="00000400000000000000" pitchFamily="2" charset="-78"/>
            </a:endParaRPr>
          </a:p>
        </p:txBody>
      </p:sp>
      <p:sp>
        <p:nvSpPr>
          <p:cNvPr id="3" name="object 3"/>
          <p:cNvSpPr/>
          <p:nvPr/>
        </p:nvSpPr>
        <p:spPr>
          <a:xfrm>
            <a:off x="6920707" y="26970"/>
            <a:ext cx="0" cy="10248265"/>
          </a:xfrm>
          <a:custGeom>
            <a:avLst/>
            <a:gdLst/>
            <a:ahLst/>
            <a:cxnLst/>
            <a:rect l="l" t="t" r="r" b="b"/>
            <a:pathLst>
              <a:path h="10248265">
                <a:moveTo>
                  <a:pt x="0" y="10248000"/>
                </a:moveTo>
                <a:lnTo>
                  <a:pt x="0" y="0"/>
                </a:lnTo>
              </a:path>
            </a:pathLst>
          </a:custGeom>
          <a:ln w="9524">
            <a:solidFill>
              <a:srgbClr val="414141"/>
            </a:solidFill>
          </a:ln>
        </p:spPr>
        <p:txBody>
          <a:bodyPr wrap="square" lIns="0" tIns="0" rIns="0" bIns="0" rtlCol="0"/>
          <a:lstStyle/>
          <a:p>
            <a:pPr algn="r" rtl="1"/>
            <a:endParaRPr>
              <a:cs typeface="B Nazanin" panose="00000400000000000000" pitchFamily="2" charset="-78"/>
            </a:endParaRPr>
          </a:p>
        </p:txBody>
      </p:sp>
      <p:sp>
        <p:nvSpPr>
          <p:cNvPr id="4" name="object 4"/>
          <p:cNvSpPr txBox="1">
            <a:spLocks noGrp="1"/>
          </p:cNvSpPr>
          <p:nvPr>
            <p:ph type="title"/>
          </p:nvPr>
        </p:nvSpPr>
        <p:spPr>
          <a:xfrm>
            <a:off x="1016000" y="968375"/>
            <a:ext cx="4474845" cy="1166986"/>
          </a:xfrm>
          <a:prstGeom prst="rect">
            <a:avLst/>
          </a:prstGeom>
        </p:spPr>
        <p:txBody>
          <a:bodyPr vert="horz" wrap="square" lIns="0" tIns="12700" rIns="0" bIns="0" rtlCol="0">
            <a:spAutoFit/>
          </a:bodyPr>
          <a:lstStyle/>
          <a:p>
            <a:pPr marL="12700" marR="5080" rtl="1">
              <a:lnSpc>
                <a:spcPct val="100000"/>
              </a:lnSpc>
              <a:spcBef>
                <a:spcPts val="100"/>
              </a:spcBef>
            </a:pPr>
            <a:r>
              <a:rPr lang="fa-IR" sz="7500" spc="-5" dirty="0">
                <a:solidFill>
                  <a:srgbClr val="FFFFFF"/>
                </a:solidFill>
                <a:cs typeface="B Nazanin" panose="00000400000000000000" pitchFamily="2" charset="-78"/>
              </a:rPr>
              <a:t>صفحه منبع</a:t>
            </a:r>
            <a:endParaRPr sz="7500" dirty="0">
              <a:cs typeface="B Nazanin" panose="00000400000000000000" pitchFamily="2" charset="-78"/>
            </a:endParaRPr>
          </a:p>
        </p:txBody>
      </p:sp>
      <p:sp>
        <p:nvSpPr>
          <p:cNvPr id="5" name="object 5"/>
          <p:cNvSpPr txBox="1"/>
          <p:nvPr/>
        </p:nvSpPr>
        <p:spPr>
          <a:xfrm>
            <a:off x="1016000" y="7245350"/>
            <a:ext cx="4616450" cy="1628651"/>
          </a:xfrm>
          <a:prstGeom prst="rect">
            <a:avLst/>
          </a:prstGeom>
        </p:spPr>
        <p:txBody>
          <a:bodyPr vert="horz" wrap="square" lIns="0" tIns="12700" rIns="0" bIns="0" rtlCol="0">
            <a:spAutoFit/>
          </a:bodyPr>
          <a:lstStyle/>
          <a:p>
            <a:pPr marL="12700" marR="5080" algn="r" rtl="1">
              <a:lnSpc>
                <a:spcPct val="150000"/>
              </a:lnSpc>
              <a:spcBef>
                <a:spcPts val="100"/>
              </a:spcBef>
            </a:pPr>
            <a:r>
              <a:rPr lang="fa-IR" sz="2400" spc="40" dirty="0">
                <a:solidFill>
                  <a:srgbClr val="F6EFE2"/>
                </a:solidFill>
                <a:latin typeface="Tahoma"/>
                <a:cs typeface="B Nazanin" panose="00000400000000000000" pitchFamily="2" charset="-78"/>
              </a:rPr>
              <a:t>بنابراین، بهترین راه برای بهبود ارائه و جلب توجه مخاطبان، دانلود و خریداری این قالب پاورپوینت حرفه‌ای است.</a:t>
            </a:r>
            <a:endParaRPr sz="2400" dirty="0">
              <a:latin typeface="Tahoma"/>
              <a:cs typeface="B Nazanin" panose="00000400000000000000" pitchFamily="2" charset="-78"/>
            </a:endParaRPr>
          </a:p>
        </p:txBody>
      </p:sp>
      <p:pic>
        <p:nvPicPr>
          <p:cNvPr id="6" name="object 6"/>
          <p:cNvPicPr/>
          <p:nvPr/>
        </p:nvPicPr>
        <p:blipFill>
          <a:blip r:embed="rId2" cstate="print"/>
          <a:stretch>
            <a:fillRect/>
          </a:stretch>
        </p:blipFill>
        <p:spPr>
          <a:xfrm>
            <a:off x="7232898" y="725474"/>
            <a:ext cx="1695443" cy="1701800"/>
          </a:xfrm>
          <a:prstGeom prst="rect">
            <a:avLst/>
          </a:prstGeom>
        </p:spPr>
      </p:pic>
      <p:pic>
        <p:nvPicPr>
          <p:cNvPr id="7" name="object 7"/>
          <p:cNvPicPr/>
          <p:nvPr/>
        </p:nvPicPr>
        <p:blipFill>
          <a:blip r:embed="rId3" cstate="print"/>
          <a:stretch>
            <a:fillRect/>
          </a:stretch>
        </p:blipFill>
        <p:spPr>
          <a:xfrm>
            <a:off x="9447836" y="724860"/>
            <a:ext cx="1700961" cy="1713608"/>
          </a:xfrm>
          <a:prstGeom prst="rect">
            <a:avLst/>
          </a:prstGeom>
        </p:spPr>
      </p:pic>
      <p:sp>
        <p:nvSpPr>
          <p:cNvPr id="8" name="object 8"/>
          <p:cNvSpPr/>
          <p:nvPr/>
        </p:nvSpPr>
        <p:spPr>
          <a:xfrm>
            <a:off x="11663705" y="724762"/>
            <a:ext cx="1713864" cy="1713864"/>
          </a:xfrm>
          <a:custGeom>
            <a:avLst/>
            <a:gdLst/>
            <a:ahLst/>
            <a:cxnLst/>
            <a:rect l="l" t="t" r="r" b="b"/>
            <a:pathLst>
              <a:path w="1713865" h="1713864">
                <a:moveTo>
                  <a:pt x="652094" y="1125372"/>
                </a:moveTo>
                <a:lnTo>
                  <a:pt x="498068" y="858596"/>
                </a:lnTo>
                <a:lnTo>
                  <a:pt x="497662" y="858634"/>
                </a:lnTo>
                <a:lnTo>
                  <a:pt x="497611" y="857808"/>
                </a:lnTo>
                <a:lnTo>
                  <a:pt x="497078" y="856894"/>
                </a:lnTo>
                <a:lnTo>
                  <a:pt x="497509" y="856157"/>
                </a:lnTo>
                <a:lnTo>
                  <a:pt x="496658" y="840778"/>
                </a:lnTo>
                <a:lnTo>
                  <a:pt x="495452" y="812723"/>
                </a:lnTo>
                <a:lnTo>
                  <a:pt x="494309" y="773607"/>
                </a:lnTo>
                <a:lnTo>
                  <a:pt x="493649" y="725043"/>
                </a:lnTo>
                <a:lnTo>
                  <a:pt x="493903" y="668642"/>
                </a:lnTo>
                <a:lnTo>
                  <a:pt x="495503" y="605993"/>
                </a:lnTo>
                <a:lnTo>
                  <a:pt x="498856" y="538721"/>
                </a:lnTo>
                <a:lnTo>
                  <a:pt x="504405" y="468426"/>
                </a:lnTo>
                <a:lnTo>
                  <a:pt x="510806" y="410133"/>
                </a:lnTo>
                <a:lnTo>
                  <a:pt x="518617" y="354812"/>
                </a:lnTo>
                <a:lnTo>
                  <a:pt x="527850" y="302539"/>
                </a:lnTo>
                <a:lnTo>
                  <a:pt x="538467" y="253390"/>
                </a:lnTo>
                <a:lnTo>
                  <a:pt x="550468" y="207454"/>
                </a:lnTo>
                <a:lnTo>
                  <a:pt x="563829" y="164795"/>
                </a:lnTo>
                <a:lnTo>
                  <a:pt x="578116" y="126555"/>
                </a:lnTo>
                <a:lnTo>
                  <a:pt x="593686" y="91452"/>
                </a:lnTo>
                <a:lnTo>
                  <a:pt x="628662" y="30746"/>
                </a:lnTo>
                <a:lnTo>
                  <a:pt x="582460" y="44907"/>
                </a:lnTo>
                <a:lnTo>
                  <a:pt x="537425" y="61556"/>
                </a:lnTo>
                <a:lnTo>
                  <a:pt x="493610" y="80606"/>
                </a:lnTo>
                <a:lnTo>
                  <a:pt x="451104" y="102006"/>
                </a:lnTo>
                <a:lnTo>
                  <a:pt x="409981" y="125641"/>
                </a:lnTo>
                <a:lnTo>
                  <a:pt x="370344" y="151447"/>
                </a:lnTo>
                <a:lnTo>
                  <a:pt x="332257" y="179336"/>
                </a:lnTo>
                <a:lnTo>
                  <a:pt x="295795" y="209245"/>
                </a:lnTo>
                <a:lnTo>
                  <a:pt x="261061" y="241071"/>
                </a:lnTo>
                <a:lnTo>
                  <a:pt x="228117" y="274739"/>
                </a:lnTo>
                <a:lnTo>
                  <a:pt x="197040" y="310172"/>
                </a:lnTo>
                <a:lnTo>
                  <a:pt x="167932" y="347294"/>
                </a:lnTo>
                <a:lnTo>
                  <a:pt x="140855" y="386016"/>
                </a:lnTo>
                <a:lnTo>
                  <a:pt x="115912" y="426250"/>
                </a:lnTo>
                <a:lnTo>
                  <a:pt x="93154" y="467931"/>
                </a:lnTo>
                <a:lnTo>
                  <a:pt x="72694" y="510971"/>
                </a:lnTo>
                <a:lnTo>
                  <a:pt x="54584" y="555282"/>
                </a:lnTo>
                <a:lnTo>
                  <a:pt x="38925" y="600798"/>
                </a:lnTo>
                <a:lnTo>
                  <a:pt x="53987" y="635939"/>
                </a:lnTo>
                <a:lnTo>
                  <a:pt x="74345" y="672071"/>
                </a:lnTo>
                <a:lnTo>
                  <a:pt x="99961" y="709142"/>
                </a:lnTo>
                <a:lnTo>
                  <a:pt x="130810" y="747102"/>
                </a:lnTo>
                <a:lnTo>
                  <a:pt x="160350" y="779208"/>
                </a:lnTo>
                <a:lnTo>
                  <a:pt x="193382" y="811809"/>
                </a:lnTo>
                <a:lnTo>
                  <a:pt x="229857" y="844867"/>
                </a:lnTo>
                <a:lnTo>
                  <a:pt x="269697" y="878293"/>
                </a:lnTo>
                <a:lnTo>
                  <a:pt x="312851" y="912075"/>
                </a:lnTo>
                <a:lnTo>
                  <a:pt x="359270" y="946137"/>
                </a:lnTo>
                <a:lnTo>
                  <a:pt x="409219" y="980630"/>
                </a:lnTo>
                <a:lnTo>
                  <a:pt x="458177" y="1012621"/>
                </a:lnTo>
                <a:lnTo>
                  <a:pt x="505142" y="1041857"/>
                </a:lnTo>
                <a:lnTo>
                  <a:pt x="549046" y="1068019"/>
                </a:lnTo>
                <a:lnTo>
                  <a:pt x="588860" y="1090853"/>
                </a:lnTo>
                <a:lnTo>
                  <a:pt x="623557" y="1110068"/>
                </a:lnTo>
                <a:lnTo>
                  <a:pt x="652094" y="1125372"/>
                </a:lnTo>
                <a:close/>
              </a:path>
              <a:path w="1713865" h="1713864">
                <a:moveTo>
                  <a:pt x="986993" y="1168412"/>
                </a:moveTo>
                <a:lnTo>
                  <a:pt x="678954" y="1168412"/>
                </a:lnTo>
                <a:lnTo>
                  <a:pt x="678776" y="1168768"/>
                </a:lnTo>
                <a:lnTo>
                  <a:pt x="678040" y="1168412"/>
                </a:lnTo>
                <a:lnTo>
                  <a:pt x="676986" y="1168412"/>
                </a:lnTo>
                <a:lnTo>
                  <a:pt x="676554" y="1167676"/>
                </a:lnTo>
                <a:lnTo>
                  <a:pt x="662813" y="1160716"/>
                </a:lnTo>
                <a:lnTo>
                  <a:pt x="603465" y="1129169"/>
                </a:lnTo>
                <a:lnTo>
                  <a:pt x="561086" y="1105458"/>
                </a:lnTo>
                <a:lnTo>
                  <a:pt x="512368" y="1077023"/>
                </a:lnTo>
                <a:lnTo>
                  <a:pt x="458914" y="1044321"/>
                </a:lnTo>
                <a:lnTo>
                  <a:pt x="402323" y="1007783"/>
                </a:lnTo>
                <a:lnTo>
                  <a:pt x="344220" y="967828"/>
                </a:lnTo>
                <a:lnTo>
                  <a:pt x="296938" y="933145"/>
                </a:lnTo>
                <a:lnTo>
                  <a:pt x="252933" y="898702"/>
                </a:lnTo>
                <a:lnTo>
                  <a:pt x="212280" y="864577"/>
                </a:lnTo>
                <a:lnTo>
                  <a:pt x="175031" y="830808"/>
                </a:lnTo>
                <a:lnTo>
                  <a:pt x="141249" y="797445"/>
                </a:lnTo>
                <a:lnTo>
                  <a:pt x="110985" y="764552"/>
                </a:lnTo>
                <a:lnTo>
                  <a:pt x="85001" y="733056"/>
                </a:lnTo>
                <a:lnTo>
                  <a:pt x="62395" y="702017"/>
                </a:lnTo>
                <a:lnTo>
                  <a:pt x="27317" y="641388"/>
                </a:lnTo>
                <a:lnTo>
                  <a:pt x="15519" y="693623"/>
                </a:lnTo>
                <a:lnTo>
                  <a:pt x="6972" y="747014"/>
                </a:lnTo>
                <a:lnTo>
                  <a:pt x="1752" y="801458"/>
                </a:lnTo>
                <a:lnTo>
                  <a:pt x="0" y="856830"/>
                </a:lnTo>
                <a:lnTo>
                  <a:pt x="1511" y="908126"/>
                </a:lnTo>
                <a:lnTo>
                  <a:pt x="5981" y="958634"/>
                </a:lnTo>
                <a:lnTo>
                  <a:pt x="13335" y="1008253"/>
                </a:lnTo>
                <a:lnTo>
                  <a:pt x="23482" y="1056906"/>
                </a:lnTo>
                <a:lnTo>
                  <a:pt x="36334" y="1104506"/>
                </a:lnTo>
                <a:lnTo>
                  <a:pt x="51816" y="1150962"/>
                </a:lnTo>
                <a:lnTo>
                  <a:pt x="69837" y="1196200"/>
                </a:lnTo>
                <a:lnTo>
                  <a:pt x="90309" y="1240129"/>
                </a:lnTo>
                <a:lnTo>
                  <a:pt x="113144" y="1282674"/>
                </a:lnTo>
                <a:lnTo>
                  <a:pt x="138264" y="1323733"/>
                </a:lnTo>
                <a:lnTo>
                  <a:pt x="165595" y="1363243"/>
                </a:lnTo>
                <a:lnTo>
                  <a:pt x="195021" y="1401089"/>
                </a:lnTo>
                <a:lnTo>
                  <a:pt x="226491" y="1437220"/>
                </a:lnTo>
                <a:lnTo>
                  <a:pt x="264388" y="1441691"/>
                </a:lnTo>
                <a:lnTo>
                  <a:pt x="305777" y="1442097"/>
                </a:lnTo>
                <a:lnTo>
                  <a:pt x="350583" y="1438452"/>
                </a:lnTo>
                <a:lnTo>
                  <a:pt x="398767" y="1430718"/>
                </a:lnTo>
                <a:lnTo>
                  <a:pt x="441337" y="1421193"/>
                </a:lnTo>
                <a:lnTo>
                  <a:pt x="486092" y="1408887"/>
                </a:lnTo>
                <a:lnTo>
                  <a:pt x="532942" y="1393837"/>
                </a:lnTo>
                <a:lnTo>
                  <a:pt x="581825" y="1376045"/>
                </a:lnTo>
                <a:lnTo>
                  <a:pt x="632650" y="1355547"/>
                </a:lnTo>
                <a:lnTo>
                  <a:pt x="685355" y="1332382"/>
                </a:lnTo>
                <a:lnTo>
                  <a:pt x="740206" y="1306372"/>
                </a:lnTo>
                <a:lnTo>
                  <a:pt x="792403" y="1279969"/>
                </a:lnTo>
                <a:lnTo>
                  <a:pt x="841184" y="1253921"/>
                </a:lnTo>
                <a:lnTo>
                  <a:pt x="885812" y="1228979"/>
                </a:lnTo>
                <a:lnTo>
                  <a:pt x="925487" y="1205915"/>
                </a:lnTo>
                <a:lnTo>
                  <a:pt x="959472" y="1185468"/>
                </a:lnTo>
                <a:lnTo>
                  <a:pt x="986993" y="1168412"/>
                </a:lnTo>
                <a:close/>
              </a:path>
              <a:path w="1713865" h="1713864">
                <a:moveTo>
                  <a:pt x="1193634" y="1017879"/>
                </a:moveTo>
                <a:lnTo>
                  <a:pt x="1193495" y="971981"/>
                </a:lnTo>
                <a:lnTo>
                  <a:pt x="1192784" y="932332"/>
                </a:lnTo>
                <a:lnTo>
                  <a:pt x="1191768" y="899972"/>
                </a:lnTo>
                <a:lnTo>
                  <a:pt x="1037742" y="1166736"/>
                </a:lnTo>
                <a:lnTo>
                  <a:pt x="1037971" y="1167066"/>
                </a:lnTo>
                <a:lnTo>
                  <a:pt x="1037285" y="1167536"/>
                </a:lnTo>
                <a:lnTo>
                  <a:pt x="1036764" y="1168450"/>
                </a:lnTo>
                <a:lnTo>
                  <a:pt x="1035913" y="1168450"/>
                </a:lnTo>
                <a:lnTo>
                  <a:pt x="1023010" y="1176870"/>
                </a:lnTo>
                <a:lnTo>
                  <a:pt x="966025" y="1212494"/>
                </a:lnTo>
                <a:lnTo>
                  <a:pt x="924293" y="1237335"/>
                </a:lnTo>
                <a:lnTo>
                  <a:pt x="875322" y="1265313"/>
                </a:lnTo>
                <a:lnTo>
                  <a:pt x="820267" y="1295260"/>
                </a:lnTo>
                <a:lnTo>
                  <a:pt x="760323" y="1325994"/>
                </a:lnTo>
                <a:lnTo>
                  <a:pt x="696671" y="1356334"/>
                </a:lnTo>
                <a:lnTo>
                  <a:pt x="643001" y="1379943"/>
                </a:lnTo>
                <a:lnTo>
                  <a:pt x="591172" y="1400822"/>
                </a:lnTo>
                <a:lnTo>
                  <a:pt x="541299" y="1418971"/>
                </a:lnTo>
                <a:lnTo>
                  <a:pt x="493420" y="1434350"/>
                </a:lnTo>
                <a:lnTo>
                  <a:pt x="447636" y="1446923"/>
                </a:lnTo>
                <a:lnTo>
                  <a:pt x="404012" y="1456690"/>
                </a:lnTo>
                <a:lnTo>
                  <a:pt x="363855" y="1463421"/>
                </a:lnTo>
                <a:lnTo>
                  <a:pt x="325755" y="1467485"/>
                </a:lnTo>
                <a:lnTo>
                  <a:pt x="289750" y="1468869"/>
                </a:lnTo>
                <a:lnTo>
                  <a:pt x="255854" y="1467599"/>
                </a:lnTo>
                <a:lnTo>
                  <a:pt x="292557" y="1501673"/>
                </a:lnTo>
                <a:lnTo>
                  <a:pt x="331190" y="1533575"/>
                </a:lnTo>
                <a:lnTo>
                  <a:pt x="371690" y="1563230"/>
                </a:lnTo>
                <a:lnTo>
                  <a:pt x="413931" y="1590509"/>
                </a:lnTo>
                <a:lnTo>
                  <a:pt x="457822" y="1615338"/>
                </a:lnTo>
                <a:lnTo>
                  <a:pt x="503275" y="1637601"/>
                </a:lnTo>
                <a:lnTo>
                  <a:pt x="550189" y="1657223"/>
                </a:lnTo>
                <a:lnTo>
                  <a:pt x="598462" y="1674088"/>
                </a:lnTo>
                <a:lnTo>
                  <a:pt x="648004" y="1688109"/>
                </a:lnTo>
                <a:lnTo>
                  <a:pt x="698715" y="1699171"/>
                </a:lnTo>
                <a:lnTo>
                  <a:pt x="750493" y="1707197"/>
                </a:lnTo>
                <a:lnTo>
                  <a:pt x="803249" y="1712087"/>
                </a:lnTo>
                <a:lnTo>
                  <a:pt x="856881" y="1713738"/>
                </a:lnTo>
                <a:lnTo>
                  <a:pt x="904798" y="1712417"/>
                </a:lnTo>
                <a:lnTo>
                  <a:pt x="952017" y="1708518"/>
                </a:lnTo>
                <a:lnTo>
                  <a:pt x="998486" y="1702079"/>
                </a:lnTo>
                <a:lnTo>
                  <a:pt x="1044130" y="1693202"/>
                </a:lnTo>
                <a:lnTo>
                  <a:pt x="1067015" y="1662595"/>
                </a:lnTo>
                <a:lnTo>
                  <a:pt x="1088110" y="1626920"/>
                </a:lnTo>
                <a:lnTo>
                  <a:pt x="1107401" y="1586217"/>
                </a:lnTo>
                <a:lnTo>
                  <a:pt x="1124826" y="1540548"/>
                </a:lnTo>
                <a:lnTo>
                  <a:pt x="1137869" y="1498904"/>
                </a:lnTo>
                <a:lnTo>
                  <a:pt x="1149591" y="1453997"/>
                </a:lnTo>
                <a:lnTo>
                  <a:pt x="1159979" y="1405890"/>
                </a:lnTo>
                <a:lnTo>
                  <a:pt x="1169009" y="1354658"/>
                </a:lnTo>
                <a:lnTo>
                  <a:pt x="1176680" y="1300403"/>
                </a:lnTo>
                <a:lnTo>
                  <a:pt x="1182966" y="1243177"/>
                </a:lnTo>
                <a:lnTo>
                  <a:pt x="1187856" y="1182674"/>
                </a:lnTo>
                <a:lnTo>
                  <a:pt x="1191094" y="1124267"/>
                </a:lnTo>
                <a:lnTo>
                  <a:pt x="1192923" y="1068984"/>
                </a:lnTo>
                <a:lnTo>
                  <a:pt x="1193634" y="1017879"/>
                </a:lnTo>
                <a:close/>
              </a:path>
              <a:path w="1713865" h="1713864">
                <a:moveTo>
                  <a:pt x="1457883" y="246151"/>
                </a:moveTo>
                <a:lnTo>
                  <a:pt x="1421180" y="212077"/>
                </a:lnTo>
                <a:lnTo>
                  <a:pt x="1382547" y="180162"/>
                </a:lnTo>
                <a:lnTo>
                  <a:pt x="1342047" y="150520"/>
                </a:lnTo>
                <a:lnTo>
                  <a:pt x="1299806" y="123228"/>
                </a:lnTo>
                <a:lnTo>
                  <a:pt x="1255915" y="98399"/>
                </a:lnTo>
                <a:lnTo>
                  <a:pt x="1210462" y="76136"/>
                </a:lnTo>
                <a:lnTo>
                  <a:pt x="1163548" y="56515"/>
                </a:lnTo>
                <a:lnTo>
                  <a:pt x="1115263" y="39662"/>
                </a:lnTo>
                <a:lnTo>
                  <a:pt x="1065733" y="25641"/>
                </a:lnTo>
                <a:lnTo>
                  <a:pt x="1015022" y="14566"/>
                </a:lnTo>
                <a:lnTo>
                  <a:pt x="963244" y="6540"/>
                </a:lnTo>
                <a:lnTo>
                  <a:pt x="910488" y="1651"/>
                </a:lnTo>
                <a:lnTo>
                  <a:pt x="856856" y="0"/>
                </a:lnTo>
                <a:lnTo>
                  <a:pt x="808939" y="1320"/>
                </a:lnTo>
                <a:lnTo>
                  <a:pt x="761720" y="5232"/>
                </a:lnTo>
                <a:lnTo>
                  <a:pt x="715251" y="11658"/>
                </a:lnTo>
                <a:lnTo>
                  <a:pt x="669607" y="20535"/>
                </a:lnTo>
                <a:lnTo>
                  <a:pt x="646722" y="51142"/>
                </a:lnTo>
                <a:lnTo>
                  <a:pt x="625627" y="86829"/>
                </a:lnTo>
                <a:lnTo>
                  <a:pt x="606336" y="127533"/>
                </a:lnTo>
                <a:lnTo>
                  <a:pt x="588911" y="173202"/>
                </a:lnTo>
                <a:lnTo>
                  <a:pt x="575856" y="214833"/>
                </a:lnTo>
                <a:lnTo>
                  <a:pt x="564134" y="259753"/>
                </a:lnTo>
                <a:lnTo>
                  <a:pt x="553758" y="307860"/>
                </a:lnTo>
                <a:lnTo>
                  <a:pt x="544715" y="359079"/>
                </a:lnTo>
                <a:lnTo>
                  <a:pt x="537057" y="413346"/>
                </a:lnTo>
                <a:lnTo>
                  <a:pt x="530771" y="470573"/>
                </a:lnTo>
                <a:lnTo>
                  <a:pt x="525868" y="531063"/>
                </a:lnTo>
                <a:lnTo>
                  <a:pt x="522630" y="589470"/>
                </a:lnTo>
                <a:lnTo>
                  <a:pt x="520801" y="644753"/>
                </a:lnTo>
                <a:lnTo>
                  <a:pt x="520090" y="695858"/>
                </a:lnTo>
                <a:lnTo>
                  <a:pt x="520230" y="741756"/>
                </a:lnTo>
                <a:lnTo>
                  <a:pt x="520941" y="781405"/>
                </a:lnTo>
                <a:lnTo>
                  <a:pt x="521957" y="813765"/>
                </a:lnTo>
                <a:lnTo>
                  <a:pt x="675982" y="547001"/>
                </a:lnTo>
                <a:lnTo>
                  <a:pt x="675754" y="546671"/>
                </a:lnTo>
                <a:lnTo>
                  <a:pt x="676440" y="546201"/>
                </a:lnTo>
                <a:lnTo>
                  <a:pt x="676960" y="545287"/>
                </a:lnTo>
                <a:lnTo>
                  <a:pt x="677824" y="545299"/>
                </a:lnTo>
                <a:lnTo>
                  <a:pt x="690727" y="536867"/>
                </a:lnTo>
                <a:lnTo>
                  <a:pt x="747712" y="501256"/>
                </a:lnTo>
                <a:lnTo>
                  <a:pt x="789444" y="476402"/>
                </a:lnTo>
                <a:lnTo>
                  <a:pt x="838415" y="448424"/>
                </a:lnTo>
                <a:lnTo>
                  <a:pt x="893470" y="418477"/>
                </a:lnTo>
                <a:lnTo>
                  <a:pt x="953414" y="387756"/>
                </a:lnTo>
                <a:lnTo>
                  <a:pt x="1017066" y="357403"/>
                </a:lnTo>
                <a:lnTo>
                  <a:pt x="1070737" y="333794"/>
                </a:lnTo>
                <a:lnTo>
                  <a:pt x="1122553" y="312915"/>
                </a:lnTo>
                <a:lnTo>
                  <a:pt x="1172438" y="294767"/>
                </a:lnTo>
                <a:lnTo>
                  <a:pt x="1220317" y="279400"/>
                </a:lnTo>
                <a:lnTo>
                  <a:pt x="1266101" y="266814"/>
                </a:lnTo>
                <a:lnTo>
                  <a:pt x="1309712" y="257060"/>
                </a:lnTo>
                <a:lnTo>
                  <a:pt x="1349883" y="250317"/>
                </a:lnTo>
                <a:lnTo>
                  <a:pt x="1387983" y="246265"/>
                </a:lnTo>
                <a:lnTo>
                  <a:pt x="1423987" y="244868"/>
                </a:lnTo>
                <a:lnTo>
                  <a:pt x="1457883" y="246151"/>
                </a:lnTo>
                <a:close/>
              </a:path>
              <a:path w="1713865" h="1713864">
                <a:moveTo>
                  <a:pt x="1674799" y="1112964"/>
                </a:moveTo>
                <a:lnTo>
                  <a:pt x="1659737" y="1077810"/>
                </a:lnTo>
                <a:lnTo>
                  <a:pt x="1639379" y="1041679"/>
                </a:lnTo>
                <a:lnTo>
                  <a:pt x="1613763" y="1004608"/>
                </a:lnTo>
                <a:lnTo>
                  <a:pt x="1582902" y="966660"/>
                </a:lnTo>
                <a:lnTo>
                  <a:pt x="1553375" y="934554"/>
                </a:lnTo>
                <a:lnTo>
                  <a:pt x="1520342" y="901941"/>
                </a:lnTo>
                <a:lnTo>
                  <a:pt x="1483868" y="868895"/>
                </a:lnTo>
                <a:lnTo>
                  <a:pt x="1444028" y="835456"/>
                </a:lnTo>
                <a:lnTo>
                  <a:pt x="1400860" y="801687"/>
                </a:lnTo>
                <a:lnTo>
                  <a:pt x="1354442" y="767626"/>
                </a:lnTo>
                <a:lnTo>
                  <a:pt x="1304505" y="733132"/>
                </a:lnTo>
                <a:lnTo>
                  <a:pt x="1255534" y="701128"/>
                </a:lnTo>
                <a:lnTo>
                  <a:pt x="1208582" y="671906"/>
                </a:lnTo>
                <a:lnTo>
                  <a:pt x="1164678" y="645731"/>
                </a:lnTo>
                <a:lnTo>
                  <a:pt x="1124851" y="622896"/>
                </a:lnTo>
                <a:lnTo>
                  <a:pt x="1090155" y="603694"/>
                </a:lnTo>
                <a:lnTo>
                  <a:pt x="1061631" y="588391"/>
                </a:lnTo>
                <a:lnTo>
                  <a:pt x="1215656" y="855154"/>
                </a:lnTo>
                <a:lnTo>
                  <a:pt x="1216050" y="855129"/>
                </a:lnTo>
                <a:lnTo>
                  <a:pt x="1216113" y="855954"/>
                </a:lnTo>
                <a:lnTo>
                  <a:pt x="1216634" y="856869"/>
                </a:lnTo>
                <a:lnTo>
                  <a:pt x="1216215" y="857592"/>
                </a:lnTo>
                <a:lnTo>
                  <a:pt x="1217066" y="872985"/>
                </a:lnTo>
                <a:lnTo>
                  <a:pt x="1218272" y="901039"/>
                </a:lnTo>
                <a:lnTo>
                  <a:pt x="1219415" y="940142"/>
                </a:lnTo>
                <a:lnTo>
                  <a:pt x="1220063" y="988707"/>
                </a:lnTo>
                <a:lnTo>
                  <a:pt x="1219809" y="1045121"/>
                </a:lnTo>
                <a:lnTo>
                  <a:pt x="1218222" y="1107757"/>
                </a:lnTo>
                <a:lnTo>
                  <a:pt x="1214856" y="1175042"/>
                </a:lnTo>
                <a:lnTo>
                  <a:pt x="1209319" y="1245336"/>
                </a:lnTo>
                <a:lnTo>
                  <a:pt x="1202918" y="1303629"/>
                </a:lnTo>
                <a:lnTo>
                  <a:pt x="1195095" y="1358950"/>
                </a:lnTo>
                <a:lnTo>
                  <a:pt x="1185862" y="1411224"/>
                </a:lnTo>
                <a:lnTo>
                  <a:pt x="1175245" y="1460360"/>
                </a:lnTo>
                <a:lnTo>
                  <a:pt x="1163243" y="1506308"/>
                </a:lnTo>
                <a:lnTo>
                  <a:pt x="1149883" y="1548955"/>
                </a:lnTo>
                <a:lnTo>
                  <a:pt x="1135608" y="1587207"/>
                </a:lnTo>
                <a:lnTo>
                  <a:pt x="1120025" y="1622310"/>
                </a:lnTo>
                <a:lnTo>
                  <a:pt x="1085062" y="1683004"/>
                </a:lnTo>
                <a:lnTo>
                  <a:pt x="1131252" y="1668856"/>
                </a:lnTo>
                <a:lnTo>
                  <a:pt x="1176299" y="1652206"/>
                </a:lnTo>
                <a:lnTo>
                  <a:pt x="1220114" y="1633143"/>
                </a:lnTo>
                <a:lnTo>
                  <a:pt x="1262621" y="1611757"/>
                </a:lnTo>
                <a:lnTo>
                  <a:pt x="1303731" y="1588122"/>
                </a:lnTo>
                <a:lnTo>
                  <a:pt x="1343380" y="1562303"/>
                </a:lnTo>
                <a:lnTo>
                  <a:pt x="1381467" y="1534414"/>
                </a:lnTo>
                <a:lnTo>
                  <a:pt x="1417916" y="1504518"/>
                </a:lnTo>
                <a:lnTo>
                  <a:pt x="1452664" y="1472692"/>
                </a:lnTo>
                <a:lnTo>
                  <a:pt x="1485607" y="1439011"/>
                </a:lnTo>
                <a:lnTo>
                  <a:pt x="1516672" y="1403578"/>
                </a:lnTo>
                <a:lnTo>
                  <a:pt x="1545780" y="1366469"/>
                </a:lnTo>
                <a:lnTo>
                  <a:pt x="1572856" y="1327746"/>
                </a:lnTo>
                <a:lnTo>
                  <a:pt x="1597812" y="1287500"/>
                </a:lnTo>
                <a:lnTo>
                  <a:pt x="1620558" y="1245819"/>
                </a:lnTo>
                <a:lnTo>
                  <a:pt x="1641030" y="1202791"/>
                </a:lnTo>
                <a:lnTo>
                  <a:pt x="1659140" y="1158468"/>
                </a:lnTo>
                <a:lnTo>
                  <a:pt x="1674799" y="1112964"/>
                </a:lnTo>
                <a:close/>
              </a:path>
              <a:path w="1713865" h="1713864">
                <a:moveTo>
                  <a:pt x="1713788" y="856881"/>
                </a:moveTo>
                <a:lnTo>
                  <a:pt x="1712277" y="805586"/>
                </a:lnTo>
                <a:lnTo>
                  <a:pt x="1707807" y="755078"/>
                </a:lnTo>
                <a:lnTo>
                  <a:pt x="1700453" y="705459"/>
                </a:lnTo>
                <a:lnTo>
                  <a:pt x="1690306" y="656805"/>
                </a:lnTo>
                <a:lnTo>
                  <a:pt x="1677441" y="609206"/>
                </a:lnTo>
                <a:lnTo>
                  <a:pt x="1661972" y="562749"/>
                </a:lnTo>
                <a:lnTo>
                  <a:pt x="1643951" y="517512"/>
                </a:lnTo>
                <a:lnTo>
                  <a:pt x="1623479" y="473583"/>
                </a:lnTo>
                <a:lnTo>
                  <a:pt x="1600631" y="431038"/>
                </a:lnTo>
                <a:lnTo>
                  <a:pt x="1575511" y="389978"/>
                </a:lnTo>
                <a:lnTo>
                  <a:pt x="1548193" y="350469"/>
                </a:lnTo>
                <a:lnTo>
                  <a:pt x="1518754" y="312623"/>
                </a:lnTo>
                <a:lnTo>
                  <a:pt x="1487297" y="276504"/>
                </a:lnTo>
                <a:lnTo>
                  <a:pt x="1449387" y="272021"/>
                </a:lnTo>
                <a:lnTo>
                  <a:pt x="1408010" y="271614"/>
                </a:lnTo>
                <a:lnTo>
                  <a:pt x="1363192" y="275259"/>
                </a:lnTo>
                <a:lnTo>
                  <a:pt x="1315021" y="282994"/>
                </a:lnTo>
                <a:lnTo>
                  <a:pt x="1272438" y="292519"/>
                </a:lnTo>
                <a:lnTo>
                  <a:pt x="1227683" y="304825"/>
                </a:lnTo>
                <a:lnTo>
                  <a:pt x="1180833" y="319874"/>
                </a:lnTo>
                <a:lnTo>
                  <a:pt x="1131951" y="337667"/>
                </a:lnTo>
                <a:lnTo>
                  <a:pt x="1081125" y="358165"/>
                </a:lnTo>
                <a:lnTo>
                  <a:pt x="1028420" y="381330"/>
                </a:lnTo>
                <a:lnTo>
                  <a:pt x="973582" y="407339"/>
                </a:lnTo>
                <a:lnTo>
                  <a:pt x="921385" y="433743"/>
                </a:lnTo>
                <a:lnTo>
                  <a:pt x="872591" y="459790"/>
                </a:lnTo>
                <a:lnTo>
                  <a:pt x="827976" y="484733"/>
                </a:lnTo>
                <a:lnTo>
                  <a:pt x="788289" y="507796"/>
                </a:lnTo>
                <a:lnTo>
                  <a:pt x="754316" y="528243"/>
                </a:lnTo>
                <a:lnTo>
                  <a:pt x="726795" y="545299"/>
                </a:lnTo>
                <a:lnTo>
                  <a:pt x="1034834" y="545299"/>
                </a:lnTo>
                <a:lnTo>
                  <a:pt x="1035011" y="544944"/>
                </a:lnTo>
                <a:lnTo>
                  <a:pt x="1035748" y="545299"/>
                </a:lnTo>
                <a:lnTo>
                  <a:pt x="1036802" y="545299"/>
                </a:lnTo>
                <a:lnTo>
                  <a:pt x="1037221" y="546036"/>
                </a:lnTo>
                <a:lnTo>
                  <a:pt x="1050975" y="552996"/>
                </a:lnTo>
                <a:lnTo>
                  <a:pt x="1110310" y="584542"/>
                </a:lnTo>
                <a:lnTo>
                  <a:pt x="1152702" y="608253"/>
                </a:lnTo>
                <a:lnTo>
                  <a:pt x="1201420" y="636689"/>
                </a:lnTo>
                <a:lnTo>
                  <a:pt x="1254874" y="669391"/>
                </a:lnTo>
                <a:lnTo>
                  <a:pt x="1311452" y="705929"/>
                </a:lnTo>
                <a:lnTo>
                  <a:pt x="1369568" y="745883"/>
                </a:lnTo>
                <a:lnTo>
                  <a:pt x="1416850" y="780567"/>
                </a:lnTo>
                <a:lnTo>
                  <a:pt x="1460842" y="815009"/>
                </a:lnTo>
                <a:lnTo>
                  <a:pt x="1501508" y="849134"/>
                </a:lnTo>
                <a:lnTo>
                  <a:pt x="1538757" y="882904"/>
                </a:lnTo>
                <a:lnTo>
                  <a:pt x="1572539" y="916266"/>
                </a:lnTo>
                <a:lnTo>
                  <a:pt x="1602803" y="949159"/>
                </a:lnTo>
                <a:lnTo>
                  <a:pt x="1628775" y="980655"/>
                </a:lnTo>
                <a:lnTo>
                  <a:pt x="1651393" y="1011694"/>
                </a:lnTo>
                <a:lnTo>
                  <a:pt x="1686471" y="1072324"/>
                </a:lnTo>
                <a:lnTo>
                  <a:pt x="1698256" y="1020089"/>
                </a:lnTo>
                <a:lnTo>
                  <a:pt x="1706816" y="966698"/>
                </a:lnTo>
                <a:lnTo>
                  <a:pt x="1712023" y="912253"/>
                </a:lnTo>
                <a:lnTo>
                  <a:pt x="1713788" y="856881"/>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pic>
        <p:nvPicPr>
          <p:cNvPr id="9" name="object 9"/>
          <p:cNvPicPr/>
          <p:nvPr/>
        </p:nvPicPr>
        <p:blipFill>
          <a:blip r:embed="rId4" cstate="print"/>
          <a:stretch>
            <a:fillRect/>
          </a:stretch>
        </p:blipFill>
        <p:spPr>
          <a:xfrm>
            <a:off x="13892604" y="722086"/>
            <a:ext cx="1719411" cy="1719411"/>
          </a:xfrm>
          <a:prstGeom prst="rect">
            <a:avLst/>
          </a:prstGeom>
        </p:spPr>
      </p:pic>
      <p:pic>
        <p:nvPicPr>
          <p:cNvPr id="10" name="object 10"/>
          <p:cNvPicPr/>
          <p:nvPr/>
        </p:nvPicPr>
        <p:blipFill>
          <a:blip r:embed="rId5" cstate="print"/>
          <a:stretch>
            <a:fillRect/>
          </a:stretch>
        </p:blipFill>
        <p:spPr>
          <a:xfrm>
            <a:off x="16127552" y="724267"/>
            <a:ext cx="1714404" cy="1714403"/>
          </a:xfrm>
          <a:prstGeom prst="rect">
            <a:avLst/>
          </a:prstGeom>
        </p:spPr>
      </p:pic>
      <p:pic>
        <p:nvPicPr>
          <p:cNvPr id="11" name="object 11"/>
          <p:cNvPicPr/>
          <p:nvPr/>
        </p:nvPicPr>
        <p:blipFill>
          <a:blip r:embed="rId6" cstate="print"/>
          <a:stretch>
            <a:fillRect/>
          </a:stretch>
        </p:blipFill>
        <p:spPr>
          <a:xfrm>
            <a:off x="7242572" y="3121321"/>
            <a:ext cx="1800677" cy="1676400"/>
          </a:xfrm>
          <a:prstGeom prst="rect">
            <a:avLst/>
          </a:prstGeom>
        </p:spPr>
      </p:pic>
      <p:sp>
        <p:nvSpPr>
          <p:cNvPr id="12" name="object 12"/>
          <p:cNvSpPr/>
          <p:nvPr/>
        </p:nvSpPr>
        <p:spPr>
          <a:xfrm>
            <a:off x="9410370" y="3087534"/>
            <a:ext cx="1716405" cy="1716405"/>
          </a:xfrm>
          <a:custGeom>
            <a:avLst/>
            <a:gdLst/>
            <a:ahLst/>
            <a:cxnLst/>
            <a:rect l="l" t="t" r="r" b="b"/>
            <a:pathLst>
              <a:path w="1716404" h="1716404">
                <a:moveTo>
                  <a:pt x="748512" y="860221"/>
                </a:moveTo>
                <a:lnTo>
                  <a:pt x="744029" y="838149"/>
                </a:lnTo>
                <a:lnTo>
                  <a:pt x="731786" y="820166"/>
                </a:lnTo>
                <a:lnTo>
                  <a:pt x="713587" y="808050"/>
                </a:lnTo>
                <a:lnTo>
                  <a:pt x="691273" y="803617"/>
                </a:lnTo>
                <a:lnTo>
                  <a:pt x="57238" y="803617"/>
                </a:lnTo>
                <a:lnTo>
                  <a:pt x="34912" y="808050"/>
                </a:lnTo>
                <a:lnTo>
                  <a:pt x="16725" y="820166"/>
                </a:lnTo>
                <a:lnTo>
                  <a:pt x="4483" y="838149"/>
                </a:lnTo>
                <a:lnTo>
                  <a:pt x="0" y="860221"/>
                </a:lnTo>
                <a:lnTo>
                  <a:pt x="4483" y="882294"/>
                </a:lnTo>
                <a:lnTo>
                  <a:pt x="16725" y="900277"/>
                </a:lnTo>
                <a:lnTo>
                  <a:pt x="34912" y="912380"/>
                </a:lnTo>
                <a:lnTo>
                  <a:pt x="57238" y="916825"/>
                </a:lnTo>
                <a:lnTo>
                  <a:pt x="691273" y="916825"/>
                </a:lnTo>
                <a:lnTo>
                  <a:pt x="713587" y="912380"/>
                </a:lnTo>
                <a:lnTo>
                  <a:pt x="731786" y="900277"/>
                </a:lnTo>
                <a:lnTo>
                  <a:pt x="744029" y="882294"/>
                </a:lnTo>
                <a:lnTo>
                  <a:pt x="748512" y="860221"/>
                </a:lnTo>
                <a:close/>
              </a:path>
              <a:path w="1716404" h="1716404">
                <a:moveTo>
                  <a:pt x="795540" y="974356"/>
                </a:moveTo>
                <a:lnTo>
                  <a:pt x="791489" y="952982"/>
                </a:lnTo>
                <a:lnTo>
                  <a:pt x="779043" y="934199"/>
                </a:lnTo>
                <a:lnTo>
                  <a:pt x="760272" y="921766"/>
                </a:lnTo>
                <a:lnTo>
                  <a:pt x="738898" y="917702"/>
                </a:lnTo>
                <a:lnTo>
                  <a:pt x="717473" y="922007"/>
                </a:lnTo>
                <a:lnTo>
                  <a:pt x="698550" y="934643"/>
                </a:lnTo>
                <a:lnTo>
                  <a:pt x="250228" y="1382979"/>
                </a:lnTo>
                <a:lnTo>
                  <a:pt x="237578" y="1401889"/>
                </a:lnTo>
                <a:lnTo>
                  <a:pt x="233273" y="1423314"/>
                </a:lnTo>
                <a:lnTo>
                  <a:pt x="237337" y="1444688"/>
                </a:lnTo>
                <a:lnTo>
                  <a:pt x="249770" y="1463471"/>
                </a:lnTo>
                <a:lnTo>
                  <a:pt x="268554" y="1475905"/>
                </a:lnTo>
                <a:lnTo>
                  <a:pt x="289928" y="1479969"/>
                </a:lnTo>
                <a:lnTo>
                  <a:pt x="311353" y="1475663"/>
                </a:lnTo>
                <a:lnTo>
                  <a:pt x="330276" y="1463014"/>
                </a:lnTo>
                <a:lnTo>
                  <a:pt x="778598" y="1014691"/>
                </a:lnTo>
                <a:lnTo>
                  <a:pt x="791248" y="995781"/>
                </a:lnTo>
                <a:lnTo>
                  <a:pt x="795540" y="974356"/>
                </a:lnTo>
                <a:close/>
              </a:path>
              <a:path w="1716404" h="1716404">
                <a:moveTo>
                  <a:pt x="795540" y="741997"/>
                </a:moveTo>
                <a:lnTo>
                  <a:pt x="778598" y="701662"/>
                </a:lnTo>
                <a:lnTo>
                  <a:pt x="330276" y="253339"/>
                </a:lnTo>
                <a:lnTo>
                  <a:pt x="289928" y="236385"/>
                </a:lnTo>
                <a:lnTo>
                  <a:pt x="268554" y="240449"/>
                </a:lnTo>
                <a:lnTo>
                  <a:pt x="249770" y="252882"/>
                </a:lnTo>
                <a:lnTo>
                  <a:pt x="237337" y="271665"/>
                </a:lnTo>
                <a:lnTo>
                  <a:pt x="233273" y="293039"/>
                </a:lnTo>
                <a:lnTo>
                  <a:pt x="237578" y="314464"/>
                </a:lnTo>
                <a:lnTo>
                  <a:pt x="250228" y="333375"/>
                </a:lnTo>
                <a:lnTo>
                  <a:pt x="698550" y="781697"/>
                </a:lnTo>
                <a:lnTo>
                  <a:pt x="717473" y="794346"/>
                </a:lnTo>
                <a:lnTo>
                  <a:pt x="738898" y="798652"/>
                </a:lnTo>
                <a:lnTo>
                  <a:pt x="760272" y="794588"/>
                </a:lnTo>
                <a:lnTo>
                  <a:pt x="779043" y="782154"/>
                </a:lnTo>
                <a:lnTo>
                  <a:pt x="791489" y="763371"/>
                </a:lnTo>
                <a:lnTo>
                  <a:pt x="795540" y="741997"/>
                </a:lnTo>
                <a:close/>
              </a:path>
              <a:path w="1716404" h="1716404">
                <a:moveTo>
                  <a:pt x="912634" y="1024991"/>
                </a:moveTo>
                <a:lnTo>
                  <a:pt x="908202" y="1002665"/>
                </a:lnTo>
                <a:lnTo>
                  <a:pt x="896099" y="984478"/>
                </a:lnTo>
                <a:lnTo>
                  <a:pt x="878103" y="972235"/>
                </a:lnTo>
                <a:lnTo>
                  <a:pt x="856030" y="967752"/>
                </a:lnTo>
                <a:lnTo>
                  <a:pt x="833958" y="972235"/>
                </a:lnTo>
                <a:lnTo>
                  <a:pt x="815975" y="984478"/>
                </a:lnTo>
                <a:lnTo>
                  <a:pt x="803871" y="1002665"/>
                </a:lnTo>
                <a:lnTo>
                  <a:pt x="799439" y="1024991"/>
                </a:lnTo>
                <a:lnTo>
                  <a:pt x="799439" y="1659026"/>
                </a:lnTo>
                <a:lnTo>
                  <a:pt x="803871" y="1681340"/>
                </a:lnTo>
                <a:lnTo>
                  <a:pt x="815975" y="1699526"/>
                </a:lnTo>
                <a:lnTo>
                  <a:pt x="833958" y="1711769"/>
                </a:lnTo>
                <a:lnTo>
                  <a:pt x="856030" y="1716265"/>
                </a:lnTo>
                <a:lnTo>
                  <a:pt x="878103" y="1711769"/>
                </a:lnTo>
                <a:lnTo>
                  <a:pt x="896099" y="1699526"/>
                </a:lnTo>
                <a:lnTo>
                  <a:pt x="908202" y="1681340"/>
                </a:lnTo>
                <a:lnTo>
                  <a:pt x="912634" y="1659026"/>
                </a:lnTo>
                <a:lnTo>
                  <a:pt x="912634" y="1024991"/>
                </a:lnTo>
                <a:close/>
              </a:path>
              <a:path w="1716404" h="1716404">
                <a:moveTo>
                  <a:pt x="915327" y="57238"/>
                </a:moveTo>
                <a:lnTo>
                  <a:pt x="910894" y="34912"/>
                </a:lnTo>
                <a:lnTo>
                  <a:pt x="898779" y="16725"/>
                </a:lnTo>
                <a:lnTo>
                  <a:pt x="880795" y="4483"/>
                </a:lnTo>
                <a:lnTo>
                  <a:pt x="858723" y="0"/>
                </a:lnTo>
                <a:lnTo>
                  <a:pt x="836650" y="4483"/>
                </a:lnTo>
                <a:lnTo>
                  <a:pt x="818667" y="16725"/>
                </a:lnTo>
                <a:lnTo>
                  <a:pt x="806564" y="34912"/>
                </a:lnTo>
                <a:lnTo>
                  <a:pt x="802119" y="57238"/>
                </a:lnTo>
                <a:lnTo>
                  <a:pt x="802119" y="691273"/>
                </a:lnTo>
                <a:lnTo>
                  <a:pt x="806564" y="713600"/>
                </a:lnTo>
                <a:lnTo>
                  <a:pt x="818667" y="731786"/>
                </a:lnTo>
                <a:lnTo>
                  <a:pt x="836650" y="744029"/>
                </a:lnTo>
                <a:lnTo>
                  <a:pt x="858723" y="748512"/>
                </a:lnTo>
                <a:lnTo>
                  <a:pt x="880795" y="744029"/>
                </a:lnTo>
                <a:lnTo>
                  <a:pt x="898779" y="731786"/>
                </a:lnTo>
                <a:lnTo>
                  <a:pt x="910894" y="713600"/>
                </a:lnTo>
                <a:lnTo>
                  <a:pt x="915327" y="691273"/>
                </a:lnTo>
                <a:lnTo>
                  <a:pt x="915327" y="57238"/>
                </a:lnTo>
                <a:close/>
              </a:path>
              <a:path w="1716404" h="1716404">
                <a:moveTo>
                  <a:pt x="1478026" y="1428127"/>
                </a:moveTo>
                <a:lnTo>
                  <a:pt x="1461071" y="1387792"/>
                </a:lnTo>
                <a:lnTo>
                  <a:pt x="1012748" y="939469"/>
                </a:lnTo>
                <a:lnTo>
                  <a:pt x="972400" y="922515"/>
                </a:lnTo>
                <a:lnTo>
                  <a:pt x="951026" y="926579"/>
                </a:lnTo>
                <a:lnTo>
                  <a:pt x="932256" y="939012"/>
                </a:lnTo>
                <a:lnTo>
                  <a:pt x="919810" y="957795"/>
                </a:lnTo>
                <a:lnTo>
                  <a:pt x="915758" y="979170"/>
                </a:lnTo>
                <a:lnTo>
                  <a:pt x="920051" y="1000594"/>
                </a:lnTo>
                <a:lnTo>
                  <a:pt x="932700" y="1019505"/>
                </a:lnTo>
                <a:lnTo>
                  <a:pt x="1381023" y="1467840"/>
                </a:lnTo>
                <a:lnTo>
                  <a:pt x="1399946" y="1480477"/>
                </a:lnTo>
                <a:lnTo>
                  <a:pt x="1421371" y="1484782"/>
                </a:lnTo>
                <a:lnTo>
                  <a:pt x="1442745" y="1480718"/>
                </a:lnTo>
                <a:lnTo>
                  <a:pt x="1461528" y="1468285"/>
                </a:lnTo>
                <a:lnTo>
                  <a:pt x="1473962" y="1449514"/>
                </a:lnTo>
                <a:lnTo>
                  <a:pt x="1478026" y="1428127"/>
                </a:lnTo>
                <a:close/>
              </a:path>
              <a:path w="1716404" h="1716404">
                <a:moveTo>
                  <a:pt x="1481785" y="291985"/>
                </a:moveTo>
                <a:lnTo>
                  <a:pt x="1477721" y="270611"/>
                </a:lnTo>
                <a:lnTo>
                  <a:pt x="1465287" y="251828"/>
                </a:lnTo>
                <a:lnTo>
                  <a:pt x="1446504" y="239395"/>
                </a:lnTo>
                <a:lnTo>
                  <a:pt x="1425130" y="235331"/>
                </a:lnTo>
                <a:lnTo>
                  <a:pt x="1403705" y="239636"/>
                </a:lnTo>
                <a:lnTo>
                  <a:pt x="1384795" y="252285"/>
                </a:lnTo>
                <a:lnTo>
                  <a:pt x="936459" y="700608"/>
                </a:lnTo>
                <a:lnTo>
                  <a:pt x="923823" y="719518"/>
                </a:lnTo>
                <a:lnTo>
                  <a:pt x="919518" y="740943"/>
                </a:lnTo>
                <a:lnTo>
                  <a:pt x="923582" y="762317"/>
                </a:lnTo>
                <a:lnTo>
                  <a:pt x="936015" y="781100"/>
                </a:lnTo>
                <a:lnTo>
                  <a:pt x="954798" y="793534"/>
                </a:lnTo>
                <a:lnTo>
                  <a:pt x="976172" y="797598"/>
                </a:lnTo>
                <a:lnTo>
                  <a:pt x="997597" y="793292"/>
                </a:lnTo>
                <a:lnTo>
                  <a:pt x="1016508" y="780656"/>
                </a:lnTo>
                <a:lnTo>
                  <a:pt x="1464830" y="332320"/>
                </a:lnTo>
                <a:lnTo>
                  <a:pt x="1477479" y="313410"/>
                </a:lnTo>
                <a:lnTo>
                  <a:pt x="1481785" y="291985"/>
                </a:lnTo>
                <a:close/>
              </a:path>
              <a:path w="1716404" h="1716404">
                <a:moveTo>
                  <a:pt x="1716252" y="862901"/>
                </a:moveTo>
                <a:lnTo>
                  <a:pt x="1711769" y="840828"/>
                </a:lnTo>
                <a:lnTo>
                  <a:pt x="1699526" y="822845"/>
                </a:lnTo>
                <a:lnTo>
                  <a:pt x="1681340" y="810742"/>
                </a:lnTo>
                <a:lnTo>
                  <a:pt x="1659013" y="806310"/>
                </a:lnTo>
                <a:lnTo>
                  <a:pt x="1024978" y="806310"/>
                </a:lnTo>
                <a:lnTo>
                  <a:pt x="1002665" y="810742"/>
                </a:lnTo>
                <a:lnTo>
                  <a:pt x="984465" y="822845"/>
                </a:lnTo>
                <a:lnTo>
                  <a:pt x="972223" y="840828"/>
                </a:lnTo>
                <a:lnTo>
                  <a:pt x="967740" y="862901"/>
                </a:lnTo>
                <a:lnTo>
                  <a:pt x="972223" y="884974"/>
                </a:lnTo>
                <a:lnTo>
                  <a:pt x="984465" y="902970"/>
                </a:lnTo>
                <a:lnTo>
                  <a:pt x="1002665" y="915073"/>
                </a:lnTo>
                <a:lnTo>
                  <a:pt x="1024978" y="919505"/>
                </a:lnTo>
                <a:lnTo>
                  <a:pt x="1659013" y="919505"/>
                </a:lnTo>
                <a:lnTo>
                  <a:pt x="1681340" y="915073"/>
                </a:lnTo>
                <a:lnTo>
                  <a:pt x="1699526" y="902970"/>
                </a:lnTo>
                <a:lnTo>
                  <a:pt x="1711769" y="884974"/>
                </a:lnTo>
                <a:lnTo>
                  <a:pt x="1716252" y="862901"/>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pic>
        <p:nvPicPr>
          <p:cNvPr id="13" name="object 13"/>
          <p:cNvPicPr/>
          <p:nvPr/>
        </p:nvPicPr>
        <p:blipFill>
          <a:blip r:embed="rId7" cstate="print"/>
          <a:stretch>
            <a:fillRect/>
          </a:stretch>
        </p:blipFill>
        <p:spPr>
          <a:xfrm>
            <a:off x="13522628" y="3087528"/>
            <a:ext cx="1662331" cy="1714499"/>
          </a:xfrm>
          <a:prstGeom prst="rect">
            <a:avLst/>
          </a:prstGeom>
        </p:spPr>
      </p:pic>
      <p:sp>
        <p:nvSpPr>
          <p:cNvPr id="14" name="object 14"/>
          <p:cNvSpPr/>
          <p:nvPr/>
        </p:nvSpPr>
        <p:spPr>
          <a:xfrm>
            <a:off x="11491428" y="3087528"/>
            <a:ext cx="1663064" cy="1714500"/>
          </a:xfrm>
          <a:custGeom>
            <a:avLst/>
            <a:gdLst/>
            <a:ahLst/>
            <a:cxnLst/>
            <a:rect l="l" t="t" r="r" b="b"/>
            <a:pathLst>
              <a:path w="1663065" h="1714500">
                <a:moveTo>
                  <a:pt x="183055" y="12699"/>
                </a:moveTo>
                <a:lnTo>
                  <a:pt x="6913" y="12699"/>
                </a:lnTo>
                <a:lnTo>
                  <a:pt x="13295" y="0"/>
                </a:lnTo>
                <a:lnTo>
                  <a:pt x="176691" y="0"/>
                </a:lnTo>
                <a:lnTo>
                  <a:pt x="183055" y="12699"/>
                </a:lnTo>
                <a:close/>
              </a:path>
              <a:path w="1663065" h="1714500">
                <a:moveTo>
                  <a:pt x="1655484" y="12699"/>
                </a:moveTo>
                <a:lnTo>
                  <a:pt x="1479364" y="12699"/>
                </a:lnTo>
                <a:lnTo>
                  <a:pt x="1485737" y="0"/>
                </a:lnTo>
                <a:lnTo>
                  <a:pt x="1649115" y="0"/>
                </a:lnTo>
                <a:lnTo>
                  <a:pt x="1655484" y="12699"/>
                </a:lnTo>
                <a:close/>
              </a:path>
              <a:path w="1663065" h="1714500">
                <a:moveTo>
                  <a:pt x="189982" y="25399"/>
                </a:moveTo>
                <a:lnTo>
                  <a:pt x="47" y="25399"/>
                </a:lnTo>
                <a:lnTo>
                  <a:pt x="945" y="12699"/>
                </a:lnTo>
                <a:lnTo>
                  <a:pt x="189055" y="12699"/>
                </a:lnTo>
                <a:lnTo>
                  <a:pt x="189982" y="25399"/>
                </a:lnTo>
                <a:close/>
              </a:path>
              <a:path w="1663065" h="1714500">
                <a:moveTo>
                  <a:pt x="1662391" y="25399"/>
                </a:moveTo>
                <a:lnTo>
                  <a:pt x="1472465" y="25399"/>
                </a:lnTo>
                <a:lnTo>
                  <a:pt x="1473379" y="12699"/>
                </a:lnTo>
                <a:lnTo>
                  <a:pt x="1661474" y="12699"/>
                </a:lnTo>
                <a:lnTo>
                  <a:pt x="1662391" y="25399"/>
                </a:lnTo>
                <a:close/>
              </a:path>
              <a:path w="1663065" h="1714500">
                <a:moveTo>
                  <a:pt x="68281" y="152399"/>
                </a:moveTo>
                <a:lnTo>
                  <a:pt x="0" y="152399"/>
                </a:lnTo>
                <a:lnTo>
                  <a:pt x="0" y="25399"/>
                </a:lnTo>
                <a:lnTo>
                  <a:pt x="190072" y="25399"/>
                </a:lnTo>
                <a:lnTo>
                  <a:pt x="190019" y="38099"/>
                </a:lnTo>
                <a:lnTo>
                  <a:pt x="189117" y="38099"/>
                </a:lnTo>
                <a:lnTo>
                  <a:pt x="185615" y="50799"/>
                </a:lnTo>
                <a:lnTo>
                  <a:pt x="176765" y="50799"/>
                </a:lnTo>
                <a:lnTo>
                  <a:pt x="173091" y="63499"/>
                </a:lnTo>
                <a:lnTo>
                  <a:pt x="68281" y="63499"/>
                </a:lnTo>
                <a:lnTo>
                  <a:pt x="68281" y="152399"/>
                </a:lnTo>
                <a:close/>
              </a:path>
              <a:path w="1663065" h="1714500">
                <a:moveTo>
                  <a:pt x="1661601" y="165099"/>
                </a:moveTo>
                <a:lnTo>
                  <a:pt x="1595052" y="165099"/>
                </a:lnTo>
                <a:lnTo>
                  <a:pt x="1594186" y="152399"/>
                </a:lnTo>
                <a:lnTo>
                  <a:pt x="1594186" y="63499"/>
                </a:lnTo>
                <a:lnTo>
                  <a:pt x="1489342" y="63499"/>
                </a:lnTo>
                <a:lnTo>
                  <a:pt x="1485661" y="50799"/>
                </a:lnTo>
                <a:lnTo>
                  <a:pt x="1476804" y="50799"/>
                </a:lnTo>
                <a:lnTo>
                  <a:pt x="1473316" y="38099"/>
                </a:lnTo>
                <a:lnTo>
                  <a:pt x="1472428" y="38099"/>
                </a:lnTo>
                <a:lnTo>
                  <a:pt x="1472395" y="25399"/>
                </a:lnTo>
                <a:lnTo>
                  <a:pt x="1662467" y="25399"/>
                </a:lnTo>
                <a:lnTo>
                  <a:pt x="1662467" y="152399"/>
                </a:lnTo>
                <a:lnTo>
                  <a:pt x="1661601" y="165099"/>
                </a:lnTo>
                <a:close/>
              </a:path>
              <a:path w="1663065" h="1714500">
                <a:moveTo>
                  <a:pt x="971236" y="152399"/>
                </a:moveTo>
                <a:lnTo>
                  <a:pt x="691183" y="152399"/>
                </a:lnTo>
                <a:lnTo>
                  <a:pt x="708510" y="139699"/>
                </a:lnTo>
                <a:lnTo>
                  <a:pt x="953917" y="139699"/>
                </a:lnTo>
                <a:lnTo>
                  <a:pt x="971236" y="152399"/>
                </a:lnTo>
                <a:close/>
              </a:path>
              <a:path w="1663065" h="1714500">
                <a:moveTo>
                  <a:pt x="67292" y="165099"/>
                </a:moveTo>
                <a:lnTo>
                  <a:pt x="916" y="165099"/>
                </a:lnTo>
                <a:lnTo>
                  <a:pt x="29" y="152399"/>
                </a:lnTo>
                <a:lnTo>
                  <a:pt x="68208" y="152399"/>
                </a:lnTo>
                <a:lnTo>
                  <a:pt x="67292" y="165099"/>
                </a:lnTo>
                <a:close/>
              </a:path>
              <a:path w="1663065" h="1714500">
                <a:moveTo>
                  <a:pt x="1022626" y="165099"/>
                </a:moveTo>
                <a:lnTo>
                  <a:pt x="639772" y="165099"/>
                </a:lnTo>
                <a:lnTo>
                  <a:pt x="656804" y="152399"/>
                </a:lnTo>
                <a:lnTo>
                  <a:pt x="1005601" y="152399"/>
                </a:lnTo>
                <a:lnTo>
                  <a:pt x="1022626" y="165099"/>
                </a:lnTo>
                <a:close/>
              </a:path>
              <a:path w="1663065" h="1714500">
                <a:moveTo>
                  <a:pt x="61305" y="177799"/>
                </a:moveTo>
                <a:lnTo>
                  <a:pt x="6870" y="177799"/>
                </a:lnTo>
                <a:lnTo>
                  <a:pt x="4401" y="165099"/>
                </a:lnTo>
                <a:lnTo>
                  <a:pt x="63776" y="165099"/>
                </a:lnTo>
                <a:lnTo>
                  <a:pt x="61305" y="177799"/>
                </a:lnTo>
                <a:close/>
              </a:path>
              <a:path w="1663065" h="1714500">
                <a:moveTo>
                  <a:pt x="1072987" y="177799"/>
                </a:moveTo>
                <a:lnTo>
                  <a:pt x="589389" y="177799"/>
                </a:lnTo>
                <a:lnTo>
                  <a:pt x="606044" y="165099"/>
                </a:lnTo>
                <a:lnTo>
                  <a:pt x="1056339" y="165099"/>
                </a:lnTo>
                <a:lnTo>
                  <a:pt x="1072987" y="177799"/>
                </a:lnTo>
                <a:close/>
              </a:path>
              <a:path w="1663065" h="1714500">
                <a:moveTo>
                  <a:pt x="1655669" y="177799"/>
                </a:moveTo>
                <a:lnTo>
                  <a:pt x="1600984" y="177799"/>
                </a:lnTo>
                <a:lnTo>
                  <a:pt x="1598517" y="165099"/>
                </a:lnTo>
                <a:lnTo>
                  <a:pt x="1658136" y="165099"/>
                </a:lnTo>
                <a:lnTo>
                  <a:pt x="1655669" y="177799"/>
                </a:lnTo>
                <a:close/>
              </a:path>
              <a:path w="1663065" h="1714500">
                <a:moveTo>
                  <a:pt x="42971" y="190499"/>
                </a:moveTo>
                <a:lnTo>
                  <a:pt x="25279" y="190499"/>
                </a:lnTo>
                <a:lnTo>
                  <a:pt x="16942" y="177799"/>
                </a:lnTo>
                <a:lnTo>
                  <a:pt x="51267" y="177799"/>
                </a:lnTo>
                <a:lnTo>
                  <a:pt x="42971" y="190499"/>
                </a:lnTo>
                <a:close/>
              </a:path>
              <a:path w="1663065" h="1714500">
                <a:moveTo>
                  <a:pt x="1105846" y="190499"/>
                </a:moveTo>
                <a:lnTo>
                  <a:pt x="556515" y="190499"/>
                </a:lnTo>
                <a:lnTo>
                  <a:pt x="572879" y="177799"/>
                </a:lnTo>
                <a:lnTo>
                  <a:pt x="1089489" y="177799"/>
                </a:lnTo>
                <a:lnTo>
                  <a:pt x="1105846" y="190499"/>
                </a:lnTo>
                <a:close/>
              </a:path>
              <a:path w="1663065" h="1714500">
                <a:moveTo>
                  <a:pt x="1637209" y="190499"/>
                </a:moveTo>
                <a:lnTo>
                  <a:pt x="1619444" y="190499"/>
                </a:lnTo>
                <a:lnTo>
                  <a:pt x="1611079" y="177799"/>
                </a:lnTo>
                <a:lnTo>
                  <a:pt x="1645574" y="177799"/>
                </a:lnTo>
                <a:lnTo>
                  <a:pt x="1637209" y="190499"/>
                </a:lnTo>
                <a:close/>
              </a:path>
              <a:path w="1663065" h="1714500">
                <a:moveTo>
                  <a:pt x="1153865" y="215899"/>
                </a:moveTo>
                <a:lnTo>
                  <a:pt x="508474" y="215899"/>
                </a:lnTo>
                <a:lnTo>
                  <a:pt x="540317" y="190499"/>
                </a:lnTo>
                <a:lnTo>
                  <a:pt x="1122037" y="190499"/>
                </a:lnTo>
                <a:lnTo>
                  <a:pt x="1153865" y="215899"/>
                </a:lnTo>
                <a:close/>
              </a:path>
              <a:path w="1663065" h="1714500">
                <a:moveTo>
                  <a:pt x="1200146" y="241299"/>
                </a:moveTo>
                <a:lnTo>
                  <a:pt x="462173" y="241299"/>
                </a:lnTo>
                <a:lnTo>
                  <a:pt x="477390" y="228599"/>
                </a:lnTo>
                <a:lnTo>
                  <a:pt x="492830" y="215899"/>
                </a:lnTo>
                <a:lnTo>
                  <a:pt x="1169502" y="215899"/>
                </a:lnTo>
                <a:lnTo>
                  <a:pt x="1184935" y="228599"/>
                </a:lnTo>
                <a:lnTo>
                  <a:pt x="1200146" y="241299"/>
                </a:lnTo>
                <a:close/>
              </a:path>
              <a:path w="1663065" h="1714500">
                <a:moveTo>
                  <a:pt x="1258698" y="279399"/>
                </a:moveTo>
                <a:lnTo>
                  <a:pt x="403597" y="279399"/>
                </a:lnTo>
                <a:lnTo>
                  <a:pt x="417872" y="266699"/>
                </a:lnTo>
                <a:lnTo>
                  <a:pt x="432405" y="253999"/>
                </a:lnTo>
                <a:lnTo>
                  <a:pt x="447177" y="241299"/>
                </a:lnTo>
                <a:lnTo>
                  <a:pt x="1215135" y="241299"/>
                </a:lnTo>
                <a:lnTo>
                  <a:pt x="1229902" y="253999"/>
                </a:lnTo>
                <a:lnTo>
                  <a:pt x="1244428" y="266699"/>
                </a:lnTo>
                <a:lnTo>
                  <a:pt x="1258698" y="279399"/>
                </a:lnTo>
                <a:close/>
              </a:path>
              <a:path w="1663065" h="1714500">
                <a:moveTo>
                  <a:pt x="1272911" y="1422399"/>
                </a:moveTo>
                <a:lnTo>
                  <a:pt x="389603" y="1422399"/>
                </a:lnTo>
                <a:lnTo>
                  <a:pt x="375843" y="1409699"/>
                </a:lnTo>
                <a:lnTo>
                  <a:pt x="336257" y="1371599"/>
                </a:lnTo>
                <a:lnTo>
                  <a:pt x="299346" y="1333499"/>
                </a:lnTo>
                <a:lnTo>
                  <a:pt x="265317" y="1295399"/>
                </a:lnTo>
                <a:lnTo>
                  <a:pt x="234363" y="1244599"/>
                </a:lnTo>
                <a:lnTo>
                  <a:pt x="224751" y="1231899"/>
                </a:lnTo>
                <a:lnTo>
                  <a:pt x="215511" y="1219199"/>
                </a:lnTo>
                <a:lnTo>
                  <a:pt x="206641" y="1206499"/>
                </a:lnTo>
                <a:lnTo>
                  <a:pt x="198143" y="1193799"/>
                </a:lnTo>
                <a:lnTo>
                  <a:pt x="190026" y="1168399"/>
                </a:lnTo>
                <a:lnTo>
                  <a:pt x="182300" y="1155699"/>
                </a:lnTo>
                <a:lnTo>
                  <a:pt x="174965" y="1142999"/>
                </a:lnTo>
                <a:lnTo>
                  <a:pt x="168021" y="1130299"/>
                </a:lnTo>
                <a:lnTo>
                  <a:pt x="161476" y="1104899"/>
                </a:lnTo>
                <a:lnTo>
                  <a:pt x="155338" y="1092199"/>
                </a:lnTo>
                <a:lnTo>
                  <a:pt x="149608" y="1079499"/>
                </a:lnTo>
                <a:lnTo>
                  <a:pt x="144285" y="1054099"/>
                </a:lnTo>
                <a:lnTo>
                  <a:pt x="139376" y="1041399"/>
                </a:lnTo>
                <a:lnTo>
                  <a:pt x="134886" y="1028699"/>
                </a:lnTo>
                <a:lnTo>
                  <a:pt x="130816" y="1003299"/>
                </a:lnTo>
                <a:lnTo>
                  <a:pt x="127166" y="990599"/>
                </a:lnTo>
                <a:lnTo>
                  <a:pt x="123939" y="977899"/>
                </a:lnTo>
                <a:lnTo>
                  <a:pt x="121141" y="952499"/>
                </a:lnTo>
                <a:lnTo>
                  <a:pt x="118770" y="939799"/>
                </a:lnTo>
                <a:lnTo>
                  <a:pt x="116827" y="927099"/>
                </a:lnTo>
                <a:lnTo>
                  <a:pt x="115315" y="901699"/>
                </a:lnTo>
                <a:lnTo>
                  <a:pt x="114234" y="888999"/>
                </a:lnTo>
                <a:lnTo>
                  <a:pt x="113586" y="863599"/>
                </a:lnTo>
                <a:lnTo>
                  <a:pt x="113369" y="850899"/>
                </a:lnTo>
                <a:lnTo>
                  <a:pt x="113585" y="838199"/>
                </a:lnTo>
                <a:lnTo>
                  <a:pt x="114233" y="812799"/>
                </a:lnTo>
                <a:lnTo>
                  <a:pt x="115312" y="800099"/>
                </a:lnTo>
                <a:lnTo>
                  <a:pt x="116824" y="774699"/>
                </a:lnTo>
                <a:lnTo>
                  <a:pt x="118766" y="761999"/>
                </a:lnTo>
                <a:lnTo>
                  <a:pt x="121136" y="749299"/>
                </a:lnTo>
                <a:lnTo>
                  <a:pt x="123934" y="723899"/>
                </a:lnTo>
                <a:lnTo>
                  <a:pt x="127160" y="711199"/>
                </a:lnTo>
                <a:lnTo>
                  <a:pt x="130810" y="698499"/>
                </a:lnTo>
                <a:lnTo>
                  <a:pt x="134879" y="673099"/>
                </a:lnTo>
                <a:lnTo>
                  <a:pt x="139368" y="660399"/>
                </a:lnTo>
                <a:lnTo>
                  <a:pt x="144277" y="647699"/>
                </a:lnTo>
                <a:lnTo>
                  <a:pt x="149599" y="622299"/>
                </a:lnTo>
                <a:lnTo>
                  <a:pt x="155328" y="609599"/>
                </a:lnTo>
                <a:lnTo>
                  <a:pt x="161465" y="596899"/>
                </a:lnTo>
                <a:lnTo>
                  <a:pt x="168009" y="571499"/>
                </a:lnTo>
                <a:lnTo>
                  <a:pt x="174952" y="558799"/>
                </a:lnTo>
                <a:lnTo>
                  <a:pt x="182287" y="546099"/>
                </a:lnTo>
                <a:lnTo>
                  <a:pt x="190012" y="533399"/>
                </a:lnTo>
                <a:lnTo>
                  <a:pt x="198129" y="507999"/>
                </a:lnTo>
                <a:lnTo>
                  <a:pt x="206626" y="495299"/>
                </a:lnTo>
                <a:lnTo>
                  <a:pt x="215495" y="482599"/>
                </a:lnTo>
                <a:lnTo>
                  <a:pt x="224735" y="469899"/>
                </a:lnTo>
                <a:lnTo>
                  <a:pt x="234346" y="457199"/>
                </a:lnTo>
                <a:lnTo>
                  <a:pt x="244316" y="431799"/>
                </a:lnTo>
                <a:lnTo>
                  <a:pt x="276311" y="393699"/>
                </a:lnTo>
                <a:lnTo>
                  <a:pt x="311313" y="355599"/>
                </a:lnTo>
                <a:lnTo>
                  <a:pt x="349140" y="317499"/>
                </a:lnTo>
                <a:lnTo>
                  <a:pt x="389580" y="279399"/>
                </a:lnTo>
                <a:lnTo>
                  <a:pt x="1272710" y="279399"/>
                </a:lnTo>
                <a:lnTo>
                  <a:pt x="1313136" y="317499"/>
                </a:lnTo>
                <a:lnTo>
                  <a:pt x="1350953" y="355599"/>
                </a:lnTo>
                <a:lnTo>
                  <a:pt x="1385948" y="393699"/>
                </a:lnTo>
                <a:lnTo>
                  <a:pt x="1417942" y="431799"/>
                </a:lnTo>
                <a:lnTo>
                  <a:pt x="1427913" y="457199"/>
                </a:lnTo>
                <a:lnTo>
                  <a:pt x="1437525" y="469899"/>
                </a:lnTo>
                <a:lnTo>
                  <a:pt x="1446767" y="482599"/>
                </a:lnTo>
                <a:lnTo>
                  <a:pt x="1455638" y="495299"/>
                </a:lnTo>
                <a:lnTo>
                  <a:pt x="1464139" y="507999"/>
                </a:lnTo>
                <a:lnTo>
                  <a:pt x="1472259" y="533399"/>
                </a:lnTo>
                <a:lnTo>
                  <a:pt x="1479989" y="546099"/>
                </a:lnTo>
                <a:lnTo>
                  <a:pt x="1487328" y="558799"/>
                </a:lnTo>
                <a:lnTo>
                  <a:pt x="1494277" y="571499"/>
                </a:lnTo>
                <a:lnTo>
                  <a:pt x="1500828" y="596899"/>
                </a:lnTo>
                <a:lnTo>
                  <a:pt x="843979" y="596899"/>
                </a:lnTo>
                <a:lnTo>
                  <a:pt x="770195" y="609599"/>
                </a:lnTo>
                <a:lnTo>
                  <a:pt x="701438" y="609599"/>
                </a:lnTo>
                <a:lnTo>
                  <a:pt x="637862" y="634999"/>
                </a:lnTo>
                <a:lnTo>
                  <a:pt x="579621" y="647699"/>
                </a:lnTo>
                <a:lnTo>
                  <a:pt x="526868" y="673099"/>
                </a:lnTo>
                <a:lnTo>
                  <a:pt x="479755" y="698499"/>
                </a:lnTo>
                <a:lnTo>
                  <a:pt x="438438" y="736599"/>
                </a:lnTo>
                <a:lnTo>
                  <a:pt x="403067" y="761999"/>
                </a:lnTo>
                <a:lnTo>
                  <a:pt x="373798" y="787399"/>
                </a:lnTo>
                <a:lnTo>
                  <a:pt x="350784" y="800099"/>
                </a:lnTo>
                <a:lnTo>
                  <a:pt x="334177" y="825499"/>
                </a:lnTo>
                <a:lnTo>
                  <a:pt x="324131" y="838199"/>
                </a:lnTo>
                <a:lnTo>
                  <a:pt x="308960" y="850899"/>
                </a:lnTo>
                <a:lnTo>
                  <a:pt x="303874" y="850899"/>
                </a:lnTo>
                <a:lnTo>
                  <a:pt x="309582" y="863599"/>
                </a:lnTo>
                <a:lnTo>
                  <a:pt x="316421" y="863599"/>
                </a:lnTo>
                <a:lnTo>
                  <a:pt x="324326" y="876299"/>
                </a:lnTo>
                <a:lnTo>
                  <a:pt x="333235" y="888999"/>
                </a:lnTo>
                <a:lnTo>
                  <a:pt x="356576" y="914399"/>
                </a:lnTo>
                <a:lnTo>
                  <a:pt x="383744" y="927099"/>
                </a:lnTo>
                <a:lnTo>
                  <a:pt x="414639" y="952499"/>
                </a:lnTo>
                <a:lnTo>
                  <a:pt x="449162" y="977899"/>
                </a:lnTo>
                <a:lnTo>
                  <a:pt x="487212" y="1003299"/>
                </a:lnTo>
                <a:lnTo>
                  <a:pt x="528690" y="1028699"/>
                </a:lnTo>
                <a:lnTo>
                  <a:pt x="573498" y="1054099"/>
                </a:lnTo>
                <a:lnTo>
                  <a:pt x="621534" y="1066799"/>
                </a:lnTo>
                <a:lnTo>
                  <a:pt x="672700" y="1079499"/>
                </a:lnTo>
                <a:lnTo>
                  <a:pt x="726896" y="1092199"/>
                </a:lnTo>
                <a:lnTo>
                  <a:pt x="784022" y="1104899"/>
                </a:lnTo>
                <a:lnTo>
                  <a:pt x="1501013" y="1104899"/>
                </a:lnTo>
                <a:lnTo>
                  <a:pt x="1494469" y="1130299"/>
                </a:lnTo>
                <a:lnTo>
                  <a:pt x="1487527" y="1142999"/>
                </a:lnTo>
                <a:lnTo>
                  <a:pt x="1480193" y="1155699"/>
                </a:lnTo>
                <a:lnTo>
                  <a:pt x="1472468" y="1168399"/>
                </a:lnTo>
                <a:lnTo>
                  <a:pt x="1464352" y="1193799"/>
                </a:lnTo>
                <a:lnTo>
                  <a:pt x="1455855" y="1206499"/>
                </a:lnTo>
                <a:lnTo>
                  <a:pt x="1446987" y="1219199"/>
                </a:lnTo>
                <a:lnTo>
                  <a:pt x="1437748" y="1231899"/>
                </a:lnTo>
                <a:lnTo>
                  <a:pt x="1428138" y="1244599"/>
                </a:lnTo>
                <a:lnTo>
                  <a:pt x="1418168" y="1269999"/>
                </a:lnTo>
                <a:lnTo>
                  <a:pt x="1386175" y="1308099"/>
                </a:lnTo>
                <a:lnTo>
                  <a:pt x="1351175" y="1346199"/>
                </a:lnTo>
                <a:lnTo>
                  <a:pt x="1313350" y="1384299"/>
                </a:lnTo>
                <a:lnTo>
                  <a:pt x="1286670" y="1409699"/>
                </a:lnTo>
                <a:lnTo>
                  <a:pt x="1272911" y="1422399"/>
                </a:lnTo>
                <a:close/>
              </a:path>
              <a:path w="1663065" h="1714500">
                <a:moveTo>
                  <a:pt x="1501013" y="1104899"/>
                </a:moveTo>
                <a:lnTo>
                  <a:pt x="877497" y="1104899"/>
                </a:lnTo>
                <a:lnTo>
                  <a:pt x="910809" y="1092199"/>
                </a:lnTo>
                <a:lnTo>
                  <a:pt x="943916" y="1092199"/>
                </a:lnTo>
                <a:lnTo>
                  <a:pt x="976818" y="1079499"/>
                </a:lnTo>
                <a:lnTo>
                  <a:pt x="1009362" y="1079499"/>
                </a:lnTo>
                <a:lnTo>
                  <a:pt x="1072916" y="1054099"/>
                </a:lnTo>
                <a:lnTo>
                  <a:pt x="1134282" y="1028699"/>
                </a:lnTo>
                <a:lnTo>
                  <a:pt x="1163840" y="1015999"/>
                </a:lnTo>
                <a:lnTo>
                  <a:pt x="1192601" y="990599"/>
                </a:lnTo>
                <a:lnTo>
                  <a:pt x="1220563" y="977899"/>
                </a:lnTo>
                <a:lnTo>
                  <a:pt x="1247600" y="952499"/>
                </a:lnTo>
                <a:lnTo>
                  <a:pt x="1273581" y="939799"/>
                </a:lnTo>
                <a:lnTo>
                  <a:pt x="1298509" y="914399"/>
                </a:lnTo>
                <a:lnTo>
                  <a:pt x="1322381" y="888999"/>
                </a:lnTo>
                <a:lnTo>
                  <a:pt x="1340495" y="876299"/>
                </a:lnTo>
                <a:lnTo>
                  <a:pt x="1358593" y="850899"/>
                </a:lnTo>
                <a:lnTo>
                  <a:pt x="1340498" y="838199"/>
                </a:lnTo>
                <a:lnTo>
                  <a:pt x="1322404" y="812799"/>
                </a:lnTo>
                <a:lnTo>
                  <a:pt x="1298538" y="787399"/>
                </a:lnTo>
                <a:lnTo>
                  <a:pt x="1273616" y="761999"/>
                </a:lnTo>
                <a:lnTo>
                  <a:pt x="1247638" y="749299"/>
                </a:lnTo>
                <a:lnTo>
                  <a:pt x="1220604" y="723899"/>
                </a:lnTo>
                <a:lnTo>
                  <a:pt x="1192642" y="711199"/>
                </a:lnTo>
                <a:lnTo>
                  <a:pt x="1163881" y="685799"/>
                </a:lnTo>
                <a:lnTo>
                  <a:pt x="1134321" y="673099"/>
                </a:lnTo>
                <a:lnTo>
                  <a:pt x="1103963" y="660399"/>
                </a:lnTo>
                <a:lnTo>
                  <a:pt x="1009386" y="622299"/>
                </a:lnTo>
                <a:lnTo>
                  <a:pt x="976838" y="622299"/>
                </a:lnTo>
                <a:lnTo>
                  <a:pt x="943931" y="609599"/>
                </a:lnTo>
                <a:lnTo>
                  <a:pt x="877502" y="609599"/>
                </a:lnTo>
                <a:lnTo>
                  <a:pt x="843979" y="596899"/>
                </a:lnTo>
                <a:lnTo>
                  <a:pt x="1500828" y="596899"/>
                </a:lnTo>
                <a:lnTo>
                  <a:pt x="1506972" y="609599"/>
                </a:lnTo>
                <a:lnTo>
                  <a:pt x="1512709" y="622299"/>
                </a:lnTo>
                <a:lnTo>
                  <a:pt x="1518039" y="647699"/>
                </a:lnTo>
                <a:lnTo>
                  <a:pt x="1522956" y="660399"/>
                </a:lnTo>
                <a:lnTo>
                  <a:pt x="1527455" y="673099"/>
                </a:lnTo>
                <a:lnTo>
                  <a:pt x="1531534" y="698499"/>
                </a:lnTo>
                <a:lnTo>
                  <a:pt x="1535195" y="711199"/>
                </a:lnTo>
                <a:lnTo>
                  <a:pt x="1538432" y="723899"/>
                </a:lnTo>
                <a:lnTo>
                  <a:pt x="1541243" y="749299"/>
                </a:lnTo>
                <a:lnTo>
                  <a:pt x="1543626" y="761999"/>
                </a:lnTo>
                <a:lnTo>
                  <a:pt x="1545581" y="774699"/>
                </a:lnTo>
                <a:lnTo>
                  <a:pt x="1547108" y="800099"/>
                </a:lnTo>
                <a:lnTo>
                  <a:pt x="1548202" y="812799"/>
                </a:lnTo>
                <a:lnTo>
                  <a:pt x="1548866" y="838199"/>
                </a:lnTo>
                <a:lnTo>
                  <a:pt x="1549098" y="850899"/>
                </a:lnTo>
                <a:lnTo>
                  <a:pt x="1548883" y="863599"/>
                </a:lnTo>
                <a:lnTo>
                  <a:pt x="1548236" y="888999"/>
                </a:lnTo>
                <a:lnTo>
                  <a:pt x="1547156" y="901699"/>
                </a:lnTo>
                <a:lnTo>
                  <a:pt x="1545645" y="927099"/>
                </a:lnTo>
                <a:lnTo>
                  <a:pt x="1543704" y="939799"/>
                </a:lnTo>
                <a:lnTo>
                  <a:pt x="1541335" y="952499"/>
                </a:lnTo>
                <a:lnTo>
                  <a:pt x="1538537" y="977899"/>
                </a:lnTo>
                <a:lnTo>
                  <a:pt x="1535312" y="990599"/>
                </a:lnTo>
                <a:lnTo>
                  <a:pt x="1531663" y="1003299"/>
                </a:lnTo>
                <a:lnTo>
                  <a:pt x="1527595" y="1028699"/>
                </a:lnTo>
                <a:lnTo>
                  <a:pt x="1523107" y="1041399"/>
                </a:lnTo>
                <a:lnTo>
                  <a:pt x="1518199" y="1054099"/>
                </a:lnTo>
                <a:lnTo>
                  <a:pt x="1512877" y="1079499"/>
                </a:lnTo>
                <a:lnTo>
                  <a:pt x="1507149" y="1092199"/>
                </a:lnTo>
                <a:lnTo>
                  <a:pt x="1501013" y="1104899"/>
                </a:lnTo>
                <a:close/>
              </a:path>
              <a:path w="1663065" h="1714500">
                <a:moveTo>
                  <a:pt x="743369" y="685799"/>
                </a:moveTo>
                <a:lnTo>
                  <a:pt x="705492" y="685799"/>
                </a:lnTo>
                <a:lnTo>
                  <a:pt x="730654" y="673099"/>
                </a:lnTo>
                <a:lnTo>
                  <a:pt x="749643" y="673099"/>
                </a:lnTo>
                <a:lnTo>
                  <a:pt x="743369" y="685799"/>
                </a:lnTo>
                <a:close/>
              </a:path>
              <a:path w="1663065" h="1714500">
                <a:moveTo>
                  <a:pt x="957281" y="685799"/>
                </a:moveTo>
                <a:lnTo>
                  <a:pt x="920166" y="685799"/>
                </a:lnTo>
                <a:lnTo>
                  <a:pt x="913950" y="673099"/>
                </a:lnTo>
                <a:lnTo>
                  <a:pt x="932559" y="673099"/>
                </a:lnTo>
                <a:lnTo>
                  <a:pt x="957281" y="685799"/>
                </a:lnTo>
                <a:close/>
              </a:path>
              <a:path w="1663065" h="1714500">
                <a:moveTo>
                  <a:pt x="719511" y="698499"/>
                </a:moveTo>
                <a:lnTo>
                  <a:pt x="655818" y="698499"/>
                </a:lnTo>
                <a:lnTo>
                  <a:pt x="680547" y="685799"/>
                </a:lnTo>
                <a:lnTo>
                  <a:pt x="725268" y="685799"/>
                </a:lnTo>
                <a:lnTo>
                  <a:pt x="719511" y="698499"/>
                </a:lnTo>
                <a:close/>
              </a:path>
              <a:path w="1663065" h="1714500">
                <a:moveTo>
                  <a:pt x="1030052" y="711199"/>
                </a:moveTo>
                <a:lnTo>
                  <a:pt x="959993" y="711199"/>
                </a:lnTo>
                <a:lnTo>
                  <a:pt x="954751" y="698499"/>
                </a:lnTo>
                <a:lnTo>
                  <a:pt x="943794" y="698499"/>
                </a:lnTo>
                <a:lnTo>
                  <a:pt x="938094" y="685799"/>
                </a:lnTo>
                <a:lnTo>
                  <a:pt x="981784" y="685799"/>
                </a:lnTo>
                <a:lnTo>
                  <a:pt x="1030052" y="711199"/>
                </a:lnTo>
                <a:close/>
              </a:path>
              <a:path w="1663065" h="1714500">
                <a:moveTo>
                  <a:pt x="708330" y="1003299"/>
                </a:moveTo>
                <a:lnTo>
                  <a:pt x="631271" y="1003299"/>
                </a:lnTo>
                <a:lnTo>
                  <a:pt x="607233" y="990599"/>
                </a:lnTo>
                <a:lnTo>
                  <a:pt x="560297" y="965199"/>
                </a:lnTo>
                <a:lnTo>
                  <a:pt x="515187" y="939799"/>
                </a:lnTo>
                <a:lnTo>
                  <a:pt x="472208" y="914399"/>
                </a:lnTo>
                <a:lnTo>
                  <a:pt x="431638" y="888999"/>
                </a:lnTo>
                <a:lnTo>
                  <a:pt x="412361" y="863599"/>
                </a:lnTo>
                <a:lnTo>
                  <a:pt x="393755" y="850899"/>
                </a:lnTo>
                <a:lnTo>
                  <a:pt x="412368" y="838199"/>
                </a:lnTo>
                <a:lnTo>
                  <a:pt x="431653" y="812799"/>
                </a:lnTo>
                <a:lnTo>
                  <a:pt x="451611" y="800099"/>
                </a:lnTo>
                <a:lnTo>
                  <a:pt x="493475" y="774699"/>
                </a:lnTo>
                <a:lnTo>
                  <a:pt x="537542" y="749299"/>
                </a:lnTo>
                <a:lnTo>
                  <a:pt x="583666" y="723899"/>
                </a:lnTo>
                <a:lnTo>
                  <a:pt x="631387" y="698499"/>
                </a:lnTo>
                <a:lnTo>
                  <a:pt x="708443" y="698499"/>
                </a:lnTo>
                <a:lnTo>
                  <a:pt x="703147" y="711199"/>
                </a:lnTo>
                <a:lnTo>
                  <a:pt x="698028" y="711199"/>
                </a:lnTo>
                <a:lnTo>
                  <a:pt x="693086" y="723899"/>
                </a:lnTo>
                <a:lnTo>
                  <a:pt x="683747" y="723899"/>
                </a:lnTo>
                <a:lnTo>
                  <a:pt x="679374" y="736599"/>
                </a:lnTo>
                <a:lnTo>
                  <a:pt x="675204" y="736599"/>
                </a:lnTo>
                <a:lnTo>
                  <a:pt x="671235" y="749299"/>
                </a:lnTo>
                <a:lnTo>
                  <a:pt x="667480" y="749299"/>
                </a:lnTo>
                <a:lnTo>
                  <a:pt x="663947" y="761999"/>
                </a:lnTo>
                <a:lnTo>
                  <a:pt x="660636" y="761999"/>
                </a:lnTo>
                <a:lnTo>
                  <a:pt x="657548" y="774699"/>
                </a:lnTo>
                <a:lnTo>
                  <a:pt x="654691" y="774699"/>
                </a:lnTo>
                <a:lnTo>
                  <a:pt x="652072" y="787399"/>
                </a:lnTo>
                <a:lnTo>
                  <a:pt x="649692" y="787399"/>
                </a:lnTo>
                <a:lnTo>
                  <a:pt x="647550" y="800099"/>
                </a:lnTo>
                <a:lnTo>
                  <a:pt x="645652" y="800099"/>
                </a:lnTo>
                <a:lnTo>
                  <a:pt x="644003" y="812799"/>
                </a:lnTo>
                <a:lnTo>
                  <a:pt x="642603" y="812799"/>
                </a:lnTo>
                <a:lnTo>
                  <a:pt x="641453" y="825499"/>
                </a:lnTo>
                <a:lnTo>
                  <a:pt x="640554" y="825499"/>
                </a:lnTo>
                <a:lnTo>
                  <a:pt x="639910" y="838199"/>
                </a:lnTo>
                <a:lnTo>
                  <a:pt x="639521" y="838199"/>
                </a:lnTo>
                <a:lnTo>
                  <a:pt x="639386" y="850899"/>
                </a:lnTo>
                <a:lnTo>
                  <a:pt x="639521" y="863599"/>
                </a:lnTo>
                <a:lnTo>
                  <a:pt x="639909" y="863599"/>
                </a:lnTo>
                <a:lnTo>
                  <a:pt x="640553" y="876299"/>
                </a:lnTo>
                <a:lnTo>
                  <a:pt x="641450" y="876299"/>
                </a:lnTo>
                <a:lnTo>
                  <a:pt x="642598" y="888999"/>
                </a:lnTo>
                <a:lnTo>
                  <a:pt x="643996" y="888999"/>
                </a:lnTo>
                <a:lnTo>
                  <a:pt x="645642" y="901699"/>
                </a:lnTo>
                <a:lnTo>
                  <a:pt x="647537" y="901699"/>
                </a:lnTo>
                <a:lnTo>
                  <a:pt x="649675" y="914399"/>
                </a:lnTo>
                <a:lnTo>
                  <a:pt x="652051" y="914399"/>
                </a:lnTo>
                <a:lnTo>
                  <a:pt x="654666" y="927099"/>
                </a:lnTo>
                <a:lnTo>
                  <a:pt x="657518" y="927099"/>
                </a:lnTo>
                <a:lnTo>
                  <a:pt x="660601" y="939799"/>
                </a:lnTo>
                <a:lnTo>
                  <a:pt x="663905" y="939799"/>
                </a:lnTo>
                <a:lnTo>
                  <a:pt x="667433" y="952499"/>
                </a:lnTo>
                <a:lnTo>
                  <a:pt x="671182" y="952499"/>
                </a:lnTo>
                <a:lnTo>
                  <a:pt x="675144" y="965199"/>
                </a:lnTo>
                <a:lnTo>
                  <a:pt x="679307" y="965199"/>
                </a:lnTo>
                <a:lnTo>
                  <a:pt x="683673" y="977899"/>
                </a:lnTo>
                <a:lnTo>
                  <a:pt x="692996" y="977899"/>
                </a:lnTo>
                <a:lnTo>
                  <a:pt x="697930" y="990599"/>
                </a:lnTo>
                <a:lnTo>
                  <a:pt x="703041" y="990599"/>
                </a:lnTo>
                <a:lnTo>
                  <a:pt x="708330" y="1003299"/>
                </a:lnTo>
                <a:close/>
              </a:path>
              <a:path w="1663065" h="1714500">
                <a:moveTo>
                  <a:pt x="1030202" y="1003299"/>
                </a:moveTo>
                <a:lnTo>
                  <a:pt x="954884" y="1003299"/>
                </a:lnTo>
                <a:lnTo>
                  <a:pt x="965200" y="990599"/>
                </a:lnTo>
                <a:lnTo>
                  <a:pt x="974761" y="977899"/>
                </a:lnTo>
                <a:lnTo>
                  <a:pt x="998832" y="939799"/>
                </a:lnTo>
                <a:lnTo>
                  <a:pt x="1014990" y="901699"/>
                </a:lnTo>
                <a:lnTo>
                  <a:pt x="1022538" y="863599"/>
                </a:lnTo>
                <a:lnTo>
                  <a:pt x="1023058" y="850899"/>
                </a:lnTo>
                <a:lnTo>
                  <a:pt x="1022924" y="838199"/>
                </a:lnTo>
                <a:lnTo>
                  <a:pt x="1022538" y="838199"/>
                </a:lnTo>
                <a:lnTo>
                  <a:pt x="1021901" y="825499"/>
                </a:lnTo>
                <a:lnTo>
                  <a:pt x="1021012" y="825499"/>
                </a:lnTo>
                <a:lnTo>
                  <a:pt x="1019874" y="812799"/>
                </a:lnTo>
                <a:lnTo>
                  <a:pt x="1018490" y="812799"/>
                </a:lnTo>
                <a:lnTo>
                  <a:pt x="1016860" y="800099"/>
                </a:lnTo>
                <a:lnTo>
                  <a:pt x="1014983" y="800099"/>
                </a:lnTo>
                <a:lnTo>
                  <a:pt x="1012865" y="787399"/>
                </a:lnTo>
                <a:lnTo>
                  <a:pt x="1010512" y="787399"/>
                </a:lnTo>
                <a:lnTo>
                  <a:pt x="1007922" y="774699"/>
                </a:lnTo>
                <a:lnTo>
                  <a:pt x="1005097" y="774699"/>
                </a:lnTo>
                <a:lnTo>
                  <a:pt x="1002044" y="761999"/>
                </a:lnTo>
                <a:lnTo>
                  <a:pt x="998771" y="761999"/>
                </a:lnTo>
                <a:lnTo>
                  <a:pt x="995277" y="749299"/>
                </a:lnTo>
                <a:lnTo>
                  <a:pt x="991563" y="749299"/>
                </a:lnTo>
                <a:lnTo>
                  <a:pt x="987638" y="736599"/>
                </a:lnTo>
                <a:lnTo>
                  <a:pt x="983513" y="736599"/>
                </a:lnTo>
                <a:lnTo>
                  <a:pt x="979188" y="723899"/>
                </a:lnTo>
                <a:lnTo>
                  <a:pt x="969949" y="723899"/>
                </a:lnTo>
                <a:lnTo>
                  <a:pt x="965059" y="711199"/>
                </a:lnTo>
                <a:lnTo>
                  <a:pt x="1053663" y="711199"/>
                </a:lnTo>
                <a:lnTo>
                  <a:pt x="1099759" y="736599"/>
                </a:lnTo>
                <a:lnTo>
                  <a:pt x="1144063" y="761999"/>
                </a:lnTo>
                <a:lnTo>
                  <a:pt x="1186282" y="787399"/>
                </a:lnTo>
                <a:lnTo>
                  <a:pt x="1226153" y="812799"/>
                </a:lnTo>
                <a:lnTo>
                  <a:pt x="1245107" y="838199"/>
                </a:lnTo>
                <a:lnTo>
                  <a:pt x="1263409" y="850899"/>
                </a:lnTo>
                <a:lnTo>
                  <a:pt x="1245119" y="863599"/>
                </a:lnTo>
                <a:lnTo>
                  <a:pt x="1226175" y="888999"/>
                </a:lnTo>
                <a:lnTo>
                  <a:pt x="1206579" y="901699"/>
                </a:lnTo>
                <a:lnTo>
                  <a:pt x="1165495" y="927099"/>
                </a:lnTo>
                <a:lnTo>
                  <a:pt x="1122261" y="952499"/>
                </a:lnTo>
                <a:lnTo>
                  <a:pt x="1053797" y="990599"/>
                </a:lnTo>
                <a:lnTo>
                  <a:pt x="1030202" y="1003299"/>
                </a:lnTo>
                <a:close/>
              </a:path>
              <a:path w="1663065" h="1714500">
                <a:moveTo>
                  <a:pt x="863269" y="736599"/>
                </a:moveTo>
                <a:lnTo>
                  <a:pt x="799138" y="736599"/>
                </a:lnTo>
                <a:lnTo>
                  <a:pt x="815054" y="723899"/>
                </a:lnTo>
                <a:lnTo>
                  <a:pt x="847353" y="723899"/>
                </a:lnTo>
                <a:lnTo>
                  <a:pt x="863269" y="736599"/>
                </a:lnTo>
                <a:close/>
              </a:path>
              <a:path w="1663065" h="1714500">
                <a:moveTo>
                  <a:pt x="893110" y="749299"/>
                </a:moveTo>
                <a:lnTo>
                  <a:pt x="769298" y="749299"/>
                </a:lnTo>
                <a:lnTo>
                  <a:pt x="776419" y="736599"/>
                </a:lnTo>
                <a:lnTo>
                  <a:pt x="885989" y="736599"/>
                </a:lnTo>
                <a:lnTo>
                  <a:pt x="893110" y="749299"/>
                </a:lnTo>
                <a:close/>
              </a:path>
              <a:path w="1663065" h="1714500">
                <a:moveTo>
                  <a:pt x="924320" y="774699"/>
                </a:moveTo>
                <a:lnTo>
                  <a:pt x="738091" y="774699"/>
                </a:lnTo>
                <a:lnTo>
                  <a:pt x="749565" y="761999"/>
                </a:lnTo>
                <a:lnTo>
                  <a:pt x="755806" y="749299"/>
                </a:lnTo>
                <a:lnTo>
                  <a:pt x="906603" y="749299"/>
                </a:lnTo>
                <a:lnTo>
                  <a:pt x="912845" y="761999"/>
                </a:lnTo>
                <a:lnTo>
                  <a:pt x="924320" y="774699"/>
                </a:lnTo>
                <a:close/>
              </a:path>
              <a:path w="1663065" h="1714500">
                <a:moveTo>
                  <a:pt x="953986" y="838199"/>
                </a:moveTo>
                <a:lnTo>
                  <a:pt x="708434" y="838199"/>
                </a:lnTo>
                <a:lnTo>
                  <a:pt x="711598" y="825499"/>
                </a:lnTo>
                <a:lnTo>
                  <a:pt x="713941" y="812799"/>
                </a:lnTo>
                <a:lnTo>
                  <a:pt x="720149" y="800099"/>
                </a:lnTo>
                <a:lnTo>
                  <a:pt x="723955" y="787399"/>
                </a:lnTo>
                <a:lnTo>
                  <a:pt x="732969" y="774699"/>
                </a:lnTo>
                <a:lnTo>
                  <a:pt x="929443" y="774699"/>
                </a:lnTo>
                <a:lnTo>
                  <a:pt x="938459" y="787399"/>
                </a:lnTo>
                <a:lnTo>
                  <a:pt x="942265" y="800099"/>
                </a:lnTo>
                <a:lnTo>
                  <a:pt x="948476" y="812799"/>
                </a:lnTo>
                <a:lnTo>
                  <a:pt x="950820" y="825499"/>
                </a:lnTo>
                <a:lnTo>
                  <a:pt x="953986" y="838199"/>
                </a:lnTo>
                <a:close/>
              </a:path>
              <a:path w="1663065" h="1714500">
                <a:moveTo>
                  <a:pt x="954768" y="863599"/>
                </a:moveTo>
                <a:lnTo>
                  <a:pt x="707645" y="863599"/>
                </a:lnTo>
                <a:lnTo>
                  <a:pt x="707643" y="838199"/>
                </a:lnTo>
                <a:lnTo>
                  <a:pt x="954777" y="838199"/>
                </a:lnTo>
                <a:lnTo>
                  <a:pt x="954768" y="863599"/>
                </a:lnTo>
                <a:close/>
              </a:path>
              <a:path w="1663065" h="1714500">
                <a:moveTo>
                  <a:pt x="950792" y="888999"/>
                </a:moveTo>
                <a:lnTo>
                  <a:pt x="711606" y="888999"/>
                </a:lnTo>
                <a:lnTo>
                  <a:pt x="708438" y="863599"/>
                </a:lnTo>
                <a:lnTo>
                  <a:pt x="953970" y="863599"/>
                </a:lnTo>
                <a:lnTo>
                  <a:pt x="950792" y="888999"/>
                </a:lnTo>
                <a:close/>
              </a:path>
              <a:path w="1663065" h="1714500">
                <a:moveTo>
                  <a:pt x="929408" y="927099"/>
                </a:moveTo>
                <a:lnTo>
                  <a:pt x="732988" y="927099"/>
                </a:lnTo>
                <a:lnTo>
                  <a:pt x="723970" y="914399"/>
                </a:lnTo>
                <a:lnTo>
                  <a:pt x="720163" y="901699"/>
                </a:lnTo>
                <a:lnTo>
                  <a:pt x="713951" y="888999"/>
                </a:lnTo>
                <a:lnTo>
                  <a:pt x="948444" y="888999"/>
                </a:lnTo>
                <a:lnTo>
                  <a:pt x="942230" y="901699"/>
                </a:lnTo>
                <a:lnTo>
                  <a:pt x="938422" y="914399"/>
                </a:lnTo>
                <a:lnTo>
                  <a:pt x="929408" y="927099"/>
                </a:lnTo>
                <a:close/>
              </a:path>
              <a:path w="1663065" h="1714500">
                <a:moveTo>
                  <a:pt x="906581" y="952499"/>
                </a:moveTo>
                <a:lnTo>
                  <a:pt x="755830" y="952499"/>
                </a:lnTo>
                <a:lnTo>
                  <a:pt x="749588" y="939799"/>
                </a:lnTo>
                <a:lnTo>
                  <a:pt x="738111" y="927099"/>
                </a:lnTo>
                <a:lnTo>
                  <a:pt x="924288" y="927099"/>
                </a:lnTo>
                <a:lnTo>
                  <a:pt x="912819" y="939799"/>
                </a:lnTo>
                <a:lnTo>
                  <a:pt x="906581" y="952499"/>
                </a:lnTo>
                <a:close/>
              </a:path>
              <a:path w="1663065" h="1714500">
                <a:moveTo>
                  <a:pt x="885983" y="965199"/>
                </a:moveTo>
                <a:lnTo>
                  <a:pt x="776447" y="965199"/>
                </a:lnTo>
                <a:lnTo>
                  <a:pt x="769325" y="952499"/>
                </a:lnTo>
                <a:lnTo>
                  <a:pt x="893099" y="952499"/>
                </a:lnTo>
                <a:lnTo>
                  <a:pt x="885983" y="965199"/>
                </a:lnTo>
                <a:close/>
              </a:path>
              <a:path w="1663065" h="1714500">
                <a:moveTo>
                  <a:pt x="847375" y="977899"/>
                </a:moveTo>
                <a:lnTo>
                  <a:pt x="815084" y="977899"/>
                </a:lnTo>
                <a:lnTo>
                  <a:pt x="799167" y="965199"/>
                </a:lnTo>
                <a:lnTo>
                  <a:pt x="863280" y="965199"/>
                </a:lnTo>
                <a:lnTo>
                  <a:pt x="847375" y="977899"/>
                </a:lnTo>
                <a:close/>
              </a:path>
              <a:path w="1663065" h="1714500">
                <a:moveTo>
                  <a:pt x="725130" y="1015999"/>
                </a:moveTo>
                <a:lnTo>
                  <a:pt x="680404" y="1015999"/>
                </a:lnTo>
                <a:lnTo>
                  <a:pt x="655688" y="1003299"/>
                </a:lnTo>
                <a:lnTo>
                  <a:pt x="719381" y="1003299"/>
                </a:lnTo>
                <a:lnTo>
                  <a:pt x="725130" y="1015999"/>
                </a:lnTo>
                <a:close/>
              </a:path>
              <a:path w="1663065" h="1714500">
                <a:moveTo>
                  <a:pt x="981965" y="1015999"/>
                </a:moveTo>
                <a:lnTo>
                  <a:pt x="932430" y="1015999"/>
                </a:lnTo>
                <a:lnTo>
                  <a:pt x="943924" y="1003299"/>
                </a:lnTo>
                <a:lnTo>
                  <a:pt x="1006232" y="1003299"/>
                </a:lnTo>
                <a:lnTo>
                  <a:pt x="981965" y="1015999"/>
                </a:lnTo>
                <a:close/>
              </a:path>
              <a:path w="1663065" h="1714500">
                <a:moveTo>
                  <a:pt x="749469" y="1028699"/>
                </a:moveTo>
                <a:lnTo>
                  <a:pt x="730485" y="1028699"/>
                </a:lnTo>
                <a:lnTo>
                  <a:pt x="705336" y="1015999"/>
                </a:lnTo>
                <a:lnTo>
                  <a:pt x="743205" y="1015999"/>
                </a:lnTo>
                <a:lnTo>
                  <a:pt x="749469" y="1028699"/>
                </a:lnTo>
                <a:close/>
              </a:path>
              <a:path w="1663065" h="1714500">
                <a:moveTo>
                  <a:pt x="932771" y="1028699"/>
                </a:moveTo>
                <a:lnTo>
                  <a:pt x="907845" y="1028699"/>
                </a:lnTo>
                <a:lnTo>
                  <a:pt x="920404" y="1015999"/>
                </a:lnTo>
                <a:lnTo>
                  <a:pt x="957478" y="1015999"/>
                </a:lnTo>
                <a:lnTo>
                  <a:pt x="932771" y="1028699"/>
                </a:lnTo>
                <a:close/>
              </a:path>
              <a:path w="1663065" h="1714500">
                <a:moveTo>
                  <a:pt x="1200320" y="1473199"/>
                </a:moveTo>
                <a:lnTo>
                  <a:pt x="462199" y="1473199"/>
                </a:lnTo>
                <a:lnTo>
                  <a:pt x="447203" y="1460499"/>
                </a:lnTo>
                <a:lnTo>
                  <a:pt x="432430" y="1447799"/>
                </a:lnTo>
                <a:lnTo>
                  <a:pt x="417897" y="1435099"/>
                </a:lnTo>
                <a:lnTo>
                  <a:pt x="403621" y="1422399"/>
                </a:lnTo>
                <a:lnTo>
                  <a:pt x="1258894" y="1422399"/>
                </a:lnTo>
                <a:lnTo>
                  <a:pt x="1244620" y="1435099"/>
                </a:lnTo>
                <a:lnTo>
                  <a:pt x="1230087" y="1447799"/>
                </a:lnTo>
                <a:lnTo>
                  <a:pt x="1215315" y="1460499"/>
                </a:lnTo>
                <a:lnTo>
                  <a:pt x="1200320" y="1473199"/>
                </a:lnTo>
                <a:close/>
              </a:path>
              <a:path w="1663065" h="1714500">
                <a:moveTo>
                  <a:pt x="1154020" y="1498599"/>
                </a:moveTo>
                <a:lnTo>
                  <a:pt x="508501" y="1498599"/>
                </a:lnTo>
                <a:lnTo>
                  <a:pt x="492857" y="1485899"/>
                </a:lnTo>
                <a:lnTo>
                  <a:pt x="477417" y="1473199"/>
                </a:lnTo>
                <a:lnTo>
                  <a:pt x="1185103" y="1473199"/>
                </a:lnTo>
                <a:lnTo>
                  <a:pt x="1169663" y="1485899"/>
                </a:lnTo>
                <a:lnTo>
                  <a:pt x="1154020" y="1498599"/>
                </a:lnTo>
                <a:close/>
              </a:path>
              <a:path w="1663065" h="1714500">
                <a:moveTo>
                  <a:pt x="1122178" y="1511299"/>
                </a:moveTo>
                <a:lnTo>
                  <a:pt x="540344" y="1511299"/>
                </a:lnTo>
                <a:lnTo>
                  <a:pt x="524330" y="1498599"/>
                </a:lnTo>
                <a:lnTo>
                  <a:pt x="1138191" y="1498599"/>
                </a:lnTo>
                <a:lnTo>
                  <a:pt x="1122178" y="1511299"/>
                </a:lnTo>
                <a:close/>
              </a:path>
              <a:path w="1663065" h="1714500">
                <a:moveTo>
                  <a:pt x="51234" y="1523999"/>
                </a:moveTo>
                <a:lnTo>
                  <a:pt x="17009" y="1523999"/>
                </a:lnTo>
                <a:lnTo>
                  <a:pt x="25307" y="1511299"/>
                </a:lnTo>
                <a:lnTo>
                  <a:pt x="42957" y="1511299"/>
                </a:lnTo>
                <a:lnTo>
                  <a:pt x="51234" y="1523999"/>
                </a:lnTo>
                <a:close/>
              </a:path>
              <a:path w="1663065" h="1714500">
                <a:moveTo>
                  <a:pt x="1089616" y="1523999"/>
                </a:moveTo>
                <a:lnTo>
                  <a:pt x="572907" y="1523999"/>
                </a:lnTo>
                <a:lnTo>
                  <a:pt x="556543" y="1511299"/>
                </a:lnTo>
                <a:lnTo>
                  <a:pt x="1105980" y="1511299"/>
                </a:lnTo>
                <a:lnTo>
                  <a:pt x="1089616" y="1523999"/>
                </a:lnTo>
                <a:close/>
              </a:path>
              <a:path w="1663065" h="1714500">
                <a:moveTo>
                  <a:pt x="1645453" y="1523999"/>
                </a:moveTo>
                <a:lnTo>
                  <a:pt x="1611195" y="1523999"/>
                </a:lnTo>
                <a:lnTo>
                  <a:pt x="1619494" y="1511299"/>
                </a:lnTo>
                <a:lnTo>
                  <a:pt x="1637157" y="1511299"/>
                </a:lnTo>
                <a:lnTo>
                  <a:pt x="1645453" y="1523999"/>
                </a:lnTo>
                <a:close/>
              </a:path>
              <a:path w="1663065" h="1714500">
                <a:moveTo>
                  <a:pt x="63730" y="1536699"/>
                </a:moveTo>
                <a:lnTo>
                  <a:pt x="4497" y="1536699"/>
                </a:lnTo>
                <a:lnTo>
                  <a:pt x="6969" y="1523999"/>
                </a:lnTo>
                <a:lnTo>
                  <a:pt x="61257" y="1523999"/>
                </a:lnTo>
                <a:lnTo>
                  <a:pt x="63730" y="1536699"/>
                </a:lnTo>
                <a:close/>
              </a:path>
              <a:path w="1663065" h="1714500">
                <a:moveTo>
                  <a:pt x="1056451" y="1536699"/>
                </a:moveTo>
                <a:lnTo>
                  <a:pt x="606073" y="1536699"/>
                </a:lnTo>
                <a:lnTo>
                  <a:pt x="589417" y="1523999"/>
                </a:lnTo>
                <a:lnTo>
                  <a:pt x="1073106" y="1523999"/>
                </a:lnTo>
                <a:lnTo>
                  <a:pt x="1056451" y="1536699"/>
                </a:lnTo>
                <a:close/>
              </a:path>
              <a:path w="1663065" h="1714500">
                <a:moveTo>
                  <a:pt x="1657963" y="1536699"/>
                </a:moveTo>
                <a:lnTo>
                  <a:pt x="1598684" y="1536699"/>
                </a:lnTo>
                <a:lnTo>
                  <a:pt x="1601155" y="1523999"/>
                </a:lnTo>
                <a:lnTo>
                  <a:pt x="1655491" y="1523999"/>
                </a:lnTo>
                <a:lnTo>
                  <a:pt x="1657963" y="1536699"/>
                </a:lnTo>
                <a:close/>
              </a:path>
              <a:path w="1663065" h="1714500">
                <a:moveTo>
                  <a:pt x="68188" y="1549399"/>
                </a:moveTo>
                <a:lnTo>
                  <a:pt x="70" y="1549399"/>
                </a:lnTo>
                <a:lnTo>
                  <a:pt x="984" y="1536699"/>
                </a:lnTo>
                <a:lnTo>
                  <a:pt x="67259" y="1536699"/>
                </a:lnTo>
                <a:lnTo>
                  <a:pt x="68188" y="1549399"/>
                </a:lnTo>
                <a:close/>
              </a:path>
              <a:path w="1663065" h="1714500">
                <a:moveTo>
                  <a:pt x="1022723" y="1549399"/>
                </a:moveTo>
                <a:lnTo>
                  <a:pt x="639802" y="1549399"/>
                </a:lnTo>
                <a:lnTo>
                  <a:pt x="622875" y="1536699"/>
                </a:lnTo>
                <a:lnTo>
                  <a:pt x="1039650" y="1536699"/>
                </a:lnTo>
                <a:lnTo>
                  <a:pt x="1022723" y="1549399"/>
                </a:lnTo>
                <a:close/>
              </a:path>
              <a:path w="1663065" h="1714500">
                <a:moveTo>
                  <a:pt x="1662394" y="1549399"/>
                </a:moveTo>
                <a:lnTo>
                  <a:pt x="1594256" y="1549399"/>
                </a:lnTo>
                <a:lnTo>
                  <a:pt x="1595170" y="1536699"/>
                </a:lnTo>
                <a:lnTo>
                  <a:pt x="1661478" y="1536699"/>
                </a:lnTo>
                <a:lnTo>
                  <a:pt x="1662394" y="1549399"/>
                </a:lnTo>
                <a:close/>
              </a:path>
              <a:path w="1663065" h="1714500">
                <a:moveTo>
                  <a:pt x="189206" y="1689099"/>
                </a:moveTo>
                <a:lnTo>
                  <a:pt x="945" y="1689099"/>
                </a:lnTo>
                <a:lnTo>
                  <a:pt x="47" y="1676399"/>
                </a:lnTo>
                <a:lnTo>
                  <a:pt x="0" y="1549399"/>
                </a:lnTo>
                <a:lnTo>
                  <a:pt x="68281" y="1549399"/>
                </a:lnTo>
                <a:lnTo>
                  <a:pt x="68281" y="1638299"/>
                </a:lnTo>
                <a:lnTo>
                  <a:pt x="164814" y="1638299"/>
                </a:lnTo>
                <a:lnTo>
                  <a:pt x="173179" y="1650999"/>
                </a:lnTo>
                <a:lnTo>
                  <a:pt x="183274" y="1650999"/>
                </a:lnTo>
                <a:lnTo>
                  <a:pt x="185741" y="1663699"/>
                </a:lnTo>
                <a:lnTo>
                  <a:pt x="189206" y="1663699"/>
                </a:lnTo>
                <a:lnTo>
                  <a:pt x="190072" y="1676399"/>
                </a:lnTo>
                <a:lnTo>
                  <a:pt x="189206" y="1689099"/>
                </a:lnTo>
                <a:close/>
              </a:path>
              <a:path w="1663065" h="1714500">
                <a:moveTo>
                  <a:pt x="953987" y="1562099"/>
                </a:moveTo>
                <a:lnTo>
                  <a:pt x="708539" y="1562099"/>
                </a:lnTo>
                <a:lnTo>
                  <a:pt x="691213" y="1549399"/>
                </a:lnTo>
                <a:lnTo>
                  <a:pt x="971313" y="1549399"/>
                </a:lnTo>
                <a:lnTo>
                  <a:pt x="953987" y="1562099"/>
                </a:lnTo>
                <a:close/>
              </a:path>
              <a:path w="1663065" h="1714500">
                <a:moveTo>
                  <a:pt x="1661474" y="1689099"/>
                </a:moveTo>
                <a:lnTo>
                  <a:pt x="1473261" y="1689099"/>
                </a:lnTo>
                <a:lnTo>
                  <a:pt x="1472395" y="1676399"/>
                </a:lnTo>
                <a:lnTo>
                  <a:pt x="1473261" y="1663699"/>
                </a:lnTo>
                <a:lnTo>
                  <a:pt x="1476726" y="1663699"/>
                </a:lnTo>
                <a:lnTo>
                  <a:pt x="1479193" y="1650999"/>
                </a:lnTo>
                <a:lnTo>
                  <a:pt x="1489288" y="1650999"/>
                </a:lnTo>
                <a:lnTo>
                  <a:pt x="1497653" y="1638299"/>
                </a:lnTo>
                <a:lnTo>
                  <a:pt x="1594186" y="1638299"/>
                </a:lnTo>
                <a:lnTo>
                  <a:pt x="1594186" y="1549399"/>
                </a:lnTo>
                <a:lnTo>
                  <a:pt x="1662467" y="1549399"/>
                </a:lnTo>
                <a:lnTo>
                  <a:pt x="1662391" y="1676399"/>
                </a:lnTo>
                <a:lnTo>
                  <a:pt x="1661474" y="1689099"/>
                </a:lnTo>
                <a:close/>
              </a:path>
              <a:path w="1663065" h="1714500">
                <a:moveTo>
                  <a:pt x="848886" y="1574799"/>
                </a:moveTo>
                <a:lnTo>
                  <a:pt x="813641" y="1574799"/>
                </a:lnTo>
                <a:lnTo>
                  <a:pt x="796039" y="1562099"/>
                </a:lnTo>
                <a:lnTo>
                  <a:pt x="866488" y="1562099"/>
                </a:lnTo>
                <a:lnTo>
                  <a:pt x="848886" y="1574799"/>
                </a:lnTo>
                <a:close/>
              </a:path>
              <a:path w="1663065" h="1714500">
                <a:moveTo>
                  <a:pt x="183274" y="1701799"/>
                </a:moveTo>
                <a:lnTo>
                  <a:pt x="6913" y="1701799"/>
                </a:lnTo>
                <a:lnTo>
                  <a:pt x="4443" y="1689099"/>
                </a:lnTo>
                <a:lnTo>
                  <a:pt x="185741" y="1689099"/>
                </a:lnTo>
                <a:lnTo>
                  <a:pt x="183274" y="1701799"/>
                </a:lnTo>
                <a:close/>
              </a:path>
              <a:path w="1663065" h="1714500">
                <a:moveTo>
                  <a:pt x="1655485" y="1701799"/>
                </a:moveTo>
                <a:lnTo>
                  <a:pt x="1479193" y="1701799"/>
                </a:lnTo>
                <a:lnTo>
                  <a:pt x="1476726" y="1689099"/>
                </a:lnTo>
                <a:lnTo>
                  <a:pt x="1657957" y="1689099"/>
                </a:lnTo>
                <a:lnTo>
                  <a:pt x="1655485" y="1701799"/>
                </a:lnTo>
                <a:close/>
              </a:path>
              <a:path w="1663065" h="1714500">
                <a:moveTo>
                  <a:pt x="160459" y="1714499"/>
                </a:moveTo>
                <a:lnTo>
                  <a:pt x="29628" y="1714499"/>
                </a:lnTo>
                <a:lnTo>
                  <a:pt x="25291" y="1701799"/>
                </a:lnTo>
                <a:lnTo>
                  <a:pt x="164814" y="1701799"/>
                </a:lnTo>
                <a:lnTo>
                  <a:pt x="160459" y="1714499"/>
                </a:lnTo>
                <a:close/>
              </a:path>
              <a:path w="1663065" h="1714500">
                <a:moveTo>
                  <a:pt x="1632830" y="1714499"/>
                </a:moveTo>
                <a:lnTo>
                  <a:pt x="1502008" y="1714499"/>
                </a:lnTo>
                <a:lnTo>
                  <a:pt x="1497653" y="1701799"/>
                </a:lnTo>
                <a:lnTo>
                  <a:pt x="1637156" y="1701799"/>
                </a:lnTo>
                <a:lnTo>
                  <a:pt x="1632830" y="1714499"/>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pic>
        <p:nvPicPr>
          <p:cNvPr id="15" name="object 15"/>
          <p:cNvPicPr/>
          <p:nvPr/>
        </p:nvPicPr>
        <p:blipFill>
          <a:blip r:embed="rId8" cstate="print"/>
          <a:stretch>
            <a:fillRect/>
          </a:stretch>
        </p:blipFill>
        <p:spPr>
          <a:xfrm>
            <a:off x="15549426" y="3274587"/>
            <a:ext cx="2290650" cy="1279673"/>
          </a:xfrm>
          <a:prstGeom prst="rect">
            <a:avLst/>
          </a:prstGeom>
        </p:spPr>
      </p:pic>
      <p:grpSp>
        <p:nvGrpSpPr>
          <p:cNvPr id="16" name="object 16"/>
          <p:cNvGrpSpPr/>
          <p:nvPr/>
        </p:nvGrpSpPr>
        <p:grpSpPr>
          <a:xfrm>
            <a:off x="7364839" y="7490526"/>
            <a:ext cx="10313035" cy="2574925"/>
            <a:chOff x="7364839" y="7490526"/>
            <a:chExt cx="10313035" cy="2574925"/>
          </a:xfrm>
        </p:grpSpPr>
        <p:sp>
          <p:nvSpPr>
            <p:cNvPr id="17" name="object 17"/>
            <p:cNvSpPr/>
            <p:nvPr/>
          </p:nvSpPr>
          <p:spPr>
            <a:xfrm>
              <a:off x="7374394" y="7500480"/>
              <a:ext cx="10293350" cy="2554605"/>
            </a:xfrm>
            <a:custGeom>
              <a:avLst/>
              <a:gdLst/>
              <a:ahLst/>
              <a:cxnLst/>
              <a:rect l="l" t="t" r="r" b="b"/>
              <a:pathLst>
                <a:path w="10293350" h="2554604">
                  <a:moveTo>
                    <a:pt x="10293350" y="0"/>
                  </a:moveTo>
                  <a:lnTo>
                    <a:pt x="10126980" y="0"/>
                  </a:lnTo>
                  <a:lnTo>
                    <a:pt x="166370" y="0"/>
                  </a:lnTo>
                  <a:lnTo>
                    <a:pt x="0" y="0"/>
                  </a:lnTo>
                  <a:lnTo>
                    <a:pt x="0" y="587883"/>
                  </a:lnTo>
                  <a:lnTo>
                    <a:pt x="166370" y="587883"/>
                  </a:lnTo>
                  <a:lnTo>
                    <a:pt x="166370" y="1966633"/>
                  </a:lnTo>
                  <a:lnTo>
                    <a:pt x="0" y="1966633"/>
                  </a:lnTo>
                  <a:lnTo>
                    <a:pt x="0" y="2554516"/>
                  </a:lnTo>
                  <a:lnTo>
                    <a:pt x="166370" y="2554516"/>
                  </a:lnTo>
                  <a:lnTo>
                    <a:pt x="10126980" y="2554516"/>
                  </a:lnTo>
                  <a:lnTo>
                    <a:pt x="10293350" y="2554516"/>
                  </a:lnTo>
                  <a:lnTo>
                    <a:pt x="10293350" y="1966633"/>
                  </a:lnTo>
                  <a:lnTo>
                    <a:pt x="10126980" y="1966633"/>
                  </a:lnTo>
                  <a:lnTo>
                    <a:pt x="10126980" y="587883"/>
                  </a:lnTo>
                  <a:lnTo>
                    <a:pt x="10293350" y="587883"/>
                  </a:lnTo>
                  <a:lnTo>
                    <a:pt x="10293350" y="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8" name="object 18"/>
            <p:cNvSpPr/>
            <p:nvPr/>
          </p:nvSpPr>
          <p:spPr>
            <a:xfrm>
              <a:off x="7374791" y="7500478"/>
              <a:ext cx="10292715" cy="2554605"/>
            </a:xfrm>
            <a:custGeom>
              <a:avLst/>
              <a:gdLst/>
              <a:ahLst/>
              <a:cxnLst/>
              <a:rect l="l" t="t" r="r" b="b"/>
              <a:pathLst>
                <a:path w="10292715" h="2554604">
                  <a:moveTo>
                    <a:pt x="0" y="2554514"/>
                  </a:moveTo>
                  <a:lnTo>
                    <a:pt x="10292651" y="2554514"/>
                  </a:lnTo>
                  <a:lnTo>
                    <a:pt x="10292651" y="1966633"/>
                  </a:lnTo>
                  <a:lnTo>
                    <a:pt x="10126631" y="1966633"/>
                  </a:lnTo>
                  <a:lnTo>
                    <a:pt x="10126631" y="587881"/>
                  </a:lnTo>
                  <a:lnTo>
                    <a:pt x="10292651" y="587881"/>
                  </a:lnTo>
                  <a:lnTo>
                    <a:pt x="10292651" y="0"/>
                  </a:lnTo>
                  <a:lnTo>
                    <a:pt x="0" y="0"/>
                  </a:lnTo>
                  <a:lnTo>
                    <a:pt x="0" y="587881"/>
                  </a:lnTo>
                  <a:lnTo>
                    <a:pt x="165451" y="587881"/>
                  </a:lnTo>
                  <a:lnTo>
                    <a:pt x="165451" y="1966632"/>
                  </a:lnTo>
                  <a:lnTo>
                    <a:pt x="0" y="1966632"/>
                  </a:lnTo>
                  <a:lnTo>
                    <a:pt x="0" y="2554513"/>
                  </a:lnTo>
                  <a:close/>
                </a:path>
              </a:pathLst>
            </a:custGeom>
            <a:ln w="19904">
              <a:solidFill>
                <a:srgbClr val="000000"/>
              </a:solidFill>
            </a:ln>
          </p:spPr>
          <p:txBody>
            <a:bodyPr wrap="square" lIns="0" tIns="0" rIns="0" bIns="0" rtlCol="0"/>
            <a:lstStyle/>
            <a:p>
              <a:pPr algn="r" rtl="1"/>
              <a:endParaRPr>
                <a:cs typeface="B Nazanin" panose="00000400000000000000" pitchFamily="2" charset="-78"/>
              </a:endParaRPr>
            </a:p>
          </p:txBody>
        </p:sp>
        <p:sp>
          <p:nvSpPr>
            <p:cNvPr id="19" name="object 19"/>
            <p:cNvSpPr/>
            <p:nvPr/>
          </p:nvSpPr>
          <p:spPr>
            <a:xfrm>
              <a:off x="7682760" y="8097529"/>
              <a:ext cx="9713595" cy="1360170"/>
            </a:xfrm>
            <a:custGeom>
              <a:avLst/>
              <a:gdLst/>
              <a:ahLst/>
              <a:cxnLst/>
              <a:rect l="l" t="t" r="r" b="b"/>
              <a:pathLst>
                <a:path w="9713594" h="1360170">
                  <a:moveTo>
                    <a:pt x="0" y="1360012"/>
                  </a:moveTo>
                  <a:lnTo>
                    <a:pt x="0" y="0"/>
                  </a:lnTo>
                  <a:lnTo>
                    <a:pt x="1782729" y="0"/>
                  </a:lnTo>
                  <a:lnTo>
                    <a:pt x="1782729" y="1360012"/>
                  </a:lnTo>
                  <a:lnTo>
                    <a:pt x="0" y="1360012"/>
                  </a:lnTo>
                  <a:close/>
                </a:path>
                <a:path w="9713594" h="1360170">
                  <a:moveTo>
                    <a:pt x="1982588" y="1360012"/>
                  </a:moveTo>
                  <a:lnTo>
                    <a:pt x="1982588" y="0"/>
                  </a:lnTo>
                  <a:lnTo>
                    <a:pt x="3765317" y="0"/>
                  </a:lnTo>
                  <a:lnTo>
                    <a:pt x="3765317" y="1360012"/>
                  </a:lnTo>
                  <a:lnTo>
                    <a:pt x="1982588" y="1360012"/>
                  </a:lnTo>
                  <a:close/>
                </a:path>
                <a:path w="9713594" h="1360170">
                  <a:moveTo>
                    <a:pt x="3965177" y="1360012"/>
                  </a:moveTo>
                  <a:lnTo>
                    <a:pt x="3965177" y="0"/>
                  </a:lnTo>
                  <a:lnTo>
                    <a:pt x="5747907" y="0"/>
                  </a:lnTo>
                  <a:lnTo>
                    <a:pt x="5747907" y="1360012"/>
                  </a:lnTo>
                  <a:lnTo>
                    <a:pt x="3965177" y="1360012"/>
                  </a:lnTo>
                  <a:close/>
                </a:path>
                <a:path w="9713594" h="1360170">
                  <a:moveTo>
                    <a:pt x="5947766" y="1360012"/>
                  </a:moveTo>
                  <a:lnTo>
                    <a:pt x="5947766" y="0"/>
                  </a:lnTo>
                  <a:lnTo>
                    <a:pt x="7730495" y="0"/>
                  </a:lnTo>
                  <a:lnTo>
                    <a:pt x="7730495" y="1360012"/>
                  </a:lnTo>
                  <a:lnTo>
                    <a:pt x="5947766" y="1360012"/>
                  </a:lnTo>
                  <a:close/>
                </a:path>
                <a:path w="9713594" h="1360170">
                  <a:moveTo>
                    <a:pt x="7930356" y="1360012"/>
                  </a:moveTo>
                  <a:lnTo>
                    <a:pt x="7930356" y="0"/>
                  </a:lnTo>
                  <a:lnTo>
                    <a:pt x="9713085" y="0"/>
                  </a:lnTo>
                  <a:lnTo>
                    <a:pt x="9713085" y="1360012"/>
                  </a:lnTo>
                  <a:lnTo>
                    <a:pt x="7930356" y="1360012"/>
                  </a:lnTo>
                  <a:close/>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20" name="object 20"/>
            <p:cNvSpPr/>
            <p:nvPr/>
          </p:nvSpPr>
          <p:spPr>
            <a:xfrm>
              <a:off x="7503732" y="7619832"/>
              <a:ext cx="220979" cy="330835"/>
            </a:xfrm>
            <a:custGeom>
              <a:avLst/>
              <a:gdLst/>
              <a:ahLst/>
              <a:cxnLst/>
              <a:rect l="l" t="t" r="r" b="b"/>
              <a:pathLst>
                <a:path w="220979" h="330834">
                  <a:moveTo>
                    <a:pt x="220542" y="50540"/>
                  </a:moveTo>
                  <a:lnTo>
                    <a:pt x="220542" y="283593"/>
                  </a:lnTo>
                  <a:lnTo>
                    <a:pt x="203392" y="318359"/>
                  </a:lnTo>
                  <a:lnTo>
                    <a:pt x="170001"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21" name="object 21"/>
            <p:cNvSpPr/>
            <p:nvPr/>
          </p:nvSpPr>
          <p:spPr>
            <a:xfrm>
              <a:off x="7503732" y="7619832"/>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7" y="34265"/>
                  </a:lnTo>
                  <a:lnTo>
                    <a:pt x="3846" y="31199"/>
                  </a:lnTo>
                  <a:lnTo>
                    <a:pt x="5116" y="28133"/>
                  </a:lnTo>
                  <a:lnTo>
                    <a:pt x="6673" y="25221"/>
                  </a:lnTo>
                  <a:lnTo>
                    <a:pt x="8517" y="22461"/>
                  </a:lnTo>
                  <a:lnTo>
                    <a:pt x="10361" y="19702"/>
                  </a:lnTo>
                  <a:lnTo>
                    <a:pt x="12456" y="17149"/>
                  </a:lnTo>
                  <a:lnTo>
                    <a:pt x="14803" y="14803"/>
                  </a:lnTo>
                  <a:lnTo>
                    <a:pt x="17149" y="12456"/>
                  </a:lnTo>
                  <a:lnTo>
                    <a:pt x="19702" y="10361"/>
                  </a:lnTo>
                  <a:lnTo>
                    <a:pt x="22461" y="8517"/>
                  </a:lnTo>
                  <a:lnTo>
                    <a:pt x="25220" y="6674"/>
                  </a:lnTo>
                  <a:lnTo>
                    <a:pt x="28133" y="5117"/>
                  </a:lnTo>
                  <a:lnTo>
                    <a:pt x="31199" y="3847"/>
                  </a:lnTo>
                  <a:lnTo>
                    <a:pt x="34265" y="2577"/>
                  </a:lnTo>
                  <a:lnTo>
                    <a:pt x="37425" y="1618"/>
                  </a:lnTo>
                  <a:lnTo>
                    <a:pt x="40680" y="971"/>
                  </a:lnTo>
                  <a:lnTo>
                    <a:pt x="43935" y="323"/>
                  </a:lnTo>
                  <a:lnTo>
                    <a:pt x="47222" y="0"/>
                  </a:lnTo>
                  <a:lnTo>
                    <a:pt x="50540" y="0"/>
                  </a:lnTo>
                  <a:lnTo>
                    <a:pt x="170001" y="0"/>
                  </a:lnTo>
                  <a:lnTo>
                    <a:pt x="198079" y="8517"/>
                  </a:lnTo>
                  <a:lnTo>
                    <a:pt x="200839" y="10361"/>
                  </a:lnTo>
                  <a:lnTo>
                    <a:pt x="212024" y="22462"/>
                  </a:lnTo>
                  <a:lnTo>
                    <a:pt x="213868" y="25221"/>
                  </a:lnTo>
                  <a:lnTo>
                    <a:pt x="215425" y="28133"/>
                  </a:lnTo>
                  <a:lnTo>
                    <a:pt x="216694" y="31199"/>
                  </a:lnTo>
                  <a:lnTo>
                    <a:pt x="217964" y="34265"/>
                  </a:lnTo>
                  <a:lnTo>
                    <a:pt x="220542" y="50540"/>
                  </a:lnTo>
                  <a:lnTo>
                    <a:pt x="220542" y="280275"/>
                  </a:lnTo>
                  <a:lnTo>
                    <a:pt x="212024" y="308354"/>
                  </a:lnTo>
                  <a:lnTo>
                    <a:pt x="210180" y="311113"/>
                  </a:lnTo>
                  <a:lnTo>
                    <a:pt x="198080" y="322298"/>
                  </a:lnTo>
                  <a:lnTo>
                    <a:pt x="195320" y="324142"/>
                  </a:lnTo>
                  <a:lnTo>
                    <a:pt x="192408" y="325698"/>
                  </a:lnTo>
                  <a:lnTo>
                    <a:pt x="189342" y="326968"/>
                  </a:lnTo>
                  <a:lnTo>
                    <a:pt x="186276" y="328238"/>
                  </a:lnTo>
                  <a:lnTo>
                    <a:pt x="183116" y="329197"/>
                  </a:lnTo>
                  <a:lnTo>
                    <a:pt x="179861" y="329844"/>
                  </a:lnTo>
                  <a:lnTo>
                    <a:pt x="176606" y="330492"/>
                  </a:lnTo>
                  <a:lnTo>
                    <a:pt x="173320" y="330816"/>
                  </a:lnTo>
                  <a:lnTo>
                    <a:pt x="170001" y="330816"/>
                  </a:lnTo>
                  <a:lnTo>
                    <a:pt x="50540" y="330816"/>
                  </a:lnTo>
                  <a:lnTo>
                    <a:pt x="47222" y="330816"/>
                  </a:lnTo>
                  <a:lnTo>
                    <a:pt x="43935" y="330492"/>
                  </a:lnTo>
                  <a:lnTo>
                    <a:pt x="40680" y="329844"/>
                  </a:lnTo>
                  <a:lnTo>
                    <a:pt x="37426" y="329197"/>
                  </a:lnTo>
                  <a:lnTo>
                    <a:pt x="34265" y="328238"/>
                  </a:lnTo>
                  <a:lnTo>
                    <a:pt x="31199" y="326968"/>
                  </a:lnTo>
                  <a:lnTo>
                    <a:pt x="28133" y="325698"/>
                  </a:lnTo>
                  <a:lnTo>
                    <a:pt x="25220" y="324142"/>
                  </a:lnTo>
                  <a:lnTo>
                    <a:pt x="22461" y="322298"/>
                  </a:lnTo>
                  <a:lnTo>
                    <a:pt x="19702" y="320454"/>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22" name="object 22"/>
            <p:cNvSpPr/>
            <p:nvPr/>
          </p:nvSpPr>
          <p:spPr>
            <a:xfrm>
              <a:off x="7855420" y="7619832"/>
              <a:ext cx="220979" cy="330835"/>
            </a:xfrm>
            <a:custGeom>
              <a:avLst/>
              <a:gdLst/>
              <a:ahLst/>
              <a:cxnLst/>
              <a:rect l="l" t="t" r="r" b="b"/>
              <a:pathLst>
                <a:path w="220979" h="330834">
                  <a:moveTo>
                    <a:pt x="220542" y="50540"/>
                  </a:moveTo>
                  <a:lnTo>
                    <a:pt x="220542" y="283593"/>
                  </a:lnTo>
                  <a:lnTo>
                    <a:pt x="218923" y="293390"/>
                  </a:lnTo>
                  <a:lnTo>
                    <a:pt x="195320" y="324142"/>
                  </a:lnTo>
                  <a:lnTo>
                    <a:pt x="170001"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23" name="object 23"/>
            <p:cNvSpPr/>
            <p:nvPr/>
          </p:nvSpPr>
          <p:spPr>
            <a:xfrm>
              <a:off x="7855420" y="7619832"/>
              <a:ext cx="220979" cy="330835"/>
            </a:xfrm>
            <a:custGeom>
              <a:avLst/>
              <a:gdLst/>
              <a:ahLst/>
              <a:cxnLst/>
              <a:rect l="l" t="t" r="r" b="b"/>
              <a:pathLst>
                <a:path w="220979" h="330834">
                  <a:moveTo>
                    <a:pt x="0" y="280275"/>
                  </a:moveTo>
                  <a:lnTo>
                    <a:pt x="0" y="50540"/>
                  </a:lnTo>
                  <a:lnTo>
                    <a:pt x="0" y="47222"/>
                  </a:lnTo>
                  <a:lnTo>
                    <a:pt x="323" y="43935"/>
                  </a:lnTo>
                  <a:lnTo>
                    <a:pt x="14803" y="14803"/>
                  </a:lnTo>
                  <a:lnTo>
                    <a:pt x="17149" y="12456"/>
                  </a:lnTo>
                  <a:lnTo>
                    <a:pt x="19702" y="10361"/>
                  </a:lnTo>
                  <a:lnTo>
                    <a:pt x="22461" y="8517"/>
                  </a:lnTo>
                  <a:lnTo>
                    <a:pt x="25220" y="6674"/>
                  </a:lnTo>
                  <a:lnTo>
                    <a:pt x="28133" y="5117"/>
                  </a:lnTo>
                  <a:lnTo>
                    <a:pt x="31199" y="3847"/>
                  </a:lnTo>
                  <a:lnTo>
                    <a:pt x="34265" y="2577"/>
                  </a:lnTo>
                  <a:lnTo>
                    <a:pt x="37425" y="1618"/>
                  </a:lnTo>
                  <a:lnTo>
                    <a:pt x="40679" y="971"/>
                  </a:lnTo>
                  <a:lnTo>
                    <a:pt x="43934" y="323"/>
                  </a:lnTo>
                  <a:lnTo>
                    <a:pt x="47221" y="0"/>
                  </a:lnTo>
                  <a:lnTo>
                    <a:pt x="50540" y="0"/>
                  </a:lnTo>
                  <a:lnTo>
                    <a:pt x="170001" y="0"/>
                  </a:lnTo>
                  <a:lnTo>
                    <a:pt x="173320" y="0"/>
                  </a:lnTo>
                  <a:lnTo>
                    <a:pt x="176606" y="323"/>
                  </a:lnTo>
                  <a:lnTo>
                    <a:pt x="179861" y="971"/>
                  </a:lnTo>
                  <a:lnTo>
                    <a:pt x="183116" y="1618"/>
                  </a:lnTo>
                  <a:lnTo>
                    <a:pt x="198080" y="8517"/>
                  </a:lnTo>
                  <a:lnTo>
                    <a:pt x="200839" y="10361"/>
                  </a:lnTo>
                  <a:lnTo>
                    <a:pt x="216694" y="31199"/>
                  </a:lnTo>
                  <a:lnTo>
                    <a:pt x="217964" y="34265"/>
                  </a:lnTo>
                  <a:lnTo>
                    <a:pt x="218923" y="37426"/>
                  </a:lnTo>
                  <a:lnTo>
                    <a:pt x="219571" y="40680"/>
                  </a:lnTo>
                  <a:lnTo>
                    <a:pt x="220218" y="43935"/>
                  </a:lnTo>
                  <a:lnTo>
                    <a:pt x="220542" y="47222"/>
                  </a:lnTo>
                  <a:lnTo>
                    <a:pt x="220542" y="50540"/>
                  </a:lnTo>
                  <a:lnTo>
                    <a:pt x="220542" y="280275"/>
                  </a:lnTo>
                  <a:lnTo>
                    <a:pt x="220542" y="283593"/>
                  </a:lnTo>
                  <a:lnTo>
                    <a:pt x="220218" y="286880"/>
                  </a:lnTo>
                  <a:lnTo>
                    <a:pt x="219571" y="290135"/>
                  </a:lnTo>
                  <a:lnTo>
                    <a:pt x="218923" y="293390"/>
                  </a:lnTo>
                  <a:lnTo>
                    <a:pt x="217964" y="296550"/>
                  </a:lnTo>
                  <a:lnTo>
                    <a:pt x="216694" y="299616"/>
                  </a:lnTo>
                  <a:lnTo>
                    <a:pt x="215424" y="302682"/>
                  </a:lnTo>
                  <a:lnTo>
                    <a:pt x="213867" y="305594"/>
                  </a:lnTo>
                  <a:lnTo>
                    <a:pt x="212024" y="308354"/>
                  </a:lnTo>
                  <a:lnTo>
                    <a:pt x="210180" y="311113"/>
                  </a:lnTo>
                  <a:lnTo>
                    <a:pt x="176606" y="330492"/>
                  </a:lnTo>
                  <a:lnTo>
                    <a:pt x="173320" y="330816"/>
                  </a:lnTo>
                  <a:lnTo>
                    <a:pt x="170001" y="330816"/>
                  </a:lnTo>
                  <a:lnTo>
                    <a:pt x="50540" y="330816"/>
                  </a:lnTo>
                  <a:lnTo>
                    <a:pt x="47222" y="330816"/>
                  </a:lnTo>
                  <a:lnTo>
                    <a:pt x="43935" y="330492"/>
                  </a:lnTo>
                  <a:lnTo>
                    <a:pt x="40680" y="329844"/>
                  </a:lnTo>
                  <a:lnTo>
                    <a:pt x="37425" y="329197"/>
                  </a:lnTo>
                  <a:lnTo>
                    <a:pt x="34265" y="328238"/>
                  </a:lnTo>
                  <a:lnTo>
                    <a:pt x="31199" y="326968"/>
                  </a:lnTo>
                  <a:lnTo>
                    <a:pt x="28133" y="325698"/>
                  </a:lnTo>
                  <a:lnTo>
                    <a:pt x="25220" y="324142"/>
                  </a:lnTo>
                  <a:lnTo>
                    <a:pt x="22461" y="322298"/>
                  </a:lnTo>
                  <a:lnTo>
                    <a:pt x="19702" y="320454"/>
                  </a:lnTo>
                  <a:lnTo>
                    <a:pt x="17149" y="318359"/>
                  </a:lnTo>
                  <a:lnTo>
                    <a:pt x="14803" y="316012"/>
                  </a:lnTo>
                  <a:lnTo>
                    <a:pt x="12456" y="313666"/>
                  </a:lnTo>
                  <a:lnTo>
                    <a:pt x="10361" y="311113"/>
                  </a:lnTo>
                  <a:lnTo>
                    <a:pt x="8517" y="308354"/>
                  </a:lnTo>
                  <a:lnTo>
                    <a:pt x="6673" y="305594"/>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24" name="object 24"/>
            <p:cNvSpPr/>
            <p:nvPr/>
          </p:nvSpPr>
          <p:spPr>
            <a:xfrm>
              <a:off x="8207290" y="7619832"/>
              <a:ext cx="220979" cy="330835"/>
            </a:xfrm>
            <a:custGeom>
              <a:avLst/>
              <a:gdLst/>
              <a:ahLst/>
              <a:cxnLst/>
              <a:rect l="l" t="t" r="r" b="b"/>
              <a:pathLst>
                <a:path w="220979" h="330834">
                  <a:moveTo>
                    <a:pt x="220542" y="50540"/>
                  </a:moveTo>
                  <a:lnTo>
                    <a:pt x="220542" y="283593"/>
                  </a:lnTo>
                  <a:lnTo>
                    <a:pt x="203392" y="318359"/>
                  </a:lnTo>
                  <a:lnTo>
                    <a:pt x="170001" y="330816"/>
                  </a:lnTo>
                  <a:lnTo>
                    <a:pt x="47221"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25" name="object 25"/>
            <p:cNvSpPr/>
            <p:nvPr/>
          </p:nvSpPr>
          <p:spPr>
            <a:xfrm>
              <a:off x="8207290" y="7619832"/>
              <a:ext cx="220979" cy="330835"/>
            </a:xfrm>
            <a:custGeom>
              <a:avLst/>
              <a:gdLst/>
              <a:ahLst/>
              <a:cxnLst/>
              <a:rect l="l" t="t" r="r" b="b"/>
              <a:pathLst>
                <a:path w="220979" h="330834">
                  <a:moveTo>
                    <a:pt x="0" y="280275"/>
                  </a:moveTo>
                  <a:lnTo>
                    <a:pt x="0" y="50540"/>
                  </a:lnTo>
                  <a:lnTo>
                    <a:pt x="0" y="47222"/>
                  </a:lnTo>
                  <a:lnTo>
                    <a:pt x="323" y="43935"/>
                  </a:lnTo>
                  <a:lnTo>
                    <a:pt x="970" y="40680"/>
                  </a:lnTo>
                  <a:lnTo>
                    <a:pt x="1618" y="37426"/>
                  </a:lnTo>
                  <a:lnTo>
                    <a:pt x="2576" y="34265"/>
                  </a:lnTo>
                  <a:lnTo>
                    <a:pt x="3846" y="31199"/>
                  </a:lnTo>
                  <a:lnTo>
                    <a:pt x="5116" y="28133"/>
                  </a:lnTo>
                  <a:lnTo>
                    <a:pt x="14802" y="14803"/>
                  </a:lnTo>
                  <a:lnTo>
                    <a:pt x="17149" y="12456"/>
                  </a:lnTo>
                  <a:lnTo>
                    <a:pt x="31199" y="3847"/>
                  </a:lnTo>
                  <a:lnTo>
                    <a:pt x="34264" y="2577"/>
                  </a:lnTo>
                  <a:lnTo>
                    <a:pt x="37425" y="1618"/>
                  </a:lnTo>
                  <a:lnTo>
                    <a:pt x="40680" y="971"/>
                  </a:lnTo>
                  <a:lnTo>
                    <a:pt x="43935" y="323"/>
                  </a:lnTo>
                  <a:lnTo>
                    <a:pt x="47221" y="0"/>
                  </a:lnTo>
                  <a:lnTo>
                    <a:pt x="50540" y="0"/>
                  </a:lnTo>
                  <a:lnTo>
                    <a:pt x="170001" y="0"/>
                  </a:lnTo>
                  <a:lnTo>
                    <a:pt x="173320" y="0"/>
                  </a:lnTo>
                  <a:lnTo>
                    <a:pt x="176606" y="323"/>
                  </a:lnTo>
                  <a:lnTo>
                    <a:pt x="179861" y="971"/>
                  </a:lnTo>
                  <a:lnTo>
                    <a:pt x="183115" y="1618"/>
                  </a:lnTo>
                  <a:lnTo>
                    <a:pt x="186276" y="2577"/>
                  </a:lnTo>
                  <a:lnTo>
                    <a:pt x="189341" y="3847"/>
                  </a:lnTo>
                  <a:lnTo>
                    <a:pt x="192407" y="5117"/>
                  </a:lnTo>
                  <a:lnTo>
                    <a:pt x="195320" y="6674"/>
                  </a:lnTo>
                  <a:lnTo>
                    <a:pt x="198079" y="8517"/>
                  </a:lnTo>
                  <a:lnTo>
                    <a:pt x="200839" y="10361"/>
                  </a:lnTo>
                  <a:lnTo>
                    <a:pt x="216694" y="31199"/>
                  </a:lnTo>
                  <a:lnTo>
                    <a:pt x="217964" y="34265"/>
                  </a:lnTo>
                  <a:lnTo>
                    <a:pt x="218923" y="37426"/>
                  </a:lnTo>
                  <a:lnTo>
                    <a:pt x="219570" y="40680"/>
                  </a:lnTo>
                  <a:lnTo>
                    <a:pt x="220218" y="43935"/>
                  </a:lnTo>
                  <a:lnTo>
                    <a:pt x="220542" y="47222"/>
                  </a:lnTo>
                  <a:lnTo>
                    <a:pt x="220542" y="50540"/>
                  </a:lnTo>
                  <a:lnTo>
                    <a:pt x="220542" y="280275"/>
                  </a:lnTo>
                  <a:lnTo>
                    <a:pt x="220542" y="283593"/>
                  </a:lnTo>
                  <a:lnTo>
                    <a:pt x="220218" y="286880"/>
                  </a:lnTo>
                  <a:lnTo>
                    <a:pt x="219570" y="290135"/>
                  </a:lnTo>
                  <a:lnTo>
                    <a:pt x="218923" y="293390"/>
                  </a:lnTo>
                  <a:lnTo>
                    <a:pt x="217964" y="296550"/>
                  </a:lnTo>
                  <a:lnTo>
                    <a:pt x="216694" y="299616"/>
                  </a:lnTo>
                  <a:lnTo>
                    <a:pt x="215424" y="302682"/>
                  </a:lnTo>
                  <a:lnTo>
                    <a:pt x="213867" y="305594"/>
                  </a:lnTo>
                  <a:lnTo>
                    <a:pt x="212024" y="308354"/>
                  </a:lnTo>
                  <a:lnTo>
                    <a:pt x="210180" y="311113"/>
                  </a:lnTo>
                  <a:lnTo>
                    <a:pt x="198079" y="322298"/>
                  </a:lnTo>
                  <a:lnTo>
                    <a:pt x="195320" y="324142"/>
                  </a:lnTo>
                  <a:lnTo>
                    <a:pt x="192407" y="325698"/>
                  </a:lnTo>
                  <a:lnTo>
                    <a:pt x="189341" y="326968"/>
                  </a:lnTo>
                  <a:lnTo>
                    <a:pt x="186276" y="328238"/>
                  </a:lnTo>
                  <a:lnTo>
                    <a:pt x="183115" y="329197"/>
                  </a:lnTo>
                  <a:lnTo>
                    <a:pt x="179861" y="329844"/>
                  </a:lnTo>
                  <a:lnTo>
                    <a:pt x="176606" y="330492"/>
                  </a:lnTo>
                  <a:lnTo>
                    <a:pt x="173320" y="330816"/>
                  </a:lnTo>
                  <a:lnTo>
                    <a:pt x="170001" y="330816"/>
                  </a:lnTo>
                  <a:lnTo>
                    <a:pt x="50540" y="330816"/>
                  </a:lnTo>
                  <a:lnTo>
                    <a:pt x="47221" y="330816"/>
                  </a:lnTo>
                  <a:lnTo>
                    <a:pt x="43935" y="330492"/>
                  </a:lnTo>
                  <a:lnTo>
                    <a:pt x="40680" y="329844"/>
                  </a:lnTo>
                  <a:lnTo>
                    <a:pt x="37425" y="329197"/>
                  </a:lnTo>
                  <a:lnTo>
                    <a:pt x="34265" y="328238"/>
                  </a:lnTo>
                  <a:lnTo>
                    <a:pt x="31199" y="326968"/>
                  </a:lnTo>
                  <a:lnTo>
                    <a:pt x="28133" y="325698"/>
                  </a:lnTo>
                  <a:lnTo>
                    <a:pt x="3847" y="299616"/>
                  </a:lnTo>
                  <a:lnTo>
                    <a:pt x="2577" y="296550"/>
                  </a:lnTo>
                  <a:lnTo>
                    <a:pt x="1618"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26" name="object 26"/>
            <p:cNvSpPr/>
            <p:nvPr/>
          </p:nvSpPr>
          <p:spPr>
            <a:xfrm>
              <a:off x="8559160" y="7619832"/>
              <a:ext cx="220979" cy="330835"/>
            </a:xfrm>
            <a:custGeom>
              <a:avLst/>
              <a:gdLst/>
              <a:ahLst/>
              <a:cxnLst/>
              <a:rect l="l" t="t" r="r" b="b"/>
              <a:pathLst>
                <a:path w="220979" h="330834">
                  <a:moveTo>
                    <a:pt x="220542" y="50540"/>
                  </a:moveTo>
                  <a:lnTo>
                    <a:pt x="220542" y="283593"/>
                  </a:lnTo>
                  <a:lnTo>
                    <a:pt x="203393" y="318359"/>
                  </a:lnTo>
                  <a:lnTo>
                    <a:pt x="170002" y="330816"/>
                  </a:lnTo>
                  <a:lnTo>
                    <a:pt x="47222" y="330816"/>
                  </a:lnTo>
                  <a:lnTo>
                    <a:pt x="12456" y="313666"/>
                  </a:lnTo>
                  <a:lnTo>
                    <a:pt x="0" y="47222"/>
                  </a:lnTo>
                  <a:lnTo>
                    <a:pt x="1618" y="37426"/>
                  </a:lnTo>
                  <a:lnTo>
                    <a:pt x="25220" y="6674"/>
                  </a:lnTo>
                  <a:lnTo>
                    <a:pt x="50541"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27" name="object 27"/>
            <p:cNvSpPr/>
            <p:nvPr/>
          </p:nvSpPr>
          <p:spPr>
            <a:xfrm>
              <a:off x="8559160" y="7619832"/>
              <a:ext cx="220979" cy="330835"/>
            </a:xfrm>
            <a:custGeom>
              <a:avLst/>
              <a:gdLst/>
              <a:ahLst/>
              <a:cxnLst/>
              <a:rect l="l" t="t" r="r" b="b"/>
              <a:pathLst>
                <a:path w="220979" h="330834">
                  <a:moveTo>
                    <a:pt x="0" y="280275"/>
                  </a:moveTo>
                  <a:lnTo>
                    <a:pt x="0" y="50540"/>
                  </a:lnTo>
                  <a:lnTo>
                    <a:pt x="0" y="47222"/>
                  </a:lnTo>
                  <a:lnTo>
                    <a:pt x="323" y="43935"/>
                  </a:lnTo>
                  <a:lnTo>
                    <a:pt x="970" y="40680"/>
                  </a:lnTo>
                  <a:lnTo>
                    <a:pt x="1618" y="37426"/>
                  </a:lnTo>
                  <a:lnTo>
                    <a:pt x="2576" y="34265"/>
                  </a:lnTo>
                  <a:lnTo>
                    <a:pt x="3846" y="31199"/>
                  </a:lnTo>
                  <a:lnTo>
                    <a:pt x="5117" y="28133"/>
                  </a:lnTo>
                  <a:lnTo>
                    <a:pt x="14802" y="14803"/>
                  </a:lnTo>
                  <a:lnTo>
                    <a:pt x="17149" y="12456"/>
                  </a:lnTo>
                  <a:lnTo>
                    <a:pt x="31199" y="3847"/>
                  </a:lnTo>
                  <a:lnTo>
                    <a:pt x="34264" y="2577"/>
                  </a:lnTo>
                  <a:lnTo>
                    <a:pt x="37425" y="1618"/>
                  </a:lnTo>
                  <a:lnTo>
                    <a:pt x="40680" y="971"/>
                  </a:lnTo>
                  <a:lnTo>
                    <a:pt x="43935" y="323"/>
                  </a:lnTo>
                  <a:lnTo>
                    <a:pt x="47222" y="0"/>
                  </a:lnTo>
                  <a:lnTo>
                    <a:pt x="50541" y="0"/>
                  </a:lnTo>
                  <a:lnTo>
                    <a:pt x="170002" y="0"/>
                  </a:lnTo>
                  <a:lnTo>
                    <a:pt x="173320" y="0"/>
                  </a:lnTo>
                  <a:lnTo>
                    <a:pt x="176607" y="323"/>
                  </a:lnTo>
                  <a:lnTo>
                    <a:pt x="179862" y="971"/>
                  </a:lnTo>
                  <a:lnTo>
                    <a:pt x="183116" y="1618"/>
                  </a:lnTo>
                  <a:lnTo>
                    <a:pt x="186277" y="2577"/>
                  </a:lnTo>
                  <a:lnTo>
                    <a:pt x="189342" y="3847"/>
                  </a:lnTo>
                  <a:lnTo>
                    <a:pt x="192408" y="5117"/>
                  </a:lnTo>
                  <a:lnTo>
                    <a:pt x="217965" y="34265"/>
                  </a:lnTo>
                  <a:lnTo>
                    <a:pt x="220542" y="50540"/>
                  </a:lnTo>
                  <a:lnTo>
                    <a:pt x="220542" y="280275"/>
                  </a:lnTo>
                  <a:lnTo>
                    <a:pt x="212024" y="308354"/>
                  </a:lnTo>
                  <a:lnTo>
                    <a:pt x="210180" y="311113"/>
                  </a:lnTo>
                  <a:lnTo>
                    <a:pt x="176607" y="330492"/>
                  </a:lnTo>
                  <a:lnTo>
                    <a:pt x="173320" y="330816"/>
                  </a:lnTo>
                  <a:lnTo>
                    <a:pt x="170002" y="330816"/>
                  </a:lnTo>
                  <a:lnTo>
                    <a:pt x="50541" y="330816"/>
                  </a:lnTo>
                  <a:lnTo>
                    <a:pt x="47222" y="330816"/>
                  </a:lnTo>
                  <a:lnTo>
                    <a:pt x="43935" y="330492"/>
                  </a:lnTo>
                  <a:lnTo>
                    <a:pt x="40680" y="329844"/>
                  </a:lnTo>
                  <a:lnTo>
                    <a:pt x="37425" y="329197"/>
                  </a:lnTo>
                  <a:lnTo>
                    <a:pt x="34265" y="328238"/>
                  </a:lnTo>
                  <a:lnTo>
                    <a:pt x="31199" y="326968"/>
                  </a:lnTo>
                  <a:lnTo>
                    <a:pt x="28133" y="325698"/>
                  </a:lnTo>
                  <a:lnTo>
                    <a:pt x="14803" y="316012"/>
                  </a:lnTo>
                  <a:lnTo>
                    <a:pt x="12456" y="313666"/>
                  </a:lnTo>
                  <a:lnTo>
                    <a:pt x="10361" y="311113"/>
                  </a:lnTo>
                  <a:lnTo>
                    <a:pt x="8517" y="308354"/>
                  </a:lnTo>
                  <a:lnTo>
                    <a:pt x="6673" y="305594"/>
                  </a:lnTo>
                  <a:lnTo>
                    <a:pt x="5117" y="302682"/>
                  </a:lnTo>
                  <a:lnTo>
                    <a:pt x="3847" y="299616"/>
                  </a:lnTo>
                  <a:lnTo>
                    <a:pt x="2577" y="296550"/>
                  </a:lnTo>
                  <a:lnTo>
                    <a:pt x="1618" y="293389"/>
                  </a:lnTo>
                  <a:lnTo>
                    <a:pt x="971" y="290135"/>
                  </a:lnTo>
                  <a:lnTo>
                    <a:pt x="324"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28" name="object 28"/>
            <p:cNvSpPr/>
            <p:nvPr/>
          </p:nvSpPr>
          <p:spPr>
            <a:xfrm>
              <a:off x="8911030" y="7619832"/>
              <a:ext cx="220979" cy="330835"/>
            </a:xfrm>
            <a:custGeom>
              <a:avLst/>
              <a:gdLst/>
              <a:ahLst/>
              <a:cxnLst/>
              <a:rect l="l" t="t" r="r" b="b"/>
              <a:pathLst>
                <a:path w="220979" h="330834">
                  <a:moveTo>
                    <a:pt x="220542" y="50540"/>
                  </a:moveTo>
                  <a:lnTo>
                    <a:pt x="220542" y="283593"/>
                  </a:lnTo>
                  <a:lnTo>
                    <a:pt x="218923" y="293390"/>
                  </a:lnTo>
                  <a:lnTo>
                    <a:pt x="195321" y="324142"/>
                  </a:lnTo>
                  <a:lnTo>
                    <a:pt x="170002"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29" name="object 29"/>
            <p:cNvSpPr/>
            <p:nvPr/>
          </p:nvSpPr>
          <p:spPr>
            <a:xfrm>
              <a:off x="8911030" y="7619832"/>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7" y="34265"/>
                  </a:lnTo>
                  <a:lnTo>
                    <a:pt x="3847" y="31199"/>
                  </a:lnTo>
                  <a:lnTo>
                    <a:pt x="5117" y="28133"/>
                  </a:lnTo>
                  <a:lnTo>
                    <a:pt x="6673" y="25221"/>
                  </a:lnTo>
                  <a:lnTo>
                    <a:pt x="8517" y="22461"/>
                  </a:lnTo>
                  <a:lnTo>
                    <a:pt x="10360" y="19702"/>
                  </a:lnTo>
                  <a:lnTo>
                    <a:pt x="12455" y="17149"/>
                  </a:lnTo>
                  <a:lnTo>
                    <a:pt x="14802" y="14803"/>
                  </a:lnTo>
                  <a:lnTo>
                    <a:pt x="17149" y="12456"/>
                  </a:lnTo>
                  <a:lnTo>
                    <a:pt x="19701" y="10361"/>
                  </a:lnTo>
                  <a:lnTo>
                    <a:pt x="22460" y="8517"/>
                  </a:lnTo>
                  <a:lnTo>
                    <a:pt x="25219" y="6674"/>
                  </a:lnTo>
                  <a:lnTo>
                    <a:pt x="28132" y="5117"/>
                  </a:lnTo>
                  <a:lnTo>
                    <a:pt x="31199" y="3847"/>
                  </a:lnTo>
                  <a:lnTo>
                    <a:pt x="34264" y="2577"/>
                  </a:lnTo>
                  <a:lnTo>
                    <a:pt x="37425" y="1618"/>
                  </a:lnTo>
                  <a:lnTo>
                    <a:pt x="40680" y="971"/>
                  </a:lnTo>
                  <a:lnTo>
                    <a:pt x="43934" y="323"/>
                  </a:lnTo>
                  <a:lnTo>
                    <a:pt x="47221" y="0"/>
                  </a:lnTo>
                  <a:lnTo>
                    <a:pt x="50540" y="0"/>
                  </a:lnTo>
                  <a:lnTo>
                    <a:pt x="170002" y="0"/>
                  </a:lnTo>
                  <a:lnTo>
                    <a:pt x="173320" y="0"/>
                  </a:lnTo>
                  <a:lnTo>
                    <a:pt x="176607" y="323"/>
                  </a:lnTo>
                  <a:lnTo>
                    <a:pt x="179861" y="971"/>
                  </a:lnTo>
                  <a:lnTo>
                    <a:pt x="183116" y="1618"/>
                  </a:lnTo>
                  <a:lnTo>
                    <a:pt x="186276" y="2577"/>
                  </a:lnTo>
                  <a:lnTo>
                    <a:pt x="189342" y="3847"/>
                  </a:lnTo>
                  <a:lnTo>
                    <a:pt x="192408" y="5117"/>
                  </a:lnTo>
                  <a:lnTo>
                    <a:pt x="195321" y="6674"/>
                  </a:lnTo>
                  <a:lnTo>
                    <a:pt x="198080" y="8517"/>
                  </a:lnTo>
                  <a:lnTo>
                    <a:pt x="200839" y="10361"/>
                  </a:lnTo>
                  <a:lnTo>
                    <a:pt x="203392" y="12456"/>
                  </a:lnTo>
                  <a:lnTo>
                    <a:pt x="219571" y="40680"/>
                  </a:lnTo>
                  <a:lnTo>
                    <a:pt x="220219" y="43935"/>
                  </a:lnTo>
                  <a:lnTo>
                    <a:pt x="220542" y="47222"/>
                  </a:lnTo>
                  <a:lnTo>
                    <a:pt x="220542" y="50540"/>
                  </a:lnTo>
                  <a:lnTo>
                    <a:pt x="220542" y="280275"/>
                  </a:lnTo>
                  <a:lnTo>
                    <a:pt x="220542" y="283593"/>
                  </a:lnTo>
                  <a:lnTo>
                    <a:pt x="220219" y="286880"/>
                  </a:lnTo>
                  <a:lnTo>
                    <a:pt x="219571" y="290135"/>
                  </a:lnTo>
                  <a:lnTo>
                    <a:pt x="218923" y="293390"/>
                  </a:lnTo>
                  <a:lnTo>
                    <a:pt x="198080" y="322298"/>
                  </a:lnTo>
                  <a:lnTo>
                    <a:pt x="195321" y="324142"/>
                  </a:lnTo>
                  <a:lnTo>
                    <a:pt x="192408" y="325698"/>
                  </a:lnTo>
                  <a:lnTo>
                    <a:pt x="189342" y="326968"/>
                  </a:lnTo>
                  <a:lnTo>
                    <a:pt x="186276" y="328238"/>
                  </a:lnTo>
                  <a:lnTo>
                    <a:pt x="183116" y="329197"/>
                  </a:lnTo>
                  <a:lnTo>
                    <a:pt x="179861" y="329844"/>
                  </a:lnTo>
                  <a:lnTo>
                    <a:pt x="176607" y="330492"/>
                  </a:lnTo>
                  <a:lnTo>
                    <a:pt x="173320" y="330816"/>
                  </a:lnTo>
                  <a:lnTo>
                    <a:pt x="170002" y="330816"/>
                  </a:lnTo>
                  <a:lnTo>
                    <a:pt x="50540" y="330816"/>
                  </a:lnTo>
                  <a:lnTo>
                    <a:pt x="47222" y="330816"/>
                  </a:lnTo>
                  <a:lnTo>
                    <a:pt x="43935" y="330492"/>
                  </a:lnTo>
                  <a:lnTo>
                    <a:pt x="40680" y="329844"/>
                  </a:lnTo>
                  <a:lnTo>
                    <a:pt x="37425" y="329197"/>
                  </a:lnTo>
                  <a:lnTo>
                    <a:pt x="34265" y="328238"/>
                  </a:lnTo>
                  <a:lnTo>
                    <a:pt x="31199" y="326968"/>
                  </a:lnTo>
                  <a:lnTo>
                    <a:pt x="28133" y="325698"/>
                  </a:lnTo>
                  <a:lnTo>
                    <a:pt x="14803" y="316012"/>
                  </a:lnTo>
                  <a:lnTo>
                    <a:pt x="12456" y="313666"/>
                  </a:lnTo>
                  <a:lnTo>
                    <a:pt x="3847" y="299616"/>
                  </a:lnTo>
                  <a:lnTo>
                    <a:pt x="2577" y="296550"/>
                  </a:lnTo>
                  <a:lnTo>
                    <a:pt x="1618"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30" name="object 30"/>
            <p:cNvSpPr/>
            <p:nvPr/>
          </p:nvSpPr>
          <p:spPr>
            <a:xfrm>
              <a:off x="9262718" y="7619832"/>
              <a:ext cx="220979" cy="330835"/>
            </a:xfrm>
            <a:custGeom>
              <a:avLst/>
              <a:gdLst/>
              <a:ahLst/>
              <a:cxnLst/>
              <a:rect l="l" t="t" r="r" b="b"/>
              <a:pathLst>
                <a:path w="220979" h="330834">
                  <a:moveTo>
                    <a:pt x="220542" y="50540"/>
                  </a:moveTo>
                  <a:lnTo>
                    <a:pt x="220542" y="283593"/>
                  </a:lnTo>
                  <a:lnTo>
                    <a:pt x="203392" y="318359"/>
                  </a:lnTo>
                  <a:lnTo>
                    <a:pt x="170001"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31" name="object 31"/>
            <p:cNvSpPr/>
            <p:nvPr/>
          </p:nvSpPr>
          <p:spPr>
            <a:xfrm>
              <a:off x="9262718" y="7619832"/>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6" y="34265"/>
                  </a:lnTo>
                  <a:lnTo>
                    <a:pt x="3846" y="31199"/>
                  </a:lnTo>
                  <a:lnTo>
                    <a:pt x="5116" y="28133"/>
                  </a:lnTo>
                  <a:lnTo>
                    <a:pt x="6673" y="25221"/>
                  </a:lnTo>
                  <a:lnTo>
                    <a:pt x="8517" y="22461"/>
                  </a:lnTo>
                  <a:lnTo>
                    <a:pt x="10360" y="19702"/>
                  </a:lnTo>
                  <a:lnTo>
                    <a:pt x="12455" y="17149"/>
                  </a:lnTo>
                  <a:lnTo>
                    <a:pt x="14802" y="14803"/>
                  </a:lnTo>
                  <a:lnTo>
                    <a:pt x="17149" y="12456"/>
                  </a:lnTo>
                  <a:lnTo>
                    <a:pt x="19701" y="10361"/>
                  </a:lnTo>
                  <a:lnTo>
                    <a:pt x="22461" y="8517"/>
                  </a:lnTo>
                  <a:lnTo>
                    <a:pt x="25220" y="6674"/>
                  </a:lnTo>
                  <a:lnTo>
                    <a:pt x="28133" y="5117"/>
                  </a:lnTo>
                  <a:lnTo>
                    <a:pt x="31199" y="3847"/>
                  </a:lnTo>
                  <a:lnTo>
                    <a:pt x="34265" y="2577"/>
                  </a:lnTo>
                  <a:lnTo>
                    <a:pt x="37425" y="1618"/>
                  </a:lnTo>
                  <a:lnTo>
                    <a:pt x="40679" y="971"/>
                  </a:lnTo>
                  <a:lnTo>
                    <a:pt x="43935" y="323"/>
                  </a:lnTo>
                  <a:lnTo>
                    <a:pt x="47222" y="0"/>
                  </a:lnTo>
                  <a:lnTo>
                    <a:pt x="50540" y="0"/>
                  </a:lnTo>
                  <a:lnTo>
                    <a:pt x="170001" y="0"/>
                  </a:lnTo>
                  <a:lnTo>
                    <a:pt x="173320" y="0"/>
                  </a:lnTo>
                  <a:lnTo>
                    <a:pt x="176607" y="323"/>
                  </a:lnTo>
                  <a:lnTo>
                    <a:pt x="179861" y="971"/>
                  </a:lnTo>
                  <a:lnTo>
                    <a:pt x="183116" y="1618"/>
                  </a:lnTo>
                  <a:lnTo>
                    <a:pt x="186276" y="2577"/>
                  </a:lnTo>
                  <a:lnTo>
                    <a:pt x="189342" y="3847"/>
                  </a:lnTo>
                  <a:lnTo>
                    <a:pt x="192408" y="5117"/>
                  </a:lnTo>
                  <a:lnTo>
                    <a:pt x="217964" y="34265"/>
                  </a:lnTo>
                  <a:lnTo>
                    <a:pt x="220542" y="50540"/>
                  </a:lnTo>
                  <a:lnTo>
                    <a:pt x="220542" y="280275"/>
                  </a:lnTo>
                  <a:lnTo>
                    <a:pt x="220542" y="283593"/>
                  </a:lnTo>
                  <a:lnTo>
                    <a:pt x="220218" y="286880"/>
                  </a:lnTo>
                  <a:lnTo>
                    <a:pt x="219570" y="290135"/>
                  </a:lnTo>
                  <a:lnTo>
                    <a:pt x="218923" y="293390"/>
                  </a:lnTo>
                  <a:lnTo>
                    <a:pt x="212024" y="308354"/>
                  </a:lnTo>
                  <a:lnTo>
                    <a:pt x="210180" y="311113"/>
                  </a:lnTo>
                  <a:lnTo>
                    <a:pt x="179861" y="329844"/>
                  </a:lnTo>
                  <a:lnTo>
                    <a:pt x="176607" y="330492"/>
                  </a:lnTo>
                  <a:lnTo>
                    <a:pt x="173320" y="330816"/>
                  </a:lnTo>
                  <a:lnTo>
                    <a:pt x="170001" y="330816"/>
                  </a:lnTo>
                  <a:lnTo>
                    <a:pt x="50540" y="330816"/>
                  </a:lnTo>
                  <a:lnTo>
                    <a:pt x="47222" y="330816"/>
                  </a:lnTo>
                  <a:lnTo>
                    <a:pt x="43935" y="330492"/>
                  </a:lnTo>
                  <a:lnTo>
                    <a:pt x="40680" y="329844"/>
                  </a:lnTo>
                  <a:lnTo>
                    <a:pt x="37426" y="329197"/>
                  </a:lnTo>
                  <a:lnTo>
                    <a:pt x="34265" y="328238"/>
                  </a:lnTo>
                  <a:lnTo>
                    <a:pt x="31199" y="326968"/>
                  </a:lnTo>
                  <a:lnTo>
                    <a:pt x="28133" y="325698"/>
                  </a:lnTo>
                  <a:lnTo>
                    <a:pt x="25220" y="324142"/>
                  </a:lnTo>
                  <a:lnTo>
                    <a:pt x="22462" y="322298"/>
                  </a:lnTo>
                  <a:lnTo>
                    <a:pt x="19702" y="320454"/>
                  </a:lnTo>
                  <a:lnTo>
                    <a:pt x="17149" y="318359"/>
                  </a:lnTo>
                  <a:lnTo>
                    <a:pt x="14803" y="316012"/>
                  </a:lnTo>
                  <a:lnTo>
                    <a:pt x="12456" y="313666"/>
                  </a:lnTo>
                  <a:lnTo>
                    <a:pt x="10361" y="311113"/>
                  </a:lnTo>
                  <a:lnTo>
                    <a:pt x="8517" y="308354"/>
                  </a:lnTo>
                  <a:lnTo>
                    <a:pt x="6673" y="305594"/>
                  </a:lnTo>
                  <a:lnTo>
                    <a:pt x="5117" y="302682"/>
                  </a:lnTo>
                  <a:lnTo>
                    <a:pt x="3847" y="299616"/>
                  </a:lnTo>
                  <a:lnTo>
                    <a:pt x="2577" y="296550"/>
                  </a:lnTo>
                  <a:lnTo>
                    <a:pt x="1618"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32" name="object 32"/>
            <p:cNvSpPr/>
            <p:nvPr/>
          </p:nvSpPr>
          <p:spPr>
            <a:xfrm>
              <a:off x="9614588" y="7619832"/>
              <a:ext cx="220979" cy="330835"/>
            </a:xfrm>
            <a:custGeom>
              <a:avLst/>
              <a:gdLst/>
              <a:ahLst/>
              <a:cxnLst/>
              <a:rect l="l" t="t" r="r" b="b"/>
              <a:pathLst>
                <a:path w="220979" h="330834">
                  <a:moveTo>
                    <a:pt x="220542" y="50540"/>
                  </a:moveTo>
                  <a:lnTo>
                    <a:pt x="220542" y="283593"/>
                  </a:lnTo>
                  <a:lnTo>
                    <a:pt x="203391" y="318359"/>
                  </a:lnTo>
                  <a:lnTo>
                    <a:pt x="170001" y="330816"/>
                  </a:lnTo>
                  <a:lnTo>
                    <a:pt x="47222" y="330816"/>
                  </a:lnTo>
                  <a:lnTo>
                    <a:pt x="12456" y="313666"/>
                  </a:lnTo>
                  <a:lnTo>
                    <a:pt x="0" y="280275"/>
                  </a:lnTo>
                  <a:lnTo>
                    <a:pt x="0" y="47222"/>
                  </a:lnTo>
                  <a:lnTo>
                    <a:pt x="17148"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33" name="object 33"/>
            <p:cNvSpPr/>
            <p:nvPr/>
          </p:nvSpPr>
          <p:spPr>
            <a:xfrm>
              <a:off x="9614588" y="7619832"/>
              <a:ext cx="220979" cy="330835"/>
            </a:xfrm>
            <a:custGeom>
              <a:avLst/>
              <a:gdLst/>
              <a:ahLst/>
              <a:cxnLst/>
              <a:rect l="l" t="t" r="r" b="b"/>
              <a:pathLst>
                <a:path w="220979" h="330834">
                  <a:moveTo>
                    <a:pt x="0" y="280275"/>
                  </a:moveTo>
                  <a:lnTo>
                    <a:pt x="0" y="50540"/>
                  </a:lnTo>
                  <a:lnTo>
                    <a:pt x="0" y="47222"/>
                  </a:lnTo>
                  <a:lnTo>
                    <a:pt x="323" y="43935"/>
                  </a:lnTo>
                  <a:lnTo>
                    <a:pt x="8516" y="22461"/>
                  </a:lnTo>
                  <a:lnTo>
                    <a:pt x="10360" y="19702"/>
                  </a:lnTo>
                  <a:lnTo>
                    <a:pt x="31198" y="3847"/>
                  </a:lnTo>
                  <a:lnTo>
                    <a:pt x="34264" y="2577"/>
                  </a:lnTo>
                  <a:lnTo>
                    <a:pt x="37424" y="1618"/>
                  </a:lnTo>
                  <a:lnTo>
                    <a:pt x="40680" y="971"/>
                  </a:lnTo>
                  <a:lnTo>
                    <a:pt x="43934" y="323"/>
                  </a:lnTo>
                  <a:lnTo>
                    <a:pt x="47222" y="0"/>
                  </a:lnTo>
                  <a:lnTo>
                    <a:pt x="50540" y="0"/>
                  </a:lnTo>
                  <a:lnTo>
                    <a:pt x="170001" y="0"/>
                  </a:lnTo>
                  <a:lnTo>
                    <a:pt x="173319" y="0"/>
                  </a:lnTo>
                  <a:lnTo>
                    <a:pt x="176606" y="323"/>
                  </a:lnTo>
                  <a:lnTo>
                    <a:pt x="198080" y="8517"/>
                  </a:lnTo>
                  <a:lnTo>
                    <a:pt x="200839" y="10361"/>
                  </a:lnTo>
                  <a:lnTo>
                    <a:pt x="216694" y="31199"/>
                  </a:lnTo>
                  <a:lnTo>
                    <a:pt x="217964" y="34265"/>
                  </a:lnTo>
                  <a:lnTo>
                    <a:pt x="220542" y="50540"/>
                  </a:lnTo>
                  <a:lnTo>
                    <a:pt x="220542" y="280275"/>
                  </a:lnTo>
                  <a:lnTo>
                    <a:pt x="216694" y="299616"/>
                  </a:lnTo>
                  <a:lnTo>
                    <a:pt x="215425" y="302682"/>
                  </a:lnTo>
                  <a:lnTo>
                    <a:pt x="213868" y="305594"/>
                  </a:lnTo>
                  <a:lnTo>
                    <a:pt x="212024" y="308354"/>
                  </a:lnTo>
                  <a:lnTo>
                    <a:pt x="210180" y="311113"/>
                  </a:lnTo>
                  <a:lnTo>
                    <a:pt x="208085" y="313666"/>
                  </a:lnTo>
                  <a:lnTo>
                    <a:pt x="205738" y="316012"/>
                  </a:lnTo>
                  <a:lnTo>
                    <a:pt x="203391" y="318359"/>
                  </a:lnTo>
                  <a:lnTo>
                    <a:pt x="173319" y="330816"/>
                  </a:lnTo>
                  <a:lnTo>
                    <a:pt x="170001" y="330816"/>
                  </a:lnTo>
                  <a:lnTo>
                    <a:pt x="50540" y="330816"/>
                  </a:lnTo>
                  <a:lnTo>
                    <a:pt x="47222" y="330816"/>
                  </a:lnTo>
                  <a:lnTo>
                    <a:pt x="43934" y="330492"/>
                  </a:lnTo>
                  <a:lnTo>
                    <a:pt x="40680" y="329844"/>
                  </a:lnTo>
                  <a:lnTo>
                    <a:pt x="37425" y="329197"/>
                  </a:lnTo>
                  <a:lnTo>
                    <a:pt x="34265" y="328238"/>
                  </a:lnTo>
                  <a:lnTo>
                    <a:pt x="31199" y="326968"/>
                  </a:lnTo>
                  <a:lnTo>
                    <a:pt x="28133" y="325698"/>
                  </a:lnTo>
                  <a:lnTo>
                    <a:pt x="14803" y="316012"/>
                  </a:lnTo>
                  <a:lnTo>
                    <a:pt x="12456" y="313666"/>
                  </a:lnTo>
                  <a:lnTo>
                    <a:pt x="10361" y="311113"/>
                  </a:lnTo>
                  <a:lnTo>
                    <a:pt x="8517" y="308354"/>
                  </a:lnTo>
                  <a:lnTo>
                    <a:pt x="6673" y="305594"/>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34" name="object 34"/>
            <p:cNvSpPr/>
            <p:nvPr/>
          </p:nvSpPr>
          <p:spPr>
            <a:xfrm>
              <a:off x="9966458" y="7619832"/>
              <a:ext cx="220979" cy="330835"/>
            </a:xfrm>
            <a:custGeom>
              <a:avLst/>
              <a:gdLst/>
              <a:ahLst/>
              <a:cxnLst/>
              <a:rect l="l" t="t" r="r" b="b"/>
              <a:pathLst>
                <a:path w="220979" h="330834">
                  <a:moveTo>
                    <a:pt x="220542" y="50540"/>
                  </a:moveTo>
                  <a:lnTo>
                    <a:pt x="220542" y="283593"/>
                  </a:lnTo>
                  <a:lnTo>
                    <a:pt x="203392" y="318359"/>
                  </a:lnTo>
                  <a:lnTo>
                    <a:pt x="170002"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35" name="object 35"/>
            <p:cNvSpPr/>
            <p:nvPr/>
          </p:nvSpPr>
          <p:spPr>
            <a:xfrm>
              <a:off x="9966458" y="7619832"/>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6" y="34265"/>
                  </a:lnTo>
                  <a:lnTo>
                    <a:pt x="3846" y="31199"/>
                  </a:lnTo>
                  <a:lnTo>
                    <a:pt x="5116" y="28133"/>
                  </a:lnTo>
                  <a:lnTo>
                    <a:pt x="6673" y="25221"/>
                  </a:lnTo>
                  <a:lnTo>
                    <a:pt x="8516" y="22461"/>
                  </a:lnTo>
                  <a:lnTo>
                    <a:pt x="10360" y="19702"/>
                  </a:lnTo>
                  <a:lnTo>
                    <a:pt x="12455" y="17149"/>
                  </a:lnTo>
                  <a:lnTo>
                    <a:pt x="14802" y="14803"/>
                  </a:lnTo>
                  <a:lnTo>
                    <a:pt x="17149" y="12456"/>
                  </a:lnTo>
                  <a:lnTo>
                    <a:pt x="19701" y="10361"/>
                  </a:lnTo>
                  <a:lnTo>
                    <a:pt x="22461" y="8517"/>
                  </a:lnTo>
                  <a:lnTo>
                    <a:pt x="25220" y="6674"/>
                  </a:lnTo>
                  <a:lnTo>
                    <a:pt x="28132" y="5117"/>
                  </a:lnTo>
                  <a:lnTo>
                    <a:pt x="31198" y="3847"/>
                  </a:lnTo>
                  <a:lnTo>
                    <a:pt x="34264" y="2577"/>
                  </a:lnTo>
                  <a:lnTo>
                    <a:pt x="37425" y="1618"/>
                  </a:lnTo>
                  <a:lnTo>
                    <a:pt x="40680" y="971"/>
                  </a:lnTo>
                  <a:lnTo>
                    <a:pt x="43935" y="323"/>
                  </a:lnTo>
                  <a:lnTo>
                    <a:pt x="47222" y="0"/>
                  </a:lnTo>
                  <a:lnTo>
                    <a:pt x="50540" y="0"/>
                  </a:lnTo>
                  <a:lnTo>
                    <a:pt x="170002" y="0"/>
                  </a:lnTo>
                  <a:lnTo>
                    <a:pt x="173320" y="0"/>
                  </a:lnTo>
                  <a:lnTo>
                    <a:pt x="176607" y="323"/>
                  </a:lnTo>
                  <a:lnTo>
                    <a:pt x="179861" y="971"/>
                  </a:lnTo>
                  <a:lnTo>
                    <a:pt x="183116" y="1618"/>
                  </a:lnTo>
                  <a:lnTo>
                    <a:pt x="186277" y="2577"/>
                  </a:lnTo>
                  <a:lnTo>
                    <a:pt x="189342" y="3847"/>
                  </a:lnTo>
                  <a:lnTo>
                    <a:pt x="192408" y="5117"/>
                  </a:lnTo>
                  <a:lnTo>
                    <a:pt x="195321" y="6674"/>
                  </a:lnTo>
                  <a:lnTo>
                    <a:pt x="198080" y="8517"/>
                  </a:lnTo>
                  <a:lnTo>
                    <a:pt x="200839" y="10361"/>
                  </a:lnTo>
                  <a:lnTo>
                    <a:pt x="212024" y="22461"/>
                  </a:lnTo>
                  <a:lnTo>
                    <a:pt x="213868" y="25221"/>
                  </a:lnTo>
                  <a:lnTo>
                    <a:pt x="215425" y="28133"/>
                  </a:lnTo>
                  <a:lnTo>
                    <a:pt x="216694" y="31199"/>
                  </a:lnTo>
                  <a:lnTo>
                    <a:pt x="217964" y="34265"/>
                  </a:lnTo>
                  <a:lnTo>
                    <a:pt x="218923" y="37426"/>
                  </a:lnTo>
                  <a:lnTo>
                    <a:pt x="219570" y="40680"/>
                  </a:lnTo>
                  <a:lnTo>
                    <a:pt x="220218" y="43935"/>
                  </a:lnTo>
                  <a:lnTo>
                    <a:pt x="220542" y="47222"/>
                  </a:lnTo>
                  <a:lnTo>
                    <a:pt x="220542" y="50540"/>
                  </a:lnTo>
                  <a:lnTo>
                    <a:pt x="220542" y="280275"/>
                  </a:lnTo>
                  <a:lnTo>
                    <a:pt x="220542" y="283593"/>
                  </a:lnTo>
                  <a:lnTo>
                    <a:pt x="220218" y="286880"/>
                  </a:lnTo>
                  <a:lnTo>
                    <a:pt x="219571" y="290135"/>
                  </a:lnTo>
                  <a:lnTo>
                    <a:pt x="218923" y="293390"/>
                  </a:lnTo>
                  <a:lnTo>
                    <a:pt x="217964" y="296550"/>
                  </a:lnTo>
                  <a:lnTo>
                    <a:pt x="216694" y="299616"/>
                  </a:lnTo>
                  <a:lnTo>
                    <a:pt x="215425" y="302682"/>
                  </a:lnTo>
                  <a:lnTo>
                    <a:pt x="189342" y="326968"/>
                  </a:lnTo>
                  <a:lnTo>
                    <a:pt x="186277" y="328238"/>
                  </a:lnTo>
                  <a:lnTo>
                    <a:pt x="183116" y="329197"/>
                  </a:lnTo>
                  <a:lnTo>
                    <a:pt x="179861" y="329844"/>
                  </a:lnTo>
                  <a:lnTo>
                    <a:pt x="176607" y="330492"/>
                  </a:lnTo>
                  <a:lnTo>
                    <a:pt x="173320" y="330816"/>
                  </a:lnTo>
                  <a:lnTo>
                    <a:pt x="170002" y="330816"/>
                  </a:lnTo>
                  <a:lnTo>
                    <a:pt x="50540" y="330816"/>
                  </a:lnTo>
                  <a:lnTo>
                    <a:pt x="47222" y="330816"/>
                  </a:lnTo>
                  <a:lnTo>
                    <a:pt x="43936" y="330492"/>
                  </a:lnTo>
                  <a:lnTo>
                    <a:pt x="40680" y="329844"/>
                  </a:lnTo>
                  <a:lnTo>
                    <a:pt x="37426" y="329197"/>
                  </a:lnTo>
                  <a:lnTo>
                    <a:pt x="34266" y="328238"/>
                  </a:lnTo>
                  <a:lnTo>
                    <a:pt x="31200" y="326968"/>
                  </a:lnTo>
                  <a:lnTo>
                    <a:pt x="28133" y="325698"/>
                  </a:lnTo>
                  <a:lnTo>
                    <a:pt x="25221" y="324142"/>
                  </a:lnTo>
                  <a:lnTo>
                    <a:pt x="22462" y="322298"/>
                  </a:lnTo>
                  <a:lnTo>
                    <a:pt x="19702" y="320454"/>
                  </a:lnTo>
                  <a:lnTo>
                    <a:pt x="17149" y="318359"/>
                  </a:lnTo>
                  <a:lnTo>
                    <a:pt x="14803" y="316012"/>
                  </a:lnTo>
                  <a:lnTo>
                    <a:pt x="12456" y="313666"/>
                  </a:lnTo>
                  <a:lnTo>
                    <a:pt x="3847" y="299616"/>
                  </a:lnTo>
                  <a:lnTo>
                    <a:pt x="2578" y="296550"/>
                  </a:lnTo>
                  <a:lnTo>
                    <a:pt x="1619"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36" name="object 36"/>
            <p:cNvSpPr/>
            <p:nvPr/>
          </p:nvSpPr>
          <p:spPr>
            <a:xfrm>
              <a:off x="10318327" y="7619832"/>
              <a:ext cx="220979" cy="330835"/>
            </a:xfrm>
            <a:custGeom>
              <a:avLst/>
              <a:gdLst/>
              <a:ahLst/>
              <a:cxnLst/>
              <a:rect l="l" t="t" r="r" b="b"/>
              <a:pathLst>
                <a:path w="220979" h="330834">
                  <a:moveTo>
                    <a:pt x="220543" y="50540"/>
                  </a:moveTo>
                  <a:lnTo>
                    <a:pt x="220542" y="283593"/>
                  </a:lnTo>
                  <a:lnTo>
                    <a:pt x="203393" y="318359"/>
                  </a:lnTo>
                  <a:lnTo>
                    <a:pt x="170002" y="330816"/>
                  </a:lnTo>
                  <a:lnTo>
                    <a:pt x="47222" y="330816"/>
                  </a:lnTo>
                  <a:lnTo>
                    <a:pt x="12457" y="313666"/>
                  </a:lnTo>
                  <a:lnTo>
                    <a:pt x="0" y="47222"/>
                  </a:lnTo>
                  <a:lnTo>
                    <a:pt x="1617" y="37426"/>
                  </a:lnTo>
                  <a:lnTo>
                    <a:pt x="25220" y="6674"/>
                  </a:lnTo>
                  <a:lnTo>
                    <a:pt x="50541" y="0"/>
                  </a:lnTo>
                  <a:lnTo>
                    <a:pt x="173321" y="0"/>
                  </a:lnTo>
                  <a:lnTo>
                    <a:pt x="208085" y="17149"/>
                  </a:lnTo>
                  <a:lnTo>
                    <a:pt x="220543"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37" name="object 37"/>
            <p:cNvSpPr/>
            <p:nvPr/>
          </p:nvSpPr>
          <p:spPr>
            <a:xfrm>
              <a:off x="10318327" y="7619832"/>
              <a:ext cx="220979" cy="330835"/>
            </a:xfrm>
            <a:custGeom>
              <a:avLst/>
              <a:gdLst/>
              <a:ahLst/>
              <a:cxnLst/>
              <a:rect l="l" t="t" r="r" b="b"/>
              <a:pathLst>
                <a:path w="220979" h="330834">
                  <a:moveTo>
                    <a:pt x="0" y="280275"/>
                  </a:moveTo>
                  <a:lnTo>
                    <a:pt x="0" y="50540"/>
                  </a:lnTo>
                  <a:lnTo>
                    <a:pt x="0" y="47222"/>
                  </a:lnTo>
                  <a:lnTo>
                    <a:pt x="323" y="43935"/>
                  </a:lnTo>
                  <a:lnTo>
                    <a:pt x="14803" y="14803"/>
                  </a:lnTo>
                  <a:lnTo>
                    <a:pt x="17149" y="12456"/>
                  </a:lnTo>
                  <a:lnTo>
                    <a:pt x="40680" y="971"/>
                  </a:lnTo>
                  <a:lnTo>
                    <a:pt x="43935" y="323"/>
                  </a:lnTo>
                  <a:lnTo>
                    <a:pt x="47222" y="0"/>
                  </a:lnTo>
                  <a:lnTo>
                    <a:pt x="50541" y="0"/>
                  </a:lnTo>
                  <a:lnTo>
                    <a:pt x="170002" y="0"/>
                  </a:lnTo>
                  <a:lnTo>
                    <a:pt x="173321" y="0"/>
                  </a:lnTo>
                  <a:lnTo>
                    <a:pt x="176607" y="323"/>
                  </a:lnTo>
                  <a:lnTo>
                    <a:pt x="179861" y="971"/>
                  </a:lnTo>
                  <a:lnTo>
                    <a:pt x="183116" y="1618"/>
                  </a:lnTo>
                  <a:lnTo>
                    <a:pt x="205739" y="14803"/>
                  </a:lnTo>
                  <a:lnTo>
                    <a:pt x="208085" y="17149"/>
                  </a:lnTo>
                  <a:lnTo>
                    <a:pt x="219571" y="40680"/>
                  </a:lnTo>
                  <a:lnTo>
                    <a:pt x="220218" y="43935"/>
                  </a:lnTo>
                  <a:lnTo>
                    <a:pt x="220542" y="47222"/>
                  </a:lnTo>
                  <a:lnTo>
                    <a:pt x="220543" y="50540"/>
                  </a:lnTo>
                  <a:lnTo>
                    <a:pt x="220543" y="280275"/>
                  </a:lnTo>
                  <a:lnTo>
                    <a:pt x="212024" y="308354"/>
                  </a:lnTo>
                  <a:lnTo>
                    <a:pt x="210180" y="311113"/>
                  </a:lnTo>
                  <a:lnTo>
                    <a:pt x="208085" y="313666"/>
                  </a:lnTo>
                  <a:lnTo>
                    <a:pt x="205739" y="316012"/>
                  </a:lnTo>
                  <a:lnTo>
                    <a:pt x="203393" y="318359"/>
                  </a:lnTo>
                  <a:lnTo>
                    <a:pt x="173321" y="330816"/>
                  </a:lnTo>
                  <a:lnTo>
                    <a:pt x="170002" y="330816"/>
                  </a:lnTo>
                  <a:lnTo>
                    <a:pt x="50541" y="330816"/>
                  </a:lnTo>
                  <a:lnTo>
                    <a:pt x="47222" y="330816"/>
                  </a:lnTo>
                  <a:lnTo>
                    <a:pt x="43936" y="330492"/>
                  </a:lnTo>
                  <a:lnTo>
                    <a:pt x="40681" y="329844"/>
                  </a:lnTo>
                  <a:lnTo>
                    <a:pt x="37426" y="329197"/>
                  </a:lnTo>
                  <a:lnTo>
                    <a:pt x="34265" y="328238"/>
                  </a:lnTo>
                  <a:lnTo>
                    <a:pt x="31200" y="326968"/>
                  </a:lnTo>
                  <a:lnTo>
                    <a:pt x="28134" y="325698"/>
                  </a:lnTo>
                  <a:lnTo>
                    <a:pt x="3848" y="299616"/>
                  </a:lnTo>
                  <a:lnTo>
                    <a:pt x="2577" y="296550"/>
                  </a:lnTo>
                  <a:lnTo>
                    <a:pt x="1619" y="293389"/>
                  </a:lnTo>
                  <a:lnTo>
                    <a:pt x="971" y="290135"/>
                  </a:lnTo>
                  <a:lnTo>
                    <a:pt x="324" y="286880"/>
                  </a:lnTo>
                  <a:lnTo>
                    <a:pt x="1"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38" name="object 38"/>
            <p:cNvSpPr/>
            <p:nvPr/>
          </p:nvSpPr>
          <p:spPr>
            <a:xfrm>
              <a:off x="10670016" y="7619832"/>
              <a:ext cx="220979" cy="330835"/>
            </a:xfrm>
            <a:custGeom>
              <a:avLst/>
              <a:gdLst/>
              <a:ahLst/>
              <a:cxnLst/>
              <a:rect l="l" t="t" r="r" b="b"/>
              <a:pathLst>
                <a:path w="220979" h="330834">
                  <a:moveTo>
                    <a:pt x="220542" y="50540"/>
                  </a:moveTo>
                  <a:lnTo>
                    <a:pt x="220542" y="283593"/>
                  </a:lnTo>
                  <a:lnTo>
                    <a:pt x="218922" y="293390"/>
                  </a:lnTo>
                  <a:lnTo>
                    <a:pt x="195320" y="324142"/>
                  </a:lnTo>
                  <a:lnTo>
                    <a:pt x="170001" y="330816"/>
                  </a:lnTo>
                  <a:lnTo>
                    <a:pt x="47221" y="330816"/>
                  </a:lnTo>
                  <a:lnTo>
                    <a:pt x="12456" y="313666"/>
                  </a:lnTo>
                  <a:lnTo>
                    <a:pt x="0" y="280275"/>
                  </a:lnTo>
                  <a:lnTo>
                    <a:pt x="0" y="47222"/>
                  </a:lnTo>
                  <a:lnTo>
                    <a:pt x="17148"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39" name="object 39"/>
            <p:cNvSpPr/>
            <p:nvPr/>
          </p:nvSpPr>
          <p:spPr>
            <a:xfrm>
              <a:off x="10670016" y="7619832"/>
              <a:ext cx="220979" cy="330835"/>
            </a:xfrm>
            <a:custGeom>
              <a:avLst/>
              <a:gdLst/>
              <a:ahLst/>
              <a:cxnLst/>
              <a:rect l="l" t="t" r="r" b="b"/>
              <a:pathLst>
                <a:path w="220979" h="330834">
                  <a:moveTo>
                    <a:pt x="0" y="280275"/>
                  </a:moveTo>
                  <a:lnTo>
                    <a:pt x="0" y="50540"/>
                  </a:lnTo>
                  <a:lnTo>
                    <a:pt x="0" y="47222"/>
                  </a:lnTo>
                  <a:lnTo>
                    <a:pt x="323" y="43935"/>
                  </a:lnTo>
                  <a:lnTo>
                    <a:pt x="14802" y="14803"/>
                  </a:lnTo>
                  <a:lnTo>
                    <a:pt x="17148" y="12456"/>
                  </a:lnTo>
                  <a:lnTo>
                    <a:pt x="19701" y="10361"/>
                  </a:lnTo>
                  <a:lnTo>
                    <a:pt x="22461" y="8517"/>
                  </a:lnTo>
                  <a:lnTo>
                    <a:pt x="25220" y="6674"/>
                  </a:lnTo>
                  <a:lnTo>
                    <a:pt x="28132" y="5117"/>
                  </a:lnTo>
                  <a:lnTo>
                    <a:pt x="31199" y="3847"/>
                  </a:lnTo>
                  <a:lnTo>
                    <a:pt x="34264" y="2577"/>
                  </a:lnTo>
                  <a:lnTo>
                    <a:pt x="37424" y="1618"/>
                  </a:lnTo>
                  <a:lnTo>
                    <a:pt x="40680" y="971"/>
                  </a:lnTo>
                  <a:lnTo>
                    <a:pt x="43934" y="323"/>
                  </a:lnTo>
                  <a:lnTo>
                    <a:pt x="47221" y="0"/>
                  </a:lnTo>
                  <a:lnTo>
                    <a:pt x="50540" y="0"/>
                  </a:lnTo>
                  <a:lnTo>
                    <a:pt x="170001" y="0"/>
                  </a:lnTo>
                  <a:lnTo>
                    <a:pt x="173319" y="0"/>
                  </a:lnTo>
                  <a:lnTo>
                    <a:pt x="176606" y="323"/>
                  </a:lnTo>
                  <a:lnTo>
                    <a:pt x="179860" y="971"/>
                  </a:lnTo>
                  <a:lnTo>
                    <a:pt x="183115" y="1618"/>
                  </a:lnTo>
                  <a:lnTo>
                    <a:pt x="186275" y="2577"/>
                  </a:lnTo>
                  <a:lnTo>
                    <a:pt x="189341" y="3847"/>
                  </a:lnTo>
                  <a:lnTo>
                    <a:pt x="192407" y="5117"/>
                  </a:lnTo>
                  <a:lnTo>
                    <a:pt x="195320" y="6674"/>
                  </a:lnTo>
                  <a:lnTo>
                    <a:pt x="198079" y="8517"/>
                  </a:lnTo>
                  <a:lnTo>
                    <a:pt x="200838" y="10361"/>
                  </a:lnTo>
                  <a:lnTo>
                    <a:pt x="216694" y="31199"/>
                  </a:lnTo>
                  <a:lnTo>
                    <a:pt x="217964" y="34265"/>
                  </a:lnTo>
                  <a:lnTo>
                    <a:pt x="218922" y="37426"/>
                  </a:lnTo>
                  <a:lnTo>
                    <a:pt x="219571" y="40680"/>
                  </a:lnTo>
                  <a:lnTo>
                    <a:pt x="220218" y="43935"/>
                  </a:lnTo>
                  <a:lnTo>
                    <a:pt x="220542" y="47222"/>
                  </a:lnTo>
                  <a:lnTo>
                    <a:pt x="220542" y="50540"/>
                  </a:lnTo>
                  <a:lnTo>
                    <a:pt x="220542" y="280275"/>
                  </a:lnTo>
                  <a:lnTo>
                    <a:pt x="220542" y="283593"/>
                  </a:lnTo>
                  <a:lnTo>
                    <a:pt x="220218" y="286880"/>
                  </a:lnTo>
                  <a:lnTo>
                    <a:pt x="219571" y="290135"/>
                  </a:lnTo>
                  <a:lnTo>
                    <a:pt x="218922" y="293390"/>
                  </a:lnTo>
                  <a:lnTo>
                    <a:pt x="217964" y="296550"/>
                  </a:lnTo>
                  <a:lnTo>
                    <a:pt x="216694" y="299616"/>
                  </a:lnTo>
                  <a:lnTo>
                    <a:pt x="215424" y="302682"/>
                  </a:lnTo>
                  <a:lnTo>
                    <a:pt x="213868" y="305594"/>
                  </a:lnTo>
                  <a:lnTo>
                    <a:pt x="212024" y="308354"/>
                  </a:lnTo>
                  <a:lnTo>
                    <a:pt x="210180" y="311113"/>
                  </a:lnTo>
                  <a:lnTo>
                    <a:pt x="198079" y="322298"/>
                  </a:lnTo>
                  <a:lnTo>
                    <a:pt x="195320" y="324142"/>
                  </a:lnTo>
                  <a:lnTo>
                    <a:pt x="179860" y="329844"/>
                  </a:lnTo>
                  <a:lnTo>
                    <a:pt x="176606" y="330492"/>
                  </a:lnTo>
                  <a:lnTo>
                    <a:pt x="173319" y="330816"/>
                  </a:lnTo>
                  <a:lnTo>
                    <a:pt x="170001" y="330816"/>
                  </a:lnTo>
                  <a:lnTo>
                    <a:pt x="50540" y="330816"/>
                  </a:lnTo>
                  <a:lnTo>
                    <a:pt x="47221" y="330816"/>
                  </a:lnTo>
                  <a:lnTo>
                    <a:pt x="43935" y="330492"/>
                  </a:lnTo>
                  <a:lnTo>
                    <a:pt x="40680" y="329844"/>
                  </a:lnTo>
                  <a:lnTo>
                    <a:pt x="37425" y="329197"/>
                  </a:lnTo>
                  <a:lnTo>
                    <a:pt x="34265" y="328238"/>
                  </a:lnTo>
                  <a:lnTo>
                    <a:pt x="31199" y="326968"/>
                  </a:lnTo>
                  <a:lnTo>
                    <a:pt x="28133" y="325698"/>
                  </a:lnTo>
                  <a:lnTo>
                    <a:pt x="14802" y="316012"/>
                  </a:lnTo>
                  <a:lnTo>
                    <a:pt x="12456" y="313666"/>
                  </a:lnTo>
                  <a:lnTo>
                    <a:pt x="10361" y="311113"/>
                  </a:lnTo>
                  <a:lnTo>
                    <a:pt x="8517" y="308354"/>
                  </a:lnTo>
                  <a:lnTo>
                    <a:pt x="6673" y="305594"/>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40" name="object 40"/>
            <p:cNvSpPr/>
            <p:nvPr/>
          </p:nvSpPr>
          <p:spPr>
            <a:xfrm>
              <a:off x="11021886" y="7619832"/>
              <a:ext cx="220979" cy="330835"/>
            </a:xfrm>
            <a:custGeom>
              <a:avLst/>
              <a:gdLst/>
              <a:ahLst/>
              <a:cxnLst/>
              <a:rect l="l" t="t" r="r" b="b"/>
              <a:pathLst>
                <a:path w="220979" h="330834">
                  <a:moveTo>
                    <a:pt x="220542" y="50540"/>
                  </a:moveTo>
                  <a:lnTo>
                    <a:pt x="220542" y="283593"/>
                  </a:lnTo>
                  <a:lnTo>
                    <a:pt x="218923" y="293390"/>
                  </a:lnTo>
                  <a:lnTo>
                    <a:pt x="195321" y="324142"/>
                  </a:lnTo>
                  <a:lnTo>
                    <a:pt x="170001" y="330816"/>
                  </a:lnTo>
                  <a:lnTo>
                    <a:pt x="47222" y="330816"/>
                  </a:lnTo>
                  <a:lnTo>
                    <a:pt x="12456" y="313666"/>
                  </a:lnTo>
                  <a:lnTo>
                    <a:pt x="0" y="280275"/>
                  </a:lnTo>
                  <a:lnTo>
                    <a:pt x="0" y="47222"/>
                  </a:lnTo>
                  <a:lnTo>
                    <a:pt x="17148"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41" name="object 41"/>
            <p:cNvSpPr/>
            <p:nvPr/>
          </p:nvSpPr>
          <p:spPr>
            <a:xfrm>
              <a:off x="11021886" y="7619832"/>
              <a:ext cx="220979" cy="330835"/>
            </a:xfrm>
            <a:custGeom>
              <a:avLst/>
              <a:gdLst/>
              <a:ahLst/>
              <a:cxnLst/>
              <a:rect l="l" t="t" r="r" b="b"/>
              <a:pathLst>
                <a:path w="220979" h="330834">
                  <a:moveTo>
                    <a:pt x="0" y="280275"/>
                  </a:moveTo>
                  <a:lnTo>
                    <a:pt x="0" y="50540"/>
                  </a:lnTo>
                  <a:lnTo>
                    <a:pt x="0" y="47222"/>
                  </a:lnTo>
                  <a:lnTo>
                    <a:pt x="323" y="43935"/>
                  </a:lnTo>
                  <a:lnTo>
                    <a:pt x="970" y="40680"/>
                  </a:lnTo>
                  <a:lnTo>
                    <a:pt x="1617" y="37426"/>
                  </a:lnTo>
                  <a:lnTo>
                    <a:pt x="2576" y="34265"/>
                  </a:lnTo>
                  <a:lnTo>
                    <a:pt x="3846" y="31199"/>
                  </a:lnTo>
                  <a:lnTo>
                    <a:pt x="5116" y="28133"/>
                  </a:lnTo>
                  <a:lnTo>
                    <a:pt x="14802" y="14803"/>
                  </a:lnTo>
                  <a:lnTo>
                    <a:pt x="17148" y="12456"/>
                  </a:lnTo>
                  <a:lnTo>
                    <a:pt x="19701" y="10361"/>
                  </a:lnTo>
                  <a:lnTo>
                    <a:pt x="22460" y="8517"/>
                  </a:lnTo>
                  <a:lnTo>
                    <a:pt x="25220" y="6674"/>
                  </a:lnTo>
                  <a:lnTo>
                    <a:pt x="28133" y="5117"/>
                  </a:lnTo>
                  <a:lnTo>
                    <a:pt x="31199" y="3847"/>
                  </a:lnTo>
                  <a:lnTo>
                    <a:pt x="34265" y="2577"/>
                  </a:lnTo>
                  <a:lnTo>
                    <a:pt x="37425" y="1618"/>
                  </a:lnTo>
                  <a:lnTo>
                    <a:pt x="40680" y="971"/>
                  </a:lnTo>
                  <a:lnTo>
                    <a:pt x="43935" y="323"/>
                  </a:lnTo>
                  <a:lnTo>
                    <a:pt x="47222" y="0"/>
                  </a:lnTo>
                  <a:lnTo>
                    <a:pt x="50540" y="0"/>
                  </a:lnTo>
                  <a:lnTo>
                    <a:pt x="170001" y="0"/>
                  </a:lnTo>
                  <a:lnTo>
                    <a:pt x="173320" y="0"/>
                  </a:lnTo>
                  <a:lnTo>
                    <a:pt x="176607" y="323"/>
                  </a:lnTo>
                  <a:lnTo>
                    <a:pt x="179861" y="971"/>
                  </a:lnTo>
                  <a:lnTo>
                    <a:pt x="183116" y="1618"/>
                  </a:lnTo>
                  <a:lnTo>
                    <a:pt x="186277" y="2577"/>
                  </a:lnTo>
                  <a:lnTo>
                    <a:pt x="189342" y="3847"/>
                  </a:lnTo>
                  <a:lnTo>
                    <a:pt x="192408" y="5117"/>
                  </a:lnTo>
                  <a:lnTo>
                    <a:pt x="212023" y="22461"/>
                  </a:lnTo>
                  <a:lnTo>
                    <a:pt x="213867" y="25221"/>
                  </a:lnTo>
                  <a:lnTo>
                    <a:pt x="215424" y="28133"/>
                  </a:lnTo>
                  <a:lnTo>
                    <a:pt x="216694" y="31199"/>
                  </a:lnTo>
                  <a:lnTo>
                    <a:pt x="217964" y="34265"/>
                  </a:lnTo>
                  <a:lnTo>
                    <a:pt x="218923" y="37426"/>
                  </a:lnTo>
                  <a:lnTo>
                    <a:pt x="219571" y="40680"/>
                  </a:lnTo>
                  <a:lnTo>
                    <a:pt x="220219" y="43935"/>
                  </a:lnTo>
                  <a:lnTo>
                    <a:pt x="220542" y="47222"/>
                  </a:lnTo>
                  <a:lnTo>
                    <a:pt x="220542" y="50540"/>
                  </a:lnTo>
                  <a:lnTo>
                    <a:pt x="220542" y="280275"/>
                  </a:lnTo>
                  <a:lnTo>
                    <a:pt x="220542" y="283593"/>
                  </a:lnTo>
                  <a:lnTo>
                    <a:pt x="220219" y="286880"/>
                  </a:lnTo>
                  <a:lnTo>
                    <a:pt x="219571" y="290135"/>
                  </a:lnTo>
                  <a:lnTo>
                    <a:pt x="218923" y="293390"/>
                  </a:lnTo>
                  <a:lnTo>
                    <a:pt x="217964" y="296550"/>
                  </a:lnTo>
                  <a:lnTo>
                    <a:pt x="216694" y="299616"/>
                  </a:lnTo>
                  <a:lnTo>
                    <a:pt x="215425" y="302682"/>
                  </a:lnTo>
                  <a:lnTo>
                    <a:pt x="213868" y="305594"/>
                  </a:lnTo>
                  <a:lnTo>
                    <a:pt x="212024" y="308354"/>
                  </a:lnTo>
                  <a:lnTo>
                    <a:pt x="210180" y="311113"/>
                  </a:lnTo>
                  <a:lnTo>
                    <a:pt x="198080" y="322298"/>
                  </a:lnTo>
                  <a:lnTo>
                    <a:pt x="195321" y="324142"/>
                  </a:lnTo>
                  <a:lnTo>
                    <a:pt x="192408" y="325698"/>
                  </a:lnTo>
                  <a:lnTo>
                    <a:pt x="189342" y="326968"/>
                  </a:lnTo>
                  <a:lnTo>
                    <a:pt x="186277" y="328238"/>
                  </a:lnTo>
                  <a:lnTo>
                    <a:pt x="183116" y="329197"/>
                  </a:lnTo>
                  <a:lnTo>
                    <a:pt x="179862" y="329844"/>
                  </a:lnTo>
                  <a:lnTo>
                    <a:pt x="176607" y="330492"/>
                  </a:lnTo>
                  <a:lnTo>
                    <a:pt x="173320" y="330816"/>
                  </a:lnTo>
                  <a:lnTo>
                    <a:pt x="170001" y="330816"/>
                  </a:lnTo>
                  <a:lnTo>
                    <a:pt x="50540" y="330816"/>
                  </a:lnTo>
                  <a:lnTo>
                    <a:pt x="47222" y="330816"/>
                  </a:lnTo>
                  <a:lnTo>
                    <a:pt x="43935" y="330492"/>
                  </a:lnTo>
                  <a:lnTo>
                    <a:pt x="40680" y="329844"/>
                  </a:lnTo>
                  <a:lnTo>
                    <a:pt x="37426" y="329197"/>
                  </a:lnTo>
                  <a:lnTo>
                    <a:pt x="34265" y="328238"/>
                  </a:lnTo>
                  <a:lnTo>
                    <a:pt x="31199" y="326968"/>
                  </a:lnTo>
                  <a:lnTo>
                    <a:pt x="28133" y="325698"/>
                  </a:lnTo>
                  <a:lnTo>
                    <a:pt x="3847"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42" name="object 42"/>
            <p:cNvSpPr/>
            <p:nvPr/>
          </p:nvSpPr>
          <p:spPr>
            <a:xfrm>
              <a:off x="11373756" y="7619832"/>
              <a:ext cx="220979" cy="330835"/>
            </a:xfrm>
            <a:custGeom>
              <a:avLst/>
              <a:gdLst/>
              <a:ahLst/>
              <a:cxnLst/>
              <a:rect l="l" t="t" r="r" b="b"/>
              <a:pathLst>
                <a:path w="220979" h="330834">
                  <a:moveTo>
                    <a:pt x="220542" y="50540"/>
                  </a:moveTo>
                  <a:lnTo>
                    <a:pt x="220542" y="283593"/>
                  </a:lnTo>
                  <a:lnTo>
                    <a:pt x="218924" y="293390"/>
                  </a:lnTo>
                  <a:lnTo>
                    <a:pt x="195321" y="324142"/>
                  </a:lnTo>
                  <a:lnTo>
                    <a:pt x="170001" y="330816"/>
                  </a:lnTo>
                  <a:lnTo>
                    <a:pt x="47222" y="330816"/>
                  </a:lnTo>
                  <a:lnTo>
                    <a:pt x="12456" y="313666"/>
                  </a:lnTo>
                  <a:lnTo>
                    <a:pt x="0" y="280275"/>
                  </a:lnTo>
                  <a:lnTo>
                    <a:pt x="0" y="47222"/>
                  </a:lnTo>
                  <a:lnTo>
                    <a:pt x="17148" y="12456"/>
                  </a:lnTo>
                  <a:lnTo>
                    <a:pt x="50540" y="0"/>
                  </a:lnTo>
                  <a:lnTo>
                    <a:pt x="173320" y="0"/>
                  </a:lnTo>
                  <a:lnTo>
                    <a:pt x="208086"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43" name="object 43"/>
            <p:cNvSpPr/>
            <p:nvPr/>
          </p:nvSpPr>
          <p:spPr>
            <a:xfrm>
              <a:off x="11373756" y="7619832"/>
              <a:ext cx="220979" cy="330835"/>
            </a:xfrm>
            <a:custGeom>
              <a:avLst/>
              <a:gdLst/>
              <a:ahLst/>
              <a:cxnLst/>
              <a:rect l="l" t="t" r="r" b="b"/>
              <a:pathLst>
                <a:path w="220979" h="330834">
                  <a:moveTo>
                    <a:pt x="0" y="280275"/>
                  </a:moveTo>
                  <a:lnTo>
                    <a:pt x="0" y="50540"/>
                  </a:lnTo>
                  <a:lnTo>
                    <a:pt x="0" y="47222"/>
                  </a:lnTo>
                  <a:lnTo>
                    <a:pt x="323" y="43935"/>
                  </a:lnTo>
                  <a:lnTo>
                    <a:pt x="14802" y="14803"/>
                  </a:lnTo>
                  <a:lnTo>
                    <a:pt x="17148" y="12456"/>
                  </a:lnTo>
                  <a:lnTo>
                    <a:pt x="19701" y="10361"/>
                  </a:lnTo>
                  <a:lnTo>
                    <a:pt x="22460" y="8517"/>
                  </a:lnTo>
                  <a:lnTo>
                    <a:pt x="25219" y="6674"/>
                  </a:lnTo>
                  <a:lnTo>
                    <a:pt x="28132" y="5117"/>
                  </a:lnTo>
                  <a:lnTo>
                    <a:pt x="31198" y="3847"/>
                  </a:lnTo>
                  <a:lnTo>
                    <a:pt x="34264" y="2577"/>
                  </a:lnTo>
                  <a:lnTo>
                    <a:pt x="37424" y="1618"/>
                  </a:lnTo>
                  <a:lnTo>
                    <a:pt x="40679" y="971"/>
                  </a:lnTo>
                  <a:lnTo>
                    <a:pt x="43934" y="323"/>
                  </a:lnTo>
                  <a:lnTo>
                    <a:pt x="47221" y="0"/>
                  </a:lnTo>
                  <a:lnTo>
                    <a:pt x="50540" y="0"/>
                  </a:lnTo>
                  <a:lnTo>
                    <a:pt x="170001" y="0"/>
                  </a:lnTo>
                  <a:lnTo>
                    <a:pt x="189342" y="3847"/>
                  </a:lnTo>
                  <a:lnTo>
                    <a:pt x="192409" y="5117"/>
                  </a:lnTo>
                  <a:lnTo>
                    <a:pt x="205739" y="14803"/>
                  </a:lnTo>
                  <a:lnTo>
                    <a:pt x="208086" y="17149"/>
                  </a:lnTo>
                  <a:lnTo>
                    <a:pt x="210181" y="19702"/>
                  </a:lnTo>
                  <a:lnTo>
                    <a:pt x="212024" y="22462"/>
                  </a:lnTo>
                  <a:lnTo>
                    <a:pt x="213868" y="25221"/>
                  </a:lnTo>
                  <a:lnTo>
                    <a:pt x="215425" y="28133"/>
                  </a:lnTo>
                  <a:lnTo>
                    <a:pt x="216695" y="31199"/>
                  </a:lnTo>
                  <a:lnTo>
                    <a:pt x="217965" y="34265"/>
                  </a:lnTo>
                  <a:lnTo>
                    <a:pt x="218924" y="37426"/>
                  </a:lnTo>
                  <a:lnTo>
                    <a:pt x="219572" y="40680"/>
                  </a:lnTo>
                  <a:lnTo>
                    <a:pt x="220218" y="43935"/>
                  </a:lnTo>
                  <a:lnTo>
                    <a:pt x="220542" y="47222"/>
                  </a:lnTo>
                  <a:lnTo>
                    <a:pt x="220542" y="50540"/>
                  </a:lnTo>
                  <a:lnTo>
                    <a:pt x="220542" y="280275"/>
                  </a:lnTo>
                  <a:lnTo>
                    <a:pt x="220542" y="283593"/>
                  </a:lnTo>
                  <a:lnTo>
                    <a:pt x="220218" y="286880"/>
                  </a:lnTo>
                  <a:lnTo>
                    <a:pt x="219571" y="290135"/>
                  </a:lnTo>
                  <a:lnTo>
                    <a:pt x="218924" y="293390"/>
                  </a:lnTo>
                  <a:lnTo>
                    <a:pt x="217965" y="296550"/>
                  </a:lnTo>
                  <a:lnTo>
                    <a:pt x="216694" y="299616"/>
                  </a:lnTo>
                  <a:lnTo>
                    <a:pt x="215425" y="302682"/>
                  </a:lnTo>
                  <a:lnTo>
                    <a:pt x="213868" y="305594"/>
                  </a:lnTo>
                  <a:lnTo>
                    <a:pt x="212024" y="308354"/>
                  </a:lnTo>
                  <a:lnTo>
                    <a:pt x="210180" y="311113"/>
                  </a:lnTo>
                  <a:lnTo>
                    <a:pt x="208085" y="313666"/>
                  </a:lnTo>
                  <a:lnTo>
                    <a:pt x="205738" y="316012"/>
                  </a:lnTo>
                  <a:lnTo>
                    <a:pt x="203392" y="318359"/>
                  </a:lnTo>
                  <a:lnTo>
                    <a:pt x="189342" y="326968"/>
                  </a:lnTo>
                  <a:lnTo>
                    <a:pt x="186276" y="328238"/>
                  </a:lnTo>
                  <a:lnTo>
                    <a:pt x="170001" y="330816"/>
                  </a:lnTo>
                  <a:lnTo>
                    <a:pt x="50540" y="330816"/>
                  </a:lnTo>
                  <a:lnTo>
                    <a:pt x="47222" y="330816"/>
                  </a:lnTo>
                  <a:lnTo>
                    <a:pt x="43934" y="330492"/>
                  </a:lnTo>
                  <a:lnTo>
                    <a:pt x="40680" y="329844"/>
                  </a:lnTo>
                  <a:lnTo>
                    <a:pt x="37425" y="329197"/>
                  </a:lnTo>
                  <a:lnTo>
                    <a:pt x="34265" y="328238"/>
                  </a:lnTo>
                  <a:lnTo>
                    <a:pt x="31199" y="326968"/>
                  </a:lnTo>
                  <a:lnTo>
                    <a:pt x="28133" y="325698"/>
                  </a:lnTo>
                  <a:lnTo>
                    <a:pt x="14803" y="316012"/>
                  </a:lnTo>
                  <a:lnTo>
                    <a:pt x="12456" y="313666"/>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44" name="object 44"/>
            <p:cNvSpPr/>
            <p:nvPr/>
          </p:nvSpPr>
          <p:spPr>
            <a:xfrm>
              <a:off x="11725443" y="7619832"/>
              <a:ext cx="220979" cy="330835"/>
            </a:xfrm>
            <a:custGeom>
              <a:avLst/>
              <a:gdLst/>
              <a:ahLst/>
              <a:cxnLst/>
              <a:rect l="l" t="t" r="r" b="b"/>
              <a:pathLst>
                <a:path w="220979" h="330834">
                  <a:moveTo>
                    <a:pt x="220543" y="50540"/>
                  </a:moveTo>
                  <a:lnTo>
                    <a:pt x="220542" y="283593"/>
                  </a:lnTo>
                  <a:lnTo>
                    <a:pt x="203392" y="318359"/>
                  </a:lnTo>
                  <a:lnTo>
                    <a:pt x="170002" y="330816"/>
                  </a:lnTo>
                  <a:lnTo>
                    <a:pt x="47222" y="330816"/>
                  </a:lnTo>
                  <a:lnTo>
                    <a:pt x="12456" y="313666"/>
                  </a:lnTo>
                  <a:lnTo>
                    <a:pt x="0" y="47222"/>
                  </a:lnTo>
                  <a:lnTo>
                    <a:pt x="1618" y="37426"/>
                  </a:lnTo>
                  <a:lnTo>
                    <a:pt x="25220" y="6674"/>
                  </a:lnTo>
                  <a:lnTo>
                    <a:pt x="50541" y="0"/>
                  </a:lnTo>
                  <a:lnTo>
                    <a:pt x="173320" y="0"/>
                  </a:lnTo>
                  <a:lnTo>
                    <a:pt x="208086" y="17149"/>
                  </a:lnTo>
                  <a:lnTo>
                    <a:pt x="220543"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45" name="object 45"/>
            <p:cNvSpPr/>
            <p:nvPr/>
          </p:nvSpPr>
          <p:spPr>
            <a:xfrm>
              <a:off x="11725443" y="7619832"/>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6" y="34265"/>
                  </a:lnTo>
                  <a:lnTo>
                    <a:pt x="3846" y="31199"/>
                  </a:lnTo>
                  <a:lnTo>
                    <a:pt x="5116" y="28133"/>
                  </a:lnTo>
                  <a:lnTo>
                    <a:pt x="6673" y="25221"/>
                  </a:lnTo>
                  <a:lnTo>
                    <a:pt x="8517" y="22461"/>
                  </a:lnTo>
                  <a:lnTo>
                    <a:pt x="10360" y="19702"/>
                  </a:lnTo>
                  <a:lnTo>
                    <a:pt x="12455" y="17149"/>
                  </a:lnTo>
                  <a:lnTo>
                    <a:pt x="14802" y="14803"/>
                  </a:lnTo>
                  <a:lnTo>
                    <a:pt x="17149" y="12456"/>
                  </a:lnTo>
                  <a:lnTo>
                    <a:pt x="31199" y="3847"/>
                  </a:lnTo>
                  <a:lnTo>
                    <a:pt x="34265" y="2577"/>
                  </a:lnTo>
                  <a:lnTo>
                    <a:pt x="37425" y="1618"/>
                  </a:lnTo>
                  <a:lnTo>
                    <a:pt x="40681" y="971"/>
                  </a:lnTo>
                  <a:lnTo>
                    <a:pt x="43935" y="323"/>
                  </a:lnTo>
                  <a:lnTo>
                    <a:pt x="47222" y="0"/>
                  </a:lnTo>
                  <a:lnTo>
                    <a:pt x="50541" y="0"/>
                  </a:lnTo>
                  <a:lnTo>
                    <a:pt x="170002" y="0"/>
                  </a:lnTo>
                  <a:lnTo>
                    <a:pt x="173320" y="0"/>
                  </a:lnTo>
                  <a:lnTo>
                    <a:pt x="176607" y="323"/>
                  </a:lnTo>
                  <a:lnTo>
                    <a:pt x="179861" y="971"/>
                  </a:lnTo>
                  <a:lnTo>
                    <a:pt x="183116" y="1618"/>
                  </a:lnTo>
                  <a:lnTo>
                    <a:pt x="212024" y="22461"/>
                  </a:lnTo>
                  <a:lnTo>
                    <a:pt x="213868" y="25221"/>
                  </a:lnTo>
                  <a:lnTo>
                    <a:pt x="215425" y="28133"/>
                  </a:lnTo>
                  <a:lnTo>
                    <a:pt x="216695" y="31199"/>
                  </a:lnTo>
                  <a:lnTo>
                    <a:pt x="217965" y="34265"/>
                  </a:lnTo>
                  <a:lnTo>
                    <a:pt x="220543" y="50540"/>
                  </a:lnTo>
                  <a:lnTo>
                    <a:pt x="220543" y="280275"/>
                  </a:lnTo>
                  <a:lnTo>
                    <a:pt x="216694" y="299616"/>
                  </a:lnTo>
                  <a:lnTo>
                    <a:pt x="215425" y="302682"/>
                  </a:lnTo>
                  <a:lnTo>
                    <a:pt x="213868" y="305594"/>
                  </a:lnTo>
                  <a:lnTo>
                    <a:pt x="212024" y="308354"/>
                  </a:lnTo>
                  <a:lnTo>
                    <a:pt x="210180" y="311113"/>
                  </a:lnTo>
                  <a:lnTo>
                    <a:pt x="179861" y="329844"/>
                  </a:lnTo>
                  <a:lnTo>
                    <a:pt x="176607" y="330492"/>
                  </a:lnTo>
                  <a:lnTo>
                    <a:pt x="173320" y="330816"/>
                  </a:lnTo>
                  <a:lnTo>
                    <a:pt x="170002" y="330816"/>
                  </a:lnTo>
                  <a:lnTo>
                    <a:pt x="50541" y="330816"/>
                  </a:lnTo>
                  <a:lnTo>
                    <a:pt x="47222" y="330816"/>
                  </a:lnTo>
                  <a:lnTo>
                    <a:pt x="43935" y="330492"/>
                  </a:lnTo>
                  <a:lnTo>
                    <a:pt x="40680" y="329844"/>
                  </a:lnTo>
                  <a:lnTo>
                    <a:pt x="37426" y="329197"/>
                  </a:lnTo>
                  <a:lnTo>
                    <a:pt x="34265" y="328238"/>
                  </a:lnTo>
                  <a:lnTo>
                    <a:pt x="31200" y="326968"/>
                  </a:lnTo>
                  <a:lnTo>
                    <a:pt x="28133" y="325698"/>
                  </a:lnTo>
                  <a:lnTo>
                    <a:pt x="25221" y="324142"/>
                  </a:lnTo>
                  <a:lnTo>
                    <a:pt x="22462" y="322298"/>
                  </a:lnTo>
                  <a:lnTo>
                    <a:pt x="19701" y="320454"/>
                  </a:lnTo>
                  <a:lnTo>
                    <a:pt x="17149" y="318359"/>
                  </a:lnTo>
                  <a:lnTo>
                    <a:pt x="14803" y="316012"/>
                  </a:lnTo>
                  <a:lnTo>
                    <a:pt x="12456" y="313666"/>
                  </a:lnTo>
                  <a:lnTo>
                    <a:pt x="3847" y="299616"/>
                  </a:lnTo>
                  <a:lnTo>
                    <a:pt x="2577" y="296550"/>
                  </a:lnTo>
                  <a:lnTo>
                    <a:pt x="1618" y="293389"/>
                  </a:lnTo>
                  <a:lnTo>
                    <a:pt x="971" y="290135"/>
                  </a:lnTo>
                  <a:lnTo>
                    <a:pt x="324"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46" name="object 46"/>
            <p:cNvSpPr/>
            <p:nvPr/>
          </p:nvSpPr>
          <p:spPr>
            <a:xfrm>
              <a:off x="12077314" y="7619832"/>
              <a:ext cx="220979" cy="330835"/>
            </a:xfrm>
            <a:custGeom>
              <a:avLst/>
              <a:gdLst/>
              <a:ahLst/>
              <a:cxnLst/>
              <a:rect l="l" t="t" r="r" b="b"/>
              <a:pathLst>
                <a:path w="220979" h="330834">
                  <a:moveTo>
                    <a:pt x="220542" y="50540"/>
                  </a:moveTo>
                  <a:lnTo>
                    <a:pt x="220542" y="283593"/>
                  </a:lnTo>
                  <a:lnTo>
                    <a:pt x="203392" y="318359"/>
                  </a:lnTo>
                  <a:lnTo>
                    <a:pt x="170001" y="330816"/>
                  </a:lnTo>
                  <a:lnTo>
                    <a:pt x="47222" y="330816"/>
                  </a:lnTo>
                  <a:lnTo>
                    <a:pt x="12455" y="313666"/>
                  </a:lnTo>
                  <a:lnTo>
                    <a:pt x="0" y="280275"/>
                  </a:lnTo>
                  <a:lnTo>
                    <a:pt x="0" y="47222"/>
                  </a:lnTo>
                  <a:lnTo>
                    <a:pt x="17148"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47" name="object 47"/>
            <p:cNvSpPr/>
            <p:nvPr/>
          </p:nvSpPr>
          <p:spPr>
            <a:xfrm>
              <a:off x="12077314" y="7619832"/>
              <a:ext cx="220979" cy="330835"/>
            </a:xfrm>
            <a:custGeom>
              <a:avLst/>
              <a:gdLst/>
              <a:ahLst/>
              <a:cxnLst/>
              <a:rect l="l" t="t" r="r" b="b"/>
              <a:pathLst>
                <a:path w="220979" h="330834">
                  <a:moveTo>
                    <a:pt x="0" y="280275"/>
                  </a:moveTo>
                  <a:lnTo>
                    <a:pt x="0" y="50540"/>
                  </a:lnTo>
                  <a:lnTo>
                    <a:pt x="0" y="47222"/>
                  </a:lnTo>
                  <a:lnTo>
                    <a:pt x="323" y="43935"/>
                  </a:lnTo>
                  <a:lnTo>
                    <a:pt x="971" y="40680"/>
                  </a:lnTo>
                  <a:lnTo>
                    <a:pt x="1617" y="37426"/>
                  </a:lnTo>
                  <a:lnTo>
                    <a:pt x="2576" y="34265"/>
                  </a:lnTo>
                  <a:lnTo>
                    <a:pt x="3846" y="31199"/>
                  </a:lnTo>
                  <a:lnTo>
                    <a:pt x="5115" y="28133"/>
                  </a:lnTo>
                  <a:lnTo>
                    <a:pt x="6672" y="25221"/>
                  </a:lnTo>
                  <a:lnTo>
                    <a:pt x="8516" y="22461"/>
                  </a:lnTo>
                  <a:lnTo>
                    <a:pt x="10360" y="19702"/>
                  </a:lnTo>
                  <a:lnTo>
                    <a:pt x="12455" y="17149"/>
                  </a:lnTo>
                  <a:lnTo>
                    <a:pt x="14802" y="14803"/>
                  </a:lnTo>
                  <a:lnTo>
                    <a:pt x="17148" y="12456"/>
                  </a:lnTo>
                  <a:lnTo>
                    <a:pt x="31198" y="3847"/>
                  </a:lnTo>
                  <a:lnTo>
                    <a:pt x="34264" y="2577"/>
                  </a:lnTo>
                  <a:lnTo>
                    <a:pt x="37425" y="1618"/>
                  </a:lnTo>
                  <a:lnTo>
                    <a:pt x="40680" y="971"/>
                  </a:lnTo>
                  <a:lnTo>
                    <a:pt x="43934" y="323"/>
                  </a:lnTo>
                  <a:lnTo>
                    <a:pt x="47221" y="0"/>
                  </a:lnTo>
                  <a:lnTo>
                    <a:pt x="50540" y="0"/>
                  </a:lnTo>
                  <a:lnTo>
                    <a:pt x="170001" y="0"/>
                  </a:lnTo>
                  <a:lnTo>
                    <a:pt x="173320" y="0"/>
                  </a:lnTo>
                  <a:lnTo>
                    <a:pt x="176606" y="323"/>
                  </a:lnTo>
                  <a:lnTo>
                    <a:pt x="179861" y="971"/>
                  </a:lnTo>
                  <a:lnTo>
                    <a:pt x="183116" y="1618"/>
                  </a:lnTo>
                  <a:lnTo>
                    <a:pt x="186276" y="2577"/>
                  </a:lnTo>
                  <a:lnTo>
                    <a:pt x="189342" y="3847"/>
                  </a:lnTo>
                  <a:lnTo>
                    <a:pt x="192408" y="5117"/>
                  </a:lnTo>
                  <a:lnTo>
                    <a:pt x="195320" y="6674"/>
                  </a:lnTo>
                  <a:lnTo>
                    <a:pt x="198079" y="8517"/>
                  </a:lnTo>
                  <a:lnTo>
                    <a:pt x="200839" y="10361"/>
                  </a:lnTo>
                  <a:lnTo>
                    <a:pt x="219570" y="40680"/>
                  </a:lnTo>
                  <a:lnTo>
                    <a:pt x="220218" y="43935"/>
                  </a:lnTo>
                  <a:lnTo>
                    <a:pt x="220542" y="47222"/>
                  </a:lnTo>
                  <a:lnTo>
                    <a:pt x="220542" y="50540"/>
                  </a:lnTo>
                  <a:lnTo>
                    <a:pt x="220542" y="280275"/>
                  </a:lnTo>
                  <a:lnTo>
                    <a:pt x="220542" y="283593"/>
                  </a:lnTo>
                  <a:lnTo>
                    <a:pt x="220218" y="286880"/>
                  </a:lnTo>
                  <a:lnTo>
                    <a:pt x="219570" y="290135"/>
                  </a:lnTo>
                  <a:lnTo>
                    <a:pt x="218923" y="293390"/>
                  </a:lnTo>
                  <a:lnTo>
                    <a:pt x="212023" y="308354"/>
                  </a:lnTo>
                  <a:lnTo>
                    <a:pt x="210180" y="311113"/>
                  </a:lnTo>
                  <a:lnTo>
                    <a:pt x="198079" y="322298"/>
                  </a:lnTo>
                  <a:lnTo>
                    <a:pt x="195320" y="324142"/>
                  </a:lnTo>
                  <a:lnTo>
                    <a:pt x="173320" y="330816"/>
                  </a:lnTo>
                  <a:lnTo>
                    <a:pt x="170001" y="330816"/>
                  </a:lnTo>
                  <a:lnTo>
                    <a:pt x="50540" y="330816"/>
                  </a:lnTo>
                  <a:lnTo>
                    <a:pt x="47222" y="330816"/>
                  </a:lnTo>
                  <a:lnTo>
                    <a:pt x="43935" y="330492"/>
                  </a:lnTo>
                  <a:lnTo>
                    <a:pt x="40680" y="329844"/>
                  </a:lnTo>
                  <a:lnTo>
                    <a:pt x="37425" y="329197"/>
                  </a:lnTo>
                  <a:lnTo>
                    <a:pt x="34265" y="328238"/>
                  </a:lnTo>
                  <a:lnTo>
                    <a:pt x="31199" y="326968"/>
                  </a:lnTo>
                  <a:lnTo>
                    <a:pt x="28133" y="325698"/>
                  </a:lnTo>
                  <a:lnTo>
                    <a:pt x="8517" y="308354"/>
                  </a:lnTo>
                  <a:lnTo>
                    <a:pt x="6673" y="305594"/>
                  </a:lnTo>
                  <a:lnTo>
                    <a:pt x="5117" y="302682"/>
                  </a:lnTo>
                  <a:lnTo>
                    <a:pt x="3847"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48" name="object 48"/>
            <p:cNvSpPr/>
            <p:nvPr/>
          </p:nvSpPr>
          <p:spPr>
            <a:xfrm>
              <a:off x="12429184" y="7619832"/>
              <a:ext cx="220979" cy="330835"/>
            </a:xfrm>
            <a:custGeom>
              <a:avLst/>
              <a:gdLst/>
              <a:ahLst/>
              <a:cxnLst/>
              <a:rect l="l" t="t" r="r" b="b"/>
              <a:pathLst>
                <a:path w="220979" h="330834">
                  <a:moveTo>
                    <a:pt x="220542" y="50540"/>
                  </a:moveTo>
                  <a:lnTo>
                    <a:pt x="220542" y="283593"/>
                  </a:lnTo>
                  <a:lnTo>
                    <a:pt x="203392" y="318359"/>
                  </a:lnTo>
                  <a:lnTo>
                    <a:pt x="170001" y="330816"/>
                  </a:lnTo>
                  <a:lnTo>
                    <a:pt x="47222" y="330816"/>
                  </a:lnTo>
                  <a:lnTo>
                    <a:pt x="12456" y="313666"/>
                  </a:lnTo>
                  <a:lnTo>
                    <a:pt x="0" y="280275"/>
                  </a:lnTo>
                  <a:lnTo>
                    <a:pt x="0" y="47222"/>
                  </a:lnTo>
                  <a:lnTo>
                    <a:pt x="17148"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49" name="object 49"/>
            <p:cNvSpPr/>
            <p:nvPr/>
          </p:nvSpPr>
          <p:spPr>
            <a:xfrm>
              <a:off x="12429184" y="7619832"/>
              <a:ext cx="220979" cy="330835"/>
            </a:xfrm>
            <a:custGeom>
              <a:avLst/>
              <a:gdLst/>
              <a:ahLst/>
              <a:cxnLst/>
              <a:rect l="l" t="t" r="r" b="b"/>
              <a:pathLst>
                <a:path w="220979" h="330834">
                  <a:moveTo>
                    <a:pt x="0" y="280275"/>
                  </a:moveTo>
                  <a:lnTo>
                    <a:pt x="0" y="50540"/>
                  </a:lnTo>
                  <a:lnTo>
                    <a:pt x="0" y="47222"/>
                  </a:lnTo>
                  <a:lnTo>
                    <a:pt x="323" y="43935"/>
                  </a:lnTo>
                  <a:lnTo>
                    <a:pt x="8517" y="22461"/>
                  </a:lnTo>
                  <a:lnTo>
                    <a:pt x="10360" y="19702"/>
                  </a:lnTo>
                  <a:lnTo>
                    <a:pt x="12455" y="17149"/>
                  </a:lnTo>
                  <a:lnTo>
                    <a:pt x="14802" y="14803"/>
                  </a:lnTo>
                  <a:lnTo>
                    <a:pt x="17148" y="12456"/>
                  </a:lnTo>
                  <a:lnTo>
                    <a:pt x="19701" y="10361"/>
                  </a:lnTo>
                  <a:lnTo>
                    <a:pt x="22460" y="8517"/>
                  </a:lnTo>
                  <a:lnTo>
                    <a:pt x="25219" y="6674"/>
                  </a:lnTo>
                  <a:lnTo>
                    <a:pt x="47222" y="0"/>
                  </a:lnTo>
                  <a:lnTo>
                    <a:pt x="50540" y="0"/>
                  </a:lnTo>
                  <a:lnTo>
                    <a:pt x="170001" y="0"/>
                  </a:lnTo>
                  <a:lnTo>
                    <a:pt x="173319" y="0"/>
                  </a:lnTo>
                  <a:lnTo>
                    <a:pt x="176606" y="323"/>
                  </a:lnTo>
                  <a:lnTo>
                    <a:pt x="179860" y="971"/>
                  </a:lnTo>
                  <a:lnTo>
                    <a:pt x="183115" y="1618"/>
                  </a:lnTo>
                  <a:lnTo>
                    <a:pt x="213867" y="25221"/>
                  </a:lnTo>
                  <a:lnTo>
                    <a:pt x="216693" y="31199"/>
                  </a:lnTo>
                  <a:lnTo>
                    <a:pt x="217964" y="34265"/>
                  </a:lnTo>
                  <a:lnTo>
                    <a:pt x="218922" y="37426"/>
                  </a:lnTo>
                  <a:lnTo>
                    <a:pt x="219570" y="40680"/>
                  </a:lnTo>
                  <a:lnTo>
                    <a:pt x="220218" y="43935"/>
                  </a:lnTo>
                  <a:lnTo>
                    <a:pt x="220542" y="47222"/>
                  </a:lnTo>
                  <a:lnTo>
                    <a:pt x="220542" y="50540"/>
                  </a:lnTo>
                  <a:lnTo>
                    <a:pt x="220542" y="280275"/>
                  </a:lnTo>
                  <a:lnTo>
                    <a:pt x="205738" y="316012"/>
                  </a:lnTo>
                  <a:lnTo>
                    <a:pt x="179860" y="329844"/>
                  </a:lnTo>
                  <a:lnTo>
                    <a:pt x="176606" y="330492"/>
                  </a:lnTo>
                  <a:lnTo>
                    <a:pt x="173319" y="330816"/>
                  </a:lnTo>
                  <a:lnTo>
                    <a:pt x="170001" y="330816"/>
                  </a:lnTo>
                  <a:lnTo>
                    <a:pt x="50540" y="330816"/>
                  </a:lnTo>
                  <a:lnTo>
                    <a:pt x="47222" y="330816"/>
                  </a:lnTo>
                  <a:lnTo>
                    <a:pt x="43935" y="330492"/>
                  </a:lnTo>
                  <a:lnTo>
                    <a:pt x="40680" y="329844"/>
                  </a:lnTo>
                  <a:lnTo>
                    <a:pt x="37426" y="329197"/>
                  </a:lnTo>
                  <a:lnTo>
                    <a:pt x="34266" y="328238"/>
                  </a:lnTo>
                  <a:lnTo>
                    <a:pt x="31200" y="326968"/>
                  </a:lnTo>
                  <a:lnTo>
                    <a:pt x="28133" y="325698"/>
                  </a:lnTo>
                  <a:lnTo>
                    <a:pt x="25220" y="324142"/>
                  </a:lnTo>
                  <a:lnTo>
                    <a:pt x="22462" y="322298"/>
                  </a:lnTo>
                  <a:lnTo>
                    <a:pt x="19701" y="320454"/>
                  </a:lnTo>
                  <a:lnTo>
                    <a:pt x="17148" y="318359"/>
                  </a:lnTo>
                  <a:lnTo>
                    <a:pt x="14803" y="316012"/>
                  </a:lnTo>
                  <a:lnTo>
                    <a:pt x="12456" y="313666"/>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50" name="object 50"/>
            <p:cNvSpPr/>
            <p:nvPr/>
          </p:nvSpPr>
          <p:spPr>
            <a:xfrm>
              <a:off x="12781054" y="7619832"/>
              <a:ext cx="220979" cy="330835"/>
            </a:xfrm>
            <a:custGeom>
              <a:avLst/>
              <a:gdLst/>
              <a:ahLst/>
              <a:cxnLst/>
              <a:rect l="l" t="t" r="r" b="b"/>
              <a:pathLst>
                <a:path w="220979" h="330834">
                  <a:moveTo>
                    <a:pt x="220542" y="50540"/>
                  </a:moveTo>
                  <a:lnTo>
                    <a:pt x="220542" y="283593"/>
                  </a:lnTo>
                  <a:lnTo>
                    <a:pt x="203392" y="318359"/>
                  </a:lnTo>
                  <a:lnTo>
                    <a:pt x="170002" y="330816"/>
                  </a:lnTo>
                  <a:lnTo>
                    <a:pt x="47222" y="330816"/>
                  </a:lnTo>
                  <a:lnTo>
                    <a:pt x="12456" y="313666"/>
                  </a:lnTo>
                  <a:lnTo>
                    <a:pt x="0" y="280275"/>
                  </a:lnTo>
                  <a:lnTo>
                    <a:pt x="0" y="47222"/>
                  </a:lnTo>
                  <a:lnTo>
                    <a:pt x="17148"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51" name="object 51"/>
            <p:cNvSpPr/>
            <p:nvPr/>
          </p:nvSpPr>
          <p:spPr>
            <a:xfrm>
              <a:off x="12781054" y="7619832"/>
              <a:ext cx="220979" cy="330835"/>
            </a:xfrm>
            <a:custGeom>
              <a:avLst/>
              <a:gdLst/>
              <a:ahLst/>
              <a:cxnLst/>
              <a:rect l="l" t="t" r="r" b="b"/>
              <a:pathLst>
                <a:path w="220979" h="330834">
                  <a:moveTo>
                    <a:pt x="0" y="280275"/>
                  </a:moveTo>
                  <a:lnTo>
                    <a:pt x="0" y="50540"/>
                  </a:lnTo>
                  <a:lnTo>
                    <a:pt x="0" y="47222"/>
                  </a:lnTo>
                  <a:lnTo>
                    <a:pt x="323" y="43935"/>
                  </a:lnTo>
                  <a:lnTo>
                    <a:pt x="971" y="40680"/>
                  </a:lnTo>
                  <a:lnTo>
                    <a:pt x="1617" y="37426"/>
                  </a:lnTo>
                  <a:lnTo>
                    <a:pt x="2576" y="34265"/>
                  </a:lnTo>
                  <a:lnTo>
                    <a:pt x="3846" y="31199"/>
                  </a:lnTo>
                  <a:lnTo>
                    <a:pt x="5115" y="28133"/>
                  </a:lnTo>
                  <a:lnTo>
                    <a:pt x="6672" y="25221"/>
                  </a:lnTo>
                  <a:lnTo>
                    <a:pt x="31198" y="3847"/>
                  </a:lnTo>
                  <a:lnTo>
                    <a:pt x="34264" y="2577"/>
                  </a:lnTo>
                  <a:lnTo>
                    <a:pt x="37425" y="1618"/>
                  </a:lnTo>
                  <a:lnTo>
                    <a:pt x="40680" y="971"/>
                  </a:lnTo>
                  <a:lnTo>
                    <a:pt x="43935" y="323"/>
                  </a:lnTo>
                  <a:lnTo>
                    <a:pt x="47222" y="0"/>
                  </a:lnTo>
                  <a:lnTo>
                    <a:pt x="50540" y="0"/>
                  </a:lnTo>
                  <a:lnTo>
                    <a:pt x="170002" y="0"/>
                  </a:lnTo>
                  <a:lnTo>
                    <a:pt x="173320" y="0"/>
                  </a:lnTo>
                  <a:lnTo>
                    <a:pt x="176606" y="323"/>
                  </a:lnTo>
                  <a:lnTo>
                    <a:pt x="179861" y="971"/>
                  </a:lnTo>
                  <a:lnTo>
                    <a:pt x="183115" y="1618"/>
                  </a:lnTo>
                  <a:lnTo>
                    <a:pt x="186276" y="2577"/>
                  </a:lnTo>
                  <a:lnTo>
                    <a:pt x="189342" y="3847"/>
                  </a:lnTo>
                  <a:lnTo>
                    <a:pt x="192407" y="5117"/>
                  </a:lnTo>
                  <a:lnTo>
                    <a:pt x="195320" y="6674"/>
                  </a:lnTo>
                  <a:lnTo>
                    <a:pt x="198079" y="8517"/>
                  </a:lnTo>
                  <a:lnTo>
                    <a:pt x="200839" y="10361"/>
                  </a:lnTo>
                  <a:lnTo>
                    <a:pt x="212023" y="22461"/>
                  </a:lnTo>
                  <a:lnTo>
                    <a:pt x="213867" y="25221"/>
                  </a:lnTo>
                  <a:lnTo>
                    <a:pt x="220542" y="50540"/>
                  </a:lnTo>
                  <a:lnTo>
                    <a:pt x="220542" y="280275"/>
                  </a:lnTo>
                  <a:lnTo>
                    <a:pt x="220542" y="283593"/>
                  </a:lnTo>
                  <a:lnTo>
                    <a:pt x="220218" y="286880"/>
                  </a:lnTo>
                  <a:lnTo>
                    <a:pt x="219570" y="290135"/>
                  </a:lnTo>
                  <a:lnTo>
                    <a:pt x="218923" y="293390"/>
                  </a:lnTo>
                  <a:lnTo>
                    <a:pt x="212023" y="308354"/>
                  </a:lnTo>
                  <a:lnTo>
                    <a:pt x="210180" y="311113"/>
                  </a:lnTo>
                  <a:lnTo>
                    <a:pt x="198079" y="322298"/>
                  </a:lnTo>
                  <a:lnTo>
                    <a:pt x="195320" y="324142"/>
                  </a:lnTo>
                  <a:lnTo>
                    <a:pt x="173320" y="330816"/>
                  </a:lnTo>
                  <a:lnTo>
                    <a:pt x="170002" y="330816"/>
                  </a:lnTo>
                  <a:lnTo>
                    <a:pt x="50540" y="330816"/>
                  </a:lnTo>
                  <a:lnTo>
                    <a:pt x="47222" y="330816"/>
                  </a:lnTo>
                  <a:lnTo>
                    <a:pt x="43935" y="330492"/>
                  </a:lnTo>
                  <a:lnTo>
                    <a:pt x="40681" y="329844"/>
                  </a:lnTo>
                  <a:lnTo>
                    <a:pt x="37425" y="329197"/>
                  </a:lnTo>
                  <a:lnTo>
                    <a:pt x="34265" y="328238"/>
                  </a:lnTo>
                  <a:lnTo>
                    <a:pt x="31199" y="326968"/>
                  </a:lnTo>
                  <a:lnTo>
                    <a:pt x="28133" y="325698"/>
                  </a:lnTo>
                  <a:lnTo>
                    <a:pt x="3847" y="299616"/>
                  </a:lnTo>
                  <a:lnTo>
                    <a:pt x="2576" y="296550"/>
                  </a:lnTo>
                  <a:lnTo>
                    <a:pt x="1617"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52" name="object 52"/>
            <p:cNvSpPr/>
            <p:nvPr/>
          </p:nvSpPr>
          <p:spPr>
            <a:xfrm>
              <a:off x="13132742" y="7619832"/>
              <a:ext cx="220979" cy="330835"/>
            </a:xfrm>
            <a:custGeom>
              <a:avLst/>
              <a:gdLst/>
              <a:ahLst/>
              <a:cxnLst/>
              <a:rect l="l" t="t" r="r" b="b"/>
              <a:pathLst>
                <a:path w="220980" h="330834">
                  <a:moveTo>
                    <a:pt x="220542" y="50540"/>
                  </a:moveTo>
                  <a:lnTo>
                    <a:pt x="220541" y="283593"/>
                  </a:lnTo>
                  <a:lnTo>
                    <a:pt x="203392" y="318359"/>
                  </a:lnTo>
                  <a:lnTo>
                    <a:pt x="170001" y="330816"/>
                  </a:lnTo>
                  <a:lnTo>
                    <a:pt x="47222" y="330816"/>
                  </a:lnTo>
                  <a:lnTo>
                    <a:pt x="12456" y="313666"/>
                  </a:lnTo>
                  <a:lnTo>
                    <a:pt x="0" y="280275"/>
                  </a:lnTo>
                  <a:lnTo>
                    <a:pt x="0" y="47222"/>
                  </a:lnTo>
                  <a:lnTo>
                    <a:pt x="17148" y="12456"/>
                  </a:lnTo>
                  <a:lnTo>
                    <a:pt x="50540" y="0"/>
                  </a:lnTo>
                  <a:lnTo>
                    <a:pt x="173321"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53" name="object 53"/>
            <p:cNvSpPr/>
            <p:nvPr/>
          </p:nvSpPr>
          <p:spPr>
            <a:xfrm>
              <a:off x="13132742" y="7619832"/>
              <a:ext cx="220979" cy="330835"/>
            </a:xfrm>
            <a:custGeom>
              <a:avLst/>
              <a:gdLst/>
              <a:ahLst/>
              <a:cxnLst/>
              <a:rect l="l" t="t" r="r" b="b"/>
              <a:pathLst>
                <a:path w="220980" h="330834">
                  <a:moveTo>
                    <a:pt x="0" y="280275"/>
                  </a:moveTo>
                  <a:lnTo>
                    <a:pt x="0" y="50540"/>
                  </a:lnTo>
                  <a:lnTo>
                    <a:pt x="0" y="47222"/>
                  </a:lnTo>
                  <a:lnTo>
                    <a:pt x="323" y="43935"/>
                  </a:lnTo>
                  <a:lnTo>
                    <a:pt x="971" y="40680"/>
                  </a:lnTo>
                  <a:lnTo>
                    <a:pt x="1618" y="37426"/>
                  </a:lnTo>
                  <a:lnTo>
                    <a:pt x="2576" y="34265"/>
                  </a:lnTo>
                  <a:lnTo>
                    <a:pt x="3846" y="31199"/>
                  </a:lnTo>
                  <a:lnTo>
                    <a:pt x="5116" y="28133"/>
                  </a:lnTo>
                  <a:lnTo>
                    <a:pt x="6673" y="25221"/>
                  </a:lnTo>
                  <a:lnTo>
                    <a:pt x="8516" y="22461"/>
                  </a:lnTo>
                  <a:lnTo>
                    <a:pt x="10360" y="19702"/>
                  </a:lnTo>
                  <a:lnTo>
                    <a:pt x="12455" y="17149"/>
                  </a:lnTo>
                  <a:lnTo>
                    <a:pt x="14802" y="14803"/>
                  </a:lnTo>
                  <a:lnTo>
                    <a:pt x="17148" y="12456"/>
                  </a:lnTo>
                  <a:lnTo>
                    <a:pt x="19701" y="10361"/>
                  </a:lnTo>
                  <a:lnTo>
                    <a:pt x="22460" y="8517"/>
                  </a:lnTo>
                  <a:lnTo>
                    <a:pt x="25219" y="6674"/>
                  </a:lnTo>
                  <a:lnTo>
                    <a:pt x="28132" y="5117"/>
                  </a:lnTo>
                  <a:lnTo>
                    <a:pt x="31199" y="3847"/>
                  </a:lnTo>
                  <a:lnTo>
                    <a:pt x="34265" y="2577"/>
                  </a:lnTo>
                  <a:lnTo>
                    <a:pt x="37425" y="1618"/>
                  </a:lnTo>
                  <a:lnTo>
                    <a:pt x="40680" y="971"/>
                  </a:lnTo>
                  <a:lnTo>
                    <a:pt x="43934" y="323"/>
                  </a:lnTo>
                  <a:lnTo>
                    <a:pt x="47221" y="0"/>
                  </a:lnTo>
                  <a:lnTo>
                    <a:pt x="50540" y="0"/>
                  </a:lnTo>
                  <a:lnTo>
                    <a:pt x="170001" y="0"/>
                  </a:lnTo>
                  <a:lnTo>
                    <a:pt x="173321" y="0"/>
                  </a:lnTo>
                  <a:lnTo>
                    <a:pt x="176607" y="323"/>
                  </a:lnTo>
                  <a:lnTo>
                    <a:pt x="179861" y="971"/>
                  </a:lnTo>
                  <a:lnTo>
                    <a:pt x="183116" y="1618"/>
                  </a:lnTo>
                  <a:lnTo>
                    <a:pt x="186275" y="2577"/>
                  </a:lnTo>
                  <a:lnTo>
                    <a:pt x="189341" y="3847"/>
                  </a:lnTo>
                  <a:lnTo>
                    <a:pt x="192407" y="5117"/>
                  </a:lnTo>
                  <a:lnTo>
                    <a:pt x="195320" y="6674"/>
                  </a:lnTo>
                  <a:lnTo>
                    <a:pt x="198080" y="8517"/>
                  </a:lnTo>
                  <a:lnTo>
                    <a:pt x="200839" y="10361"/>
                  </a:lnTo>
                  <a:lnTo>
                    <a:pt x="220218" y="43935"/>
                  </a:lnTo>
                  <a:lnTo>
                    <a:pt x="220542" y="50540"/>
                  </a:lnTo>
                  <a:lnTo>
                    <a:pt x="220542" y="280275"/>
                  </a:lnTo>
                  <a:lnTo>
                    <a:pt x="212023" y="308354"/>
                  </a:lnTo>
                  <a:lnTo>
                    <a:pt x="210179" y="311113"/>
                  </a:lnTo>
                  <a:lnTo>
                    <a:pt x="179861" y="329844"/>
                  </a:lnTo>
                  <a:lnTo>
                    <a:pt x="176607" y="330492"/>
                  </a:lnTo>
                  <a:lnTo>
                    <a:pt x="173321" y="330816"/>
                  </a:lnTo>
                  <a:lnTo>
                    <a:pt x="170001" y="330816"/>
                  </a:lnTo>
                  <a:lnTo>
                    <a:pt x="50540" y="330816"/>
                  </a:lnTo>
                  <a:lnTo>
                    <a:pt x="47222" y="330816"/>
                  </a:lnTo>
                  <a:lnTo>
                    <a:pt x="43935" y="330492"/>
                  </a:lnTo>
                  <a:lnTo>
                    <a:pt x="40680" y="329844"/>
                  </a:lnTo>
                  <a:lnTo>
                    <a:pt x="37426" y="329197"/>
                  </a:lnTo>
                  <a:lnTo>
                    <a:pt x="34265" y="328238"/>
                  </a:lnTo>
                  <a:lnTo>
                    <a:pt x="31200" y="326968"/>
                  </a:lnTo>
                  <a:lnTo>
                    <a:pt x="28133" y="325698"/>
                  </a:lnTo>
                  <a:lnTo>
                    <a:pt x="14803" y="316012"/>
                  </a:lnTo>
                  <a:lnTo>
                    <a:pt x="12456" y="313666"/>
                  </a:lnTo>
                  <a:lnTo>
                    <a:pt x="3847" y="299616"/>
                  </a:lnTo>
                  <a:lnTo>
                    <a:pt x="2577" y="296550"/>
                  </a:lnTo>
                  <a:lnTo>
                    <a:pt x="1619"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54" name="object 54"/>
            <p:cNvSpPr/>
            <p:nvPr/>
          </p:nvSpPr>
          <p:spPr>
            <a:xfrm>
              <a:off x="13484612" y="7619832"/>
              <a:ext cx="220979" cy="330835"/>
            </a:xfrm>
            <a:custGeom>
              <a:avLst/>
              <a:gdLst/>
              <a:ahLst/>
              <a:cxnLst/>
              <a:rect l="l" t="t" r="r" b="b"/>
              <a:pathLst>
                <a:path w="220980" h="330834">
                  <a:moveTo>
                    <a:pt x="220542" y="50540"/>
                  </a:moveTo>
                  <a:lnTo>
                    <a:pt x="220540" y="283593"/>
                  </a:lnTo>
                  <a:lnTo>
                    <a:pt x="203392" y="318359"/>
                  </a:lnTo>
                  <a:lnTo>
                    <a:pt x="170001" y="330816"/>
                  </a:lnTo>
                  <a:lnTo>
                    <a:pt x="47221" y="330816"/>
                  </a:lnTo>
                  <a:lnTo>
                    <a:pt x="12456" y="313666"/>
                  </a:lnTo>
                  <a:lnTo>
                    <a:pt x="0" y="280275"/>
                  </a:lnTo>
                  <a:lnTo>
                    <a:pt x="0" y="47222"/>
                  </a:lnTo>
                  <a:lnTo>
                    <a:pt x="17148"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55" name="object 55"/>
            <p:cNvSpPr/>
            <p:nvPr/>
          </p:nvSpPr>
          <p:spPr>
            <a:xfrm>
              <a:off x="13484612" y="7619832"/>
              <a:ext cx="220979" cy="330835"/>
            </a:xfrm>
            <a:custGeom>
              <a:avLst/>
              <a:gdLst/>
              <a:ahLst/>
              <a:cxnLst/>
              <a:rect l="l" t="t" r="r" b="b"/>
              <a:pathLst>
                <a:path w="220980" h="330834">
                  <a:moveTo>
                    <a:pt x="0" y="280275"/>
                  </a:moveTo>
                  <a:lnTo>
                    <a:pt x="0" y="50540"/>
                  </a:lnTo>
                  <a:lnTo>
                    <a:pt x="0" y="47222"/>
                  </a:lnTo>
                  <a:lnTo>
                    <a:pt x="324" y="43935"/>
                  </a:lnTo>
                  <a:lnTo>
                    <a:pt x="971" y="40680"/>
                  </a:lnTo>
                  <a:lnTo>
                    <a:pt x="1617" y="37426"/>
                  </a:lnTo>
                  <a:lnTo>
                    <a:pt x="2576" y="34265"/>
                  </a:lnTo>
                  <a:lnTo>
                    <a:pt x="3845" y="31199"/>
                  </a:lnTo>
                  <a:lnTo>
                    <a:pt x="5114" y="28133"/>
                  </a:lnTo>
                  <a:lnTo>
                    <a:pt x="6671" y="25221"/>
                  </a:lnTo>
                  <a:lnTo>
                    <a:pt x="8516" y="22461"/>
                  </a:lnTo>
                  <a:lnTo>
                    <a:pt x="10360" y="19702"/>
                  </a:lnTo>
                  <a:lnTo>
                    <a:pt x="12456" y="17149"/>
                  </a:lnTo>
                  <a:lnTo>
                    <a:pt x="14802" y="14803"/>
                  </a:lnTo>
                  <a:lnTo>
                    <a:pt x="17148" y="12456"/>
                  </a:lnTo>
                  <a:lnTo>
                    <a:pt x="19701" y="10361"/>
                  </a:lnTo>
                  <a:lnTo>
                    <a:pt x="22461" y="8517"/>
                  </a:lnTo>
                  <a:lnTo>
                    <a:pt x="25218" y="6674"/>
                  </a:lnTo>
                  <a:lnTo>
                    <a:pt x="28131" y="5117"/>
                  </a:lnTo>
                  <a:lnTo>
                    <a:pt x="31198" y="3847"/>
                  </a:lnTo>
                  <a:lnTo>
                    <a:pt x="34264" y="2577"/>
                  </a:lnTo>
                  <a:lnTo>
                    <a:pt x="37424" y="1618"/>
                  </a:lnTo>
                  <a:lnTo>
                    <a:pt x="40679" y="971"/>
                  </a:lnTo>
                  <a:lnTo>
                    <a:pt x="43934" y="323"/>
                  </a:lnTo>
                  <a:lnTo>
                    <a:pt x="47221" y="0"/>
                  </a:lnTo>
                  <a:lnTo>
                    <a:pt x="50540" y="0"/>
                  </a:lnTo>
                  <a:lnTo>
                    <a:pt x="170001" y="0"/>
                  </a:lnTo>
                  <a:lnTo>
                    <a:pt x="173319" y="0"/>
                  </a:lnTo>
                  <a:lnTo>
                    <a:pt x="176605" y="323"/>
                  </a:lnTo>
                  <a:lnTo>
                    <a:pt x="179860" y="971"/>
                  </a:lnTo>
                  <a:lnTo>
                    <a:pt x="183114" y="1618"/>
                  </a:lnTo>
                  <a:lnTo>
                    <a:pt x="186275" y="2577"/>
                  </a:lnTo>
                  <a:lnTo>
                    <a:pt x="189341" y="3847"/>
                  </a:lnTo>
                  <a:lnTo>
                    <a:pt x="192407" y="5117"/>
                  </a:lnTo>
                  <a:lnTo>
                    <a:pt x="195320" y="6674"/>
                  </a:lnTo>
                  <a:lnTo>
                    <a:pt x="198079" y="8517"/>
                  </a:lnTo>
                  <a:lnTo>
                    <a:pt x="200839" y="10361"/>
                  </a:lnTo>
                  <a:lnTo>
                    <a:pt x="203392" y="12456"/>
                  </a:lnTo>
                  <a:lnTo>
                    <a:pt x="205738" y="14803"/>
                  </a:lnTo>
                  <a:lnTo>
                    <a:pt x="208084" y="17149"/>
                  </a:lnTo>
                  <a:lnTo>
                    <a:pt x="216693" y="31199"/>
                  </a:lnTo>
                  <a:lnTo>
                    <a:pt x="217962" y="34265"/>
                  </a:lnTo>
                  <a:lnTo>
                    <a:pt x="220542" y="50540"/>
                  </a:lnTo>
                  <a:lnTo>
                    <a:pt x="220542" y="280275"/>
                  </a:lnTo>
                  <a:lnTo>
                    <a:pt x="216693" y="299616"/>
                  </a:lnTo>
                  <a:lnTo>
                    <a:pt x="215423" y="302682"/>
                  </a:lnTo>
                  <a:lnTo>
                    <a:pt x="205738" y="316012"/>
                  </a:lnTo>
                  <a:lnTo>
                    <a:pt x="203392" y="318359"/>
                  </a:lnTo>
                  <a:lnTo>
                    <a:pt x="173319" y="330816"/>
                  </a:lnTo>
                  <a:lnTo>
                    <a:pt x="170001" y="330816"/>
                  </a:lnTo>
                  <a:lnTo>
                    <a:pt x="50540" y="330816"/>
                  </a:lnTo>
                  <a:lnTo>
                    <a:pt x="47221" y="330816"/>
                  </a:lnTo>
                  <a:lnTo>
                    <a:pt x="43934" y="330492"/>
                  </a:lnTo>
                  <a:lnTo>
                    <a:pt x="40679" y="329844"/>
                  </a:lnTo>
                  <a:lnTo>
                    <a:pt x="37424" y="329197"/>
                  </a:lnTo>
                  <a:lnTo>
                    <a:pt x="34265" y="328238"/>
                  </a:lnTo>
                  <a:lnTo>
                    <a:pt x="31199" y="326968"/>
                  </a:lnTo>
                  <a:lnTo>
                    <a:pt x="28133" y="325698"/>
                  </a:lnTo>
                  <a:lnTo>
                    <a:pt x="25220" y="324142"/>
                  </a:lnTo>
                  <a:lnTo>
                    <a:pt x="22461" y="322298"/>
                  </a:lnTo>
                  <a:lnTo>
                    <a:pt x="19701" y="320454"/>
                  </a:lnTo>
                  <a:lnTo>
                    <a:pt x="17148" y="318359"/>
                  </a:lnTo>
                  <a:lnTo>
                    <a:pt x="14802" y="316012"/>
                  </a:lnTo>
                  <a:lnTo>
                    <a:pt x="12456" y="313666"/>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56" name="object 56"/>
            <p:cNvSpPr/>
            <p:nvPr/>
          </p:nvSpPr>
          <p:spPr>
            <a:xfrm>
              <a:off x="13836482" y="7619832"/>
              <a:ext cx="220979" cy="330835"/>
            </a:xfrm>
            <a:custGeom>
              <a:avLst/>
              <a:gdLst/>
              <a:ahLst/>
              <a:cxnLst/>
              <a:rect l="l" t="t" r="r" b="b"/>
              <a:pathLst>
                <a:path w="220980" h="330834">
                  <a:moveTo>
                    <a:pt x="220542" y="50540"/>
                  </a:moveTo>
                  <a:lnTo>
                    <a:pt x="220542" y="283593"/>
                  </a:lnTo>
                  <a:lnTo>
                    <a:pt x="218922" y="293390"/>
                  </a:lnTo>
                  <a:lnTo>
                    <a:pt x="195319" y="324142"/>
                  </a:lnTo>
                  <a:lnTo>
                    <a:pt x="170001" y="330816"/>
                  </a:lnTo>
                  <a:lnTo>
                    <a:pt x="47221" y="330816"/>
                  </a:lnTo>
                  <a:lnTo>
                    <a:pt x="12456" y="313666"/>
                  </a:lnTo>
                  <a:lnTo>
                    <a:pt x="0" y="280275"/>
                  </a:lnTo>
                  <a:lnTo>
                    <a:pt x="0" y="47222"/>
                  </a:lnTo>
                  <a:lnTo>
                    <a:pt x="17149"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57" name="object 57"/>
            <p:cNvSpPr/>
            <p:nvPr/>
          </p:nvSpPr>
          <p:spPr>
            <a:xfrm>
              <a:off x="13836482" y="7619832"/>
              <a:ext cx="220979" cy="330835"/>
            </a:xfrm>
            <a:custGeom>
              <a:avLst/>
              <a:gdLst/>
              <a:ahLst/>
              <a:cxnLst/>
              <a:rect l="l" t="t" r="r" b="b"/>
              <a:pathLst>
                <a:path w="220980" h="330834">
                  <a:moveTo>
                    <a:pt x="0" y="280275"/>
                  </a:moveTo>
                  <a:lnTo>
                    <a:pt x="0" y="50540"/>
                  </a:lnTo>
                  <a:lnTo>
                    <a:pt x="0" y="47222"/>
                  </a:lnTo>
                  <a:lnTo>
                    <a:pt x="323" y="43935"/>
                  </a:lnTo>
                  <a:lnTo>
                    <a:pt x="19700" y="10361"/>
                  </a:lnTo>
                  <a:lnTo>
                    <a:pt x="22460" y="8517"/>
                  </a:lnTo>
                  <a:lnTo>
                    <a:pt x="25219" y="6674"/>
                  </a:lnTo>
                  <a:lnTo>
                    <a:pt x="28132" y="5117"/>
                  </a:lnTo>
                  <a:lnTo>
                    <a:pt x="31198" y="3847"/>
                  </a:lnTo>
                  <a:lnTo>
                    <a:pt x="34264" y="2577"/>
                  </a:lnTo>
                  <a:lnTo>
                    <a:pt x="37425" y="1618"/>
                  </a:lnTo>
                  <a:lnTo>
                    <a:pt x="40679" y="971"/>
                  </a:lnTo>
                  <a:lnTo>
                    <a:pt x="43934" y="323"/>
                  </a:lnTo>
                  <a:lnTo>
                    <a:pt x="47221" y="0"/>
                  </a:lnTo>
                  <a:lnTo>
                    <a:pt x="50540" y="0"/>
                  </a:lnTo>
                  <a:lnTo>
                    <a:pt x="170001" y="0"/>
                  </a:lnTo>
                  <a:lnTo>
                    <a:pt x="173319" y="0"/>
                  </a:lnTo>
                  <a:lnTo>
                    <a:pt x="176606" y="323"/>
                  </a:lnTo>
                  <a:lnTo>
                    <a:pt x="179861" y="971"/>
                  </a:lnTo>
                  <a:lnTo>
                    <a:pt x="183116" y="1618"/>
                  </a:lnTo>
                  <a:lnTo>
                    <a:pt x="186275" y="2577"/>
                  </a:lnTo>
                  <a:lnTo>
                    <a:pt x="189341" y="3847"/>
                  </a:lnTo>
                  <a:lnTo>
                    <a:pt x="192407" y="5117"/>
                  </a:lnTo>
                  <a:lnTo>
                    <a:pt x="195319" y="6674"/>
                  </a:lnTo>
                  <a:lnTo>
                    <a:pt x="198078" y="8517"/>
                  </a:lnTo>
                  <a:lnTo>
                    <a:pt x="200838" y="10361"/>
                  </a:lnTo>
                  <a:lnTo>
                    <a:pt x="216693" y="31199"/>
                  </a:lnTo>
                  <a:lnTo>
                    <a:pt x="217963" y="34265"/>
                  </a:lnTo>
                  <a:lnTo>
                    <a:pt x="218922" y="37426"/>
                  </a:lnTo>
                  <a:lnTo>
                    <a:pt x="219569" y="40680"/>
                  </a:lnTo>
                  <a:lnTo>
                    <a:pt x="220218" y="43935"/>
                  </a:lnTo>
                  <a:lnTo>
                    <a:pt x="220542" y="47222"/>
                  </a:lnTo>
                  <a:lnTo>
                    <a:pt x="220542" y="50540"/>
                  </a:lnTo>
                  <a:lnTo>
                    <a:pt x="220542" y="280275"/>
                  </a:lnTo>
                  <a:lnTo>
                    <a:pt x="220542" y="283593"/>
                  </a:lnTo>
                  <a:lnTo>
                    <a:pt x="220218" y="286880"/>
                  </a:lnTo>
                  <a:lnTo>
                    <a:pt x="219569" y="290135"/>
                  </a:lnTo>
                  <a:lnTo>
                    <a:pt x="218922" y="293390"/>
                  </a:lnTo>
                  <a:lnTo>
                    <a:pt x="217963" y="296550"/>
                  </a:lnTo>
                  <a:lnTo>
                    <a:pt x="216692" y="299616"/>
                  </a:lnTo>
                  <a:lnTo>
                    <a:pt x="215423" y="302682"/>
                  </a:lnTo>
                  <a:lnTo>
                    <a:pt x="213867" y="305594"/>
                  </a:lnTo>
                  <a:lnTo>
                    <a:pt x="212023" y="308354"/>
                  </a:lnTo>
                  <a:lnTo>
                    <a:pt x="210180" y="311113"/>
                  </a:lnTo>
                  <a:lnTo>
                    <a:pt x="189341" y="326968"/>
                  </a:lnTo>
                  <a:lnTo>
                    <a:pt x="186275" y="328238"/>
                  </a:lnTo>
                  <a:lnTo>
                    <a:pt x="183116" y="329197"/>
                  </a:lnTo>
                  <a:lnTo>
                    <a:pt x="179861" y="329844"/>
                  </a:lnTo>
                  <a:lnTo>
                    <a:pt x="176606" y="330492"/>
                  </a:lnTo>
                  <a:lnTo>
                    <a:pt x="173319" y="330816"/>
                  </a:lnTo>
                  <a:lnTo>
                    <a:pt x="170001" y="330816"/>
                  </a:lnTo>
                  <a:lnTo>
                    <a:pt x="50540" y="330816"/>
                  </a:lnTo>
                  <a:lnTo>
                    <a:pt x="47221" y="330816"/>
                  </a:lnTo>
                  <a:lnTo>
                    <a:pt x="43934" y="330492"/>
                  </a:lnTo>
                  <a:lnTo>
                    <a:pt x="40679" y="329844"/>
                  </a:lnTo>
                  <a:lnTo>
                    <a:pt x="37425" y="329197"/>
                  </a:lnTo>
                  <a:lnTo>
                    <a:pt x="34265" y="328238"/>
                  </a:lnTo>
                  <a:lnTo>
                    <a:pt x="31199" y="326968"/>
                  </a:lnTo>
                  <a:lnTo>
                    <a:pt x="28133" y="325698"/>
                  </a:lnTo>
                  <a:lnTo>
                    <a:pt x="3846"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58" name="object 58"/>
            <p:cNvSpPr/>
            <p:nvPr/>
          </p:nvSpPr>
          <p:spPr>
            <a:xfrm>
              <a:off x="14188170" y="7619832"/>
              <a:ext cx="220979" cy="330835"/>
            </a:xfrm>
            <a:custGeom>
              <a:avLst/>
              <a:gdLst/>
              <a:ahLst/>
              <a:cxnLst/>
              <a:rect l="l" t="t" r="r" b="b"/>
              <a:pathLst>
                <a:path w="220980" h="330834">
                  <a:moveTo>
                    <a:pt x="220542" y="50540"/>
                  </a:moveTo>
                  <a:lnTo>
                    <a:pt x="220540" y="283593"/>
                  </a:lnTo>
                  <a:lnTo>
                    <a:pt x="203392" y="318359"/>
                  </a:lnTo>
                  <a:lnTo>
                    <a:pt x="170001" y="330816"/>
                  </a:lnTo>
                  <a:lnTo>
                    <a:pt x="47221" y="330815"/>
                  </a:lnTo>
                  <a:lnTo>
                    <a:pt x="12456" y="313666"/>
                  </a:lnTo>
                  <a:lnTo>
                    <a:pt x="0" y="280275"/>
                  </a:lnTo>
                  <a:lnTo>
                    <a:pt x="1" y="47222"/>
                  </a:lnTo>
                  <a:lnTo>
                    <a:pt x="17150"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59" name="object 59"/>
            <p:cNvSpPr/>
            <p:nvPr/>
          </p:nvSpPr>
          <p:spPr>
            <a:xfrm>
              <a:off x="14188170" y="7619832"/>
              <a:ext cx="220979" cy="330835"/>
            </a:xfrm>
            <a:custGeom>
              <a:avLst/>
              <a:gdLst/>
              <a:ahLst/>
              <a:cxnLst/>
              <a:rect l="l" t="t" r="r" b="b"/>
              <a:pathLst>
                <a:path w="220980" h="330834">
                  <a:moveTo>
                    <a:pt x="0" y="280275"/>
                  </a:moveTo>
                  <a:lnTo>
                    <a:pt x="0" y="50540"/>
                  </a:lnTo>
                  <a:lnTo>
                    <a:pt x="1" y="47222"/>
                  </a:lnTo>
                  <a:lnTo>
                    <a:pt x="325" y="43935"/>
                  </a:lnTo>
                  <a:lnTo>
                    <a:pt x="972" y="40680"/>
                  </a:lnTo>
                  <a:lnTo>
                    <a:pt x="1620" y="37425"/>
                  </a:lnTo>
                  <a:lnTo>
                    <a:pt x="8518" y="22461"/>
                  </a:lnTo>
                  <a:lnTo>
                    <a:pt x="10361" y="19702"/>
                  </a:lnTo>
                  <a:lnTo>
                    <a:pt x="43935" y="323"/>
                  </a:lnTo>
                  <a:lnTo>
                    <a:pt x="47222" y="0"/>
                  </a:lnTo>
                  <a:lnTo>
                    <a:pt x="50540" y="0"/>
                  </a:lnTo>
                  <a:lnTo>
                    <a:pt x="170001" y="0"/>
                  </a:lnTo>
                  <a:lnTo>
                    <a:pt x="173319" y="0"/>
                  </a:lnTo>
                  <a:lnTo>
                    <a:pt x="176605" y="323"/>
                  </a:lnTo>
                  <a:lnTo>
                    <a:pt x="179860" y="971"/>
                  </a:lnTo>
                  <a:lnTo>
                    <a:pt x="183115" y="1618"/>
                  </a:lnTo>
                  <a:lnTo>
                    <a:pt x="186276" y="2577"/>
                  </a:lnTo>
                  <a:lnTo>
                    <a:pt x="189342" y="3847"/>
                  </a:lnTo>
                  <a:lnTo>
                    <a:pt x="192408" y="5117"/>
                  </a:lnTo>
                  <a:lnTo>
                    <a:pt x="217962" y="34265"/>
                  </a:lnTo>
                  <a:lnTo>
                    <a:pt x="220542" y="50540"/>
                  </a:lnTo>
                  <a:lnTo>
                    <a:pt x="220542" y="280275"/>
                  </a:lnTo>
                  <a:lnTo>
                    <a:pt x="205738" y="316012"/>
                  </a:lnTo>
                  <a:lnTo>
                    <a:pt x="179860" y="329844"/>
                  </a:lnTo>
                  <a:lnTo>
                    <a:pt x="176605" y="330492"/>
                  </a:lnTo>
                  <a:lnTo>
                    <a:pt x="173319" y="330816"/>
                  </a:lnTo>
                  <a:lnTo>
                    <a:pt x="170001" y="330816"/>
                  </a:lnTo>
                  <a:lnTo>
                    <a:pt x="50540" y="330816"/>
                  </a:lnTo>
                  <a:lnTo>
                    <a:pt x="22461" y="322298"/>
                  </a:lnTo>
                  <a:lnTo>
                    <a:pt x="19701" y="320454"/>
                  </a:lnTo>
                  <a:lnTo>
                    <a:pt x="17149" y="318359"/>
                  </a:lnTo>
                  <a:lnTo>
                    <a:pt x="14802" y="316012"/>
                  </a:lnTo>
                  <a:lnTo>
                    <a:pt x="12456" y="313666"/>
                  </a:lnTo>
                  <a:lnTo>
                    <a:pt x="10361" y="311113"/>
                  </a:lnTo>
                  <a:lnTo>
                    <a:pt x="8518" y="308353"/>
                  </a:lnTo>
                  <a:lnTo>
                    <a:pt x="6674" y="305594"/>
                  </a:lnTo>
                  <a:lnTo>
                    <a:pt x="972" y="290135"/>
                  </a:lnTo>
                  <a:lnTo>
                    <a:pt x="325" y="286880"/>
                  </a:lnTo>
                  <a:lnTo>
                    <a:pt x="1"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60" name="object 60"/>
            <p:cNvSpPr/>
            <p:nvPr/>
          </p:nvSpPr>
          <p:spPr>
            <a:xfrm>
              <a:off x="14540040" y="7619832"/>
              <a:ext cx="220979" cy="330835"/>
            </a:xfrm>
            <a:custGeom>
              <a:avLst/>
              <a:gdLst/>
              <a:ahLst/>
              <a:cxnLst/>
              <a:rect l="l" t="t" r="r" b="b"/>
              <a:pathLst>
                <a:path w="220980" h="330834">
                  <a:moveTo>
                    <a:pt x="220542" y="50540"/>
                  </a:moveTo>
                  <a:lnTo>
                    <a:pt x="220540" y="283593"/>
                  </a:lnTo>
                  <a:lnTo>
                    <a:pt x="203392" y="318359"/>
                  </a:lnTo>
                  <a:lnTo>
                    <a:pt x="170001" y="330816"/>
                  </a:lnTo>
                  <a:lnTo>
                    <a:pt x="47221" y="330816"/>
                  </a:lnTo>
                  <a:lnTo>
                    <a:pt x="12457" y="313666"/>
                  </a:lnTo>
                  <a:lnTo>
                    <a:pt x="0" y="280275"/>
                  </a:lnTo>
                  <a:lnTo>
                    <a:pt x="0" y="47222"/>
                  </a:lnTo>
                  <a:lnTo>
                    <a:pt x="17148" y="12456"/>
                  </a:lnTo>
                  <a:lnTo>
                    <a:pt x="50540" y="0"/>
                  </a:lnTo>
                  <a:lnTo>
                    <a:pt x="173318" y="0"/>
                  </a:lnTo>
                  <a:lnTo>
                    <a:pt x="208083"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61" name="object 61"/>
            <p:cNvSpPr/>
            <p:nvPr/>
          </p:nvSpPr>
          <p:spPr>
            <a:xfrm>
              <a:off x="14540040" y="7619832"/>
              <a:ext cx="220979" cy="330835"/>
            </a:xfrm>
            <a:custGeom>
              <a:avLst/>
              <a:gdLst/>
              <a:ahLst/>
              <a:cxnLst/>
              <a:rect l="l" t="t" r="r" b="b"/>
              <a:pathLst>
                <a:path w="220980" h="330834">
                  <a:moveTo>
                    <a:pt x="0" y="280275"/>
                  </a:moveTo>
                  <a:lnTo>
                    <a:pt x="0" y="50540"/>
                  </a:lnTo>
                  <a:lnTo>
                    <a:pt x="0" y="47222"/>
                  </a:lnTo>
                  <a:lnTo>
                    <a:pt x="323" y="43935"/>
                  </a:lnTo>
                  <a:lnTo>
                    <a:pt x="14802" y="14803"/>
                  </a:lnTo>
                  <a:lnTo>
                    <a:pt x="17148" y="12456"/>
                  </a:lnTo>
                  <a:lnTo>
                    <a:pt x="31198" y="3847"/>
                  </a:lnTo>
                  <a:lnTo>
                    <a:pt x="34264" y="2577"/>
                  </a:lnTo>
                  <a:lnTo>
                    <a:pt x="37424" y="1618"/>
                  </a:lnTo>
                  <a:lnTo>
                    <a:pt x="40679" y="971"/>
                  </a:lnTo>
                  <a:lnTo>
                    <a:pt x="43934" y="323"/>
                  </a:lnTo>
                  <a:lnTo>
                    <a:pt x="47221" y="0"/>
                  </a:lnTo>
                  <a:lnTo>
                    <a:pt x="50540" y="0"/>
                  </a:lnTo>
                  <a:lnTo>
                    <a:pt x="170001" y="0"/>
                  </a:lnTo>
                  <a:lnTo>
                    <a:pt x="173318" y="0"/>
                  </a:lnTo>
                  <a:lnTo>
                    <a:pt x="176605" y="323"/>
                  </a:lnTo>
                  <a:lnTo>
                    <a:pt x="179860" y="971"/>
                  </a:lnTo>
                  <a:lnTo>
                    <a:pt x="183114" y="1618"/>
                  </a:lnTo>
                  <a:lnTo>
                    <a:pt x="186275" y="2577"/>
                  </a:lnTo>
                  <a:lnTo>
                    <a:pt x="189341" y="3847"/>
                  </a:lnTo>
                  <a:lnTo>
                    <a:pt x="192407" y="5117"/>
                  </a:lnTo>
                  <a:lnTo>
                    <a:pt x="195318" y="6674"/>
                  </a:lnTo>
                  <a:lnTo>
                    <a:pt x="198077" y="8517"/>
                  </a:lnTo>
                  <a:lnTo>
                    <a:pt x="200836" y="10361"/>
                  </a:lnTo>
                  <a:lnTo>
                    <a:pt x="216693" y="31199"/>
                  </a:lnTo>
                  <a:lnTo>
                    <a:pt x="217963" y="34265"/>
                  </a:lnTo>
                  <a:lnTo>
                    <a:pt x="220542" y="50540"/>
                  </a:lnTo>
                  <a:lnTo>
                    <a:pt x="220542" y="280275"/>
                  </a:lnTo>
                  <a:lnTo>
                    <a:pt x="216693" y="299616"/>
                  </a:lnTo>
                  <a:lnTo>
                    <a:pt x="215423" y="302682"/>
                  </a:lnTo>
                  <a:lnTo>
                    <a:pt x="213867" y="305594"/>
                  </a:lnTo>
                  <a:lnTo>
                    <a:pt x="212023" y="308354"/>
                  </a:lnTo>
                  <a:lnTo>
                    <a:pt x="210180" y="311113"/>
                  </a:lnTo>
                  <a:lnTo>
                    <a:pt x="208084" y="313666"/>
                  </a:lnTo>
                  <a:lnTo>
                    <a:pt x="205738" y="316012"/>
                  </a:lnTo>
                  <a:lnTo>
                    <a:pt x="203392" y="318359"/>
                  </a:lnTo>
                  <a:lnTo>
                    <a:pt x="173318" y="330816"/>
                  </a:lnTo>
                  <a:lnTo>
                    <a:pt x="170001" y="330816"/>
                  </a:lnTo>
                  <a:lnTo>
                    <a:pt x="50540" y="330816"/>
                  </a:lnTo>
                  <a:lnTo>
                    <a:pt x="47221" y="330816"/>
                  </a:lnTo>
                  <a:lnTo>
                    <a:pt x="43934" y="330492"/>
                  </a:lnTo>
                  <a:lnTo>
                    <a:pt x="40679" y="329844"/>
                  </a:lnTo>
                  <a:lnTo>
                    <a:pt x="37424" y="329197"/>
                  </a:lnTo>
                  <a:lnTo>
                    <a:pt x="34265" y="328238"/>
                  </a:lnTo>
                  <a:lnTo>
                    <a:pt x="31200" y="326968"/>
                  </a:lnTo>
                  <a:lnTo>
                    <a:pt x="28134" y="325698"/>
                  </a:lnTo>
                  <a:lnTo>
                    <a:pt x="25222" y="324142"/>
                  </a:lnTo>
                  <a:lnTo>
                    <a:pt x="22462" y="322298"/>
                  </a:lnTo>
                  <a:lnTo>
                    <a:pt x="19702" y="320454"/>
                  </a:lnTo>
                  <a:lnTo>
                    <a:pt x="17149" y="318359"/>
                  </a:lnTo>
                  <a:lnTo>
                    <a:pt x="14803" y="316012"/>
                  </a:lnTo>
                  <a:lnTo>
                    <a:pt x="12457" y="313666"/>
                  </a:lnTo>
                  <a:lnTo>
                    <a:pt x="3847"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62" name="object 62"/>
            <p:cNvSpPr/>
            <p:nvPr/>
          </p:nvSpPr>
          <p:spPr>
            <a:xfrm>
              <a:off x="14891909" y="7619832"/>
              <a:ext cx="220979" cy="330835"/>
            </a:xfrm>
            <a:custGeom>
              <a:avLst/>
              <a:gdLst/>
              <a:ahLst/>
              <a:cxnLst/>
              <a:rect l="l" t="t" r="r" b="b"/>
              <a:pathLst>
                <a:path w="220980" h="330834">
                  <a:moveTo>
                    <a:pt x="220542" y="50540"/>
                  </a:moveTo>
                  <a:lnTo>
                    <a:pt x="220541" y="283593"/>
                  </a:lnTo>
                  <a:lnTo>
                    <a:pt x="203392" y="318359"/>
                  </a:lnTo>
                  <a:lnTo>
                    <a:pt x="170001" y="330816"/>
                  </a:lnTo>
                  <a:lnTo>
                    <a:pt x="47221" y="330816"/>
                  </a:lnTo>
                  <a:lnTo>
                    <a:pt x="12457" y="313666"/>
                  </a:lnTo>
                  <a:lnTo>
                    <a:pt x="0" y="280275"/>
                  </a:lnTo>
                  <a:lnTo>
                    <a:pt x="0" y="47222"/>
                  </a:lnTo>
                  <a:lnTo>
                    <a:pt x="17149"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63" name="object 63"/>
            <p:cNvSpPr/>
            <p:nvPr/>
          </p:nvSpPr>
          <p:spPr>
            <a:xfrm>
              <a:off x="14891909" y="7619832"/>
              <a:ext cx="220979" cy="330835"/>
            </a:xfrm>
            <a:custGeom>
              <a:avLst/>
              <a:gdLst/>
              <a:ahLst/>
              <a:cxnLst/>
              <a:rect l="l" t="t" r="r" b="b"/>
              <a:pathLst>
                <a:path w="220980" h="330834">
                  <a:moveTo>
                    <a:pt x="0" y="280275"/>
                  </a:moveTo>
                  <a:lnTo>
                    <a:pt x="0" y="50540"/>
                  </a:lnTo>
                  <a:lnTo>
                    <a:pt x="0" y="47222"/>
                  </a:lnTo>
                  <a:lnTo>
                    <a:pt x="323" y="43935"/>
                  </a:lnTo>
                  <a:lnTo>
                    <a:pt x="970" y="40680"/>
                  </a:lnTo>
                  <a:lnTo>
                    <a:pt x="1617" y="37426"/>
                  </a:lnTo>
                  <a:lnTo>
                    <a:pt x="2576" y="34265"/>
                  </a:lnTo>
                  <a:lnTo>
                    <a:pt x="3846" y="31199"/>
                  </a:lnTo>
                  <a:lnTo>
                    <a:pt x="5115" y="28133"/>
                  </a:lnTo>
                  <a:lnTo>
                    <a:pt x="6672" y="25221"/>
                  </a:lnTo>
                  <a:lnTo>
                    <a:pt x="8516" y="22461"/>
                  </a:lnTo>
                  <a:lnTo>
                    <a:pt x="10359" y="19702"/>
                  </a:lnTo>
                  <a:lnTo>
                    <a:pt x="12454" y="17149"/>
                  </a:lnTo>
                  <a:lnTo>
                    <a:pt x="14802" y="14803"/>
                  </a:lnTo>
                  <a:lnTo>
                    <a:pt x="17149" y="12456"/>
                  </a:lnTo>
                  <a:lnTo>
                    <a:pt x="19700" y="10361"/>
                  </a:lnTo>
                  <a:lnTo>
                    <a:pt x="22460" y="8517"/>
                  </a:lnTo>
                  <a:lnTo>
                    <a:pt x="25219" y="6674"/>
                  </a:lnTo>
                  <a:lnTo>
                    <a:pt x="28133" y="5117"/>
                  </a:lnTo>
                  <a:lnTo>
                    <a:pt x="31199" y="3847"/>
                  </a:lnTo>
                  <a:lnTo>
                    <a:pt x="34265" y="2577"/>
                  </a:lnTo>
                  <a:lnTo>
                    <a:pt x="37426" y="1618"/>
                  </a:lnTo>
                  <a:lnTo>
                    <a:pt x="40681" y="971"/>
                  </a:lnTo>
                  <a:lnTo>
                    <a:pt x="43935" y="323"/>
                  </a:lnTo>
                  <a:lnTo>
                    <a:pt x="47221" y="0"/>
                  </a:lnTo>
                  <a:lnTo>
                    <a:pt x="50540" y="0"/>
                  </a:lnTo>
                  <a:lnTo>
                    <a:pt x="170001" y="0"/>
                  </a:lnTo>
                  <a:lnTo>
                    <a:pt x="173319" y="0"/>
                  </a:lnTo>
                  <a:lnTo>
                    <a:pt x="176606" y="323"/>
                  </a:lnTo>
                  <a:lnTo>
                    <a:pt x="179861" y="971"/>
                  </a:lnTo>
                  <a:lnTo>
                    <a:pt x="183115" y="1618"/>
                  </a:lnTo>
                  <a:lnTo>
                    <a:pt x="186275" y="2577"/>
                  </a:lnTo>
                  <a:lnTo>
                    <a:pt x="189341" y="3847"/>
                  </a:lnTo>
                  <a:lnTo>
                    <a:pt x="192407" y="5117"/>
                  </a:lnTo>
                  <a:lnTo>
                    <a:pt x="195320" y="6674"/>
                  </a:lnTo>
                  <a:lnTo>
                    <a:pt x="198078" y="8517"/>
                  </a:lnTo>
                  <a:lnTo>
                    <a:pt x="200838" y="10361"/>
                  </a:lnTo>
                  <a:lnTo>
                    <a:pt x="212023" y="22461"/>
                  </a:lnTo>
                  <a:lnTo>
                    <a:pt x="213867" y="25221"/>
                  </a:lnTo>
                  <a:lnTo>
                    <a:pt x="215424" y="28133"/>
                  </a:lnTo>
                  <a:lnTo>
                    <a:pt x="216693" y="31199"/>
                  </a:lnTo>
                  <a:lnTo>
                    <a:pt x="217963" y="34265"/>
                  </a:lnTo>
                  <a:lnTo>
                    <a:pt x="220542" y="50540"/>
                  </a:lnTo>
                  <a:lnTo>
                    <a:pt x="220542" y="280275"/>
                  </a:lnTo>
                  <a:lnTo>
                    <a:pt x="220541" y="283593"/>
                  </a:lnTo>
                  <a:lnTo>
                    <a:pt x="220216" y="286880"/>
                  </a:lnTo>
                  <a:lnTo>
                    <a:pt x="219569" y="290135"/>
                  </a:lnTo>
                  <a:lnTo>
                    <a:pt x="218922" y="293390"/>
                  </a:lnTo>
                  <a:lnTo>
                    <a:pt x="217963" y="296550"/>
                  </a:lnTo>
                  <a:lnTo>
                    <a:pt x="216693" y="299616"/>
                  </a:lnTo>
                  <a:lnTo>
                    <a:pt x="215424" y="302682"/>
                  </a:lnTo>
                  <a:lnTo>
                    <a:pt x="213867" y="305594"/>
                  </a:lnTo>
                  <a:lnTo>
                    <a:pt x="212023" y="308354"/>
                  </a:lnTo>
                  <a:lnTo>
                    <a:pt x="210180" y="311113"/>
                  </a:lnTo>
                  <a:lnTo>
                    <a:pt x="208085" y="313666"/>
                  </a:lnTo>
                  <a:lnTo>
                    <a:pt x="205738" y="316012"/>
                  </a:lnTo>
                  <a:lnTo>
                    <a:pt x="203392" y="318359"/>
                  </a:lnTo>
                  <a:lnTo>
                    <a:pt x="189342" y="326968"/>
                  </a:lnTo>
                  <a:lnTo>
                    <a:pt x="186276" y="328238"/>
                  </a:lnTo>
                  <a:lnTo>
                    <a:pt x="183116" y="329197"/>
                  </a:lnTo>
                  <a:lnTo>
                    <a:pt x="179861" y="329844"/>
                  </a:lnTo>
                  <a:lnTo>
                    <a:pt x="176606" y="330492"/>
                  </a:lnTo>
                  <a:lnTo>
                    <a:pt x="173319" y="330816"/>
                  </a:lnTo>
                  <a:lnTo>
                    <a:pt x="170001" y="330816"/>
                  </a:lnTo>
                  <a:lnTo>
                    <a:pt x="50540" y="330816"/>
                  </a:lnTo>
                  <a:lnTo>
                    <a:pt x="47221" y="330816"/>
                  </a:lnTo>
                  <a:lnTo>
                    <a:pt x="43935" y="330492"/>
                  </a:lnTo>
                  <a:lnTo>
                    <a:pt x="40681" y="329844"/>
                  </a:lnTo>
                  <a:lnTo>
                    <a:pt x="37426" y="329197"/>
                  </a:lnTo>
                  <a:lnTo>
                    <a:pt x="34265" y="328238"/>
                  </a:lnTo>
                  <a:lnTo>
                    <a:pt x="31200" y="326968"/>
                  </a:lnTo>
                  <a:lnTo>
                    <a:pt x="28134" y="325698"/>
                  </a:lnTo>
                  <a:lnTo>
                    <a:pt x="3847"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64" name="object 64"/>
            <p:cNvSpPr/>
            <p:nvPr/>
          </p:nvSpPr>
          <p:spPr>
            <a:xfrm>
              <a:off x="15243780" y="7619832"/>
              <a:ext cx="220979" cy="330835"/>
            </a:xfrm>
            <a:custGeom>
              <a:avLst/>
              <a:gdLst/>
              <a:ahLst/>
              <a:cxnLst/>
              <a:rect l="l" t="t" r="r" b="b"/>
              <a:pathLst>
                <a:path w="220980" h="330834">
                  <a:moveTo>
                    <a:pt x="220542" y="50540"/>
                  </a:moveTo>
                  <a:lnTo>
                    <a:pt x="220542" y="283593"/>
                  </a:lnTo>
                  <a:lnTo>
                    <a:pt x="218921" y="293390"/>
                  </a:lnTo>
                  <a:lnTo>
                    <a:pt x="195318" y="324142"/>
                  </a:lnTo>
                  <a:lnTo>
                    <a:pt x="170001" y="330816"/>
                  </a:lnTo>
                  <a:lnTo>
                    <a:pt x="47221" y="330816"/>
                  </a:lnTo>
                  <a:lnTo>
                    <a:pt x="12457" y="313666"/>
                  </a:lnTo>
                  <a:lnTo>
                    <a:pt x="0" y="280275"/>
                  </a:lnTo>
                  <a:lnTo>
                    <a:pt x="0" y="47222"/>
                  </a:lnTo>
                  <a:lnTo>
                    <a:pt x="17149" y="12456"/>
                  </a:lnTo>
                  <a:lnTo>
                    <a:pt x="50540" y="0"/>
                  </a:lnTo>
                  <a:lnTo>
                    <a:pt x="173320"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65" name="object 65"/>
            <p:cNvSpPr/>
            <p:nvPr/>
          </p:nvSpPr>
          <p:spPr>
            <a:xfrm>
              <a:off x="15243780" y="7619832"/>
              <a:ext cx="220979" cy="330835"/>
            </a:xfrm>
            <a:custGeom>
              <a:avLst/>
              <a:gdLst/>
              <a:ahLst/>
              <a:cxnLst/>
              <a:rect l="l" t="t" r="r" b="b"/>
              <a:pathLst>
                <a:path w="220980" h="330834">
                  <a:moveTo>
                    <a:pt x="0" y="280275"/>
                  </a:moveTo>
                  <a:lnTo>
                    <a:pt x="0" y="50540"/>
                  </a:lnTo>
                  <a:lnTo>
                    <a:pt x="0" y="47222"/>
                  </a:lnTo>
                  <a:lnTo>
                    <a:pt x="323" y="43935"/>
                  </a:lnTo>
                  <a:lnTo>
                    <a:pt x="19700" y="10361"/>
                  </a:lnTo>
                  <a:lnTo>
                    <a:pt x="31197" y="3847"/>
                  </a:lnTo>
                  <a:lnTo>
                    <a:pt x="34263" y="2577"/>
                  </a:lnTo>
                  <a:lnTo>
                    <a:pt x="37425" y="1618"/>
                  </a:lnTo>
                  <a:lnTo>
                    <a:pt x="40679" y="971"/>
                  </a:lnTo>
                  <a:lnTo>
                    <a:pt x="43934" y="323"/>
                  </a:lnTo>
                  <a:lnTo>
                    <a:pt x="47221" y="0"/>
                  </a:lnTo>
                  <a:lnTo>
                    <a:pt x="50540" y="0"/>
                  </a:lnTo>
                  <a:lnTo>
                    <a:pt x="170001" y="0"/>
                  </a:lnTo>
                  <a:lnTo>
                    <a:pt x="173320" y="0"/>
                  </a:lnTo>
                  <a:lnTo>
                    <a:pt x="176606" y="323"/>
                  </a:lnTo>
                  <a:lnTo>
                    <a:pt x="179861" y="971"/>
                  </a:lnTo>
                  <a:lnTo>
                    <a:pt x="183116" y="1618"/>
                  </a:lnTo>
                  <a:lnTo>
                    <a:pt x="186275" y="2577"/>
                  </a:lnTo>
                  <a:lnTo>
                    <a:pt x="189341" y="3847"/>
                  </a:lnTo>
                  <a:lnTo>
                    <a:pt x="192407" y="5117"/>
                  </a:lnTo>
                  <a:lnTo>
                    <a:pt x="212022" y="22461"/>
                  </a:lnTo>
                  <a:lnTo>
                    <a:pt x="213865" y="25221"/>
                  </a:lnTo>
                  <a:lnTo>
                    <a:pt x="220542" y="47222"/>
                  </a:lnTo>
                  <a:lnTo>
                    <a:pt x="220542" y="50540"/>
                  </a:lnTo>
                  <a:lnTo>
                    <a:pt x="220542" y="280275"/>
                  </a:lnTo>
                  <a:lnTo>
                    <a:pt x="220542" y="283593"/>
                  </a:lnTo>
                  <a:lnTo>
                    <a:pt x="220217" y="286880"/>
                  </a:lnTo>
                  <a:lnTo>
                    <a:pt x="200836" y="320454"/>
                  </a:lnTo>
                  <a:lnTo>
                    <a:pt x="173320" y="330816"/>
                  </a:lnTo>
                  <a:lnTo>
                    <a:pt x="170001" y="330816"/>
                  </a:lnTo>
                  <a:lnTo>
                    <a:pt x="50540" y="330816"/>
                  </a:lnTo>
                  <a:lnTo>
                    <a:pt x="47221" y="330816"/>
                  </a:lnTo>
                  <a:lnTo>
                    <a:pt x="43935" y="330492"/>
                  </a:lnTo>
                  <a:lnTo>
                    <a:pt x="14803" y="316012"/>
                  </a:lnTo>
                  <a:lnTo>
                    <a:pt x="12457" y="313666"/>
                  </a:lnTo>
                  <a:lnTo>
                    <a:pt x="3847" y="299616"/>
                  </a:lnTo>
                  <a:lnTo>
                    <a:pt x="2577"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66" name="object 66"/>
            <p:cNvSpPr/>
            <p:nvPr/>
          </p:nvSpPr>
          <p:spPr>
            <a:xfrm>
              <a:off x="15595469" y="7619832"/>
              <a:ext cx="220979" cy="330835"/>
            </a:xfrm>
            <a:custGeom>
              <a:avLst/>
              <a:gdLst/>
              <a:ahLst/>
              <a:cxnLst/>
              <a:rect l="l" t="t" r="r" b="b"/>
              <a:pathLst>
                <a:path w="220980" h="330834">
                  <a:moveTo>
                    <a:pt x="220542" y="50540"/>
                  </a:moveTo>
                  <a:lnTo>
                    <a:pt x="220542" y="283593"/>
                  </a:lnTo>
                  <a:lnTo>
                    <a:pt x="218922" y="293390"/>
                  </a:lnTo>
                  <a:lnTo>
                    <a:pt x="195318" y="324142"/>
                  </a:lnTo>
                  <a:lnTo>
                    <a:pt x="170001" y="330816"/>
                  </a:lnTo>
                  <a:lnTo>
                    <a:pt x="47223" y="330815"/>
                  </a:lnTo>
                  <a:lnTo>
                    <a:pt x="12457" y="313666"/>
                  </a:lnTo>
                  <a:lnTo>
                    <a:pt x="0" y="280275"/>
                  </a:lnTo>
                  <a:lnTo>
                    <a:pt x="0" y="47222"/>
                  </a:lnTo>
                  <a:lnTo>
                    <a:pt x="17149"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67" name="object 67"/>
            <p:cNvSpPr/>
            <p:nvPr/>
          </p:nvSpPr>
          <p:spPr>
            <a:xfrm>
              <a:off x="15595469" y="7619832"/>
              <a:ext cx="220979" cy="330835"/>
            </a:xfrm>
            <a:custGeom>
              <a:avLst/>
              <a:gdLst/>
              <a:ahLst/>
              <a:cxnLst/>
              <a:rect l="l" t="t" r="r" b="b"/>
              <a:pathLst>
                <a:path w="220980" h="330834">
                  <a:moveTo>
                    <a:pt x="0" y="280275"/>
                  </a:moveTo>
                  <a:lnTo>
                    <a:pt x="0" y="50540"/>
                  </a:lnTo>
                  <a:lnTo>
                    <a:pt x="0" y="47222"/>
                  </a:lnTo>
                  <a:lnTo>
                    <a:pt x="324" y="43935"/>
                  </a:lnTo>
                  <a:lnTo>
                    <a:pt x="14803" y="14803"/>
                  </a:lnTo>
                  <a:lnTo>
                    <a:pt x="17149" y="12456"/>
                  </a:lnTo>
                  <a:lnTo>
                    <a:pt x="19702" y="10361"/>
                  </a:lnTo>
                  <a:lnTo>
                    <a:pt x="22462" y="8517"/>
                  </a:lnTo>
                  <a:lnTo>
                    <a:pt x="25222" y="6673"/>
                  </a:lnTo>
                  <a:lnTo>
                    <a:pt x="47223" y="0"/>
                  </a:lnTo>
                  <a:lnTo>
                    <a:pt x="50540" y="0"/>
                  </a:lnTo>
                  <a:lnTo>
                    <a:pt x="170001" y="0"/>
                  </a:lnTo>
                  <a:lnTo>
                    <a:pt x="173319" y="0"/>
                  </a:lnTo>
                  <a:lnTo>
                    <a:pt x="176605" y="323"/>
                  </a:lnTo>
                  <a:lnTo>
                    <a:pt x="179860" y="971"/>
                  </a:lnTo>
                  <a:lnTo>
                    <a:pt x="183114" y="1618"/>
                  </a:lnTo>
                  <a:lnTo>
                    <a:pt x="186275" y="2577"/>
                  </a:lnTo>
                  <a:lnTo>
                    <a:pt x="189341" y="3847"/>
                  </a:lnTo>
                  <a:lnTo>
                    <a:pt x="192407" y="5117"/>
                  </a:lnTo>
                  <a:lnTo>
                    <a:pt x="195320" y="6674"/>
                  </a:lnTo>
                  <a:lnTo>
                    <a:pt x="198079" y="8517"/>
                  </a:lnTo>
                  <a:lnTo>
                    <a:pt x="200839" y="10361"/>
                  </a:lnTo>
                  <a:lnTo>
                    <a:pt x="203392" y="12456"/>
                  </a:lnTo>
                  <a:lnTo>
                    <a:pt x="205738" y="14803"/>
                  </a:lnTo>
                  <a:lnTo>
                    <a:pt x="208084" y="17149"/>
                  </a:lnTo>
                  <a:lnTo>
                    <a:pt x="216693" y="31199"/>
                  </a:lnTo>
                  <a:lnTo>
                    <a:pt x="217963" y="34265"/>
                  </a:lnTo>
                  <a:lnTo>
                    <a:pt x="218922" y="37426"/>
                  </a:lnTo>
                  <a:lnTo>
                    <a:pt x="219570" y="40680"/>
                  </a:lnTo>
                  <a:lnTo>
                    <a:pt x="220217" y="43935"/>
                  </a:lnTo>
                  <a:lnTo>
                    <a:pt x="220542" y="47222"/>
                  </a:lnTo>
                  <a:lnTo>
                    <a:pt x="220542" y="50540"/>
                  </a:lnTo>
                  <a:lnTo>
                    <a:pt x="220542" y="280275"/>
                  </a:lnTo>
                  <a:lnTo>
                    <a:pt x="220542" y="283593"/>
                  </a:lnTo>
                  <a:lnTo>
                    <a:pt x="220217" y="286880"/>
                  </a:lnTo>
                  <a:lnTo>
                    <a:pt x="219570" y="290135"/>
                  </a:lnTo>
                  <a:lnTo>
                    <a:pt x="218922" y="293390"/>
                  </a:lnTo>
                  <a:lnTo>
                    <a:pt x="217963" y="296550"/>
                  </a:lnTo>
                  <a:lnTo>
                    <a:pt x="216693" y="299616"/>
                  </a:lnTo>
                  <a:lnTo>
                    <a:pt x="215423" y="302682"/>
                  </a:lnTo>
                  <a:lnTo>
                    <a:pt x="205738" y="316012"/>
                  </a:lnTo>
                  <a:lnTo>
                    <a:pt x="203392" y="318359"/>
                  </a:lnTo>
                  <a:lnTo>
                    <a:pt x="173319" y="330816"/>
                  </a:lnTo>
                  <a:lnTo>
                    <a:pt x="170001" y="330816"/>
                  </a:lnTo>
                  <a:lnTo>
                    <a:pt x="50540" y="330816"/>
                  </a:lnTo>
                  <a:lnTo>
                    <a:pt x="22462" y="322298"/>
                  </a:lnTo>
                  <a:lnTo>
                    <a:pt x="19702" y="320454"/>
                  </a:lnTo>
                  <a:lnTo>
                    <a:pt x="17149" y="318359"/>
                  </a:lnTo>
                  <a:lnTo>
                    <a:pt x="14803" y="316012"/>
                  </a:lnTo>
                  <a:lnTo>
                    <a:pt x="12457" y="313666"/>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68" name="object 68"/>
            <p:cNvSpPr/>
            <p:nvPr/>
          </p:nvSpPr>
          <p:spPr>
            <a:xfrm>
              <a:off x="15947338" y="7619832"/>
              <a:ext cx="220979" cy="330835"/>
            </a:xfrm>
            <a:custGeom>
              <a:avLst/>
              <a:gdLst/>
              <a:ahLst/>
              <a:cxnLst/>
              <a:rect l="l" t="t" r="r" b="b"/>
              <a:pathLst>
                <a:path w="220980" h="330834">
                  <a:moveTo>
                    <a:pt x="220542" y="50540"/>
                  </a:moveTo>
                  <a:lnTo>
                    <a:pt x="220542" y="283593"/>
                  </a:lnTo>
                  <a:lnTo>
                    <a:pt x="218924" y="293390"/>
                  </a:lnTo>
                  <a:lnTo>
                    <a:pt x="195319" y="324142"/>
                  </a:lnTo>
                  <a:lnTo>
                    <a:pt x="170001"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69" name="object 69"/>
            <p:cNvSpPr/>
            <p:nvPr/>
          </p:nvSpPr>
          <p:spPr>
            <a:xfrm>
              <a:off x="15947336" y="7619832"/>
              <a:ext cx="220979" cy="330835"/>
            </a:xfrm>
            <a:custGeom>
              <a:avLst/>
              <a:gdLst/>
              <a:ahLst/>
              <a:cxnLst/>
              <a:rect l="l" t="t" r="r" b="b"/>
              <a:pathLst>
                <a:path w="220980" h="330834">
                  <a:moveTo>
                    <a:pt x="1" y="280275"/>
                  </a:moveTo>
                  <a:lnTo>
                    <a:pt x="1" y="50540"/>
                  </a:lnTo>
                  <a:lnTo>
                    <a:pt x="1" y="47222"/>
                  </a:lnTo>
                  <a:lnTo>
                    <a:pt x="324" y="43935"/>
                  </a:lnTo>
                  <a:lnTo>
                    <a:pt x="971" y="40680"/>
                  </a:lnTo>
                  <a:lnTo>
                    <a:pt x="1619" y="37426"/>
                  </a:lnTo>
                  <a:lnTo>
                    <a:pt x="2578" y="34265"/>
                  </a:lnTo>
                  <a:lnTo>
                    <a:pt x="3847" y="31199"/>
                  </a:lnTo>
                  <a:lnTo>
                    <a:pt x="5117" y="28133"/>
                  </a:lnTo>
                  <a:lnTo>
                    <a:pt x="6673" y="25221"/>
                  </a:lnTo>
                  <a:lnTo>
                    <a:pt x="8518" y="22461"/>
                  </a:lnTo>
                  <a:lnTo>
                    <a:pt x="10361" y="19702"/>
                  </a:lnTo>
                  <a:lnTo>
                    <a:pt x="12457" y="17149"/>
                  </a:lnTo>
                  <a:lnTo>
                    <a:pt x="14803" y="14803"/>
                  </a:lnTo>
                  <a:lnTo>
                    <a:pt x="17150" y="12456"/>
                  </a:lnTo>
                  <a:lnTo>
                    <a:pt x="19701" y="10361"/>
                  </a:lnTo>
                  <a:lnTo>
                    <a:pt x="22461" y="8517"/>
                  </a:lnTo>
                  <a:lnTo>
                    <a:pt x="25220" y="6674"/>
                  </a:lnTo>
                  <a:lnTo>
                    <a:pt x="28133" y="5117"/>
                  </a:lnTo>
                  <a:lnTo>
                    <a:pt x="31199" y="3847"/>
                  </a:lnTo>
                  <a:lnTo>
                    <a:pt x="34265" y="2577"/>
                  </a:lnTo>
                  <a:lnTo>
                    <a:pt x="37426" y="1618"/>
                  </a:lnTo>
                  <a:lnTo>
                    <a:pt x="40680" y="971"/>
                  </a:lnTo>
                  <a:lnTo>
                    <a:pt x="43935" y="323"/>
                  </a:lnTo>
                  <a:lnTo>
                    <a:pt x="47222" y="0"/>
                  </a:lnTo>
                  <a:lnTo>
                    <a:pt x="50541" y="0"/>
                  </a:lnTo>
                  <a:lnTo>
                    <a:pt x="170002" y="0"/>
                  </a:lnTo>
                  <a:lnTo>
                    <a:pt x="189342" y="3847"/>
                  </a:lnTo>
                  <a:lnTo>
                    <a:pt x="192408" y="5117"/>
                  </a:lnTo>
                  <a:lnTo>
                    <a:pt x="205739" y="14803"/>
                  </a:lnTo>
                  <a:lnTo>
                    <a:pt x="208086" y="17149"/>
                  </a:lnTo>
                  <a:lnTo>
                    <a:pt x="216696" y="31199"/>
                  </a:lnTo>
                  <a:lnTo>
                    <a:pt x="217967" y="34265"/>
                  </a:lnTo>
                  <a:lnTo>
                    <a:pt x="218925" y="37426"/>
                  </a:lnTo>
                  <a:lnTo>
                    <a:pt x="219572" y="40680"/>
                  </a:lnTo>
                  <a:lnTo>
                    <a:pt x="220220" y="43935"/>
                  </a:lnTo>
                  <a:lnTo>
                    <a:pt x="220543" y="47222"/>
                  </a:lnTo>
                  <a:lnTo>
                    <a:pt x="220543" y="50540"/>
                  </a:lnTo>
                  <a:lnTo>
                    <a:pt x="220543" y="280275"/>
                  </a:lnTo>
                  <a:lnTo>
                    <a:pt x="220543" y="283593"/>
                  </a:lnTo>
                  <a:lnTo>
                    <a:pt x="220220" y="286880"/>
                  </a:lnTo>
                  <a:lnTo>
                    <a:pt x="219572" y="290135"/>
                  </a:lnTo>
                  <a:lnTo>
                    <a:pt x="218925" y="293390"/>
                  </a:lnTo>
                  <a:lnTo>
                    <a:pt x="217967" y="296550"/>
                  </a:lnTo>
                  <a:lnTo>
                    <a:pt x="216695" y="299616"/>
                  </a:lnTo>
                  <a:lnTo>
                    <a:pt x="215426" y="302682"/>
                  </a:lnTo>
                  <a:lnTo>
                    <a:pt x="205738" y="316012"/>
                  </a:lnTo>
                  <a:lnTo>
                    <a:pt x="203392" y="318359"/>
                  </a:lnTo>
                  <a:lnTo>
                    <a:pt x="189342" y="326968"/>
                  </a:lnTo>
                  <a:lnTo>
                    <a:pt x="186277" y="328238"/>
                  </a:lnTo>
                  <a:lnTo>
                    <a:pt x="170002" y="330816"/>
                  </a:lnTo>
                  <a:lnTo>
                    <a:pt x="50541" y="330816"/>
                  </a:lnTo>
                  <a:lnTo>
                    <a:pt x="47223" y="330816"/>
                  </a:lnTo>
                  <a:lnTo>
                    <a:pt x="31200" y="326968"/>
                  </a:lnTo>
                  <a:lnTo>
                    <a:pt x="28134" y="325698"/>
                  </a:lnTo>
                  <a:lnTo>
                    <a:pt x="8518" y="308354"/>
                  </a:lnTo>
                  <a:lnTo>
                    <a:pt x="6673" y="305594"/>
                  </a:lnTo>
                  <a:lnTo>
                    <a:pt x="5117" y="302682"/>
                  </a:lnTo>
                  <a:lnTo>
                    <a:pt x="3847" y="299616"/>
                  </a:lnTo>
                  <a:lnTo>
                    <a:pt x="2577" y="296550"/>
                  </a:lnTo>
                  <a:lnTo>
                    <a:pt x="1617" y="293389"/>
                  </a:lnTo>
                  <a:lnTo>
                    <a:pt x="970" y="290135"/>
                  </a:lnTo>
                  <a:lnTo>
                    <a:pt x="323" y="286880"/>
                  </a:lnTo>
                  <a:lnTo>
                    <a:pt x="0" y="283593"/>
                  </a:lnTo>
                  <a:lnTo>
                    <a:pt x="1"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70" name="object 70"/>
            <p:cNvSpPr/>
            <p:nvPr/>
          </p:nvSpPr>
          <p:spPr>
            <a:xfrm>
              <a:off x="16299208" y="7619832"/>
              <a:ext cx="220979" cy="330835"/>
            </a:xfrm>
            <a:custGeom>
              <a:avLst/>
              <a:gdLst/>
              <a:ahLst/>
              <a:cxnLst/>
              <a:rect l="l" t="t" r="r" b="b"/>
              <a:pathLst>
                <a:path w="220980" h="330834">
                  <a:moveTo>
                    <a:pt x="220542" y="50540"/>
                  </a:moveTo>
                  <a:lnTo>
                    <a:pt x="220540" y="283593"/>
                  </a:lnTo>
                  <a:lnTo>
                    <a:pt x="203391" y="318359"/>
                  </a:lnTo>
                  <a:lnTo>
                    <a:pt x="170001" y="330816"/>
                  </a:lnTo>
                  <a:lnTo>
                    <a:pt x="47221" y="330816"/>
                  </a:lnTo>
                  <a:lnTo>
                    <a:pt x="12456" y="313666"/>
                  </a:lnTo>
                  <a:lnTo>
                    <a:pt x="0" y="280275"/>
                  </a:lnTo>
                  <a:lnTo>
                    <a:pt x="0" y="47222"/>
                  </a:lnTo>
                  <a:lnTo>
                    <a:pt x="17149"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71" name="object 71"/>
            <p:cNvSpPr/>
            <p:nvPr/>
          </p:nvSpPr>
          <p:spPr>
            <a:xfrm>
              <a:off x="16299208" y="7619832"/>
              <a:ext cx="220979" cy="330835"/>
            </a:xfrm>
            <a:custGeom>
              <a:avLst/>
              <a:gdLst/>
              <a:ahLst/>
              <a:cxnLst/>
              <a:rect l="l" t="t" r="r" b="b"/>
              <a:pathLst>
                <a:path w="220980" h="330834">
                  <a:moveTo>
                    <a:pt x="0" y="280275"/>
                  </a:moveTo>
                  <a:lnTo>
                    <a:pt x="0" y="50540"/>
                  </a:lnTo>
                  <a:lnTo>
                    <a:pt x="0" y="47222"/>
                  </a:lnTo>
                  <a:lnTo>
                    <a:pt x="324" y="43935"/>
                  </a:lnTo>
                  <a:lnTo>
                    <a:pt x="971" y="40680"/>
                  </a:lnTo>
                  <a:lnTo>
                    <a:pt x="1619" y="37426"/>
                  </a:lnTo>
                  <a:lnTo>
                    <a:pt x="2577" y="34265"/>
                  </a:lnTo>
                  <a:lnTo>
                    <a:pt x="22460" y="8517"/>
                  </a:lnTo>
                  <a:lnTo>
                    <a:pt x="25218" y="6674"/>
                  </a:lnTo>
                  <a:lnTo>
                    <a:pt x="28131" y="5117"/>
                  </a:lnTo>
                  <a:lnTo>
                    <a:pt x="31197" y="3847"/>
                  </a:lnTo>
                  <a:lnTo>
                    <a:pt x="34263" y="2577"/>
                  </a:lnTo>
                  <a:lnTo>
                    <a:pt x="37425" y="1618"/>
                  </a:lnTo>
                  <a:lnTo>
                    <a:pt x="40679" y="971"/>
                  </a:lnTo>
                  <a:lnTo>
                    <a:pt x="43934" y="323"/>
                  </a:lnTo>
                  <a:lnTo>
                    <a:pt x="47221" y="0"/>
                  </a:lnTo>
                  <a:lnTo>
                    <a:pt x="50540" y="0"/>
                  </a:lnTo>
                  <a:lnTo>
                    <a:pt x="170001" y="0"/>
                  </a:lnTo>
                  <a:lnTo>
                    <a:pt x="173319" y="0"/>
                  </a:lnTo>
                  <a:lnTo>
                    <a:pt x="176605" y="323"/>
                  </a:lnTo>
                  <a:lnTo>
                    <a:pt x="179860" y="971"/>
                  </a:lnTo>
                  <a:lnTo>
                    <a:pt x="183115" y="1618"/>
                  </a:lnTo>
                  <a:lnTo>
                    <a:pt x="186274" y="2577"/>
                  </a:lnTo>
                  <a:lnTo>
                    <a:pt x="189340" y="3847"/>
                  </a:lnTo>
                  <a:lnTo>
                    <a:pt x="192406" y="5117"/>
                  </a:lnTo>
                  <a:lnTo>
                    <a:pt x="195318" y="6674"/>
                  </a:lnTo>
                  <a:lnTo>
                    <a:pt x="198078" y="8517"/>
                  </a:lnTo>
                  <a:lnTo>
                    <a:pt x="200838" y="10361"/>
                  </a:lnTo>
                  <a:lnTo>
                    <a:pt x="212022" y="22461"/>
                  </a:lnTo>
                  <a:lnTo>
                    <a:pt x="213865" y="25221"/>
                  </a:lnTo>
                  <a:lnTo>
                    <a:pt x="220542" y="50540"/>
                  </a:lnTo>
                  <a:lnTo>
                    <a:pt x="220542" y="280275"/>
                  </a:lnTo>
                  <a:lnTo>
                    <a:pt x="220540" y="283593"/>
                  </a:lnTo>
                  <a:lnTo>
                    <a:pt x="220217" y="286880"/>
                  </a:lnTo>
                  <a:lnTo>
                    <a:pt x="219570" y="290135"/>
                  </a:lnTo>
                  <a:lnTo>
                    <a:pt x="218923" y="293390"/>
                  </a:lnTo>
                  <a:lnTo>
                    <a:pt x="212022" y="308354"/>
                  </a:lnTo>
                  <a:lnTo>
                    <a:pt x="210179" y="311113"/>
                  </a:lnTo>
                  <a:lnTo>
                    <a:pt x="208083" y="313666"/>
                  </a:lnTo>
                  <a:lnTo>
                    <a:pt x="205737" y="316012"/>
                  </a:lnTo>
                  <a:lnTo>
                    <a:pt x="203391" y="318359"/>
                  </a:lnTo>
                  <a:lnTo>
                    <a:pt x="200838" y="320454"/>
                  </a:lnTo>
                  <a:lnTo>
                    <a:pt x="198078" y="322298"/>
                  </a:lnTo>
                  <a:lnTo>
                    <a:pt x="195318" y="324142"/>
                  </a:lnTo>
                  <a:lnTo>
                    <a:pt x="173319" y="330816"/>
                  </a:lnTo>
                  <a:lnTo>
                    <a:pt x="170001" y="330816"/>
                  </a:lnTo>
                  <a:lnTo>
                    <a:pt x="50540" y="330816"/>
                  </a:lnTo>
                  <a:lnTo>
                    <a:pt x="47221" y="330816"/>
                  </a:lnTo>
                  <a:lnTo>
                    <a:pt x="43934" y="330492"/>
                  </a:lnTo>
                  <a:lnTo>
                    <a:pt x="40679" y="329844"/>
                  </a:lnTo>
                  <a:lnTo>
                    <a:pt x="37425" y="329197"/>
                  </a:lnTo>
                  <a:lnTo>
                    <a:pt x="34264" y="328238"/>
                  </a:lnTo>
                  <a:lnTo>
                    <a:pt x="31198" y="326968"/>
                  </a:lnTo>
                  <a:lnTo>
                    <a:pt x="28132" y="325698"/>
                  </a:lnTo>
                  <a:lnTo>
                    <a:pt x="25219" y="324142"/>
                  </a:lnTo>
                  <a:lnTo>
                    <a:pt x="22460" y="322298"/>
                  </a:lnTo>
                  <a:lnTo>
                    <a:pt x="19700" y="320454"/>
                  </a:lnTo>
                  <a:lnTo>
                    <a:pt x="971" y="290135"/>
                  </a:lnTo>
                  <a:lnTo>
                    <a:pt x="324"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72" name="object 72"/>
            <p:cNvSpPr/>
            <p:nvPr/>
          </p:nvSpPr>
          <p:spPr>
            <a:xfrm>
              <a:off x="16650896" y="7619832"/>
              <a:ext cx="220979" cy="330835"/>
            </a:xfrm>
            <a:custGeom>
              <a:avLst/>
              <a:gdLst/>
              <a:ahLst/>
              <a:cxnLst/>
              <a:rect l="l" t="t" r="r" b="b"/>
              <a:pathLst>
                <a:path w="220980" h="330834">
                  <a:moveTo>
                    <a:pt x="220542" y="50540"/>
                  </a:moveTo>
                  <a:lnTo>
                    <a:pt x="220542" y="283593"/>
                  </a:lnTo>
                  <a:lnTo>
                    <a:pt x="218922" y="293390"/>
                  </a:lnTo>
                  <a:lnTo>
                    <a:pt x="195320" y="324142"/>
                  </a:lnTo>
                  <a:lnTo>
                    <a:pt x="170001" y="330816"/>
                  </a:lnTo>
                  <a:lnTo>
                    <a:pt x="47221" y="330816"/>
                  </a:lnTo>
                  <a:lnTo>
                    <a:pt x="12457" y="313666"/>
                  </a:lnTo>
                  <a:lnTo>
                    <a:pt x="0" y="280275"/>
                  </a:lnTo>
                  <a:lnTo>
                    <a:pt x="0" y="47222"/>
                  </a:lnTo>
                  <a:lnTo>
                    <a:pt x="17148" y="12456"/>
                  </a:lnTo>
                  <a:lnTo>
                    <a:pt x="173319" y="0"/>
                  </a:lnTo>
                  <a:lnTo>
                    <a:pt x="183115" y="1618"/>
                  </a:lnTo>
                  <a:lnTo>
                    <a:pt x="213868" y="25220"/>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73" name="object 73"/>
            <p:cNvSpPr/>
            <p:nvPr/>
          </p:nvSpPr>
          <p:spPr>
            <a:xfrm>
              <a:off x="16650896" y="7619832"/>
              <a:ext cx="220979" cy="330835"/>
            </a:xfrm>
            <a:custGeom>
              <a:avLst/>
              <a:gdLst/>
              <a:ahLst/>
              <a:cxnLst/>
              <a:rect l="l" t="t" r="r" b="b"/>
              <a:pathLst>
                <a:path w="220980" h="330834">
                  <a:moveTo>
                    <a:pt x="0" y="280275"/>
                  </a:moveTo>
                  <a:lnTo>
                    <a:pt x="0" y="50540"/>
                  </a:lnTo>
                  <a:lnTo>
                    <a:pt x="0" y="47222"/>
                  </a:lnTo>
                  <a:lnTo>
                    <a:pt x="323" y="43935"/>
                  </a:lnTo>
                  <a:lnTo>
                    <a:pt x="14802" y="14803"/>
                  </a:lnTo>
                  <a:lnTo>
                    <a:pt x="17148" y="12456"/>
                  </a:lnTo>
                  <a:lnTo>
                    <a:pt x="31198" y="3847"/>
                  </a:lnTo>
                  <a:lnTo>
                    <a:pt x="34264" y="2577"/>
                  </a:lnTo>
                  <a:lnTo>
                    <a:pt x="37424" y="1618"/>
                  </a:lnTo>
                  <a:lnTo>
                    <a:pt x="40679" y="971"/>
                  </a:lnTo>
                  <a:lnTo>
                    <a:pt x="43934" y="323"/>
                  </a:lnTo>
                  <a:lnTo>
                    <a:pt x="47221" y="0"/>
                  </a:lnTo>
                  <a:lnTo>
                    <a:pt x="50540" y="0"/>
                  </a:lnTo>
                  <a:lnTo>
                    <a:pt x="170001" y="0"/>
                  </a:lnTo>
                  <a:lnTo>
                    <a:pt x="189341" y="3847"/>
                  </a:lnTo>
                  <a:lnTo>
                    <a:pt x="192407" y="5116"/>
                  </a:lnTo>
                  <a:lnTo>
                    <a:pt x="195321" y="6673"/>
                  </a:lnTo>
                  <a:lnTo>
                    <a:pt x="198080" y="8517"/>
                  </a:lnTo>
                  <a:lnTo>
                    <a:pt x="200840" y="10361"/>
                  </a:lnTo>
                  <a:lnTo>
                    <a:pt x="203393" y="12456"/>
                  </a:lnTo>
                  <a:lnTo>
                    <a:pt x="205739" y="14802"/>
                  </a:lnTo>
                  <a:lnTo>
                    <a:pt x="208085" y="17149"/>
                  </a:lnTo>
                  <a:lnTo>
                    <a:pt x="216694" y="31199"/>
                  </a:lnTo>
                  <a:lnTo>
                    <a:pt x="217964" y="34265"/>
                  </a:lnTo>
                  <a:lnTo>
                    <a:pt x="218922" y="37425"/>
                  </a:lnTo>
                  <a:lnTo>
                    <a:pt x="219570" y="40680"/>
                  </a:lnTo>
                  <a:lnTo>
                    <a:pt x="220217" y="43935"/>
                  </a:lnTo>
                  <a:lnTo>
                    <a:pt x="220542" y="47222"/>
                  </a:lnTo>
                  <a:lnTo>
                    <a:pt x="220542" y="50540"/>
                  </a:lnTo>
                  <a:lnTo>
                    <a:pt x="220542" y="280275"/>
                  </a:lnTo>
                  <a:lnTo>
                    <a:pt x="220542" y="283593"/>
                  </a:lnTo>
                  <a:lnTo>
                    <a:pt x="220217" y="286880"/>
                  </a:lnTo>
                  <a:lnTo>
                    <a:pt x="219570" y="290135"/>
                  </a:lnTo>
                  <a:lnTo>
                    <a:pt x="218922" y="293390"/>
                  </a:lnTo>
                  <a:lnTo>
                    <a:pt x="217964" y="296550"/>
                  </a:lnTo>
                  <a:lnTo>
                    <a:pt x="216694" y="299616"/>
                  </a:lnTo>
                  <a:lnTo>
                    <a:pt x="215425" y="302682"/>
                  </a:lnTo>
                  <a:lnTo>
                    <a:pt x="213868" y="305595"/>
                  </a:lnTo>
                  <a:lnTo>
                    <a:pt x="212024" y="308354"/>
                  </a:lnTo>
                  <a:lnTo>
                    <a:pt x="210181" y="311113"/>
                  </a:lnTo>
                  <a:lnTo>
                    <a:pt x="208085" y="313666"/>
                  </a:lnTo>
                  <a:lnTo>
                    <a:pt x="205739" y="316013"/>
                  </a:lnTo>
                  <a:lnTo>
                    <a:pt x="203393" y="318359"/>
                  </a:lnTo>
                  <a:lnTo>
                    <a:pt x="200840" y="320454"/>
                  </a:lnTo>
                  <a:lnTo>
                    <a:pt x="198079" y="322298"/>
                  </a:lnTo>
                  <a:lnTo>
                    <a:pt x="195320" y="324142"/>
                  </a:lnTo>
                  <a:lnTo>
                    <a:pt x="192407" y="325699"/>
                  </a:lnTo>
                  <a:lnTo>
                    <a:pt x="189341" y="326969"/>
                  </a:lnTo>
                  <a:lnTo>
                    <a:pt x="186275" y="328239"/>
                  </a:lnTo>
                  <a:lnTo>
                    <a:pt x="183115" y="329197"/>
                  </a:lnTo>
                  <a:lnTo>
                    <a:pt x="179861" y="329845"/>
                  </a:lnTo>
                  <a:lnTo>
                    <a:pt x="176606" y="330492"/>
                  </a:lnTo>
                  <a:lnTo>
                    <a:pt x="173319" y="330816"/>
                  </a:lnTo>
                  <a:lnTo>
                    <a:pt x="170001" y="330816"/>
                  </a:lnTo>
                  <a:lnTo>
                    <a:pt x="50540" y="330816"/>
                  </a:lnTo>
                  <a:lnTo>
                    <a:pt x="47221" y="330816"/>
                  </a:lnTo>
                  <a:lnTo>
                    <a:pt x="43935" y="330492"/>
                  </a:lnTo>
                  <a:lnTo>
                    <a:pt x="40681" y="329844"/>
                  </a:lnTo>
                  <a:lnTo>
                    <a:pt x="37425" y="329197"/>
                  </a:lnTo>
                  <a:lnTo>
                    <a:pt x="34265" y="328238"/>
                  </a:lnTo>
                  <a:lnTo>
                    <a:pt x="31199" y="326968"/>
                  </a:lnTo>
                  <a:lnTo>
                    <a:pt x="28133" y="325698"/>
                  </a:lnTo>
                  <a:lnTo>
                    <a:pt x="25220" y="324142"/>
                  </a:lnTo>
                  <a:lnTo>
                    <a:pt x="22462" y="322298"/>
                  </a:lnTo>
                  <a:lnTo>
                    <a:pt x="19702" y="320454"/>
                  </a:lnTo>
                  <a:lnTo>
                    <a:pt x="17149" y="318359"/>
                  </a:lnTo>
                  <a:lnTo>
                    <a:pt x="14803" y="316012"/>
                  </a:lnTo>
                  <a:lnTo>
                    <a:pt x="12457" y="313666"/>
                  </a:lnTo>
                  <a:lnTo>
                    <a:pt x="3847" y="299616"/>
                  </a:lnTo>
                  <a:lnTo>
                    <a:pt x="2577" y="296550"/>
                  </a:lnTo>
                  <a:lnTo>
                    <a:pt x="1619" y="293390"/>
                  </a:lnTo>
                  <a:lnTo>
                    <a:pt x="971" y="290135"/>
                  </a:lnTo>
                  <a:lnTo>
                    <a:pt x="324"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74" name="object 74"/>
            <p:cNvSpPr/>
            <p:nvPr/>
          </p:nvSpPr>
          <p:spPr>
            <a:xfrm>
              <a:off x="17002766" y="7619832"/>
              <a:ext cx="220979" cy="330835"/>
            </a:xfrm>
            <a:custGeom>
              <a:avLst/>
              <a:gdLst/>
              <a:ahLst/>
              <a:cxnLst/>
              <a:rect l="l" t="t" r="r" b="b"/>
              <a:pathLst>
                <a:path w="220980" h="330834">
                  <a:moveTo>
                    <a:pt x="220542" y="50540"/>
                  </a:moveTo>
                  <a:lnTo>
                    <a:pt x="220541" y="283593"/>
                  </a:lnTo>
                  <a:lnTo>
                    <a:pt x="203392" y="318359"/>
                  </a:lnTo>
                  <a:lnTo>
                    <a:pt x="170001" y="330816"/>
                  </a:lnTo>
                  <a:lnTo>
                    <a:pt x="47221" y="330816"/>
                  </a:lnTo>
                  <a:lnTo>
                    <a:pt x="12456" y="313666"/>
                  </a:lnTo>
                  <a:lnTo>
                    <a:pt x="0" y="280275"/>
                  </a:lnTo>
                  <a:lnTo>
                    <a:pt x="0" y="47222"/>
                  </a:lnTo>
                  <a:lnTo>
                    <a:pt x="17149"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75" name="object 75"/>
            <p:cNvSpPr/>
            <p:nvPr/>
          </p:nvSpPr>
          <p:spPr>
            <a:xfrm>
              <a:off x="17002766" y="7619832"/>
              <a:ext cx="220979" cy="330835"/>
            </a:xfrm>
            <a:custGeom>
              <a:avLst/>
              <a:gdLst/>
              <a:ahLst/>
              <a:cxnLst/>
              <a:rect l="l" t="t" r="r" b="b"/>
              <a:pathLst>
                <a:path w="220980" h="330834">
                  <a:moveTo>
                    <a:pt x="0" y="280275"/>
                  </a:moveTo>
                  <a:lnTo>
                    <a:pt x="0" y="50540"/>
                  </a:lnTo>
                  <a:lnTo>
                    <a:pt x="0" y="47222"/>
                  </a:lnTo>
                  <a:lnTo>
                    <a:pt x="323" y="43935"/>
                  </a:lnTo>
                  <a:lnTo>
                    <a:pt x="970" y="40680"/>
                  </a:lnTo>
                  <a:lnTo>
                    <a:pt x="1617" y="37426"/>
                  </a:lnTo>
                  <a:lnTo>
                    <a:pt x="2576" y="34265"/>
                  </a:lnTo>
                  <a:lnTo>
                    <a:pt x="3845" y="31199"/>
                  </a:lnTo>
                  <a:lnTo>
                    <a:pt x="5114" y="28133"/>
                  </a:lnTo>
                  <a:lnTo>
                    <a:pt x="6672" y="25221"/>
                  </a:lnTo>
                  <a:lnTo>
                    <a:pt x="8517" y="22461"/>
                  </a:lnTo>
                  <a:lnTo>
                    <a:pt x="10360" y="19702"/>
                  </a:lnTo>
                  <a:lnTo>
                    <a:pt x="12456" y="17149"/>
                  </a:lnTo>
                  <a:lnTo>
                    <a:pt x="31198" y="3847"/>
                  </a:lnTo>
                  <a:lnTo>
                    <a:pt x="34264" y="2577"/>
                  </a:lnTo>
                  <a:lnTo>
                    <a:pt x="37425" y="1618"/>
                  </a:lnTo>
                  <a:lnTo>
                    <a:pt x="40680" y="971"/>
                  </a:lnTo>
                  <a:lnTo>
                    <a:pt x="43935" y="323"/>
                  </a:lnTo>
                  <a:lnTo>
                    <a:pt x="47221" y="0"/>
                  </a:lnTo>
                  <a:lnTo>
                    <a:pt x="50540" y="0"/>
                  </a:lnTo>
                  <a:lnTo>
                    <a:pt x="170001" y="0"/>
                  </a:lnTo>
                  <a:lnTo>
                    <a:pt x="173319" y="0"/>
                  </a:lnTo>
                  <a:lnTo>
                    <a:pt x="176606" y="323"/>
                  </a:lnTo>
                  <a:lnTo>
                    <a:pt x="179861" y="971"/>
                  </a:lnTo>
                  <a:lnTo>
                    <a:pt x="183115" y="1618"/>
                  </a:lnTo>
                  <a:lnTo>
                    <a:pt x="186275" y="2577"/>
                  </a:lnTo>
                  <a:lnTo>
                    <a:pt x="189341" y="3847"/>
                  </a:lnTo>
                  <a:lnTo>
                    <a:pt x="192407" y="5117"/>
                  </a:lnTo>
                  <a:lnTo>
                    <a:pt x="195319" y="6674"/>
                  </a:lnTo>
                  <a:lnTo>
                    <a:pt x="198078" y="8517"/>
                  </a:lnTo>
                  <a:lnTo>
                    <a:pt x="200838" y="10361"/>
                  </a:lnTo>
                  <a:lnTo>
                    <a:pt x="216693" y="31199"/>
                  </a:lnTo>
                  <a:lnTo>
                    <a:pt x="217962" y="34265"/>
                  </a:lnTo>
                  <a:lnTo>
                    <a:pt x="220542" y="50540"/>
                  </a:lnTo>
                  <a:lnTo>
                    <a:pt x="220542" y="280275"/>
                  </a:lnTo>
                  <a:lnTo>
                    <a:pt x="216693" y="299616"/>
                  </a:lnTo>
                  <a:lnTo>
                    <a:pt x="215424" y="302682"/>
                  </a:lnTo>
                  <a:lnTo>
                    <a:pt x="213867" y="305594"/>
                  </a:lnTo>
                  <a:lnTo>
                    <a:pt x="212022" y="308354"/>
                  </a:lnTo>
                  <a:lnTo>
                    <a:pt x="210179" y="311113"/>
                  </a:lnTo>
                  <a:lnTo>
                    <a:pt x="208085" y="313666"/>
                  </a:lnTo>
                  <a:lnTo>
                    <a:pt x="205738" y="316012"/>
                  </a:lnTo>
                  <a:lnTo>
                    <a:pt x="203392" y="318359"/>
                  </a:lnTo>
                  <a:lnTo>
                    <a:pt x="173319" y="330816"/>
                  </a:lnTo>
                  <a:lnTo>
                    <a:pt x="170001" y="330816"/>
                  </a:lnTo>
                  <a:lnTo>
                    <a:pt x="50540" y="330816"/>
                  </a:lnTo>
                  <a:lnTo>
                    <a:pt x="47221" y="330816"/>
                  </a:lnTo>
                  <a:lnTo>
                    <a:pt x="43935" y="330492"/>
                  </a:lnTo>
                  <a:lnTo>
                    <a:pt x="40680" y="329844"/>
                  </a:lnTo>
                  <a:lnTo>
                    <a:pt x="37426" y="329197"/>
                  </a:lnTo>
                  <a:lnTo>
                    <a:pt x="34265" y="328238"/>
                  </a:lnTo>
                  <a:lnTo>
                    <a:pt x="31199" y="326968"/>
                  </a:lnTo>
                  <a:lnTo>
                    <a:pt x="28133" y="325698"/>
                  </a:lnTo>
                  <a:lnTo>
                    <a:pt x="2577" y="29655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76" name="object 76"/>
            <p:cNvSpPr/>
            <p:nvPr/>
          </p:nvSpPr>
          <p:spPr>
            <a:xfrm>
              <a:off x="17354636" y="7619832"/>
              <a:ext cx="220979" cy="330835"/>
            </a:xfrm>
            <a:custGeom>
              <a:avLst/>
              <a:gdLst/>
              <a:ahLst/>
              <a:cxnLst/>
              <a:rect l="l" t="t" r="r" b="b"/>
              <a:pathLst>
                <a:path w="220980" h="330834">
                  <a:moveTo>
                    <a:pt x="220543" y="50540"/>
                  </a:moveTo>
                  <a:lnTo>
                    <a:pt x="220542" y="283593"/>
                  </a:lnTo>
                  <a:lnTo>
                    <a:pt x="203392" y="318359"/>
                  </a:lnTo>
                  <a:lnTo>
                    <a:pt x="170002" y="330816"/>
                  </a:lnTo>
                  <a:lnTo>
                    <a:pt x="47222" y="330816"/>
                  </a:lnTo>
                  <a:lnTo>
                    <a:pt x="12457" y="313666"/>
                  </a:lnTo>
                  <a:lnTo>
                    <a:pt x="0" y="47222"/>
                  </a:lnTo>
                  <a:lnTo>
                    <a:pt x="1617" y="37426"/>
                  </a:lnTo>
                  <a:lnTo>
                    <a:pt x="25219" y="6674"/>
                  </a:lnTo>
                  <a:lnTo>
                    <a:pt x="50541" y="0"/>
                  </a:lnTo>
                  <a:lnTo>
                    <a:pt x="173320" y="0"/>
                  </a:lnTo>
                  <a:lnTo>
                    <a:pt x="208085" y="17149"/>
                  </a:lnTo>
                  <a:lnTo>
                    <a:pt x="220543"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77" name="object 77"/>
            <p:cNvSpPr/>
            <p:nvPr/>
          </p:nvSpPr>
          <p:spPr>
            <a:xfrm>
              <a:off x="17354636" y="7619832"/>
              <a:ext cx="220979" cy="330835"/>
            </a:xfrm>
            <a:custGeom>
              <a:avLst/>
              <a:gdLst/>
              <a:ahLst/>
              <a:cxnLst/>
              <a:rect l="l" t="t" r="r" b="b"/>
              <a:pathLst>
                <a:path w="220980" h="330834">
                  <a:moveTo>
                    <a:pt x="1" y="280275"/>
                  </a:moveTo>
                  <a:lnTo>
                    <a:pt x="1" y="50540"/>
                  </a:lnTo>
                  <a:lnTo>
                    <a:pt x="0" y="47222"/>
                  </a:lnTo>
                  <a:lnTo>
                    <a:pt x="324" y="43935"/>
                  </a:lnTo>
                  <a:lnTo>
                    <a:pt x="971" y="40680"/>
                  </a:lnTo>
                  <a:lnTo>
                    <a:pt x="1617" y="37426"/>
                  </a:lnTo>
                  <a:lnTo>
                    <a:pt x="2576" y="34265"/>
                  </a:lnTo>
                  <a:lnTo>
                    <a:pt x="14802" y="14803"/>
                  </a:lnTo>
                  <a:lnTo>
                    <a:pt x="17148" y="12456"/>
                  </a:lnTo>
                  <a:lnTo>
                    <a:pt x="19701" y="10361"/>
                  </a:lnTo>
                  <a:lnTo>
                    <a:pt x="22461" y="8517"/>
                  </a:lnTo>
                  <a:lnTo>
                    <a:pt x="25219" y="6674"/>
                  </a:lnTo>
                  <a:lnTo>
                    <a:pt x="28132" y="5117"/>
                  </a:lnTo>
                  <a:lnTo>
                    <a:pt x="31198" y="3847"/>
                  </a:lnTo>
                  <a:lnTo>
                    <a:pt x="34264" y="2577"/>
                  </a:lnTo>
                  <a:lnTo>
                    <a:pt x="37425" y="1618"/>
                  </a:lnTo>
                  <a:lnTo>
                    <a:pt x="40679" y="971"/>
                  </a:lnTo>
                  <a:lnTo>
                    <a:pt x="43934" y="323"/>
                  </a:lnTo>
                  <a:lnTo>
                    <a:pt x="47222" y="0"/>
                  </a:lnTo>
                  <a:lnTo>
                    <a:pt x="50541" y="0"/>
                  </a:lnTo>
                  <a:lnTo>
                    <a:pt x="170002" y="0"/>
                  </a:lnTo>
                  <a:lnTo>
                    <a:pt x="173320" y="0"/>
                  </a:lnTo>
                  <a:lnTo>
                    <a:pt x="176606" y="323"/>
                  </a:lnTo>
                  <a:lnTo>
                    <a:pt x="179860" y="971"/>
                  </a:lnTo>
                  <a:lnTo>
                    <a:pt x="183116" y="1618"/>
                  </a:lnTo>
                  <a:lnTo>
                    <a:pt x="186276" y="2577"/>
                  </a:lnTo>
                  <a:lnTo>
                    <a:pt x="189342" y="3847"/>
                  </a:lnTo>
                  <a:lnTo>
                    <a:pt x="192408" y="5117"/>
                  </a:lnTo>
                  <a:lnTo>
                    <a:pt x="195320" y="6674"/>
                  </a:lnTo>
                  <a:lnTo>
                    <a:pt x="198079" y="8517"/>
                  </a:lnTo>
                  <a:lnTo>
                    <a:pt x="200839" y="10361"/>
                  </a:lnTo>
                  <a:lnTo>
                    <a:pt x="212023" y="22461"/>
                  </a:lnTo>
                  <a:lnTo>
                    <a:pt x="213868" y="25221"/>
                  </a:lnTo>
                  <a:lnTo>
                    <a:pt x="220543" y="50540"/>
                  </a:lnTo>
                  <a:lnTo>
                    <a:pt x="220543" y="280275"/>
                  </a:lnTo>
                  <a:lnTo>
                    <a:pt x="212023" y="308354"/>
                  </a:lnTo>
                  <a:lnTo>
                    <a:pt x="210179" y="311113"/>
                  </a:lnTo>
                  <a:lnTo>
                    <a:pt x="208084" y="313666"/>
                  </a:lnTo>
                  <a:lnTo>
                    <a:pt x="205738" y="316012"/>
                  </a:lnTo>
                  <a:lnTo>
                    <a:pt x="203392" y="318359"/>
                  </a:lnTo>
                  <a:lnTo>
                    <a:pt x="200838" y="320454"/>
                  </a:lnTo>
                  <a:lnTo>
                    <a:pt x="198078" y="322298"/>
                  </a:lnTo>
                  <a:lnTo>
                    <a:pt x="195318" y="324142"/>
                  </a:lnTo>
                  <a:lnTo>
                    <a:pt x="179860" y="329844"/>
                  </a:lnTo>
                  <a:lnTo>
                    <a:pt x="176606" y="330492"/>
                  </a:lnTo>
                  <a:lnTo>
                    <a:pt x="173320" y="330816"/>
                  </a:lnTo>
                  <a:lnTo>
                    <a:pt x="170002" y="330816"/>
                  </a:lnTo>
                  <a:lnTo>
                    <a:pt x="50541" y="330816"/>
                  </a:lnTo>
                  <a:lnTo>
                    <a:pt x="47222" y="330816"/>
                  </a:lnTo>
                  <a:lnTo>
                    <a:pt x="43935" y="330492"/>
                  </a:lnTo>
                  <a:lnTo>
                    <a:pt x="40680" y="329844"/>
                  </a:lnTo>
                  <a:lnTo>
                    <a:pt x="37426" y="329197"/>
                  </a:lnTo>
                  <a:lnTo>
                    <a:pt x="34265" y="328238"/>
                  </a:lnTo>
                  <a:lnTo>
                    <a:pt x="31199" y="326968"/>
                  </a:lnTo>
                  <a:lnTo>
                    <a:pt x="28133" y="325698"/>
                  </a:lnTo>
                  <a:lnTo>
                    <a:pt x="3847" y="299616"/>
                  </a:lnTo>
                  <a:lnTo>
                    <a:pt x="2577" y="296550"/>
                  </a:lnTo>
                  <a:lnTo>
                    <a:pt x="1619" y="293389"/>
                  </a:lnTo>
                  <a:lnTo>
                    <a:pt x="971" y="290135"/>
                  </a:lnTo>
                  <a:lnTo>
                    <a:pt x="324" y="286880"/>
                  </a:lnTo>
                  <a:lnTo>
                    <a:pt x="1" y="283593"/>
                  </a:lnTo>
                  <a:lnTo>
                    <a:pt x="1"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78" name="object 78"/>
            <p:cNvSpPr/>
            <p:nvPr/>
          </p:nvSpPr>
          <p:spPr>
            <a:xfrm>
              <a:off x="7503732" y="9604659"/>
              <a:ext cx="220979" cy="330835"/>
            </a:xfrm>
            <a:custGeom>
              <a:avLst/>
              <a:gdLst/>
              <a:ahLst/>
              <a:cxnLst/>
              <a:rect l="l" t="t" r="r" b="b"/>
              <a:pathLst>
                <a:path w="220979" h="330834">
                  <a:moveTo>
                    <a:pt x="220542" y="50540"/>
                  </a:moveTo>
                  <a:lnTo>
                    <a:pt x="220542" y="283593"/>
                  </a:lnTo>
                  <a:lnTo>
                    <a:pt x="203392" y="318359"/>
                  </a:lnTo>
                  <a:lnTo>
                    <a:pt x="170001"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79" name="object 79"/>
            <p:cNvSpPr/>
            <p:nvPr/>
          </p:nvSpPr>
          <p:spPr>
            <a:xfrm>
              <a:off x="7503732" y="9604659"/>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7" y="34265"/>
                  </a:lnTo>
                  <a:lnTo>
                    <a:pt x="3846" y="31199"/>
                  </a:lnTo>
                  <a:lnTo>
                    <a:pt x="5116" y="28133"/>
                  </a:lnTo>
                  <a:lnTo>
                    <a:pt x="6673" y="25221"/>
                  </a:lnTo>
                  <a:lnTo>
                    <a:pt x="8517" y="22461"/>
                  </a:lnTo>
                  <a:lnTo>
                    <a:pt x="10361" y="19702"/>
                  </a:lnTo>
                  <a:lnTo>
                    <a:pt x="12456" y="17149"/>
                  </a:lnTo>
                  <a:lnTo>
                    <a:pt x="14803" y="14803"/>
                  </a:lnTo>
                  <a:lnTo>
                    <a:pt x="17149" y="12456"/>
                  </a:lnTo>
                  <a:lnTo>
                    <a:pt x="19702" y="10361"/>
                  </a:lnTo>
                  <a:lnTo>
                    <a:pt x="22461" y="8517"/>
                  </a:lnTo>
                  <a:lnTo>
                    <a:pt x="25220" y="6674"/>
                  </a:lnTo>
                  <a:lnTo>
                    <a:pt x="28133" y="5117"/>
                  </a:lnTo>
                  <a:lnTo>
                    <a:pt x="31199" y="3847"/>
                  </a:lnTo>
                  <a:lnTo>
                    <a:pt x="34265" y="2577"/>
                  </a:lnTo>
                  <a:lnTo>
                    <a:pt x="37425" y="1618"/>
                  </a:lnTo>
                  <a:lnTo>
                    <a:pt x="40680" y="971"/>
                  </a:lnTo>
                  <a:lnTo>
                    <a:pt x="43935" y="323"/>
                  </a:lnTo>
                  <a:lnTo>
                    <a:pt x="47222" y="0"/>
                  </a:lnTo>
                  <a:lnTo>
                    <a:pt x="50540" y="0"/>
                  </a:lnTo>
                  <a:lnTo>
                    <a:pt x="170001" y="0"/>
                  </a:lnTo>
                  <a:lnTo>
                    <a:pt x="198079" y="8517"/>
                  </a:lnTo>
                  <a:lnTo>
                    <a:pt x="200839" y="10361"/>
                  </a:lnTo>
                  <a:lnTo>
                    <a:pt x="212024" y="22462"/>
                  </a:lnTo>
                  <a:lnTo>
                    <a:pt x="213868" y="25221"/>
                  </a:lnTo>
                  <a:lnTo>
                    <a:pt x="215425" y="28133"/>
                  </a:lnTo>
                  <a:lnTo>
                    <a:pt x="216694" y="31199"/>
                  </a:lnTo>
                  <a:lnTo>
                    <a:pt x="217964" y="34265"/>
                  </a:lnTo>
                  <a:lnTo>
                    <a:pt x="220542" y="50540"/>
                  </a:lnTo>
                  <a:lnTo>
                    <a:pt x="220542" y="280275"/>
                  </a:lnTo>
                  <a:lnTo>
                    <a:pt x="212024" y="308354"/>
                  </a:lnTo>
                  <a:lnTo>
                    <a:pt x="210180" y="311113"/>
                  </a:lnTo>
                  <a:lnTo>
                    <a:pt x="198080" y="322298"/>
                  </a:lnTo>
                  <a:lnTo>
                    <a:pt x="195320" y="324142"/>
                  </a:lnTo>
                  <a:lnTo>
                    <a:pt x="192408" y="325698"/>
                  </a:lnTo>
                  <a:lnTo>
                    <a:pt x="189342" y="326968"/>
                  </a:lnTo>
                  <a:lnTo>
                    <a:pt x="186276" y="328238"/>
                  </a:lnTo>
                  <a:lnTo>
                    <a:pt x="183116" y="329197"/>
                  </a:lnTo>
                  <a:lnTo>
                    <a:pt x="179861" y="329844"/>
                  </a:lnTo>
                  <a:lnTo>
                    <a:pt x="176606" y="330492"/>
                  </a:lnTo>
                  <a:lnTo>
                    <a:pt x="173320" y="330816"/>
                  </a:lnTo>
                  <a:lnTo>
                    <a:pt x="170001" y="330816"/>
                  </a:lnTo>
                  <a:lnTo>
                    <a:pt x="50540" y="330816"/>
                  </a:lnTo>
                  <a:lnTo>
                    <a:pt x="47222" y="330816"/>
                  </a:lnTo>
                  <a:lnTo>
                    <a:pt x="43935" y="330492"/>
                  </a:lnTo>
                  <a:lnTo>
                    <a:pt x="40680" y="329844"/>
                  </a:lnTo>
                  <a:lnTo>
                    <a:pt x="37426" y="329197"/>
                  </a:lnTo>
                  <a:lnTo>
                    <a:pt x="34265" y="328238"/>
                  </a:lnTo>
                  <a:lnTo>
                    <a:pt x="31199" y="326968"/>
                  </a:lnTo>
                  <a:lnTo>
                    <a:pt x="28133" y="325698"/>
                  </a:lnTo>
                  <a:lnTo>
                    <a:pt x="25220" y="324142"/>
                  </a:lnTo>
                  <a:lnTo>
                    <a:pt x="22461" y="322298"/>
                  </a:lnTo>
                  <a:lnTo>
                    <a:pt x="19702" y="320454"/>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80" name="object 80"/>
            <p:cNvSpPr/>
            <p:nvPr/>
          </p:nvSpPr>
          <p:spPr>
            <a:xfrm>
              <a:off x="7855420" y="9604659"/>
              <a:ext cx="220979" cy="330835"/>
            </a:xfrm>
            <a:custGeom>
              <a:avLst/>
              <a:gdLst/>
              <a:ahLst/>
              <a:cxnLst/>
              <a:rect l="l" t="t" r="r" b="b"/>
              <a:pathLst>
                <a:path w="220979" h="330834">
                  <a:moveTo>
                    <a:pt x="220542" y="50540"/>
                  </a:moveTo>
                  <a:lnTo>
                    <a:pt x="220542" y="283593"/>
                  </a:lnTo>
                  <a:lnTo>
                    <a:pt x="218923" y="293390"/>
                  </a:lnTo>
                  <a:lnTo>
                    <a:pt x="195320" y="324142"/>
                  </a:lnTo>
                  <a:lnTo>
                    <a:pt x="170001"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81" name="object 81"/>
            <p:cNvSpPr/>
            <p:nvPr/>
          </p:nvSpPr>
          <p:spPr>
            <a:xfrm>
              <a:off x="7855420" y="9604659"/>
              <a:ext cx="220979" cy="330835"/>
            </a:xfrm>
            <a:custGeom>
              <a:avLst/>
              <a:gdLst/>
              <a:ahLst/>
              <a:cxnLst/>
              <a:rect l="l" t="t" r="r" b="b"/>
              <a:pathLst>
                <a:path w="220979" h="330834">
                  <a:moveTo>
                    <a:pt x="0" y="280275"/>
                  </a:moveTo>
                  <a:lnTo>
                    <a:pt x="0" y="50540"/>
                  </a:lnTo>
                  <a:lnTo>
                    <a:pt x="0" y="47222"/>
                  </a:lnTo>
                  <a:lnTo>
                    <a:pt x="323" y="43935"/>
                  </a:lnTo>
                  <a:lnTo>
                    <a:pt x="14803" y="14803"/>
                  </a:lnTo>
                  <a:lnTo>
                    <a:pt x="17149" y="12456"/>
                  </a:lnTo>
                  <a:lnTo>
                    <a:pt x="19702" y="10361"/>
                  </a:lnTo>
                  <a:lnTo>
                    <a:pt x="22461" y="8517"/>
                  </a:lnTo>
                  <a:lnTo>
                    <a:pt x="25220" y="6674"/>
                  </a:lnTo>
                  <a:lnTo>
                    <a:pt x="28133" y="5117"/>
                  </a:lnTo>
                  <a:lnTo>
                    <a:pt x="31199" y="3847"/>
                  </a:lnTo>
                  <a:lnTo>
                    <a:pt x="34265" y="2577"/>
                  </a:lnTo>
                  <a:lnTo>
                    <a:pt x="37425" y="1618"/>
                  </a:lnTo>
                  <a:lnTo>
                    <a:pt x="40679" y="971"/>
                  </a:lnTo>
                  <a:lnTo>
                    <a:pt x="43934" y="323"/>
                  </a:lnTo>
                  <a:lnTo>
                    <a:pt x="47221" y="0"/>
                  </a:lnTo>
                  <a:lnTo>
                    <a:pt x="50540" y="0"/>
                  </a:lnTo>
                  <a:lnTo>
                    <a:pt x="170001" y="0"/>
                  </a:lnTo>
                  <a:lnTo>
                    <a:pt x="173320" y="0"/>
                  </a:lnTo>
                  <a:lnTo>
                    <a:pt x="176606" y="323"/>
                  </a:lnTo>
                  <a:lnTo>
                    <a:pt x="179861" y="971"/>
                  </a:lnTo>
                  <a:lnTo>
                    <a:pt x="183116" y="1618"/>
                  </a:lnTo>
                  <a:lnTo>
                    <a:pt x="198080" y="8517"/>
                  </a:lnTo>
                  <a:lnTo>
                    <a:pt x="200839" y="10361"/>
                  </a:lnTo>
                  <a:lnTo>
                    <a:pt x="216694" y="31199"/>
                  </a:lnTo>
                  <a:lnTo>
                    <a:pt x="217964" y="34265"/>
                  </a:lnTo>
                  <a:lnTo>
                    <a:pt x="218923" y="37426"/>
                  </a:lnTo>
                  <a:lnTo>
                    <a:pt x="219571" y="40680"/>
                  </a:lnTo>
                  <a:lnTo>
                    <a:pt x="220218" y="43935"/>
                  </a:lnTo>
                  <a:lnTo>
                    <a:pt x="220542" y="47222"/>
                  </a:lnTo>
                  <a:lnTo>
                    <a:pt x="220542" y="50540"/>
                  </a:lnTo>
                  <a:lnTo>
                    <a:pt x="220542" y="280275"/>
                  </a:lnTo>
                  <a:lnTo>
                    <a:pt x="220542" y="283593"/>
                  </a:lnTo>
                  <a:lnTo>
                    <a:pt x="220218" y="286880"/>
                  </a:lnTo>
                  <a:lnTo>
                    <a:pt x="219571" y="290135"/>
                  </a:lnTo>
                  <a:lnTo>
                    <a:pt x="218923" y="293390"/>
                  </a:lnTo>
                  <a:lnTo>
                    <a:pt x="217964" y="296550"/>
                  </a:lnTo>
                  <a:lnTo>
                    <a:pt x="216694" y="299616"/>
                  </a:lnTo>
                  <a:lnTo>
                    <a:pt x="215424" y="302682"/>
                  </a:lnTo>
                  <a:lnTo>
                    <a:pt x="213867" y="305594"/>
                  </a:lnTo>
                  <a:lnTo>
                    <a:pt x="212024" y="308354"/>
                  </a:lnTo>
                  <a:lnTo>
                    <a:pt x="210180" y="311113"/>
                  </a:lnTo>
                  <a:lnTo>
                    <a:pt x="176606" y="330492"/>
                  </a:lnTo>
                  <a:lnTo>
                    <a:pt x="173320" y="330816"/>
                  </a:lnTo>
                  <a:lnTo>
                    <a:pt x="170001" y="330816"/>
                  </a:lnTo>
                  <a:lnTo>
                    <a:pt x="50540" y="330816"/>
                  </a:lnTo>
                  <a:lnTo>
                    <a:pt x="47222" y="330816"/>
                  </a:lnTo>
                  <a:lnTo>
                    <a:pt x="43935" y="330492"/>
                  </a:lnTo>
                  <a:lnTo>
                    <a:pt x="40680" y="329844"/>
                  </a:lnTo>
                  <a:lnTo>
                    <a:pt x="37425" y="329197"/>
                  </a:lnTo>
                  <a:lnTo>
                    <a:pt x="34265" y="328238"/>
                  </a:lnTo>
                  <a:lnTo>
                    <a:pt x="31199" y="326968"/>
                  </a:lnTo>
                  <a:lnTo>
                    <a:pt x="28133" y="325698"/>
                  </a:lnTo>
                  <a:lnTo>
                    <a:pt x="25220" y="324142"/>
                  </a:lnTo>
                  <a:lnTo>
                    <a:pt x="22461" y="322298"/>
                  </a:lnTo>
                  <a:lnTo>
                    <a:pt x="19702" y="320454"/>
                  </a:lnTo>
                  <a:lnTo>
                    <a:pt x="17149" y="318359"/>
                  </a:lnTo>
                  <a:lnTo>
                    <a:pt x="14803" y="316012"/>
                  </a:lnTo>
                  <a:lnTo>
                    <a:pt x="12456" y="313666"/>
                  </a:lnTo>
                  <a:lnTo>
                    <a:pt x="10361" y="311113"/>
                  </a:lnTo>
                  <a:lnTo>
                    <a:pt x="8517" y="308354"/>
                  </a:lnTo>
                  <a:lnTo>
                    <a:pt x="6673" y="305594"/>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82" name="object 82"/>
            <p:cNvSpPr/>
            <p:nvPr/>
          </p:nvSpPr>
          <p:spPr>
            <a:xfrm>
              <a:off x="8207290" y="9604659"/>
              <a:ext cx="220979" cy="330835"/>
            </a:xfrm>
            <a:custGeom>
              <a:avLst/>
              <a:gdLst/>
              <a:ahLst/>
              <a:cxnLst/>
              <a:rect l="l" t="t" r="r" b="b"/>
              <a:pathLst>
                <a:path w="220979" h="330834">
                  <a:moveTo>
                    <a:pt x="220542" y="50540"/>
                  </a:moveTo>
                  <a:lnTo>
                    <a:pt x="220542" y="283593"/>
                  </a:lnTo>
                  <a:lnTo>
                    <a:pt x="203392" y="318359"/>
                  </a:lnTo>
                  <a:lnTo>
                    <a:pt x="170001" y="330816"/>
                  </a:lnTo>
                  <a:lnTo>
                    <a:pt x="47221"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83" name="object 83"/>
            <p:cNvSpPr/>
            <p:nvPr/>
          </p:nvSpPr>
          <p:spPr>
            <a:xfrm>
              <a:off x="8207290" y="9604659"/>
              <a:ext cx="220979" cy="330835"/>
            </a:xfrm>
            <a:custGeom>
              <a:avLst/>
              <a:gdLst/>
              <a:ahLst/>
              <a:cxnLst/>
              <a:rect l="l" t="t" r="r" b="b"/>
              <a:pathLst>
                <a:path w="220979" h="330834">
                  <a:moveTo>
                    <a:pt x="0" y="280275"/>
                  </a:moveTo>
                  <a:lnTo>
                    <a:pt x="0" y="50540"/>
                  </a:lnTo>
                  <a:lnTo>
                    <a:pt x="0" y="47222"/>
                  </a:lnTo>
                  <a:lnTo>
                    <a:pt x="323" y="43935"/>
                  </a:lnTo>
                  <a:lnTo>
                    <a:pt x="970" y="40680"/>
                  </a:lnTo>
                  <a:lnTo>
                    <a:pt x="1618" y="37426"/>
                  </a:lnTo>
                  <a:lnTo>
                    <a:pt x="2576" y="34265"/>
                  </a:lnTo>
                  <a:lnTo>
                    <a:pt x="3846" y="31199"/>
                  </a:lnTo>
                  <a:lnTo>
                    <a:pt x="5116" y="28133"/>
                  </a:lnTo>
                  <a:lnTo>
                    <a:pt x="14802" y="14803"/>
                  </a:lnTo>
                  <a:lnTo>
                    <a:pt x="17149" y="12456"/>
                  </a:lnTo>
                  <a:lnTo>
                    <a:pt x="31199" y="3847"/>
                  </a:lnTo>
                  <a:lnTo>
                    <a:pt x="34264" y="2577"/>
                  </a:lnTo>
                  <a:lnTo>
                    <a:pt x="37425" y="1618"/>
                  </a:lnTo>
                  <a:lnTo>
                    <a:pt x="40680" y="971"/>
                  </a:lnTo>
                  <a:lnTo>
                    <a:pt x="43935" y="323"/>
                  </a:lnTo>
                  <a:lnTo>
                    <a:pt x="47221" y="0"/>
                  </a:lnTo>
                  <a:lnTo>
                    <a:pt x="50540" y="0"/>
                  </a:lnTo>
                  <a:lnTo>
                    <a:pt x="170001" y="0"/>
                  </a:lnTo>
                  <a:lnTo>
                    <a:pt x="173320" y="0"/>
                  </a:lnTo>
                  <a:lnTo>
                    <a:pt x="176606" y="323"/>
                  </a:lnTo>
                  <a:lnTo>
                    <a:pt x="179861" y="971"/>
                  </a:lnTo>
                  <a:lnTo>
                    <a:pt x="183115" y="1618"/>
                  </a:lnTo>
                  <a:lnTo>
                    <a:pt x="186276" y="2577"/>
                  </a:lnTo>
                  <a:lnTo>
                    <a:pt x="189341" y="3847"/>
                  </a:lnTo>
                  <a:lnTo>
                    <a:pt x="192407" y="5117"/>
                  </a:lnTo>
                  <a:lnTo>
                    <a:pt x="195320" y="6674"/>
                  </a:lnTo>
                  <a:lnTo>
                    <a:pt x="198079" y="8517"/>
                  </a:lnTo>
                  <a:lnTo>
                    <a:pt x="200839" y="10361"/>
                  </a:lnTo>
                  <a:lnTo>
                    <a:pt x="216694" y="31199"/>
                  </a:lnTo>
                  <a:lnTo>
                    <a:pt x="217964" y="34265"/>
                  </a:lnTo>
                  <a:lnTo>
                    <a:pt x="218923" y="37426"/>
                  </a:lnTo>
                  <a:lnTo>
                    <a:pt x="219570" y="40680"/>
                  </a:lnTo>
                  <a:lnTo>
                    <a:pt x="220218" y="43935"/>
                  </a:lnTo>
                  <a:lnTo>
                    <a:pt x="220542" y="47222"/>
                  </a:lnTo>
                  <a:lnTo>
                    <a:pt x="220542" y="50540"/>
                  </a:lnTo>
                  <a:lnTo>
                    <a:pt x="220542" y="280275"/>
                  </a:lnTo>
                  <a:lnTo>
                    <a:pt x="220542" y="283593"/>
                  </a:lnTo>
                  <a:lnTo>
                    <a:pt x="220218" y="286880"/>
                  </a:lnTo>
                  <a:lnTo>
                    <a:pt x="219570" y="290135"/>
                  </a:lnTo>
                  <a:lnTo>
                    <a:pt x="218923" y="293390"/>
                  </a:lnTo>
                  <a:lnTo>
                    <a:pt x="217964" y="296550"/>
                  </a:lnTo>
                  <a:lnTo>
                    <a:pt x="216694" y="299616"/>
                  </a:lnTo>
                  <a:lnTo>
                    <a:pt x="215424" y="302682"/>
                  </a:lnTo>
                  <a:lnTo>
                    <a:pt x="213867" y="305594"/>
                  </a:lnTo>
                  <a:lnTo>
                    <a:pt x="212024" y="308354"/>
                  </a:lnTo>
                  <a:lnTo>
                    <a:pt x="210180" y="311113"/>
                  </a:lnTo>
                  <a:lnTo>
                    <a:pt x="198079" y="322298"/>
                  </a:lnTo>
                  <a:lnTo>
                    <a:pt x="195320" y="324142"/>
                  </a:lnTo>
                  <a:lnTo>
                    <a:pt x="192407" y="325698"/>
                  </a:lnTo>
                  <a:lnTo>
                    <a:pt x="189341" y="326968"/>
                  </a:lnTo>
                  <a:lnTo>
                    <a:pt x="186276" y="328238"/>
                  </a:lnTo>
                  <a:lnTo>
                    <a:pt x="183115" y="329197"/>
                  </a:lnTo>
                  <a:lnTo>
                    <a:pt x="179861" y="329844"/>
                  </a:lnTo>
                  <a:lnTo>
                    <a:pt x="176606" y="330492"/>
                  </a:lnTo>
                  <a:lnTo>
                    <a:pt x="173320" y="330816"/>
                  </a:lnTo>
                  <a:lnTo>
                    <a:pt x="170001" y="330816"/>
                  </a:lnTo>
                  <a:lnTo>
                    <a:pt x="50540" y="330816"/>
                  </a:lnTo>
                  <a:lnTo>
                    <a:pt x="47221" y="330816"/>
                  </a:lnTo>
                  <a:lnTo>
                    <a:pt x="43935" y="330492"/>
                  </a:lnTo>
                  <a:lnTo>
                    <a:pt x="40680" y="329844"/>
                  </a:lnTo>
                  <a:lnTo>
                    <a:pt x="37425" y="329197"/>
                  </a:lnTo>
                  <a:lnTo>
                    <a:pt x="34265" y="328238"/>
                  </a:lnTo>
                  <a:lnTo>
                    <a:pt x="31199" y="326968"/>
                  </a:lnTo>
                  <a:lnTo>
                    <a:pt x="28133" y="325698"/>
                  </a:lnTo>
                  <a:lnTo>
                    <a:pt x="3847" y="299616"/>
                  </a:lnTo>
                  <a:lnTo>
                    <a:pt x="2577" y="296550"/>
                  </a:lnTo>
                  <a:lnTo>
                    <a:pt x="1618"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84" name="object 84"/>
            <p:cNvSpPr/>
            <p:nvPr/>
          </p:nvSpPr>
          <p:spPr>
            <a:xfrm>
              <a:off x="8559160" y="9604659"/>
              <a:ext cx="220979" cy="330835"/>
            </a:xfrm>
            <a:custGeom>
              <a:avLst/>
              <a:gdLst/>
              <a:ahLst/>
              <a:cxnLst/>
              <a:rect l="l" t="t" r="r" b="b"/>
              <a:pathLst>
                <a:path w="220979" h="330834">
                  <a:moveTo>
                    <a:pt x="220542" y="50540"/>
                  </a:moveTo>
                  <a:lnTo>
                    <a:pt x="220542" y="283593"/>
                  </a:lnTo>
                  <a:lnTo>
                    <a:pt x="203393" y="318359"/>
                  </a:lnTo>
                  <a:lnTo>
                    <a:pt x="170002" y="330816"/>
                  </a:lnTo>
                  <a:lnTo>
                    <a:pt x="47222" y="330816"/>
                  </a:lnTo>
                  <a:lnTo>
                    <a:pt x="12456" y="313666"/>
                  </a:lnTo>
                  <a:lnTo>
                    <a:pt x="0" y="47222"/>
                  </a:lnTo>
                  <a:lnTo>
                    <a:pt x="1618" y="37426"/>
                  </a:lnTo>
                  <a:lnTo>
                    <a:pt x="25220" y="6674"/>
                  </a:lnTo>
                  <a:lnTo>
                    <a:pt x="50541"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85" name="object 85"/>
            <p:cNvSpPr/>
            <p:nvPr/>
          </p:nvSpPr>
          <p:spPr>
            <a:xfrm>
              <a:off x="8559160" y="9604659"/>
              <a:ext cx="220979" cy="330835"/>
            </a:xfrm>
            <a:custGeom>
              <a:avLst/>
              <a:gdLst/>
              <a:ahLst/>
              <a:cxnLst/>
              <a:rect l="l" t="t" r="r" b="b"/>
              <a:pathLst>
                <a:path w="220979" h="330834">
                  <a:moveTo>
                    <a:pt x="0" y="280275"/>
                  </a:moveTo>
                  <a:lnTo>
                    <a:pt x="0" y="50540"/>
                  </a:lnTo>
                  <a:lnTo>
                    <a:pt x="0" y="47222"/>
                  </a:lnTo>
                  <a:lnTo>
                    <a:pt x="323" y="43935"/>
                  </a:lnTo>
                  <a:lnTo>
                    <a:pt x="970" y="40680"/>
                  </a:lnTo>
                  <a:lnTo>
                    <a:pt x="1618" y="37426"/>
                  </a:lnTo>
                  <a:lnTo>
                    <a:pt x="2576" y="34265"/>
                  </a:lnTo>
                  <a:lnTo>
                    <a:pt x="3846" y="31199"/>
                  </a:lnTo>
                  <a:lnTo>
                    <a:pt x="5117" y="28133"/>
                  </a:lnTo>
                  <a:lnTo>
                    <a:pt x="14802" y="14803"/>
                  </a:lnTo>
                  <a:lnTo>
                    <a:pt x="17149" y="12456"/>
                  </a:lnTo>
                  <a:lnTo>
                    <a:pt x="31199" y="3847"/>
                  </a:lnTo>
                  <a:lnTo>
                    <a:pt x="34264" y="2577"/>
                  </a:lnTo>
                  <a:lnTo>
                    <a:pt x="37425" y="1618"/>
                  </a:lnTo>
                  <a:lnTo>
                    <a:pt x="40680" y="971"/>
                  </a:lnTo>
                  <a:lnTo>
                    <a:pt x="43935" y="323"/>
                  </a:lnTo>
                  <a:lnTo>
                    <a:pt x="47222" y="0"/>
                  </a:lnTo>
                  <a:lnTo>
                    <a:pt x="50541" y="0"/>
                  </a:lnTo>
                  <a:lnTo>
                    <a:pt x="170002" y="0"/>
                  </a:lnTo>
                  <a:lnTo>
                    <a:pt x="173320" y="0"/>
                  </a:lnTo>
                  <a:lnTo>
                    <a:pt x="176607" y="323"/>
                  </a:lnTo>
                  <a:lnTo>
                    <a:pt x="179862" y="971"/>
                  </a:lnTo>
                  <a:lnTo>
                    <a:pt x="183116" y="1618"/>
                  </a:lnTo>
                  <a:lnTo>
                    <a:pt x="186277" y="2577"/>
                  </a:lnTo>
                  <a:lnTo>
                    <a:pt x="189342" y="3847"/>
                  </a:lnTo>
                  <a:lnTo>
                    <a:pt x="192408" y="5117"/>
                  </a:lnTo>
                  <a:lnTo>
                    <a:pt x="217965" y="34265"/>
                  </a:lnTo>
                  <a:lnTo>
                    <a:pt x="220542" y="50540"/>
                  </a:lnTo>
                  <a:lnTo>
                    <a:pt x="220542" y="280275"/>
                  </a:lnTo>
                  <a:lnTo>
                    <a:pt x="212024" y="308354"/>
                  </a:lnTo>
                  <a:lnTo>
                    <a:pt x="210180" y="311113"/>
                  </a:lnTo>
                  <a:lnTo>
                    <a:pt x="176607" y="330492"/>
                  </a:lnTo>
                  <a:lnTo>
                    <a:pt x="173320" y="330816"/>
                  </a:lnTo>
                  <a:lnTo>
                    <a:pt x="170002" y="330816"/>
                  </a:lnTo>
                  <a:lnTo>
                    <a:pt x="50541" y="330816"/>
                  </a:lnTo>
                  <a:lnTo>
                    <a:pt x="47222" y="330816"/>
                  </a:lnTo>
                  <a:lnTo>
                    <a:pt x="43935" y="330492"/>
                  </a:lnTo>
                  <a:lnTo>
                    <a:pt x="40680" y="329844"/>
                  </a:lnTo>
                  <a:lnTo>
                    <a:pt x="37425" y="329197"/>
                  </a:lnTo>
                  <a:lnTo>
                    <a:pt x="34265" y="328238"/>
                  </a:lnTo>
                  <a:lnTo>
                    <a:pt x="31199" y="326968"/>
                  </a:lnTo>
                  <a:lnTo>
                    <a:pt x="28133" y="325698"/>
                  </a:lnTo>
                  <a:lnTo>
                    <a:pt x="14803" y="316012"/>
                  </a:lnTo>
                  <a:lnTo>
                    <a:pt x="12456" y="313666"/>
                  </a:lnTo>
                  <a:lnTo>
                    <a:pt x="10361" y="311113"/>
                  </a:lnTo>
                  <a:lnTo>
                    <a:pt x="8517" y="308354"/>
                  </a:lnTo>
                  <a:lnTo>
                    <a:pt x="6673" y="305594"/>
                  </a:lnTo>
                  <a:lnTo>
                    <a:pt x="5117" y="302682"/>
                  </a:lnTo>
                  <a:lnTo>
                    <a:pt x="3847" y="299616"/>
                  </a:lnTo>
                  <a:lnTo>
                    <a:pt x="2577" y="296550"/>
                  </a:lnTo>
                  <a:lnTo>
                    <a:pt x="1618" y="293389"/>
                  </a:lnTo>
                  <a:lnTo>
                    <a:pt x="971" y="290135"/>
                  </a:lnTo>
                  <a:lnTo>
                    <a:pt x="324"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86" name="object 86"/>
            <p:cNvSpPr/>
            <p:nvPr/>
          </p:nvSpPr>
          <p:spPr>
            <a:xfrm>
              <a:off x="8911030" y="9604659"/>
              <a:ext cx="220979" cy="330835"/>
            </a:xfrm>
            <a:custGeom>
              <a:avLst/>
              <a:gdLst/>
              <a:ahLst/>
              <a:cxnLst/>
              <a:rect l="l" t="t" r="r" b="b"/>
              <a:pathLst>
                <a:path w="220979" h="330834">
                  <a:moveTo>
                    <a:pt x="220542" y="50540"/>
                  </a:moveTo>
                  <a:lnTo>
                    <a:pt x="220542" y="283593"/>
                  </a:lnTo>
                  <a:lnTo>
                    <a:pt x="218923" y="293390"/>
                  </a:lnTo>
                  <a:lnTo>
                    <a:pt x="195321" y="324142"/>
                  </a:lnTo>
                  <a:lnTo>
                    <a:pt x="170002"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87" name="object 87"/>
            <p:cNvSpPr/>
            <p:nvPr/>
          </p:nvSpPr>
          <p:spPr>
            <a:xfrm>
              <a:off x="8911030" y="9604659"/>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7" y="34265"/>
                  </a:lnTo>
                  <a:lnTo>
                    <a:pt x="3847" y="31199"/>
                  </a:lnTo>
                  <a:lnTo>
                    <a:pt x="5117" y="28133"/>
                  </a:lnTo>
                  <a:lnTo>
                    <a:pt x="6673" y="25221"/>
                  </a:lnTo>
                  <a:lnTo>
                    <a:pt x="8517" y="22461"/>
                  </a:lnTo>
                  <a:lnTo>
                    <a:pt x="10360" y="19702"/>
                  </a:lnTo>
                  <a:lnTo>
                    <a:pt x="12455" y="17149"/>
                  </a:lnTo>
                  <a:lnTo>
                    <a:pt x="14802" y="14803"/>
                  </a:lnTo>
                  <a:lnTo>
                    <a:pt x="17149" y="12456"/>
                  </a:lnTo>
                  <a:lnTo>
                    <a:pt x="19701" y="10361"/>
                  </a:lnTo>
                  <a:lnTo>
                    <a:pt x="22460" y="8517"/>
                  </a:lnTo>
                  <a:lnTo>
                    <a:pt x="25219" y="6674"/>
                  </a:lnTo>
                  <a:lnTo>
                    <a:pt x="28132" y="5117"/>
                  </a:lnTo>
                  <a:lnTo>
                    <a:pt x="31199" y="3847"/>
                  </a:lnTo>
                  <a:lnTo>
                    <a:pt x="34264" y="2577"/>
                  </a:lnTo>
                  <a:lnTo>
                    <a:pt x="37425" y="1618"/>
                  </a:lnTo>
                  <a:lnTo>
                    <a:pt x="40680" y="971"/>
                  </a:lnTo>
                  <a:lnTo>
                    <a:pt x="43934" y="323"/>
                  </a:lnTo>
                  <a:lnTo>
                    <a:pt x="47221" y="0"/>
                  </a:lnTo>
                  <a:lnTo>
                    <a:pt x="50540" y="0"/>
                  </a:lnTo>
                  <a:lnTo>
                    <a:pt x="170002" y="0"/>
                  </a:lnTo>
                  <a:lnTo>
                    <a:pt x="173320" y="0"/>
                  </a:lnTo>
                  <a:lnTo>
                    <a:pt x="176607" y="323"/>
                  </a:lnTo>
                  <a:lnTo>
                    <a:pt x="179861" y="971"/>
                  </a:lnTo>
                  <a:lnTo>
                    <a:pt x="183116" y="1618"/>
                  </a:lnTo>
                  <a:lnTo>
                    <a:pt x="186276" y="2577"/>
                  </a:lnTo>
                  <a:lnTo>
                    <a:pt x="189342" y="3847"/>
                  </a:lnTo>
                  <a:lnTo>
                    <a:pt x="192408" y="5117"/>
                  </a:lnTo>
                  <a:lnTo>
                    <a:pt x="195321" y="6674"/>
                  </a:lnTo>
                  <a:lnTo>
                    <a:pt x="198080" y="8517"/>
                  </a:lnTo>
                  <a:lnTo>
                    <a:pt x="200839" y="10361"/>
                  </a:lnTo>
                  <a:lnTo>
                    <a:pt x="203392" y="12456"/>
                  </a:lnTo>
                  <a:lnTo>
                    <a:pt x="219571" y="40680"/>
                  </a:lnTo>
                  <a:lnTo>
                    <a:pt x="220219" y="43935"/>
                  </a:lnTo>
                  <a:lnTo>
                    <a:pt x="220542" y="47222"/>
                  </a:lnTo>
                  <a:lnTo>
                    <a:pt x="220542" y="50540"/>
                  </a:lnTo>
                  <a:lnTo>
                    <a:pt x="220542" y="280275"/>
                  </a:lnTo>
                  <a:lnTo>
                    <a:pt x="220542" y="283593"/>
                  </a:lnTo>
                  <a:lnTo>
                    <a:pt x="220219" y="286880"/>
                  </a:lnTo>
                  <a:lnTo>
                    <a:pt x="219571" y="290135"/>
                  </a:lnTo>
                  <a:lnTo>
                    <a:pt x="218923" y="293390"/>
                  </a:lnTo>
                  <a:lnTo>
                    <a:pt x="198080" y="322298"/>
                  </a:lnTo>
                  <a:lnTo>
                    <a:pt x="195321" y="324142"/>
                  </a:lnTo>
                  <a:lnTo>
                    <a:pt x="192408" y="325698"/>
                  </a:lnTo>
                  <a:lnTo>
                    <a:pt x="189342" y="326968"/>
                  </a:lnTo>
                  <a:lnTo>
                    <a:pt x="186276" y="328238"/>
                  </a:lnTo>
                  <a:lnTo>
                    <a:pt x="183116" y="329197"/>
                  </a:lnTo>
                  <a:lnTo>
                    <a:pt x="179861" y="329844"/>
                  </a:lnTo>
                  <a:lnTo>
                    <a:pt x="176607" y="330492"/>
                  </a:lnTo>
                  <a:lnTo>
                    <a:pt x="173320" y="330816"/>
                  </a:lnTo>
                  <a:lnTo>
                    <a:pt x="170002" y="330816"/>
                  </a:lnTo>
                  <a:lnTo>
                    <a:pt x="50540" y="330816"/>
                  </a:lnTo>
                  <a:lnTo>
                    <a:pt x="47222" y="330816"/>
                  </a:lnTo>
                  <a:lnTo>
                    <a:pt x="43935" y="330492"/>
                  </a:lnTo>
                  <a:lnTo>
                    <a:pt x="40680" y="329844"/>
                  </a:lnTo>
                  <a:lnTo>
                    <a:pt x="37425" y="329197"/>
                  </a:lnTo>
                  <a:lnTo>
                    <a:pt x="34265" y="328238"/>
                  </a:lnTo>
                  <a:lnTo>
                    <a:pt x="31199" y="326968"/>
                  </a:lnTo>
                  <a:lnTo>
                    <a:pt x="28133" y="325698"/>
                  </a:lnTo>
                  <a:lnTo>
                    <a:pt x="14803" y="316012"/>
                  </a:lnTo>
                  <a:lnTo>
                    <a:pt x="12456" y="313666"/>
                  </a:lnTo>
                  <a:lnTo>
                    <a:pt x="3847" y="299616"/>
                  </a:lnTo>
                  <a:lnTo>
                    <a:pt x="2577" y="296550"/>
                  </a:lnTo>
                  <a:lnTo>
                    <a:pt x="1618"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88" name="object 88"/>
            <p:cNvSpPr/>
            <p:nvPr/>
          </p:nvSpPr>
          <p:spPr>
            <a:xfrm>
              <a:off x="9262718" y="9604659"/>
              <a:ext cx="220979" cy="330835"/>
            </a:xfrm>
            <a:custGeom>
              <a:avLst/>
              <a:gdLst/>
              <a:ahLst/>
              <a:cxnLst/>
              <a:rect l="l" t="t" r="r" b="b"/>
              <a:pathLst>
                <a:path w="220979" h="330834">
                  <a:moveTo>
                    <a:pt x="220542" y="50540"/>
                  </a:moveTo>
                  <a:lnTo>
                    <a:pt x="220542" y="283593"/>
                  </a:lnTo>
                  <a:lnTo>
                    <a:pt x="203392" y="318359"/>
                  </a:lnTo>
                  <a:lnTo>
                    <a:pt x="170001"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89" name="object 89"/>
            <p:cNvSpPr/>
            <p:nvPr/>
          </p:nvSpPr>
          <p:spPr>
            <a:xfrm>
              <a:off x="9262718" y="9604659"/>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6" y="34265"/>
                  </a:lnTo>
                  <a:lnTo>
                    <a:pt x="3846" y="31199"/>
                  </a:lnTo>
                  <a:lnTo>
                    <a:pt x="5116" y="28133"/>
                  </a:lnTo>
                  <a:lnTo>
                    <a:pt x="6673" y="25221"/>
                  </a:lnTo>
                  <a:lnTo>
                    <a:pt x="8517" y="22461"/>
                  </a:lnTo>
                  <a:lnTo>
                    <a:pt x="10360" y="19702"/>
                  </a:lnTo>
                  <a:lnTo>
                    <a:pt x="12455" y="17149"/>
                  </a:lnTo>
                  <a:lnTo>
                    <a:pt x="14802" y="14803"/>
                  </a:lnTo>
                  <a:lnTo>
                    <a:pt x="17149" y="12456"/>
                  </a:lnTo>
                  <a:lnTo>
                    <a:pt x="19701" y="10361"/>
                  </a:lnTo>
                  <a:lnTo>
                    <a:pt x="22461" y="8517"/>
                  </a:lnTo>
                  <a:lnTo>
                    <a:pt x="25220" y="6674"/>
                  </a:lnTo>
                  <a:lnTo>
                    <a:pt x="28133" y="5117"/>
                  </a:lnTo>
                  <a:lnTo>
                    <a:pt x="31199" y="3847"/>
                  </a:lnTo>
                  <a:lnTo>
                    <a:pt x="34265" y="2577"/>
                  </a:lnTo>
                  <a:lnTo>
                    <a:pt x="37425" y="1618"/>
                  </a:lnTo>
                  <a:lnTo>
                    <a:pt x="40679" y="971"/>
                  </a:lnTo>
                  <a:lnTo>
                    <a:pt x="43935" y="323"/>
                  </a:lnTo>
                  <a:lnTo>
                    <a:pt x="47222" y="0"/>
                  </a:lnTo>
                  <a:lnTo>
                    <a:pt x="50540" y="0"/>
                  </a:lnTo>
                  <a:lnTo>
                    <a:pt x="170001" y="0"/>
                  </a:lnTo>
                  <a:lnTo>
                    <a:pt x="173320" y="0"/>
                  </a:lnTo>
                  <a:lnTo>
                    <a:pt x="176607" y="323"/>
                  </a:lnTo>
                  <a:lnTo>
                    <a:pt x="179861" y="971"/>
                  </a:lnTo>
                  <a:lnTo>
                    <a:pt x="183116" y="1618"/>
                  </a:lnTo>
                  <a:lnTo>
                    <a:pt x="186276" y="2577"/>
                  </a:lnTo>
                  <a:lnTo>
                    <a:pt x="189342" y="3847"/>
                  </a:lnTo>
                  <a:lnTo>
                    <a:pt x="192408" y="5117"/>
                  </a:lnTo>
                  <a:lnTo>
                    <a:pt x="217964" y="34265"/>
                  </a:lnTo>
                  <a:lnTo>
                    <a:pt x="220542" y="50540"/>
                  </a:lnTo>
                  <a:lnTo>
                    <a:pt x="220542" y="280275"/>
                  </a:lnTo>
                  <a:lnTo>
                    <a:pt x="220542" y="283593"/>
                  </a:lnTo>
                  <a:lnTo>
                    <a:pt x="220218" y="286880"/>
                  </a:lnTo>
                  <a:lnTo>
                    <a:pt x="219570" y="290135"/>
                  </a:lnTo>
                  <a:lnTo>
                    <a:pt x="218923" y="293390"/>
                  </a:lnTo>
                  <a:lnTo>
                    <a:pt x="212024" y="308354"/>
                  </a:lnTo>
                  <a:lnTo>
                    <a:pt x="210180" y="311113"/>
                  </a:lnTo>
                  <a:lnTo>
                    <a:pt x="179861" y="329844"/>
                  </a:lnTo>
                  <a:lnTo>
                    <a:pt x="176607" y="330492"/>
                  </a:lnTo>
                  <a:lnTo>
                    <a:pt x="173320" y="330816"/>
                  </a:lnTo>
                  <a:lnTo>
                    <a:pt x="170001" y="330816"/>
                  </a:lnTo>
                  <a:lnTo>
                    <a:pt x="50540" y="330816"/>
                  </a:lnTo>
                  <a:lnTo>
                    <a:pt x="47222" y="330816"/>
                  </a:lnTo>
                  <a:lnTo>
                    <a:pt x="43935" y="330492"/>
                  </a:lnTo>
                  <a:lnTo>
                    <a:pt x="40680" y="329844"/>
                  </a:lnTo>
                  <a:lnTo>
                    <a:pt x="37426" y="329197"/>
                  </a:lnTo>
                  <a:lnTo>
                    <a:pt x="34265" y="328238"/>
                  </a:lnTo>
                  <a:lnTo>
                    <a:pt x="31199" y="326968"/>
                  </a:lnTo>
                  <a:lnTo>
                    <a:pt x="28133" y="325698"/>
                  </a:lnTo>
                  <a:lnTo>
                    <a:pt x="25220" y="324142"/>
                  </a:lnTo>
                  <a:lnTo>
                    <a:pt x="22462" y="322298"/>
                  </a:lnTo>
                  <a:lnTo>
                    <a:pt x="19702" y="320454"/>
                  </a:lnTo>
                  <a:lnTo>
                    <a:pt x="17149" y="318359"/>
                  </a:lnTo>
                  <a:lnTo>
                    <a:pt x="14803" y="316012"/>
                  </a:lnTo>
                  <a:lnTo>
                    <a:pt x="12456" y="313666"/>
                  </a:lnTo>
                  <a:lnTo>
                    <a:pt x="10361" y="311113"/>
                  </a:lnTo>
                  <a:lnTo>
                    <a:pt x="8517" y="308354"/>
                  </a:lnTo>
                  <a:lnTo>
                    <a:pt x="6673" y="305594"/>
                  </a:lnTo>
                  <a:lnTo>
                    <a:pt x="5117" y="302682"/>
                  </a:lnTo>
                  <a:lnTo>
                    <a:pt x="3847" y="299616"/>
                  </a:lnTo>
                  <a:lnTo>
                    <a:pt x="2577" y="296550"/>
                  </a:lnTo>
                  <a:lnTo>
                    <a:pt x="1618"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90" name="object 90"/>
            <p:cNvSpPr/>
            <p:nvPr/>
          </p:nvSpPr>
          <p:spPr>
            <a:xfrm>
              <a:off x="9614588" y="9604659"/>
              <a:ext cx="220979" cy="330835"/>
            </a:xfrm>
            <a:custGeom>
              <a:avLst/>
              <a:gdLst/>
              <a:ahLst/>
              <a:cxnLst/>
              <a:rect l="l" t="t" r="r" b="b"/>
              <a:pathLst>
                <a:path w="220979" h="330834">
                  <a:moveTo>
                    <a:pt x="220542" y="50540"/>
                  </a:moveTo>
                  <a:lnTo>
                    <a:pt x="220542" y="283593"/>
                  </a:lnTo>
                  <a:lnTo>
                    <a:pt x="203391" y="318359"/>
                  </a:lnTo>
                  <a:lnTo>
                    <a:pt x="170001" y="330816"/>
                  </a:lnTo>
                  <a:lnTo>
                    <a:pt x="47222" y="330816"/>
                  </a:lnTo>
                  <a:lnTo>
                    <a:pt x="12456" y="313666"/>
                  </a:lnTo>
                  <a:lnTo>
                    <a:pt x="0" y="280275"/>
                  </a:lnTo>
                  <a:lnTo>
                    <a:pt x="0" y="47222"/>
                  </a:lnTo>
                  <a:lnTo>
                    <a:pt x="17148"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91" name="object 91"/>
            <p:cNvSpPr/>
            <p:nvPr/>
          </p:nvSpPr>
          <p:spPr>
            <a:xfrm>
              <a:off x="9614588" y="9604659"/>
              <a:ext cx="220979" cy="330835"/>
            </a:xfrm>
            <a:custGeom>
              <a:avLst/>
              <a:gdLst/>
              <a:ahLst/>
              <a:cxnLst/>
              <a:rect l="l" t="t" r="r" b="b"/>
              <a:pathLst>
                <a:path w="220979" h="330834">
                  <a:moveTo>
                    <a:pt x="0" y="280275"/>
                  </a:moveTo>
                  <a:lnTo>
                    <a:pt x="0" y="50540"/>
                  </a:lnTo>
                  <a:lnTo>
                    <a:pt x="0" y="47222"/>
                  </a:lnTo>
                  <a:lnTo>
                    <a:pt x="323" y="43935"/>
                  </a:lnTo>
                  <a:lnTo>
                    <a:pt x="8516" y="22461"/>
                  </a:lnTo>
                  <a:lnTo>
                    <a:pt x="10360" y="19702"/>
                  </a:lnTo>
                  <a:lnTo>
                    <a:pt x="31198" y="3847"/>
                  </a:lnTo>
                  <a:lnTo>
                    <a:pt x="34264" y="2577"/>
                  </a:lnTo>
                  <a:lnTo>
                    <a:pt x="37424" y="1618"/>
                  </a:lnTo>
                  <a:lnTo>
                    <a:pt x="40680" y="971"/>
                  </a:lnTo>
                  <a:lnTo>
                    <a:pt x="43934" y="323"/>
                  </a:lnTo>
                  <a:lnTo>
                    <a:pt x="47222" y="0"/>
                  </a:lnTo>
                  <a:lnTo>
                    <a:pt x="50540" y="0"/>
                  </a:lnTo>
                  <a:lnTo>
                    <a:pt x="170001" y="0"/>
                  </a:lnTo>
                  <a:lnTo>
                    <a:pt x="173319" y="0"/>
                  </a:lnTo>
                  <a:lnTo>
                    <a:pt x="176606" y="323"/>
                  </a:lnTo>
                  <a:lnTo>
                    <a:pt x="198080" y="8517"/>
                  </a:lnTo>
                  <a:lnTo>
                    <a:pt x="200839" y="10361"/>
                  </a:lnTo>
                  <a:lnTo>
                    <a:pt x="216694" y="31199"/>
                  </a:lnTo>
                  <a:lnTo>
                    <a:pt x="217964" y="34265"/>
                  </a:lnTo>
                  <a:lnTo>
                    <a:pt x="220542" y="50540"/>
                  </a:lnTo>
                  <a:lnTo>
                    <a:pt x="220542" y="280275"/>
                  </a:lnTo>
                  <a:lnTo>
                    <a:pt x="216694" y="299616"/>
                  </a:lnTo>
                  <a:lnTo>
                    <a:pt x="215425" y="302682"/>
                  </a:lnTo>
                  <a:lnTo>
                    <a:pt x="213868" y="305594"/>
                  </a:lnTo>
                  <a:lnTo>
                    <a:pt x="212024" y="308354"/>
                  </a:lnTo>
                  <a:lnTo>
                    <a:pt x="210180" y="311113"/>
                  </a:lnTo>
                  <a:lnTo>
                    <a:pt x="208085" y="313666"/>
                  </a:lnTo>
                  <a:lnTo>
                    <a:pt x="205738" y="316012"/>
                  </a:lnTo>
                  <a:lnTo>
                    <a:pt x="203391" y="318359"/>
                  </a:lnTo>
                  <a:lnTo>
                    <a:pt x="173319" y="330816"/>
                  </a:lnTo>
                  <a:lnTo>
                    <a:pt x="170001" y="330816"/>
                  </a:lnTo>
                  <a:lnTo>
                    <a:pt x="50540" y="330816"/>
                  </a:lnTo>
                  <a:lnTo>
                    <a:pt x="47222" y="330816"/>
                  </a:lnTo>
                  <a:lnTo>
                    <a:pt x="43934" y="330492"/>
                  </a:lnTo>
                  <a:lnTo>
                    <a:pt x="40680" y="329844"/>
                  </a:lnTo>
                  <a:lnTo>
                    <a:pt x="37425" y="329197"/>
                  </a:lnTo>
                  <a:lnTo>
                    <a:pt x="34265" y="328238"/>
                  </a:lnTo>
                  <a:lnTo>
                    <a:pt x="31199" y="326968"/>
                  </a:lnTo>
                  <a:lnTo>
                    <a:pt x="28133" y="325698"/>
                  </a:lnTo>
                  <a:lnTo>
                    <a:pt x="14803" y="316012"/>
                  </a:lnTo>
                  <a:lnTo>
                    <a:pt x="12456" y="313666"/>
                  </a:lnTo>
                  <a:lnTo>
                    <a:pt x="10361" y="311113"/>
                  </a:lnTo>
                  <a:lnTo>
                    <a:pt x="8517" y="308354"/>
                  </a:lnTo>
                  <a:lnTo>
                    <a:pt x="6673" y="305594"/>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92" name="object 92"/>
            <p:cNvSpPr/>
            <p:nvPr/>
          </p:nvSpPr>
          <p:spPr>
            <a:xfrm>
              <a:off x="9966458" y="9604659"/>
              <a:ext cx="220979" cy="330835"/>
            </a:xfrm>
            <a:custGeom>
              <a:avLst/>
              <a:gdLst/>
              <a:ahLst/>
              <a:cxnLst/>
              <a:rect l="l" t="t" r="r" b="b"/>
              <a:pathLst>
                <a:path w="220979" h="330834">
                  <a:moveTo>
                    <a:pt x="220542" y="50540"/>
                  </a:moveTo>
                  <a:lnTo>
                    <a:pt x="220542" y="283593"/>
                  </a:lnTo>
                  <a:lnTo>
                    <a:pt x="203392" y="318359"/>
                  </a:lnTo>
                  <a:lnTo>
                    <a:pt x="170002"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93" name="object 93"/>
            <p:cNvSpPr/>
            <p:nvPr/>
          </p:nvSpPr>
          <p:spPr>
            <a:xfrm>
              <a:off x="9966458" y="9604659"/>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6" y="34265"/>
                  </a:lnTo>
                  <a:lnTo>
                    <a:pt x="3846" y="31199"/>
                  </a:lnTo>
                  <a:lnTo>
                    <a:pt x="5116" y="28133"/>
                  </a:lnTo>
                  <a:lnTo>
                    <a:pt x="6673" y="25221"/>
                  </a:lnTo>
                  <a:lnTo>
                    <a:pt x="8516" y="22461"/>
                  </a:lnTo>
                  <a:lnTo>
                    <a:pt x="10360" y="19702"/>
                  </a:lnTo>
                  <a:lnTo>
                    <a:pt x="12455" y="17149"/>
                  </a:lnTo>
                  <a:lnTo>
                    <a:pt x="14802" y="14803"/>
                  </a:lnTo>
                  <a:lnTo>
                    <a:pt x="17149" y="12456"/>
                  </a:lnTo>
                  <a:lnTo>
                    <a:pt x="19701" y="10361"/>
                  </a:lnTo>
                  <a:lnTo>
                    <a:pt x="22461" y="8517"/>
                  </a:lnTo>
                  <a:lnTo>
                    <a:pt x="25220" y="6674"/>
                  </a:lnTo>
                  <a:lnTo>
                    <a:pt x="28132" y="5117"/>
                  </a:lnTo>
                  <a:lnTo>
                    <a:pt x="31198" y="3847"/>
                  </a:lnTo>
                  <a:lnTo>
                    <a:pt x="34264" y="2577"/>
                  </a:lnTo>
                  <a:lnTo>
                    <a:pt x="37425" y="1618"/>
                  </a:lnTo>
                  <a:lnTo>
                    <a:pt x="40680" y="971"/>
                  </a:lnTo>
                  <a:lnTo>
                    <a:pt x="43935" y="323"/>
                  </a:lnTo>
                  <a:lnTo>
                    <a:pt x="47222" y="0"/>
                  </a:lnTo>
                  <a:lnTo>
                    <a:pt x="50540" y="0"/>
                  </a:lnTo>
                  <a:lnTo>
                    <a:pt x="170002" y="0"/>
                  </a:lnTo>
                  <a:lnTo>
                    <a:pt x="173320" y="0"/>
                  </a:lnTo>
                  <a:lnTo>
                    <a:pt x="176607" y="323"/>
                  </a:lnTo>
                  <a:lnTo>
                    <a:pt x="179861" y="971"/>
                  </a:lnTo>
                  <a:lnTo>
                    <a:pt x="183116" y="1618"/>
                  </a:lnTo>
                  <a:lnTo>
                    <a:pt x="186277" y="2577"/>
                  </a:lnTo>
                  <a:lnTo>
                    <a:pt x="189342" y="3847"/>
                  </a:lnTo>
                  <a:lnTo>
                    <a:pt x="192408" y="5117"/>
                  </a:lnTo>
                  <a:lnTo>
                    <a:pt x="195321" y="6674"/>
                  </a:lnTo>
                  <a:lnTo>
                    <a:pt x="198080" y="8517"/>
                  </a:lnTo>
                  <a:lnTo>
                    <a:pt x="200839" y="10361"/>
                  </a:lnTo>
                  <a:lnTo>
                    <a:pt x="212024" y="22461"/>
                  </a:lnTo>
                  <a:lnTo>
                    <a:pt x="213868" y="25221"/>
                  </a:lnTo>
                  <a:lnTo>
                    <a:pt x="215425" y="28133"/>
                  </a:lnTo>
                  <a:lnTo>
                    <a:pt x="216694" y="31199"/>
                  </a:lnTo>
                  <a:lnTo>
                    <a:pt x="217964" y="34265"/>
                  </a:lnTo>
                  <a:lnTo>
                    <a:pt x="218923" y="37426"/>
                  </a:lnTo>
                  <a:lnTo>
                    <a:pt x="219570" y="40680"/>
                  </a:lnTo>
                  <a:lnTo>
                    <a:pt x="220218" y="43935"/>
                  </a:lnTo>
                  <a:lnTo>
                    <a:pt x="220542" y="47222"/>
                  </a:lnTo>
                  <a:lnTo>
                    <a:pt x="220542" y="50540"/>
                  </a:lnTo>
                  <a:lnTo>
                    <a:pt x="220542" y="280275"/>
                  </a:lnTo>
                  <a:lnTo>
                    <a:pt x="220542" y="283593"/>
                  </a:lnTo>
                  <a:lnTo>
                    <a:pt x="220218" y="286880"/>
                  </a:lnTo>
                  <a:lnTo>
                    <a:pt x="219571" y="290135"/>
                  </a:lnTo>
                  <a:lnTo>
                    <a:pt x="218923" y="293390"/>
                  </a:lnTo>
                  <a:lnTo>
                    <a:pt x="217964" y="296550"/>
                  </a:lnTo>
                  <a:lnTo>
                    <a:pt x="216694" y="299616"/>
                  </a:lnTo>
                  <a:lnTo>
                    <a:pt x="215425" y="302682"/>
                  </a:lnTo>
                  <a:lnTo>
                    <a:pt x="189342" y="326968"/>
                  </a:lnTo>
                  <a:lnTo>
                    <a:pt x="186277" y="328238"/>
                  </a:lnTo>
                  <a:lnTo>
                    <a:pt x="183116" y="329197"/>
                  </a:lnTo>
                  <a:lnTo>
                    <a:pt x="179861" y="329844"/>
                  </a:lnTo>
                  <a:lnTo>
                    <a:pt x="176607" y="330492"/>
                  </a:lnTo>
                  <a:lnTo>
                    <a:pt x="173320" y="330816"/>
                  </a:lnTo>
                  <a:lnTo>
                    <a:pt x="170002" y="330816"/>
                  </a:lnTo>
                  <a:lnTo>
                    <a:pt x="50540" y="330816"/>
                  </a:lnTo>
                  <a:lnTo>
                    <a:pt x="47222" y="330816"/>
                  </a:lnTo>
                  <a:lnTo>
                    <a:pt x="43936" y="330492"/>
                  </a:lnTo>
                  <a:lnTo>
                    <a:pt x="40680" y="329844"/>
                  </a:lnTo>
                  <a:lnTo>
                    <a:pt x="37426" y="329197"/>
                  </a:lnTo>
                  <a:lnTo>
                    <a:pt x="34266" y="328238"/>
                  </a:lnTo>
                  <a:lnTo>
                    <a:pt x="31200" y="326968"/>
                  </a:lnTo>
                  <a:lnTo>
                    <a:pt x="28133" y="325698"/>
                  </a:lnTo>
                  <a:lnTo>
                    <a:pt x="25221" y="324142"/>
                  </a:lnTo>
                  <a:lnTo>
                    <a:pt x="22462" y="322298"/>
                  </a:lnTo>
                  <a:lnTo>
                    <a:pt x="19702" y="320454"/>
                  </a:lnTo>
                  <a:lnTo>
                    <a:pt x="17149" y="318359"/>
                  </a:lnTo>
                  <a:lnTo>
                    <a:pt x="14803" y="316012"/>
                  </a:lnTo>
                  <a:lnTo>
                    <a:pt x="12456" y="313666"/>
                  </a:lnTo>
                  <a:lnTo>
                    <a:pt x="3847" y="299616"/>
                  </a:lnTo>
                  <a:lnTo>
                    <a:pt x="2578" y="296550"/>
                  </a:lnTo>
                  <a:lnTo>
                    <a:pt x="1619"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94" name="object 94"/>
            <p:cNvSpPr/>
            <p:nvPr/>
          </p:nvSpPr>
          <p:spPr>
            <a:xfrm>
              <a:off x="10318327" y="9604659"/>
              <a:ext cx="220979" cy="330835"/>
            </a:xfrm>
            <a:custGeom>
              <a:avLst/>
              <a:gdLst/>
              <a:ahLst/>
              <a:cxnLst/>
              <a:rect l="l" t="t" r="r" b="b"/>
              <a:pathLst>
                <a:path w="220979" h="330834">
                  <a:moveTo>
                    <a:pt x="220543" y="50540"/>
                  </a:moveTo>
                  <a:lnTo>
                    <a:pt x="220542" y="283593"/>
                  </a:lnTo>
                  <a:lnTo>
                    <a:pt x="203393" y="318359"/>
                  </a:lnTo>
                  <a:lnTo>
                    <a:pt x="170002" y="330816"/>
                  </a:lnTo>
                  <a:lnTo>
                    <a:pt x="47222" y="330816"/>
                  </a:lnTo>
                  <a:lnTo>
                    <a:pt x="12457" y="313666"/>
                  </a:lnTo>
                  <a:lnTo>
                    <a:pt x="0" y="47222"/>
                  </a:lnTo>
                  <a:lnTo>
                    <a:pt x="1617" y="37426"/>
                  </a:lnTo>
                  <a:lnTo>
                    <a:pt x="25220" y="6674"/>
                  </a:lnTo>
                  <a:lnTo>
                    <a:pt x="50541" y="0"/>
                  </a:lnTo>
                  <a:lnTo>
                    <a:pt x="173321" y="0"/>
                  </a:lnTo>
                  <a:lnTo>
                    <a:pt x="208085" y="17149"/>
                  </a:lnTo>
                  <a:lnTo>
                    <a:pt x="220543"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95" name="object 95"/>
            <p:cNvSpPr/>
            <p:nvPr/>
          </p:nvSpPr>
          <p:spPr>
            <a:xfrm>
              <a:off x="10318327" y="9604659"/>
              <a:ext cx="220979" cy="330835"/>
            </a:xfrm>
            <a:custGeom>
              <a:avLst/>
              <a:gdLst/>
              <a:ahLst/>
              <a:cxnLst/>
              <a:rect l="l" t="t" r="r" b="b"/>
              <a:pathLst>
                <a:path w="220979" h="330834">
                  <a:moveTo>
                    <a:pt x="0" y="280275"/>
                  </a:moveTo>
                  <a:lnTo>
                    <a:pt x="0" y="50540"/>
                  </a:lnTo>
                  <a:lnTo>
                    <a:pt x="0" y="47222"/>
                  </a:lnTo>
                  <a:lnTo>
                    <a:pt x="323" y="43935"/>
                  </a:lnTo>
                  <a:lnTo>
                    <a:pt x="14803" y="14803"/>
                  </a:lnTo>
                  <a:lnTo>
                    <a:pt x="17149" y="12456"/>
                  </a:lnTo>
                  <a:lnTo>
                    <a:pt x="40680" y="971"/>
                  </a:lnTo>
                  <a:lnTo>
                    <a:pt x="43935" y="323"/>
                  </a:lnTo>
                  <a:lnTo>
                    <a:pt x="47222" y="0"/>
                  </a:lnTo>
                  <a:lnTo>
                    <a:pt x="50541" y="0"/>
                  </a:lnTo>
                  <a:lnTo>
                    <a:pt x="170002" y="0"/>
                  </a:lnTo>
                  <a:lnTo>
                    <a:pt x="173321" y="0"/>
                  </a:lnTo>
                  <a:lnTo>
                    <a:pt x="176607" y="323"/>
                  </a:lnTo>
                  <a:lnTo>
                    <a:pt x="179861" y="971"/>
                  </a:lnTo>
                  <a:lnTo>
                    <a:pt x="183116" y="1618"/>
                  </a:lnTo>
                  <a:lnTo>
                    <a:pt x="205739" y="14803"/>
                  </a:lnTo>
                  <a:lnTo>
                    <a:pt x="208085" y="17149"/>
                  </a:lnTo>
                  <a:lnTo>
                    <a:pt x="219571" y="40680"/>
                  </a:lnTo>
                  <a:lnTo>
                    <a:pt x="220218" y="43935"/>
                  </a:lnTo>
                  <a:lnTo>
                    <a:pt x="220542" y="47222"/>
                  </a:lnTo>
                  <a:lnTo>
                    <a:pt x="220543" y="50540"/>
                  </a:lnTo>
                  <a:lnTo>
                    <a:pt x="220543" y="280275"/>
                  </a:lnTo>
                  <a:lnTo>
                    <a:pt x="212024" y="308354"/>
                  </a:lnTo>
                  <a:lnTo>
                    <a:pt x="210180" y="311113"/>
                  </a:lnTo>
                  <a:lnTo>
                    <a:pt x="208085" y="313666"/>
                  </a:lnTo>
                  <a:lnTo>
                    <a:pt x="205739" y="316012"/>
                  </a:lnTo>
                  <a:lnTo>
                    <a:pt x="203393" y="318359"/>
                  </a:lnTo>
                  <a:lnTo>
                    <a:pt x="173321" y="330816"/>
                  </a:lnTo>
                  <a:lnTo>
                    <a:pt x="170002" y="330816"/>
                  </a:lnTo>
                  <a:lnTo>
                    <a:pt x="50541" y="330816"/>
                  </a:lnTo>
                  <a:lnTo>
                    <a:pt x="47222" y="330816"/>
                  </a:lnTo>
                  <a:lnTo>
                    <a:pt x="43936" y="330492"/>
                  </a:lnTo>
                  <a:lnTo>
                    <a:pt x="40681" y="329844"/>
                  </a:lnTo>
                  <a:lnTo>
                    <a:pt x="37426" y="329197"/>
                  </a:lnTo>
                  <a:lnTo>
                    <a:pt x="34265" y="328238"/>
                  </a:lnTo>
                  <a:lnTo>
                    <a:pt x="31200" y="326968"/>
                  </a:lnTo>
                  <a:lnTo>
                    <a:pt x="28134" y="325698"/>
                  </a:lnTo>
                  <a:lnTo>
                    <a:pt x="3848" y="299616"/>
                  </a:lnTo>
                  <a:lnTo>
                    <a:pt x="2577" y="296550"/>
                  </a:lnTo>
                  <a:lnTo>
                    <a:pt x="1619" y="293389"/>
                  </a:lnTo>
                  <a:lnTo>
                    <a:pt x="971" y="290135"/>
                  </a:lnTo>
                  <a:lnTo>
                    <a:pt x="324" y="286880"/>
                  </a:lnTo>
                  <a:lnTo>
                    <a:pt x="1"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96" name="object 96"/>
            <p:cNvSpPr/>
            <p:nvPr/>
          </p:nvSpPr>
          <p:spPr>
            <a:xfrm>
              <a:off x="10670016" y="9604659"/>
              <a:ext cx="220979" cy="330835"/>
            </a:xfrm>
            <a:custGeom>
              <a:avLst/>
              <a:gdLst/>
              <a:ahLst/>
              <a:cxnLst/>
              <a:rect l="l" t="t" r="r" b="b"/>
              <a:pathLst>
                <a:path w="220979" h="330834">
                  <a:moveTo>
                    <a:pt x="220542" y="50540"/>
                  </a:moveTo>
                  <a:lnTo>
                    <a:pt x="220542" y="283593"/>
                  </a:lnTo>
                  <a:lnTo>
                    <a:pt x="218922" y="293390"/>
                  </a:lnTo>
                  <a:lnTo>
                    <a:pt x="195320" y="324142"/>
                  </a:lnTo>
                  <a:lnTo>
                    <a:pt x="170001" y="330816"/>
                  </a:lnTo>
                  <a:lnTo>
                    <a:pt x="47221" y="330816"/>
                  </a:lnTo>
                  <a:lnTo>
                    <a:pt x="12456" y="313666"/>
                  </a:lnTo>
                  <a:lnTo>
                    <a:pt x="0" y="280275"/>
                  </a:lnTo>
                  <a:lnTo>
                    <a:pt x="0" y="47222"/>
                  </a:lnTo>
                  <a:lnTo>
                    <a:pt x="17148"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97" name="object 97"/>
            <p:cNvSpPr/>
            <p:nvPr/>
          </p:nvSpPr>
          <p:spPr>
            <a:xfrm>
              <a:off x="10670016" y="9604659"/>
              <a:ext cx="220979" cy="330835"/>
            </a:xfrm>
            <a:custGeom>
              <a:avLst/>
              <a:gdLst/>
              <a:ahLst/>
              <a:cxnLst/>
              <a:rect l="l" t="t" r="r" b="b"/>
              <a:pathLst>
                <a:path w="220979" h="330834">
                  <a:moveTo>
                    <a:pt x="0" y="280275"/>
                  </a:moveTo>
                  <a:lnTo>
                    <a:pt x="0" y="50540"/>
                  </a:lnTo>
                  <a:lnTo>
                    <a:pt x="0" y="47222"/>
                  </a:lnTo>
                  <a:lnTo>
                    <a:pt x="323" y="43935"/>
                  </a:lnTo>
                  <a:lnTo>
                    <a:pt x="14802" y="14803"/>
                  </a:lnTo>
                  <a:lnTo>
                    <a:pt x="17148" y="12456"/>
                  </a:lnTo>
                  <a:lnTo>
                    <a:pt x="19701" y="10361"/>
                  </a:lnTo>
                  <a:lnTo>
                    <a:pt x="22461" y="8517"/>
                  </a:lnTo>
                  <a:lnTo>
                    <a:pt x="25220" y="6674"/>
                  </a:lnTo>
                  <a:lnTo>
                    <a:pt x="28132" y="5117"/>
                  </a:lnTo>
                  <a:lnTo>
                    <a:pt x="31199" y="3847"/>
                  </a:lnTo>
                  <a:lnTo>
                    <a:pt x="34264" y="2577"/>
                  </a:lnTo>
                  <a:lnTo>
                    <a:pt x="37424" y="1618"/>
                  </a:lnTo>
                  <a:lnTo>
                    <a:pt x="40680" y="971"/>
                  </a:lnTo>
                  <a:lnTo>
                    <a:pt x="43934" y="323"/>
                  </a:lnTo>
                  <a:lnTo>
                    <a:pt x="47221" y="0"/>
                  </a:lnTo>
                  <a:lnTo>
                    <a:pt x="50540" y="0"/>
                  </a:lnTo>
                  <a:lnTo>
                    <a:pt x="170001" y="0"/>
                  </a:lnTo>
                  <a:lnTo>
                    <a:pt x="173319" y="0"/>
                  </a:lnTo>
                  <a:lnTo>
                    <a:pt x="176606" y="323"/>
                  </a:lnTo>
                  <a:lnTo>
                    <a:pt x="179860" y="971"/>
                  </a:lnTo>
                  <a:lnTo>
                    <a:pt x="183115" y="1618"/>
                  </a:lnTo>
                  <a:lnTo>
                    <a:pt x="186275" y="2577"/>
                  </a:lnTo>
                  <a:lnTo>
                    <a:pt x="189341" y="3847"/>
                  </a:lnTo>
                  <a:lnTo>
                    <a:pt x="192407" y="5117"/>
                  </a:lnTo>
                  <a:lnTo>
                    <a:pt x="195320" y="6674"/>
                  </a:lnTo>
                  <a:lnTo>
                    <a:pt x="198079" y="8517"/>
                  </a:lnTo>
                  <a:lnTo>
                    <a:pt x="200838" y="10361"/>
                  </a:lnTo>
                  <a:lnTo>
                    <a:pt x="216694" y="31199"/>
                  </a:lnTo>
                  <a:lnTo>
                    <a:pt x="217964" y="34265"/>
                  </a:lnTo>
                  <a:lnTo>
                    <a:pt x="218922" y="37426"/>
                  </a:lnTo>
                  <a:lnTo>
                    <a:pt x="219571" y="40680"/>
                  </a:lnTo>
                  <a:lnTo>
                    <a:pt x="220218" y="43935"/>
                  </a:lnTo>
                  <a:lnTo>
                    <a:pt x="220542" y="47222"/>
                  </a:lnTo>
                  <a:lnTo>
                    <a:pt x="220542" y="50540"/>
                  </a:lnTo>
                  <a:lnTo>
                    <a:pt x="220542" y="280275"/>
                  </a:lnTo>
                  <a:lnTo>
                    <a:pt x="220542" y="283593"/>
                  </a:lnTo>
                  <a:lnTo>
                    <a:pt x="220218" y="286880"/>
                  </a:lnTo>
                  <a:lnTo>
                    <a:pt x="219571" y="290135"/>
                  </a:lnTo>
                  <a:lnTo>
                    <a:pt x="218922" y="293390"/>
                  </a:lnTo>
                  <a:lnTo>
                    <a:pt x="217964" y="296550"/>
                  </a:lnTo>
                  <a:lnTo>
                    <a:pt x="216694" y="299616"/>
                  </a:lnTo>
                  <a:lnTo>
                    <a:pt x="215424" y="302682"/>
                  </a:lnTo>
                  <a:lnTo>
                    <a:pt x="213868" y="305594"/>
                  </a:lnTo>
                  <a:lnTo>
                    <a:pt x="212024" y="308354"/>
                  </a:lnTo>
                  <a:lnTo>
                    <a:pt x="210180" y="311113"/>
                  </a:lnTo>
                  <a:lnTo>
                    <a:pt x="198079" y="322298"/>
                  </a:lnTo>
                  <a:lnTo>
                    <a:pt x="195320" y="324142"/>
                  </a:lnTo>
                  <a:lnTo>
                    <a:pt x="179860" y="329844"/>
                  </a:lnTo>
                  <a:lnTo>
                    <a:pt x="176606" y="330492"/>
                  </a:lnTo>
                  <a:lnTo>
                    <a:pt x="173319" y="330816"/>
                  </a:lnTo>
                  <a:lnTo>
                    <a:pt x="170001" y="330816"/>
                  </a:lnTo>
                  <a:lnTo>
                    <a:pt x="50540" y="330816"/>
                  </a:lnTo>
                  <a:lnTo>
                    <a:pt x="47221" y="330816"/>
                  </a:lnTo>
                  <a:lnTo>
                    <a:pt x="43935" y="330492"/>
                  </a:lnTo>
                  <a:lnTo>
                    <a:pt x="40680" y="329844"/>
                  </a:lnTo>
                  <a:lnTo>
                    <a:pt x="37425" y="329197"/>
                  </a:lnTo>
                  <a:lnTo>
                    <a:pt x="34265" y="328238"/>
                  </a:lnTo>
                  <a:lnTo>
                    <a:pt x="31199" y="326968"/>
                  </a:lnTo>
                  <a:lnTo>
                    <a:pt x="28133" y="325698"/>
                  </a:lnTo>
                  <a:lnTo>
                    <a:pt x="14802" y="316012"/>
                  </a:lnTo>
                  <a:lnTo>
                    <a:pt x="12456" y="313666"/>
                  </a:lnTo>
                  <a:lnTo>
                    <a:pt x="10361" y="311113"/>
                  </a:lnTo>
                  <a:lnTo>
                    <a:pt x="8517" y="308354"/>
                  </a:lnTo>
                  <a:lnTo>
                    <a:pt x="6673" y="305594"/>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98" name="object 98"/>
            <p:cNvSpPr/>
            <p:nvPr/>
          </p:nvSpPr>
          <p:spPr>
            <a:xfrm>
              <a:off x="11021886" y="9604659"/>
              <a:ext cx="220979" cy="330835"/>
            </a:xfrm>
            <a:custGeom>
              <a:avLst/>
              <a:gdLst/>
              <a:ahLst/>
              <a:cxnLst/>
              <a:rect l="l" t="t" r="r" b="b"/>
              <a:pathLst>
                <a:path w="220979" h="330834">
                  <a:moveTo>
                    <a:pt x="220542" y="50540"/>
                  </a:moveTo>
                  <a:lnTo>
                    <a:pt x="220542" y="283593"/>
                  </a:lnTo>
                  <a:lnTo>
                    <a:pt x="218923" y="293390"/>
                  </a:lnTo>
                  <a:lnTo>
                    <a:pt x="195321" y="324142"/>
                  </a:lnTo>
                  <a:lnTo>
                    <a:pt x="170001" y="330816"/>
                  </a:lnTo>
                  <a:lnTo>
                    <a:pt x="47222" y="330816"/>
                  </a:lnTo>
                  <a:lnTo>
                    <a:pt x="12456" y="313666"/>
                  </a:lnTo>
                  <a:lnTo>
                    <a:pt x="0" y="280275"/>
                  </a:lnTo>
                  <a:lnTo>
                    <a:pt x="0" y="47222"/>
                  </a:lnTo>
                  <a:lnTo>
                    <a:pt x="17148"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99" name="object 99"/>
            <p:cNvSpPr/>
            <p:nvPr/>
          </p:nvSpPr>
          <p:spPr>
            <a:xfrm>
              <a:off x="11021886" y="9604659"/>
              <a:ext cx="220979" cy="330835"/>
            </a:xfrm>
            <a:custGeom>
              <a:avLst/>
              <a:gdLst/>
              <a:ahLst/>
              <a:cxnLst/>
              <a:rect l="l" t="t" r="r" b="b"/>
              <a:pathLst>
                <a:path w="220979" h="330834">
                  <a:moveTo>
                    <a:pt x="0" y="280275"/>
                  </a:moveTo>
                  <a:lnTo>
                    <a:pt x="0" y="50540"/>
                  </a:lnTo>
                  <a:lnTo>
                    <a:pt x="0" y="47222"/>
                  </a:lnTo>
                  <a:lnTo>
                    <a:pt x="323" y="43935"/>
                  </a:lnTo>
                  <a:lnTo>
                    <a:pt x="970" y="40680"/>
                  </a:lnTo>
                  <a:lnTo>
                    <a:pt x="1617" y="37426"/>
                  </a:lnTo>
                  <a:lnTo>
                    <a:pt x="2576" y="34265"/>
                  </a:lnTo>
                  <a:lnTo>
                    <a:pt x="3846" y="31199"/>
                  </a:lnTo>
                  <a:lnTo>
                    <a:pt x="5116" y="28133"/>
                  </a:lnTo>
                  <a:lnTo>
                    <a:pt x="14802" y="14803"/>
                  </a:lnTo>
                  <a:lnTo>
                    <a:pt x="17148" y="12456"/>
                  </a:lnTo>
                  <a:lnTo>
                    <a:pt x="19701" y="10361"/>
                  </a:lnTo>
                  <a:lnTo>
                    <a:pt x="22460" y="8517"/>
                  </a:lnTo>
                  <a:lnTo>
                    <a:pt x="25220" y="6674"/>
                  </a:lnTo>
                  <a:lnTo>
                    <a:pt x="28133" y="5117"/>
                  </a:lnTo>
                  <a:lnTo>
                    <a:pt x="31199" y="3847"/>
                  </a:lnTo>
                  <a:lnTo>
                    <a:pt x="34265" y="2577"/>
                  </a:lnTo>
                  <a:lnTo>
                    <a:pt x="37425" y="1618"/>
                  </a:lnTo>
                  <a:lnTo>
                    <a:pt x="40680" y="971"/>
                  </a:lnTo>
                  <a:lnTo>
                    <a:pt x="43935" y="323"/>
                  </a:lnTo>
                  <a:lnTo>
                    <a:pt x="47222" y="0"/>
                  </a:lnTo>
                  <a:lnTo>
                    <a:pt x="50540" y="0"/>
                  </a:lnTo>
                  <a:lnTo>
                    <a:pt x="170001" y="0"/>
                  </a:lnTo>
                  <a:lnTo>
                    <a:pt x="173320" y="0"/>
                  </a:lnTo>
                  <a:lnTo>
                    <a:pt x="176607" y="323"/>
                  </a:lnTo>
                  <a:lnTo>
                    <a:pt x="179861" y="971"/>
                  </a:lnTo>
                  <a:lnTo>
                    <a:pt x="183116" y="1618"/>
                  </a:lnTo>
                  <a:lnTo>
                    <a:pt x="186277" y="2577"/>
                  </a:lnTo>
                  <a:lnTo>
                    <a:pt x="189342" y="3847"/>
                  </a:lnTo>
                  <a:lnTo>
                    <a:pt x="192408" y="5117"/>
                  </a:lnTo>
                  <a:lnTo>
                    <a:pt x="212023" y="22461"/>
                  </a:lnTo>
                  <a:lnTo>
                    <a:pt x="213867" y="25221"/>
                  </a:lnTo>
                  <a:lnTo>
                    <a:pt x="215424" y="28133"/>
                  </a:lnTo>
                  <a:lnTo>
                    <a:pt x="216694" y="31199"/>
                  </a:lnTo>
                  <a:lnTo>
                    <a:pt x="217964" y="34265"/>
                  </a:lnTo>
                  <a:lnTo>
                    <a:pt x="218923" y="37426"/>
                  </a:lnTo>
                  <a:lnTo>
                    <a:pt x="219571" y="40680"/>
                  </a:lnTo>
                  <a:lnTo>
                    <a:pt x="220219" y="43935"/>
                  </a:lnTo>
                  <a:lnTo>
                    <a:pt x="220542" y="47222"/>
                  </a:lnTo>
                  <a:lnTo>
                    <a:pt x="220542" y="50540"/>
                  </a:lnTo>
                  <a:lnTo>
                    <a:pt x="220542" y="280275"/>
                  </a:lnTo>
                  <a:lnTo>
                    <a:pt x="220542" y="283593"/>
                  </a:lnTo>
                  <a:lnTo>
                    <a:pt x="220219" y="286880"/>
                  </a:lnTo>
                  <a:lnTo>
                    <a:pt x="219571" y="290135"/>
                  </a:lnTo>
                  <a:lnTo>
                    <a:pt x="218923" y="293390"/>
                  </a:lnTo>
                  <a:lnTo>
                    <a:pt x="217964" y="296550"/>
                  </a:lnTo>
                  <a:lnTo>
                    <a:pt x="216694" y="299616"/>
                  </a:lnTo>
                  <a:lnTo>
                    <a:pt x="215425" y="302682"/>
                  </a:lnTo>
                  <a:lnTo>
                    <a:pt x="213868" y="305594"/>
                  </a:lnTo>
                  <a:lnTo>
                    <a:pt x="212024" y="308354"/>
                  </a:lnTo>
                  <a:lnTo>
                    <a:pt x="210180" y="311113"/>
                  </a:lnTo>
                  <a:lnTo>
                    <a:pt x="198080" y="322298"/>
                  </a:lnTo>
                  <a:lnTo>
                    <a:pt x="195321" y="324142"/>
                  </a:lnTo>
                  <a:lnTo>
                    <a:pt x="192408" y="325698"/>
                  </a:lnTo>
                  <a:lnTo>
                    <a:pt x="189342" y="326968"/>
                  </a:lnTo>
                  <a:lnTo>
                    <a:pt x="186277" y="328238"/>
                  </a:lnTo>
                  <a:lnTo>
                    <a:pt x="183116" y="329197"/>
                  </a:lnTo>
                  <a:lnTo>
                    <a:pt x="179862" y="329844"/>
                  </a:lnTo>
                  <a:lnTo>
                    <a:pt x="176607" y="330492"/>
                  </a:lnTo>
                  <a:lnTo>
                    <a:pt x="173320" y="330816"/>
                  </a:lnTo>
                  <a:lnTo>
                    <a:pt x="170001" y="330816"/>
                  </a:lnTo>
                  <a:lnTo>
                    <a:pt x="50540" y="330816"/>
                  </a:lnTo>
                  <a:lnTo>
                    <a:pt x="47222" y="330816"/>
                  </a:lnTo>
                  <a:lnTo>
                    <a:pt x="43935" y="330492"/>
                  </a:lnTo>
                  <a:lnTo>
                    <a:pt x="40680" y="329844"/>
                  </a:lnTo>
                  <a:lnTo>
                    <a:pt x="37426" y="329197"/>
                  </a:lnTo>
                  <a:lnTo>
                    <a:pt x="34265" y="328238"/>
                  </a:lnTo>
                  <a:lnTo>
                    <a:pt x="31199" y="326968"/>
                  </a:lnTo>
                  <a:lnTo>
                    <a:pt x="28133" y="325698"/>
                  </a:lnTo>
                  <a:lnTo>
                    <a:pt x="3847"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00" name="object 100"/>
            <p:cNvSpPr/>
            <p:nvPr/>
          </p:nvSpPr>
          <p:spPr>
            <a:xfrm>
              <a:off x="11373756" y="9604659"/>
              <a:ext cx="220979" cy="330835"/>
            </a:xfrm>
            <a:custGeom>
              <a:avLst/>
              <a:gdLst/>
              <a:ahLst/>
              <a:cxnLst/>
              <a:rect l="l" t="t" r="r" b="b"/>
              <a:pathLst>
                <a:path w="220979" h="330834">
                  <a:moveTo>
                    <a:pt x="220542" y="50540"/>
                  </a:moveTo>
                  <a:lnTo>
                    <a:pt x="220542" y="283593"/>
                  </a:lnTo>
                  <a:lnTo>
                    <a:pt x="218924" y="293390"/>
                  </a:lnTo>
                  <a:lnTo>
                    <a:pt x="195321" y="324142"/>
                  </a:lnTo>
                  <a:lnTo>
                    <a:pt x="170001" y="330816"/>
                  </a:lnTo>
                  <a:lnTo>
                    <a:pt x="47222" y="330816"/>
                  </a:lnTo>
                  <a:lnTo>
                    <a:pt x="12456" y="313666"/>
                  </a:lnTo>
                  <a:lnTo>
                    <a:pt x="0" y="280275"/>
                  </a:lnTo>
                  <a:lnTo>
                    <a:pt x="0" y="47222"/>
                  </a:lnTo>
                  <a:lnTo>
                    <a:pt x="17148" y="12456"/>
                  </a:lnTo>
                  <a:lnTo>
                    <a:pt x="50540" y="0"/>
                  </a:lnTo>
                  <a:lnTo>
                    <a:pt x="173320" y="0"/>
                  </a:lnTo>
                  <a:lnTo>
                    <a:pt x="208086"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01" name="object 101"/>
            <p:cNvSpPr/>
            <p:nvPr/>
          </p:nvSpPr>
          <p:spPr>
            <a:xfrm>
              <a:off x="11373756" y="9604659"/>
              <a:ext cx="220979" cy="330835"/>
            </a:xfrm>
            <a:custGeom>
              <a:avLst/>
              <a:gdLst/>
              <a:ahLst/>
              <a:cxnLst/>
              <a:rect l="l" t="t" r="r" b="b"/>
              <a:pathLst>
                <a:path w="220979" h="330834">
                  <a:moveTo>
                    <a:pt x="0" y="280275"/>
                  </a:moveTo>
                  <a:lnTo>
                    <a:pt x="0" y="50540"/>
                  </a:lnTo>
                  <a:lnTo>
                    <a:pt x="0" y="47222"/>
                  </a:lnTo>
                  <a:lnTo>
                    <a:pt x="323" y="43935"/>
                  </a:lnTo>
                  <a:lnTo>
                    <a:pt x="14802" y="14803"/>
                  </a:lnTo>
                  <a:lnTo>
                    <a:pt x="17148" y="12456"/>
                  </a:lnTo>
                  <a:lnTo>
                    <a:pt x="19701" y="10361"/>
                  </a:lnTo>
                  <a:lnTo>
                    <a:pt x="22460" y="8517"/>
                  </a:lnTo>
                  <a:lnTo>
                    <a:pt x="25219" y="6674"/>
                  </a:lnTo>
                  <a:lnTo>
                    <a:pt x="28132" y="5117"/>
                  </a:lnTo>
                  <a:lnTo>
                    <a:pt x="31198" y="3847"/>
                  </a:lnTo>
                  <a:lnTo>
                    <a:pt x="34264" y="2577"/>
                  </a:lnTo>
                  <a:lnTo>
                    <a:pt x="37424" y="1618"/>
                  </a:lnTo>
                  <a:lnTo>
                    <a:pt x="40679" y="971"/>
                  </a:lnTo>
                  <a:lnTo>
                    <a:pt x="43934" y="323"/>
                  </a:lnTo>
                  <a:lnTo>
                    <a:pt x="47221" y="0"/>
                  </a:lnTo>
                  <a:lnTo>
                    <a:pt x="50540" y="0"/>
                  </a:lnTo>
                  <a:lnTo>
                    <a:pt x="170001" y="0"/>
                  </a:lnTo>
                  <a:lnTo>
                    <a:pt x="189342" y="3847"/>
                  </a:lnTo>
                  <a:lnTo>
                    <a:pt x="192409" y="5117"/>
                  </a:lnTo>
                  <a:lnTo>
                    <a:pt x="205739" y="14803"/>
                  </a:lnTo>
                  <a:lnTo>
                    <a:pt x="208086" y="17149"/>
                  </a:lnTo>
                  <a:lnTo>
                    <a:pt x="210181" y="19702"/>
                  </a:lnTo>
                  <a:lnTo>
                    <a:pt x="212024" y="22462"/>
                  </a:lnTo>
                  <a:lnTo>
                    <a:pt x="213868" y="25221"/>
                  </a:lnTo>
                  <a:lnTo>
                    <a:pt x="215425" y="28133"/>
                  </a:lnTo>
                  <a:lnTo>
                    <a:pt x="216695" y="31199"/>
                  </a:lnTo>
                  <a:lnTo>
                    <a:pt x="217965" y="34265"/>
                  </a:lnTo>
                  <a:lnTo>
                    <a:pt x="218924" y="37426"/>
                  </a:lnTo>
                  <a:lnTo>
                    <a:pt x="219572" y="40680"/>
                  </a:lnTo>
                  <a:lnTo>
                    <a:pt x="220218" y="43935"/>
                  </a:lnTo>
                  <a:lnTo>
                    <a:pt x="220542" y="47222"/>
                  </a:lnTo>
                  <a:lnTo>
                    <a:pt x="220542" y="50540"/>
                  </a:lnTo>
                  <a:lnTo>
                    <a:pt x="220542" y="280275"/>
                  </a:lnTo>
                  <a:lnTo>
                    <a:pt x="220542" y="283593"/>
                  </a:lnTo>
                  <a:lnTo>
                    <a:pt x="220218" y="286880"/>
                  </a:lnTo>
                  <a:lnTo>
                    <a:pt x="219571" y="290135"/>
                  </a:lnTo>
                  <a:lnTo>
                    <a:pt x="218924" y="293390"/>
                  </a:lnTo>
                  <a:lnTo>
                    <a:pt x="217965" y="296550"/>
                  </a:lnTo>
                  <a:lnTo>
                    <a:pt x="216694" y="299616"/>
                  </a:lnTo>
                  <a:lnTo>
                    <a:pt x="215425" y="302682"/>
                  </a:lnTo>
                  <a:lnTo>
                    <a:pt x="213868" y="305594"/>
                  </a:lnTo>
                  <a:lnTo>
                    <a:pt x="212024" y="308354"/>
                  </a:lnTo>
                  <a:lnTo>
                    <a:pt x="210180" y="311113"/>
                  </a:lnTo>
                  <a:lnTo>
                    <a:pt x="208085" y="313666"/>
                  </a:lnTo>
                  <a:lnTo>
                    <a:pt x="205738" y="316012"/>
                  </a:lnTo>
                  <a:lnTo>
                    <a:pt x="203392" y="318359"/>
                  </a:lnTo>
                  <a:lnTo>
                    <a:pt x="189342" y="326968"/>
                  </a:lnTo>
                  <a:lnTo>
                    <a:pt x="186276" y="328238"/>
                  </a:lnTo>
                  <a:lnTo>
                    <a:pt x="170001" y="330816"/>
                  </a:lnTo>
                  <a:lnTo>
                    <a:pt x="50540" y="330816"/>
                  </a:lnTo>
                  <a:lnTo>
                    <a:pt x="47222" y="330816"/>
                  </a:lnTo>
                  <a:lnTo>
                    <a:pt x="43934" y="330492"/>
                  </a:lnTo>
                  <a:lnTo>
                    <a:pt x="40680" y="329844"/>
                  </a:lnTo>
                  <a:lnTo>
                    <a:pt x="37425" y="329197"/>
                  </a:lnTo>
                  <a:lnTo>
                    <a:pt x="34265" y="328238"/>
                  </a:lnTo>
                  <a:lnTo>
                    <a:pt x="31199" y="326968"/>
                  </a:lnTo>
                  <a:lnTo>
                    <a:pt x="28133" y="325698"/>
                  </a:lnTo>
                  <a:lnTo>
                    <a:pt x="14803" y="316012"/>
                  </a:lnTo>
                  <a:lnTo>
                    <a:pt x="12456" y="313666"/>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02" name="object 102"/>
            <p:cNvSpPr/>
            <p:nvPr/>
          </p:nvSpPr>
          <p:spPr>
            <a:xfrm>
              <a:off x="11725443" y="9604659"/>
              <a:ext cx="220979" cy="330835"/>
            </a:xfrm>
            <a:custGeom>
              <a:avLst/>
              <a:gdLst/>
              <a:ahLst/>
              <a:cxnLst/>
              <a:rect l="l" t="t" r="r" b="b"/>
              <a:pathLst>
                <a:path w="220979" h="330834">
                  <a:moveTo>
                    <a:pt x="220543" y="50540"/>
                  </a:moveTo>
                  <a:lnTo>
                    <a:pt x="220542" y="283593"/>
                  </a:lnTo>
                  <a:lnTo>
                    <a:pt x="203392" y="318359"/>
                  </a:lnTo>
                  <a:lnTo>
                    <a:pt x="170002" y="330816"/>
                  </a:lnTo>
                  <a:lnTo>
                    <a:pt x="47222" y="330816"/>
                  </a:lnTo>
                  <a:lnTo>
                    <a:pt x="12456" y="313666"/>
                  </a:lnTo>
                  <a:lnTo>
                    <a:pt x="0" y="47222"/>
                  </a:lnTo>
                  <a:lnTo>
                    <a:pt x="1618" y="37426"/>
                  </a:lnTo>
                  <a:lnTo>
                    <a:pt x="25220" y="6674"/>
                  </a:lnTo>
                  <a:lnTo>
                    <a:pt x="50541" y="0"/>
                  </a:lnTo>
                  <a:lnTo>
                    <a:pt x="173320" y="0"/>
                  </a:lnTo>
                  <a:lnTo>
                    <a:pt x="208086" y="17149"/>
                  </a:lnTo>
                  <a:lnTo>
                    <a:pt x="220543"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03" name="object 103"/>
            <p:cNvSpPr/>
            <p:nvPr/>
          </p:nvSpPr>
          <p:spPr>
            <a:xfrm>
              <a:off x="11725443" y="9604659"/>
              <a:ext cx="220979" cy="330835"/>
            </a:xfrm>
            <a:custGeom>
              <a:avLst/>
              <a:gdLst/>
              <a:ahLst/>
              <a:cxnLst/>
              <a:rect l="l" t="t" r="r" b="b"/>
              <a:pathLst>
                <a:path w="220979" h="330834">
                  <a:moveTo>
                    <a:pt x="0" y="280275"/>
                  </a:moveTo>
                  <a:lnTo>
                    <a:pt x="0" y="50540"/>
                  </a:lnTo>
                  <a:lnTo>
                    <a:pt x="0" y="47222"/>
                  </a:lnTo>
                  <a:lnTo>
                    <a:pt x="323" y="43935"/>
                  </a:lnTo>
                  <a:lnTo>
                    <a:pt x="971" y="40680"/>
                  </a:lnTo>
                  <a:lnTo>
                    <a:pt x="1618" y="37426"/>
                  </a:lnTo>
                  <a:lnTo>
                    <a:pt x="2576" y="34265"/>
                  </a:lnTo>
                  <a:lnTo>
                    <a:pt x="3846" y="31199"/>
                  </a:lnTo>
                  <a:lnTo>
                    <a:pt x="5116" y="28133"/>
                  </a:lnTo>
                  <a:lnTo>
                    <a:pt x="6673" y="25221"/>
                  </a:lnTo>
                  <a:lnTo>
                    <a:pt x="8517" y="22461"/>
                  </a:lnTo>
                  <a:lnTo>
                    <a:pt x="10360" y="19702"/>
                  </a:lnTo>
                  <a:lnTo>
                    <a:pt x="12455" y="17149"/>
                  </a:lnTo>
                  <a:lnTo>
                    <a:pt x="14802" y="14803"/>
                  </a:lnTo>
                  <a:lnTo>
                    <a:pt x="17149" y="12456"/>
                  </a:lnTo>
                  <a:lnTo>
                    <a:pt x="31199" y="3847"/>
                  </a:lnTo>
                  <a:lnTo>
                    <a:pt x="34265" y="2577"/>
                  </a:lnTo>
                  <a:lnTo>
                    <a:pt x="37425" y="1618"/>
                  </a:lnTo>
                  <a:lnTo>
                    <a:pt x="40681" y="971"/>
                  </a:lnTo>
                  <a:lnTo>
                    <a:pt x="43935" y="323"/>
                  </a:lnTo>
                  <a:lnTo>
                    <a:pt x="47222" y="0"/>
                  </a:lnTo>
                  <a:lnTo>
                    <a:pt x="50541" y="0"/>
                  </a:lnTo>
                  <a:lnTo>
                    <a:pt x="170002" y="0"/>
                  </a:lnTo>
                  <a:lnTo>
                    <a:pt x="173320" y="0"/>
                  </a:lnTo>
                  <a:lnTo>
                    <a:pt x="176607" y="323"/>
                  </a:lnTo>
                  <a:lnTo>
                    <a:pt x="179861" y="971"/>
                  </a:lnTo>
                  <a:lnTo>
                    <a:pt x="183116" y="1618"/>
                  </a:lnTo>
                  <a:lnTo>
                    <a:pt x="212024" y="22461"/>
                  </a:lnTo>
                  <a:lnTo>
                    <a:pt x="213868" y="25221"/>
                  </a:lnTo>
                  <a:lnTo>
                    <a:pt x="215425" y="28133"/>
                  </a:lnTo>
                  <a:lnTo>
                    <a:pt x="216695" y="31199"/>
                  </a:lnTo>
                  <a:lnTo>
                    <a:pt x="217965" y="34265"/>
                  </a:lnTo>
                  <a:lnTo>
                    <a:pt x="220543" y="50540"/>
                  </a:lnTo>
                  <a:lnTo>
                    <a:pt x="220543" y="280275"/>
                  </a:lnTo>
                  <a:lnTo>
                    <a:pt x="216694" y="299616"/>
                  </a:lnTo>
                  <a:lnTo>
                    <a:pt x="215425" y="302682"/>
                  </a:lnTo>
                  <a:lnTo>
                    <a:pt x="213868" y="305594"/>
                  </a:lnTo>
                  <a:lnTo>
                    <a:pt x="212024" y="308354"/>
                  </a:lnTo>
                  <a:lnTo>
                    <a:pt x="210180" y="311113"/>
                  </a:lnTo>
                  <a:lnTo>
                    <a:pt x="179861" y="329844"/>
                  </a:lnTo>
                  <a:lnTo>
                    <a:pt x="176607" y="330492"/>
                  </a:lnTo>
                  <a:lnTo>
                    <a:pt x="173320" y="330816"/>
                  </a:lnTo>
                  <a:lnTo>
                    <a:pt x="170002" y="330816"/>
                  </a:lnTo>
                  <a:lnTo>
                    <a:pt x="50541" y="330816"/>
                  </a:lnTo>
                  <a:lnTo>
                    <a:pt x="47222" y="330816"/>
                  </a:lnTo>
                  <a:lnTo>
                    <a:pt x="43935" y="330492"/>
                  </a:lnTo>
                  <a:lnTo>
                    <a:pt x="40680" y="329844"/>
                  </a:lnTo>
                  <a:lnTo>
                    <a:pt x="37426" y="329197"/>
                  </a:lnTo>
                  <a:lnTo>
                    <a:pt x="34265" y="328238"/>
                  </a:lnTo>
                  <a:lnTo>
                    <a:pt x="31200" y="326968"/>
                  </a:lnTo>
                  <a:lnTo>
                    <a:pt x="28133" y="325698"/>
                  </a:lnTo>
                  <a:lnTo>
                    <a:pt x="25221" y="324142"/>
                  </a:lnTo>
                  <a:lnTo>
                    <a:pt x="22462" y="322298"/>
                  </a:lnTo>
                  <a:lnTo>
                    <a:pt x="19701" y="320454"/>
                  </a:lnTo>
                  <a:lnTo>
                    <a:pt x="17149" y="318359"/>
                  </a:lnTo>
                  <a:lnTo>
                    <a:pt x="14803" y="316012"/>
                  </a:lnTo>
                  <a:lnTo>
                    <a:pt x="12456" y="313666"/>
                  </a:lnTo>
                  <a:lnTo>
                    <a:pt x="3847" y="299616"/>
                  </a:lnTo>
                  <a:lnTo>
                    <a:pt x="2577" y="296550"/>
                  </a:lnTo>
                  <a:lnTo>
                    <a:pt x="1618" y="293389"/>
                  </a:lnTo>
                  <a:lnTo>
                    <a:pt x="971" y="290135"/>
                  </a:lnTo>
                  <a:lnTo>
                    <a:pt x="324"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04" name="object 104"/>
            <p:cNvSpPr/>
            <p:nvPr/>
          </p:nvSpPr>
          <p:spPr>
            <a:xfrm>
              <a:off x="12077314" y="9604659"/>
              <a:ext cx="220979" cy="330835"/>
            </a:xfrm>
            <a:custGeom>
              <a:avLst/>
              <a:gdLst/>
              <a:ahLst/>
              <a:cxnLst/>
              <a:rect l="l" t="t" r="r" b="b"/>
              <a:pathLst>
                <a:path w="220979" h="330834">
                  <a:moveTo>
                    <a:pt x="220542" y="50540"/>
                  </a:moveTo>
                  <a:lnTo>
                    <a:pt x="220542" y="283593"/>
                  </a:lnTo>
                  <a:lnTo>
                    <a:pt x="203392" y="318359"/>
                  </a:lnTo>
                  <a:lnTo>
                    <a:pt x="170001" y="330816"/>
                  </a:lnTo>
                  <a:lnTo>
                    <a:pt x="47222" y="330816"/>
                  </a:lnTo>
                  <a:lnTo>
                    <a:pt x="12455" y="313666"/>
                  </a:lnTo>
                  <a:lnTo>
                    <a:pt x="0" y="280275"/>
                  </a:lnTo>
                  <a:lnTo>
                    <a:pt x="0" y="47222"/>
                  </a:lnTo>
                  <a:lnTo>
                    <a:pt x="17148"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05" name="object 105"/>
            <p:cNvSpPr/>
            <p:nvPr/>
          </p:nvSpPr>
          <p:spPr>
            <a:xfrm>
              <a:off x="12077314" y="9604659"/>
              <a:ext cx="220979" cy="330835"/>
            </a:xfrm>
            <a:custGeom>
              <a:avLst/>
              <a:gdLst/>
              <a:ahLst/>
              <a:cxnLst/>
              <a:rect l="l" t="t" r="r" b="b"/>
              <a:pathLst>
                <a:path w="220979" h="330834">
                  <a:moveTo>
                    <a:pt x="0" y="280275"/>
                  </a:moveTo>
                  <a:lnTo>
                    <a:pt x="0" y="50540"/>
                  </a:lnTo>
                  <a:lnTo>
                    <a:pt x="0" y="47222"/>
                  </a:lnTo>
                  <a:lnTo>
                    <a:pt x="323" y="43935"/>
                  </a:lnTo>
                  <a:lnTo>
                    <a:pt x="971" y="40680"/>
                  </a:lnTo>
                  <a:lnTo>
                    <a:pt x="1617" y="37426"/>
                  </a:lnTo>
                  <a:lnTo>
                    <a:pt x="2576" y="34265"/>
                  </a:lnTo>
                  <a:lnTo>
                    <a:pt x="3846" y="31199"/>
                  </a:lnTo>
                  <a:lnTo>
                    <a:pt x="5115" y="28133"/>
                  </a:lnTo>
                  <a:lnTo>
                    <a:pt x="6672" y="25221"/>
                  </a:lnTo>
                  <a:lnTo>
                    <a:pt x="8516" y="22461"/>
                  </a:lnTo>
                  <a:lnTo>
                    <a:pt x="10360" y="19702"/>
                  </a:lnTo>
                  <a:lnTo>
                    <a:pt x="12455" y="17149"/>
                  </a:lnTo>
                  <a:lnTo>
                    <a:pt x="14802" y="14803"/>
                  </a:lnTo>
                  <a:lnTo>
                    <a:pt x="17148" y="12456"/>
                  </a:lnTo>
                  <a:lnTo>
                    <a:pt x="31198" y="3847"/>
                  </a:lnTo>
                  <a:lnTo>
                    <a:pt x="34264" y="2577"/>
                  </a:lnTo>
                  <a:lnTo>
                    <a:pt x="37425" y="1618"/>
                  </a:lnTo>
                  <a:lnTo>
                    <a:pt x="40680" y="971"/>
                  </a:lnTo>
                  <a:lnTo>
                    <a:pt x="43934" y="323"/>
                  </a:lnTo>
                  <a:lnTo>
                    <a:pt x="47221" y="0"/>
                  </a:lnTo>
                  <a:lnTo>
                    <a:pt x="50540" y="0"/>
                  </a:lnTo>
                  <a:lnTo>
                    <a:pt x="170001" y="0"/>
                  </a:lnTo>
                  <a:lnTo>
                    <a:pt x="173320" y="0"/>
                  </a:lnTo>
                  <a:lnTo>
                    <a:pt x="176606" y="323"/>
                  </a:lnTo>
                  <a:lnTo>
                    <a:pt x="179861" y="971"/>
                  </a:lnTo>
                  <a:lnTo>
                    <a:pt x="183116" y="1618"/>
                  </a:lnTo>
                  <a:lnTo>
                    <a:pt x="186276" y="2577"/>
                  </a:lnTo>
                  <a:lnTo>
                    <a:pt x="189342" y="3847"/>
                  </a:lnTo>
                  <a:lnTo>
                    <a:pt x="192408" y="5117"/>
                  </a:lnTo>
                  <a:lnTo>
                    <a:pt x="195320" y="6674"/>
                  </a:lnTo>
                  <a:lnTo>
                    <a:pt x="198079" y="8517"/>
                  </a:lnTo>
                  <a:lnTo>
                    <a:pt x="200839" y="10361"/>
                  </a:lnTo>
                  <a:lnTo>
                    <a:pt x="219570" y="40680"/>
                  </a:lnTo>
                  <a:lnTo>
                    <a:pt x="220218" y="43935"/>
                  </a:lnTo>
                  <a:lnTo>
                    <a:pt x="220542" y="47222"/>
                  </a:lnTo>
                  <a:lnTo>
                    <a:pt x="220542" y="50540"/>
                  </a:lnTo>
                  <a:lnTo>
                    <a:pt x="220542" y="280275"/>
                  </a:lnTo>
                  <a:lnTo>
                    <a:pt x="220542" y="283593"/>
                  </a:lnTo>
                  <a:lnTo>
                    <a:pt x="220218" y="286880"/>
                  </a:lnTo>
                  <a:lnTo>
                    <a:pt x="219570" y="290135"/>
                  </a:lnTo>
                  <a:lnTo>
                    <a:pt x="218923" y="293390"/>
                  </a:lnTo>
                  <a:lnTo>
                    <a:pt x="212023" y="308354"/>
                  </a:lnTo>
                  <a:lnTo>
                    <a:pt x="210180" y="311113"/>
                  </a:lnTo>
                  <a:lnTo>
                    <a:pt x="198079" y="322298"/>
                  </a:lnTo>
                  <a:lnTo>
                    <a:pt x="195320" y="324142"/>
                  </a:lnTo>
                  <a:lnTo>
                    <a:pt x="173320" y="330816"/>
                  </a:lnTo>
                  <a:lnTo>
                    <a:pt x="170001" y="330816"/>
                  </a:lnTo>
                  <a:lnTo>
                    <a:pt x="50540" y="330816"/>
                  </a:lnTo>
                  <a:lnTo>
                    <a:pt x="47222" y="330816"/>
                  </a:lnTo>
                  <a:lnTo>
                    <a:pt x="43935" y="330492"/>
                  </a:lnTo>
                  <a:lnTo>
                    <a:pt x="40680" y="329844"/>
                  </a:lnTo>
                  <a:lnTo>
                    <a:pt x="37425" y="329197"/>
                  </a:lnTo>
                  <a:lnTo>
                    <a:pt x="34265" y="328238"/>
                  </a:lnTo>
                  <a:lnTo>
                    <a:pt x="31199" y="326968"/>
                  </a:lnTo>
                  <a:lnTo>
                    <a:pt x="28133" y="325698"/>
                  </a:lnTo>
                  <a:lnTo>
                    <a:pt x="8517" y="308354"/>
                  </a:lnTo>
                  <a:lnTo>
                    <a:pt x="6673" y="305594"/>
                  </a:lnTo>
                  <a:lnTo>
                    <a:pt x="5117" y="302682"/>
                  </a:lnTo>
                  <a:lnTo>
                    <a:pt x="3847"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06" name="object 106"/>
            <p:cNvSpPr/>
            <p:nvPr/>
          </p:nvSpPr>
          <p:spPr>
            <a:xfrm>
              <a:off x="12429184" y="9604659"/>
              <a:ext cx="220979" cy="330835"/>
            </a:xfrm>
            <a:custGeom>
              <a:avLst/>
              <a:gdLst/>
              <a:ahLst/>
              <a:cxnLst/>
              <a:rect l="l" t="t" r="r" b="b"/>
              <a:pathLst>
                <a:path w="220979" h="330834">
                  <a:moveTo>
                    <a:pt x="220542" y="50540"/>
                  </a:moveTo>
                  <a:lnTo>
                    <a:pt x="220542" y="283593"/>
                  </a:lnTo>
                  <a:lnTo>
                    <a:pt x="203392" y="318359"/>
                  </a:lnTo>
                  <a:lnTo>
                    <a:pt x="170001" y="330816"/>
                  </a:lnTo>
                  <a:lnTo>
                    <a:pt x="47222" y="330816"/>
                  </a:lnTo>
                  <a:lnTo>
                    <a:pt x="12456" y="313666"/>
                  </a:lnTo>
                  <a:lnTo>
                    <a:pt x="0" y="280275"/>
                  </a:lnTo>
                  <a:lnTo>
                    <a:pt x="0" y="47222"/>
                  </a:lnTo>
                  <a:lnTo>
                    <a:pt x="17148"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07" name="object 107"/>
            <p:cNvSpPr/>
            <p:nvPr/>
          </p:nvSpPr>
          <p:spPr>
            <a:xfrm>
              <a:off x="12429184" y="9604659"/>
              <a:ext cx="220979" cy="330835"/>
            </a:xfrm>
            <a:custGeom>
              <a:avLst/>
              <a:gdLst/>
              <a:ahLst/>
              <a:cxnLst/>
              <a:rect l="l" t="t" r="r" b="b"/>
              <a:pathLst>
                <a:path w="220979" h="330834">
                  <a:moveTo>
                    <a:pt x="0" y="280275"/>
                  </a:moveTo>
                  <a:lnTo>
                    <a:pt x="0" y="50540"/>
                  </a:lnTo>
                  <a:lnTo>
                    <a:pt x="0" y="47222"/>
                  </a:lnTo>
                  <a:lnTo>
                    <a:pt x="323" y="43935"/>
                  </a:lnTo>
                  <a:lnTo>
                    <a:pt x="8517" y="22461"/>
                  </a:lnTo>
                  <a:lnTo>
                    <a:pt x="10360" y="19702"/>
                  </a:lnTo>
                  <a:lnTo>
                    <a:pt x="12455" y="17149"/>
                  </a:lnTo>
                  <a:lnTo>
                    <a:pt x="14802" y="14803"/>
                  </a:lnTo>
                  <a:lnTo>
                    <a:pt x="17148" y="12456"/>
                  </a:lnTo>
                  <a:lnTo>
                    <a:pt x="19701" y="10361"/>
                  </a:lnTo>
                  <a:lnTo>
                    <a:pt x="22460" y="8517"/>
                  </a:lnTo>
                  <a:lnTo>
                    <a:pt x="25219" y="6674"/>
                  </a:lnTo>
                  <a:lnTo>
                    <a:pt x="47222" y="0"/>
                  </a:lnTo>
                  <a:lnTo>
                    <a:pt x="50540" y="0"/>
                  </a:lnTo>
                  <a:lnTo>
                    <a:pt x="170001" y="0"/>
                  </a:lnTo>
                  <a:lnTo>
                    <a:pt x="173319" y="0"/>
                  </a:lnTo>
                  <a:lnTo>
                    <a:pt x="176606" y="323"/>
                  </a:lnTo>
                  <a:lnTo>
                    <a:pt x="179860" y="971"/>
                  </a:lnTo>
                  <a:lnTo>
                    <a:pt x="183115" y="1618"/>
                  </a:lnTo>
                  <a:lnTo>
                    <a:pt x="213867" y="25221"/>
                  </a:lnTo>
                  <a:lnTo>
                    <a:pt x="216693" y="31199"/>
                  </a:lnTo>
                  <a:lnTo>
                    <a:pt x="217964" y="34265"/>
                  </a:lnTo>
                  <a:lnTo>
                    <a:pt x="218922" y="37426"/>
                  </a:lnTo>
                  <a:lnTo>
                    <a:pt x="219570" y="40680"/>
                  </a:lnTo>
                  <a:lnTo>
                    <a:pt x="220218" y="43935"/>
                  </a:lnTo>
                  <a:lnTo>
                    <a:pt x="220542" y="47222"/>
                  </a:lnTo>
                  <a:lnTo>
                    <a:pt x="220542" y="50540"/>
                  </a:lnTo>
                  <a:lnTo>
                    <a:pt x="220542" y="280275"/>
                  </a:lnTo>
                  <a:lnTo>
                    <a:pt x="205738" y="316012"/>
                  </a:lnTo>
                  <a:lnTo>
                    <a:pt x="179860" y="329844"/>
                  </a:lnTo>
                  <a:lnTo>
                    <a:pt x="176606" y="330492"/>
                  </a:lnTo>
                  <a:lnTo>
                    <a:pt x="173319" y="330816"/>
                  </a:lnTo>
                  <a:lnTo>
                    <a:pt x="170001" y="330816"/>
                  </a:lnTo>
                  <a:lnTo>
                    <a:pt x="50540" y="330816"/>
                  </a:lnTo>
                  <a:lnTo>
                    <a:pt x="47222" y="330816"/>
                  </a:lnTo>
                  <a:lnTo>
                    <a:pt x="43935" y="330492"/>
                  </a:lnTo>
                  <a:lnTo>
                    <a:pt x="40680" y="329844"/>
                  </a:lnTo>
                  <a:lnTo>
                    <a:pt x="37426" y="329197"/>
                  </a:lnTo>
                  <a:lnTo>
                    <a:pt x="34266" y="328238"/>
                  </a:lnTo>
                  <a:lnTo>
                    <a:pt x="31200" y="326968"/>
                  </a:lnTo>
                  <a:lnTo>
                    <a:pt x="28133" y="325698"/>
                  </a:lnTo>
                  <a:lnTo>
                    <a:pt x="25220" y="324142"/>
                  </a:lnTo>
                  <a:lnTo>
                    <a:pt x="22462" y="322298"/>
                  </a:lnTo>
                  <a:lnTo>
                    <a:pt x="19701" y="320454"/>
                  </a:lnTo>
                  <a:lnTo>
                    <a:pt x="17148" y="318359"/>
                  </a:lnTo>
                  <a:lnTo>
                    <a:pt x="14803" y="316012"/>
                  </a:lnTo>
                  <a:lnTo>
                    <a:pt x="12456" y="313666"/>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08" name="object 108"/>
            <p:cNvSpPr/>
            <p:nvPr/>
          </p:nvSpPr>
          <p:spPr>
            <a:xfrm>
              <a:off x="12781054" y="9604659"/>
              <a:ext cx="220979" cy="330835"/>
            </a:xfrm>
            <a:custGeom>
              <a:avLst/>
              <a:gdLst/>
              <a:ahLst/>
              <a:cxnLst/>
              <a:rect l="l" t="t" r="r" b="b"/>
              <a:pathLst>
                <a:path w="220979" h="330834">
                  <a:moveTo>
                    <a:pt x="220542" y="50540"/>
                  </a:moveTo>
                  <a:lnTo>
                    <a:pt x="220542" y="283593"/>
                  </a:lnTo>
                  <a:lnTo>
                    <a:pt x="203392" y="318359"/>
                  </a:lnTo>
                  <a:lnTo>
                    <a:pt x="170002" y="330816"/>
                  </a:lnTo>
                  <a:lnTo>
                    <a:pt x="47222" y="330816"/>
                  </a:lnTo>
                  <a:lnTo>
                    <a:pt x="12456" y="313666"/>
                  </a:lnTo>
                  <a:lnTo>
                    <a:pt x="0" y="280275"/>
                  </a:lnTo>
                  <a:lnTo>
                    <a:pt x="0" y="47222"/>
                  </a:lnTo>
                  <a:lnTo>
                    <a:pt x="17148"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09" name="object 109"/>
            <p:cNvSpPr/>
            <p:nvPr/>
          </p:nvSpPr>
          <p:spPr>
            <a:xfrm>
              <a:off x="12781054" y="9604659"/>
              <a:ext cx="220979" cy="330835"/>
            </a:xfrm>
            <a:custGeom>
              <a:avLst/>
              <a:gdLst/>
              <a:ahLst/>
              <a:cxnLst/>
              <a:rect l="l" t="t" r="r" b="b"/>
              <a:pathLst>
                <a:path w="220979" h="330834">
                  <a:moveTo>
                    <a:pt x="0" y="280275"/>
                  </a:moveTo>
                  <a:lnTo>
                    <a:pt x="0" y="50540"/>
                  </a:lnTo>
                  <a:lnTo>
                    <a:pt x="0" y="47222"/>
                  </a:lnTo>
                  <a:lnTo>
                    <a:pt x="323" y="43935"/>
                  </a:lnTo>
                  <a:lnTo>
                    <a:pt x="971" y="40680"/>
                  </a:lnTo>
                  <a:lnTo>
                    <a:pt x="1617" y="37426"/>
                  </a:lnTo>
                  <a:lnTo>
                    <a:pt x="2576" y="34265"/>
                  </a:lnTo>
                  <a:lnTo>
                    <a:pt x="3846" y="31199"/>
                  </a:lnTo>
                  <a:lnTo>
                    <a:pt x="5115" y="28133"/>
                  </a:lnTo>
                  <a:lnTo>
                    <a:pt x="6672" y="25221"/>
                  </a:lnTo>
                  <a:lnTo>
                    <a:pt x="31198" y="3847"/>
                  </a:lnTo>
                  <a:lnTo>
                    <a:pt x="34264" y="2577"/>
                  </a:lnTo>
                  <a:lnTo>
                    <a:pt x="37425" y="1618"/>
                  </a:lnTo>
                  <a:lnTo>
                    <a:pt x="40680" y="971"/>
                  </a:lnTo>
                  <a:lnTo>
                    <a:pt x="43935" y="323"/>
                  </a:lnTo>
                  <a:lnTo>
                    <a:pt x="47222" y="0"/>
                  </a:lnTo>
                  <a:lnTo>
                    <a:pt x="50540" y="0"/>
                  </a:lnTo>
                  <a:lnTo>
                    <a:pt x="170002" y="0"/>
                  </a:lnTo>
                  <a:lnTo>
                    <a:pt x="173320" y="0"/>
                  </a:lnTo>
                  <a:lnTo>
                    <a:pt x="176606" y="323"/>
                  </a:lnTo>
                  <a:lnTo>
                    <a:pt x="179861" y="971"/>
                  </a:lnTo>
                  <a:lnTo>
                    <a:pt x="183115" y="1618"/>
                  </a:lnTo>
                  <a:lnTo>
                    <a:pt x="186276" y="2577"/>
                  </a:lnTo>
                  <a:lnTo>
                    <a:pt x="189342" y="3847"/>
                  </a:lnTo>
                  <a:lnTo>
                    <a:pt x="192407" y="5117"/>
                  </a:lnTo>
                  <a:lnTo>
                    <a:pt x="195320" y="6674"/>
                  </a:lnTo>
                  <a:lnTo>
                    <a:pt x="198079" y="8517"/>
                  </a:lnTo>
                  <a:lnTo>
                    <a:pt x="200839" y="10361"/>
                  </a:lnTo>
                  <a:lnTo>
                    <a:pt x="212023" y="22461"/>
                  </a:lnTo>
                  <a:lnTo>
                    <a:pt x="213867" y="25221"/>
                  </a:lnTo>
                  <a:lnTo>
                    <a:pt x="220542" y="50540"/>
                  </a:lnTo>
                  <a:lnTo>
                    <a:pt x="220542" y="280275"/>
                  </a:lnTo>
                  <a:lnTo>
                    <a:pt x="220542" y="283593"/>
                  </a:lnTo>
                  <a:lnTo>
                    <a:pt x="220218" y="286880"/>
                  </a:lnTo>
                  <a:lnTo>
                    <a:pt x="219570" y="290135"/>
                  </a:lnTo>
                  <a:lnTo>
                    <a:pt x="218923" y="293390"/>
                  </a:lnTo>
                  <a:lnTo>
                    <a:pt x="212023" y="308354"/>
                  </a:lnTo>
                  <a:lnTo>
                    <a:pt x="210180" y="311113"/>
                  </a:lnTo>
                  <a:lnTo>
                    <a:pt x="198079" y="322298"/>
                  </a:lnTo>
                  <a:lnTo>
                    <a:pt x="195320" y="324142"/>
                  </a:lnTo>
                  <a:lnTo>
                    <a:pt x="173320" y="330816"/>
                  </a:lnTo>
                  <a:lnTo>
                    <a:pt x="170002" y="330816"/>
                  </a:lnTo>
                  <a:lnTo>
                    <a:pt x="50540" y="330816"/>
                  </a:lnTo>
                  <a:lnTo>
                    <a:pt x="47222" y="330816"/>
                  </a:lnTo>
                  <a:lnTo>
                    <a:pt x="43935" y="330492"/>
                  </a:lnTo>
                  <a:lnTo>
                    <a:pt x="40681" y="329844"/>
                  </a:lnTo>
                  <a:lnTo>
                    <a:pt x="37425" y="329197"/>
                  </a:lnTo>
                  <a:lnTo>
                    <a:pt x="34265" y="328238"/>
                  </a:lnTo>
                  <a:lnTo>
                    <a:pt x="31199" y="326968"/>
                  </a:lnTo>
                  <a:lnTo>
                    <a:pt x="28133" y="325698"/>
                  </a:lnTo>
                  <a:lnTo>
                    <a:pt x="3847" y="299616"/>
                  </a:lnTo>
                  <a:lnTo>
                    <a:pt x="2576" y="296550"/>
                  </a:lnTo>
                  <a:lnTo>
                    <a:pt x="1617"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10" name="object 110"/>
            <p:cNvSpPr/>
            <p:nvPr/>
          </p:nvSpPr>
          <p:spPr>
            <a:xfrm>
              <a:off x="13132742" y="9604659"/>
              <a:ext cx="220979" cy="330835"/>
            </a:xfrm>
            <a:custGeom>
              <a:avLst/>
              <a:gdLst/>
              <a:ahLst/>
              <a:cxnLst/>
              <a:rect l="l" t="t" r="r" b="b"/>
              <a:pathLst>
                <a:path w="220980" h="330834">
                  <a:moveTo>
                    <a:pt x="220542" y="50540"/>
                  </a:moveTo>
                  <a:lnTo>
                    <a:pt x="220541" y="283593"/>
                  </a:lnTo>
                  <a:lnTo>
                    <a:pt x="203392" y="318359"/>
                  </a:lnTo>
                  <a:lnTo>
                    <a:pt x="170001" y="330816"/>
                  </a:lnTo>
                  <a:lnTo>
                    <a:pt x="47222" y="330816"/>
                  </a:lnTo>
                  <a:lnTo>
                    <a:pt x="12456" y="313666"/>
                  </a:lnTo>
                  <a:lnTo>
                    <a:pt x="0" y="280275"/>
                  </a:lnTo>
                  <a:lnTo>
                    <a:pt x="0" y="47222"/>
                  </a:lnTo>
                  <a:lnTo>
                    <a:pt x="17148" y="12456"/>
                  </a:lnTo>
                  <a:lnTo>
                    <a:pt x="50540" y="0"/>
                  </a:lnTo>
                  <a:lnTo>
                    <a:pt x="173321"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11" name="object 111"/>
            <p:cNvSpPr/>
            <p:nvPr/>
          </p:nvSpPr>
          <p:spPr>
            <a:xfrm>
              <a:off x="13132742" y="9604659"/>
              <a:ext cx="220979" cy="330835"/>
            </a:xfrm>
            <a:custGeom>
              <a:avLst/>
              <a:gdLst/>
              <a:ahLst/>
              <a:cxnLst/>
              <a:rect l="l" t="t" r="r" b="b"/>
              <a:pathLst>
                <a:path w="220980" h="330834">
                  <a:moveTo>
                    <a:pt x="0" y="280275"/>
                  </a:moveTo>
                  <a:lnTo>
                    <a:pt x="0" y="50540"/>
                  </a:lnTo>
                  <a:lnTo>
                    <a:pt x="0" y="47222"/>
                  </a:lnTo>
                  <a:lnTo>
                    <a:pt x="323" y="43935"/>
                  </a:lnTo>
                  <a:lnTo>
                    <a:pt x="971" y="40680"/>
                  </a:lnTo>
                  <a:lnTo>
                    <a:pt x="1618" y="37426"/>
                  </a:lnTo>
                  <a:lnTo>
                    <a:pt x="2576" y="34265"/>
                  </a:lnTo>
                  <a:lnTo>
                    <a:pt x="3846" y="31199"/>
                  </a:lnTo>
                  <a:lnTo>
                    <a:pt x="5116" y="28133"/>
                  </a:lnTo>
                  <a:lnTo>
                    <a:pt x="6673" y="25221"/>
                  </a:lnTo>
                  <a:lnTo>
                    <a:pt x="8516" y="22461"/>
                  </a:lnTo>
                  <a:lnTo>
                    <a:pt x="10360" y="19702"/>
                  </a:lnTo>
                  <a:lnTo>
                    <a:pt x="12455" y="17149"/>
                  </a:lnTo>
                  <a:lnTo>
                    <a:pt x="14802" y="14803"/>
                  </a:lnTo>
                  <a:lnTo>
                    <a:pt x="17148" y="12456"/>
                  </a:lnTo>
                  <a:lnTo>
                    <a:pt x="19701" y="10361"/>
                  </a:lnTo>
                  <a:lnTo>
                    <a:pt x="22460" y="8517"/>
                  </a:lnTo>
                  <a:lnTo>
                    <a:pt x="25219" y="6674"/>
                  </a:lnTo>
                  <a:lnTo>
                    <a:pt x="28132" y="5117"/>
                  </a:lnTo>
                  <a:lnTo>
                    <a:pt x="31199" y="3847"/>
                  </a:lnTo>
                  <a:lnTo>
                    <a:pt x="34265" y="2577"/>
                  </a:lnTo>
                  <a:lnTo>
                    <a:pt x="37425" y="1618"/>
                  </a:lnTo>
                  <a:lnTo>
                    <a:pt x="40680" y="971"/>
                  </a:lnTo>
                  <a:lnTo>
                    <a:pt x="43934" y="323"/>
                  </a:lnTo>
                  <a:lnTo>
                    <a:pt x="47221" y="0"/>
                  </a:lnTo>
                  <a:lnTo>
                    <a:pt x="50540" y="0"/>
                  </a:lnTo>
                  <a:lnTo>
                    <a:pt x="170001" y="0"/>
                  </a:lnTo>
                  <a:lnTo>
                    <a:pt x="173321" y="0"/>
                  </a:lnTo>
                  <a:lnTo>
                    <a:pt x="176607" y="323"/>
                  </a:lnTo>
                  <a:lnTo>
                    <a:pt x="179861" y="971"/>
                  </a:lnTo>
                  <a:lnTo>
                    <a:pt x="183116" y="1618"/>
                  </a:lnTo>
                  <a:lnTo>
                    <a:pt x="186275" y="2577"/>
                  </a:lnTo>
                  <a:lnTo>
                    <a:pt x="189341" y="3847"/>
                  </a:lnTo>
                  <a:lnTo>
                    <a:pt x="192407" y="5117"/>
                  </a:lnTo>
                  <a:lnTo>
                    <a:pt x="195320" y="6674"/>
                  </a:lnTo>
                  <a:lnTo>
                    <a:pt x="198080" y="8517"/>
                  </a:lnTo>
                  <a:lnTo>
                    <a:pt x="200839" y="10361"/>
                  </a:lnTo>
                  <a:lnTo>
                    <a:pt x="220218" y="43935"/>
                  </a:lnTo>
                  <a:lnTo>
                    <a:pt x="220542" y="50540"/>
                  </a:lnTo>
                  <a:lnTo>
                    <a:pt x="220542" y="280275"/>
                  </a:lnTo>
                  <a:lnTo>
                    <a:pt x="212023" y="308354"/>
                  </a:lnTo>
                  <a:lnTo>
                    <a:pt x="210179" y="311113"/>
                  </a:lnTo>
                  <a:lnTo>
                    <a:pt x="179861" y="329844"/>
                  </a:lnTo>
                  <a:lnTo>
                    <a:pt x="176607" y="330492"/>
                  </a:lnTo>
                  <a:lnTo>
                    <a:pt x="173321" y="330816"/>
                  </a:lnTo>
                  <a:lnTo>
                    <a:pt x="170001" y="330816"/>
                  </a:lnTo>
                  <a:lnTo>
                    <a:pt x="50540" y="330816"/>
                  </a:lnTo>
                  <a:lnTo>
                    <a:pt x="47222" y="330816"/>
                  </a:lnTo>
                  <a:lnTo>
                    <a:pt x="43935" y="330492"/>
                  </a:lnTo>
                  <a:lnTo>
                    <a:pt x="40680" y="329844"/>
                  </a:lnTo>
                  <a:lnTo>
                    <a:pt x="37426" y="329197"/>
                  </a:lnTo>
                  <a:lnTo>
                    <a:pt x="34265" y="328238"/>
                  </a:lnTo>
                  <a:lnTo>
                    <a:pt x="31200" y="326968"/>
                  </a:lnTo>
                  <a:lnTo>
                    <a:pt x="28133" y="325698"/>
                  </a:lnTo>
                  <a:lnTo>
                    <a:pt x="14803" y="316012"/>
                  </a:lnTo>
                  <a:lnTo>
                    <a:pt x="12456" y="313666"/>
                  </a:lnTo>
                  <a:lnTo>
                    <a:pt x="3847" y="299616"/>
                  </a:lnTo>
                  <a:lnTo>
                    <a:pt x="2577" y="296550"/>
                  </a:lnTo>
                  <a:lnTo>
                    <a:pt x="1619" y="293389"/>
                  </a:lnTo>
                  <a:lnTo>
                    <a:pt x="971"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12" name="object 112"/>
            <p:cNvSpPr/>
            <p:nvPr/>
          </p:nvSpPr>
          <p:spPr>
            <a:xfrm>
              <a:off x="13484612" y="9604659"/>
              <a:ext cx="220979" cy="330835"/>
            </a:xfrm>
            <a:custGeom>
              <a:avLst/>
              <a:gdLst/>
              <a:ahLst/>
              <a:cxnLst/>
              <a:rect l="l" t="t" r="r" b="b"/>
              <a:pathLst>
                <a:path w="220980" h="330834">
                  <a:moveTo>
                    <a:pt x="220542" y="50540"/>
                  </a:moveTo>
                  <a:lnTo>
                    <a:pt x="220540" y="283593"/>
                  </a:lnTo>
                  <a:lnTo>
                    <a:pt x="203392" y="318359"/>
                  </a:lnTo>
                  <a:lnTo>
                    <a:pt x="170001" y="330816"/>
                  </a:lnTo>
                  <a:lnTo>
                    <a:pt x="47221" y="330816"/>
                  </a:lnTo>
                  <a:lnTo>
                    <a:pt x="12456" y="313666"/>
                  </a:lnTo>
                  <a:lnTo>
                    <a:pt x="0" y="280275"/>
                  </a:lnTo>
                  <a:lnTo>
                    <a:pt x="0" y="47222"/>
                  </a:lnTo>
                  <a:lnTo>
                    <a:pt x="17148"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13" name="object 113"/>
            <p:cNvSpPr/>
            <p:nvPr/>
          </p:nvSpPr>
          <p:spPr>
            <a:xfrm>
              <a:off x="13484612" y="9604659"/>
              <a:ext cx="220979" cy="330835"/>
            </a:xfrm>
            <a:custGeom>
              <a:avLst/>
              <a:gdLst/>
              <a:ahLst/>
              <a:cxnLst/>
              <a:rect l="l" t="t" r="r" b="b"/>
              <a:pathLst>
                <a:path w="220980" h="330834">
                  <a:moveTo>
                    <a:pt x="0" y="280275"/>
                  </a:moveTo>
                  <a:lnTo>
                    <a:pt x="0" y="50540"/>
                  </a:lnTo>
                  <a:lnTo>
                    <a:pt x="0" y="47222"/>
                  </a:lnTo>
                  <a:lnTo>
                    <a:pt x="324" y="43935"/>
                  </a:lnTo>
                  <a:lnTo>
                    <a:pt x="971" y="40680"/>
                  </a:lnTo>
                  <a:lnTo>
                    <a:pt x="1617" y="37426"/>
                  </a:lnTo>
                  <a:lnTo>
                    <a:pt x="2576" y="34265"/>
                  </a:lnTo>
                  <a:lnTo>
                    <a:pt x="3845" y="31199"/>
                  </a:lnTo>
                  <a:lnTo>
                    <a:pt x="5114" y="28133"/>
                  </a:lnTo>
                  <a:lnTo>
                    <a:pt x="6671" y="25221"/>
                  </a:lnTo>
                  <a:lnTo>
                    <a:pt x="8516" y="22461"/>
                  </a:lnTo>
                  <a:lnTo>
                    <a:pt x="10360" y="19702"/>
                  </a:lnTo>
                  <a:lnTo>
                    <a:pt x="12456" y="17149"/>
                  </a:lnTo>
                  <a:lnTo>
                    <a:pt x="14802" y="14803"/>
                  </a:lnTo>
                  <a:lnTo>
                    <a:pt x="17148" y="12456"/>
                  </a:lnTo>
                  <a:lnTo>
                    <a:pt x="19701" y="10361"/>
                  </a:lnTo>
                  <a:lnTo>
                    <a:pt x="22461" y="8517"/>
                  </a:lnTo>
                  <a:lnTo>
                    <a:pt x="25218" y="6674"/>
                  </a:lnTo>
                  <a:lnTo>
                    <a:pt x="28131" y="5117"/>
                  </a:lnTo>
                  <a:lnTo>
                    <a:pt x="31198" y="3847"/>
                  </a:lnTo>
                  <a:lnTo>
                    <a:pt x="34264" y="2577"/>
                  </a:lnTo>
                  <a:lnTo>
                    <a:pt x="37424" y="1618"/>
                  </a:lnTo>
                  <a:lnTo>
                    <a:pt x="40679" y="971"/>
                  </a:lnTo>
                  <a:lnTo>
                    <a:pt x="43934" y="323"/>
                  </a:lnTo>
                  <a:lnTo>
                    <a:pt x="47221" y="0"/>
                  </a:lnTo>
                  <a:lnTo>
                    <a:pt x="50540" y="0"/>
                  </a:lnTo>
                  <a:lnTo>
                    <a:pt x="170001" y="0"/>
                  </a:lnTo>
                  <a:lnTo>
                    <a:pt x="173319" y="0"/>
                  </a:lnTo>
                  <a:lnTo>
                    <a:pt x="176605" y="323"/>
                  </a:lnTo>
                  <a:lnTo>
                    <a:pt x="179860" y="971"/>
                  </a:lnTo>
                  <a:lnTo>
                    <a:pt x="183114" y="1618"/>
                  </a:lnTo>
                  <a:lnTo>
                    <a:pt x="186275" y="2577"/>
                  </a:lnTo>
                  <a:lnTo>
                    <a:pt x="189341" y="3847"/>
                  </a:lnTo>
                  <a:lnTo>
                    <a:pt x="192407" y="5117"/>
                  </a:lnTo>
                  <a:lnTo>
                    <a:pt x="195320" y="6674"/>
                  </a:lnTo>
                  <a:lnTo>
                    <a:pt x="198079" y="8517"/>
                  </a:lnTo>
                  <a:lnTo>
                    <a:pt x="200839" y="10361"/>
                  </a:lnTo>
                  <a:lnTo>
                    <a:pt x="203392" y="12456"/>
                  </a:lnTo>
                  <a:lnTo>
                    <a:pt x="205738" y="14803"/>
                  </a:lnTo>
                  <a:lnTo>
                    <a:pt x="208084" y="17149"/>
                  </a:lnTo>
                  <a:lnTo>
                    <a:pt x="216693" y="31199"/>
                  </a:lnTo>
                  <a:lnTo>
                    <a:pt x="217962" y="34265"/>
                  </a:lnTo>
                  <a:lnTo>
                    <a:pt x="220542" y="50540"/>
                  </a:lnTo>
                  <a:lnTo>
                    <a:pt x="220542" y="280275"/>
                  </a:lnTo>
                  <a:lnTo>
                    <a:pt x="216693" y="299616"/>
                  </a:lnTo>
                  <a:lnTo>
                    <a:pt x="215423" y="302682"/>
                  </a:lnTo>
                  <a:lnTo>
                    <a:pt x="205738" y="316012"/>
                  </a:lnTo>
                  <a:lnTo>
                    <a:pt x="203392" y="318359"/>
                  </a:lnTo>
                  <a:lnTo>
                    <a:pt x="173319" y="330816"/>
                  </a:lnTo>
                  <a:lnTo>
                    <a:pt x="170001" y="330816"/>
                  </a:lnTo>
                  <a:lnTo>
                    <a:pt x="50540" y="330816"/>
                  </a:lnTo>
                  <a:lnTo>
                    <a:pt x="47221" y="330816"/>
                  </a:lnTo>
                  <a:lnTo>
                    <a:pt x="43934" y="330492"/>
                  </a:lnTo>
                  <a:lnTo>
                    <a:pt x="40679" y="329844"/>
                  </a:lnTo>
                  <a:lnTo>
                    <a:pt x="37424" y="329197"/>
                  </a:lnTo>
                  <a:lnTo>
                    <a:pt x="34265" y="328238"/>
                  </a:lnTo>
                  <a:lnTo>
                    <a:pt x="31199" y="326968"/>
                  </a:lnTo>
                  <a:lnTo>
                    <a:pt x="28133" y="325698"/>
                  </a:lnTo>
                  <a:lnTo>
                    <a:pt x="25220" y="324142"/>
                  </a:lnTo>
                  <a:lnTo>
                    <a:pt x="22461" y="322298"/>
                  </a:lnTo>
                  <a:lnTo>
                    <a:pt x="19701" y="320454"/>
                  </a:lnTo>
                  <a:lnTo>
                    <a:pt x="17148" y="318359"/>
                  </a:lnTo>
                  <a:lnTo>
                    <a:pt x="14802" y="316012"/>
                  </a:lnTo>
                  <a:lnTo>
                    <a:pt x="12456" y="313666"/>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14" name="object 114"/>
            <p:cNvSpPr/>
            <p:nvPr/>
          </p:nvSpPr>
          <p:spPr>
            <a:xfrm>
              <a:off x="13836482" y="9604659"/>
              <a:ext cx="220979" cy="330835"/>
            </a:xfrm>
            <a:custGeom>
              <a:avLst/>
              <a:gdLst/>
              <a:ahLst/>
              <a:cxnLst/>
              <a:rect l="l" t="t" r="r" b="b"/>
              <a:pathLst>
                <a:path w="220980" h="330834">
                  <a:moveTo>
                    <a:pt x="220542" y="50540"/>
                  </a:moveTo>
                  <a:lnTo>
                    <a:pt x="220542" y="283593"/>
                  </a:lnTo>
                  <a:lnTo>
                    <a:pt x="218922" y="293390"/>
                  </a:lnTo>
                  <a:lnTo>
                    <a:pt x="195319" y="324142"/>
                  </a:lnTo>
                  <a:lnTo>
                    <a:pt x="170001" y="330816"/>
                  </a:lnTo>
                  <a:lnTo>
                    <a:pt x="47221" y="330816"/>
                  </a:lnTo>
                  <a:lnTo>
                    <a:pt x="12456" y="313666"/>
                  </a:lnTo>
                  <a:lnTo>
                    <a:pt x="0" y="280275"/>
                  </a:lnTo>
                  <a:lnTo>
                    <a:pt x="0" y="47222"/>
                  </a:lnTo>
                  <a:lnTo>
                    <a:pt x="17149"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15" name="object 115"/>
            <p:cNvSpPr/>
            <p:nvPr/>
          </p:nvSpPr>
          <p:spPr>
            <a:xfrm>
              <a:off x="13836482" y="9604659"/>
              <a:ext cx="220979" cy="330835"/>
            </a:xfrm>
            <a:custGeom>
              <a:avLst/>
              <a:gdLst/>
              <a:ahLst/>
              <a:cxnLst/>
              <a:rect l="l" t="t" r="r" b="b"/>
              <a:pathLst>
                <a:path w="220980" h="330834">
                  <a:moveTo>
                    <a:pt x="0" y="280275"/>
                  </a:moveTo>
                  <a:lnTo>
                    <a:pt x="0" y="50540"/>
                  </a:lnTo>
                  <a:lnTo>
                    <a:pt x="0" y="47222"/>
                  </a:lnTo>
                  <a:lnTo>
                    <a:pt x="323" y="43935"/>
                  </a:lnTo>
                  <a:lnTo>
                    <a:pt x="19700" y="10361"/>
                  </a:lnTo>
                  <a:lnTo>
                    <a:pt x="22460" y="8517"/>
                  </a:lnTo>
                  <a:lnTo>
                    <a:pt x="25219" y="6674"/>
                  </a:lnTo>
                  <a:lnTo>
                    <a:pt x="28132" y="5117"/>
                  </a:lnTo>
                  <a:lnTo>
                    <a:pt x="31198" y="3847"/>
                  </a:lnTo>
                  <a:lnTo>
                    <a:pt x="34264" y="2577"/>
                  </a:lnTo>
                  <a:lnTo>
                    <a:pt x="37425" y="1618"/>
                  </a:lnTo>
                  <a:lnTo>
                    <a:pt x="40679" y="971"/>
                  </a:lnTo>
                  <a:lnTo>
                    <a:pt x="43934" y="323"/>
                  </a:lnTo>
                  <a:lnTo>
                    <a:pt x="47221" y="0"/>
                  </a:lnTo>
                  <a:lnTo>
                    <a:pt x="50540" y="0"/>
                  </a:lnTo>
                  <a:lnTo>
                    <a:pt x="170001" y="0"/>
                  </a:lnTo>
                  <a:lnTo>
                    <a:pt x="173319" y="0"/>
                  </a:lnTo>
                  <a:lnTo>
                    <a:pt x="176606" y="323"/>
                  </a:lnTo>
                  <a:lnTo>
                    <a:pt x="179861" y="971"/>
                  </a:lnTo>
                  <a:lnTo>
                    <a:pt x="183116" y="1618"/>
                  </a:lnTo>
                  <a:lnTo>
                    <a:pt x="186275" y="2577"/>
                  </a:lnTo>
                  <a:lnTo>
                    <a:pt x="189341" y="3847"/>
                  </a:lnTo>
                  <a:lnTo>
                    <a:pt x="192407" y="5117"/>
                  </a:lnTo>
                  <a:lnTo>
                    <a:pt x="195319" y="6674"/>
                  </a:lnTo>
                  <a:lnTo>
                    <a:pt x="198078" y="8517"/>
                  </a:lnTo>
                  <a:lnTo>
                    <a:pt x="200838" y="10361"/>
                  </a:lnTo>
                  <a:lnTo>
                    <a:pt x="216693" y="31199"/>
                  </a:lnTo>
                  <a:lnTo>
                    <a:pt x="217963" y="34265"/>
                  </a:lnTo>
                  <a:lnTo>
                    <a:pt x="218922" y="37426"/>
                  </a:lnTo>
                  <a:lnTo>
                    <a:pt x="219569" y="40680"/>
                  </a:lnTo>
                  <a:lnTo>
                    <a:pt x="220218" y="43935"/>
                  </a:lnTo>
                  <a:lnTo>
                    <a:pt x="220542" y="47222"/>
                  </a:lnTo>
                  <a:lnTo>
                    <a:pt x="220542" y="50540"/>
                  </a:lnTo>
                  <a:lnTo>
                    <a:pt x="220542" y="280275"/>
                  </a:lnTo>
                  <a:lnTo>
                    <a:pt x="220542" y="283593"/>
                  </a:lnTo>
                  <a:lnTo>
                    <a:pt x="220218" y="286880"/>
                  </a:lnTo>
                  <a:lnTo>
                    <a:pt x="219569" y="290135"/>
                  </a:lnTo>
                  <a:lnTo>
                    <a:pt x="218922" y="293390"/>
                  </a:lnTo>
                  <a:lnTo>
                    <a:pt x="217963" y="296550"/>
                  </a:lnTo>
                  <a:lnTo>
                    <a:pt x="216692" y="299616"/>
                  </a:lnTo>
                  <a:lnTo>
                    <a:pt x="215423" y="302682"/>
                  </a:lnTo>
                  <a:lnTo>
                    <a:pt x="213867" y="305594"/>
                  </a:lnTo>
                  <a:lnTo>
                    <a:pt x="212023" y="308354"/>
                  </a:lnTo>
                  <a:lnTo>
                    <a:pt x="210180" y="311113"/>
                  </a:lnTo>
                  <a:lnTo>
                    <a:pt x="189341" y="326968"/>
                  </a:lnTo>
                  <a:lnTo>
                    <a:pt x="186275" y="328238"/>
                  </a:lnTo>
                  <a:lnTo>
                    <a:pt x="183116" y="329197"/>
                  </a:lnTo>
                  <a:lnTo>
                    <a:pt x="179861" y="329844"/>
                  </a:lnTo>
                  <a:lnTo>
                    <a:pt x="176606" y="330492"/>
                  </a:lnTo>
                  <a:lnTo>
                    <a:pt x="173319" y="330816"/>
                  </a:lnTo>
                  <a:lnTo>
                    <a:pt x="170001" y="330816"/>
                  </a:lnTo>
                  <a:lnTo>
                    <a:pt x="50540" y="330816"/>
                  </a:lnTo>
                  <a:lnTo>
                    <a:pt x="47221" y="330816"/>
                  </a:lnTo>
                  <a:lnTo>
                    <a:pt x="43934" y="330492"/>
                  </a:lnTo>
                  <a:lnTo>
                    <a:pt x="40679" y="329844"/>
                  </a:lnTo>
                  <a:lnTo>
                    <a:pt x="37425" y="329197"/>
                  </a:lnTo>
                  <a:lnTo>
                    <a:pt x="34265" y="328238"/>
                  </a:lnTo>
                  <a:lnTo>
                    <a:pt x="31199" y="326968"/>
                  </a:lnTo>
                  <a:lnTo>
                    <a:pt x="28133" y="325698"/>
                  </a:lnTo>
                  <a:lnTo>
                    <a:pt x="3846"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16" name="object 116"/>
            <p:cNvSpPr/>
            <p:nvPr/>
          </p:nvSpPr>
          <p:spPr>
            <a:xfrm>
              <a:off x="14188170" y="9604659"/>
              <a:ext cx="220979" cy="330835"/>
            </a:xfrm>
            <a:custGeom>
              <a:avLst/>
              <a:gdLst/>
              <a:ahLst/>
              <a:cxnLst/>
              <a:rect l="l" t="t" r="r" b="b"/>
              <a:pathLst>
                <a:path w="220980" h="330834">
                  <a:moveTo>
                    <a:pt x="220542" y="50540"/>
                  </a:moveTo>
                  <a:lnTo>
                    <a:pt x="220540" y="283593"/>
                  </a:lnTo>
                  <a:lnTo>
                    <a:pt x="203392" y="318359"/>
                  </a:lnTo>
                  <a:lnTo>
                    <a:pt x="170001" y="330816"/>
                  </a:lnTo>
                  <a:lnTo>
                    <a:pt x="47221" y="330815"/>
                  </a:lnTo>
                  <a:lnTo>
                    <a:pt x="12456" y="313666"/>
                  </a:lnTo>
                  <a:lnTo>
                    <a:pt x="0" y="280275"/>
                  </a:lnTo>
                  <a:lnTo>
                    <a:pt x="1" y="47222"/>
                  </a:lnTo>
                  <a:lnTo>
                    <a:pt x="17150"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17" name="object 117"/>
            <p:cNvSpPr/>
            <p:nvPr/>
          </p:nvSpPr>
          <p:spPr>
            <a:xfrm>
              <a:off x="14188170" y="9604659"/>
              <a:ext cx="220979" cy="330835"/>
            </a:xfrm>
            <a:custGeom>
              <a:avLst/>
              <a:gdLst/>
              <a:ahLst/>
              <a:cxnLst/>
              <a:rect l="l" t="t" r="r" b="b"/>
              <a:pathLst>
                <a:path w="220980" h="330834">
                  <a:moveTo>
                    <a:pt x="0" y="280275"/>
                  </a:moveTo>
                  <a:lnTo>
                    <a:pt x="0" y="50540"/>
                  </a:lnTo>
                  <a:lnTo>
                    <a:pt x="1" y="47222"/>
                  </a:lnTo>
                  <a:lnTo>
                    <a:pt x="325" y="43935"/>
                  </a:lnTo>
                  <a:lnTo>
                    <a:pt x="972" y="40680"/>
                  </a:lnTo>
                  <a:lnTo>
                    <a:pt x="1620" y="37425"/>
                  </a:lnTo>
                  <a:lnTo>
                    <a:pt x="8518" y="22461"/>
                  </a:lnTo>
                  <a:lnTo>
                    <a:pt x="10361" y="19702"/>
                  </a:lnTo>
                  <a:lnTo>
                    <a:pt x="43935" y="323"/>
                  </a:lnTo>
                  <a:lnTo>
                    <a:pt x="47222" y="0"/>
                  </a:lnTo>
                  <a:lnTo>
                    <a:pt x="50540" y="0"/>
                  </a:lnTo>
                  <a:lnTo>
                    <a:pt x="170001" y="0"/>
                  </a:lnTo>
                  <a:lnTo>
                    <a:pt x="173319" y="0"/>
                  </a:lnTo>
                  <a:lnTo>
                    <a:pt x="176605" y="323"/>
                  </a:lnTo>
                  <a:lnTo>
                    <a:pt x="179860" y="971"/>
                  </a:lnTo>
                  <a:lnTo>
                    <a:pt x="183115" y="1618"/>
                  </a:lnTo>
                  <a:lnTo>
                    <a:pt x="186276" y="2577"/>
                  </a:lnTo>
                  <a:lnTo>
                    <a:pt x="189342" y="3847"/>
                  </a:lnTo>
                  <a:lnTo>
                    <a:pt x="192408" y="5117"/>
                  </a:lnTo>
                  <a:lnTo>
                    <a:pt x="217962" y="34265"/>
                  </a:lnTo>
                  <a:lnTo>
                    <a:pt x="220542" y="50540"/>
                  </a:lnTo>
                  <a:lnTo>
                    <a:pt x="220542" y="280275"/>
                  </a:lnTo>
                  <a:lnTo>
                    <a:pt x="205738" y="316012"/>
                  </a:lnTo>
                  <a:lnTo>
                    <a:pt x="179860" y="329844"/>
                  </a:lnTo>
                  <a:lnTo>
                    <a:pt x="176605" y="330492"/>
                  </a:lnTo>
                  <a:lnTo>
                    <a:pt x="173319" y="330816"/>
                  </a:lnTo>
                  <a:lnTo>
                    <a:pt x="170001" y="330816"/>
                  </a:lnTo>
                  <a:lnTo>
                    <a:pt x="50540" y="330816"/>
                  </a:lnTo>
                  <a:lnTo>
                    <a:pt x="22461" y="322298"/>
                  </a:lnTo>
                  <a:lnTo>
                    <a:pt x="19701" y="320454"/>
                  </a:lnTo>
                  <a:lnTo>
                    <a:pt x="17149" y="318359"/>
                  </a:lnTo>
                  <a:lnTo>
                    <a:pt x="14802" y="316012"/>
                  </a:lnTo>
                  <a:lnTo>
                    <a:pt x="12456" y="313666"/>
                  </a:lnTo>
                  <a:lnTo>
                    <a:pt x="10361" y="311113"/>
                  </a:lnTo>
                  <a:lnTo>
                    <a:pt x="8518" y="308353"/>
                  </a:lnTo>
                  <a:lnTo>
                    <a:pt x="6674" y="305594"/>
                  </a:lnTo>
                  <a:lnTo>
                    <a:pt x="972" y="290135"/>
                  </a:lnTo>
                  <a:lnTo>
                    <a:pt x="325" y="286880"/>
                  </a:lnTo>
                  <a:lnTo>
                    <a:pt x="1"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18" name="object 118"/>
            <p:cNvSpPr/>
            <p:nvPr/>
          </p:nvSpPr>
          <p:spPr>
            <a:xfrm>
              <a:off x="14540040" y="9604659"/>
              <a:ext cx="220979" cy="330835"/>
            </a:xfrm>
            <a:custGeom>
              <a:avLst/>
              <a:gdLst/>
              <a:ahLst/>
              <a:cxnLst/>
              <a:rect l="l" t="t" r="r" b="b"/>
              <a:pathLst>
                <a:path w="220980" h="330834">
                  <a:moveTo>
                    <a:pt x="220542" y="50540"/>
                  </a:moveTo>
                  <a:lnTo>
                    <a:pt x="220540" y="283593"/>
                  </a:lnTo>
                  <a:lnTo>
                    <a:pt x="203392" y="318359"/>
                  </a:lnTo>
                  <a:lnTo>
                    <a:pt x="170001" y="330816"/>
                  </a:lnTo>
                  <a:lnTo>
                    <a:pt x="47221" y="330816"/>
                  </a:lnTo>
                  <a:lnTo>
                    <a:pt x="12457" y="313666"/>
                  </a:lnTo>
                  <a:lnTo>
                    <a:pt x="0" y="280275"/>
                  </a:lnTo>
                  <a:lnTo>
                    <a:pt x="0" y="47222"/>
                  </a:lnTo>
                  <a:lnTo>
                    <a:pt x="17148" y="12456"/>
                  </a:lnTo>
                  <a:lnTo>
                    <a:pt x="50540" y="0"/>
                  </a:lnTo>
                  <a:lnTo>
                    <a:pt x="173318" y="0"/>
                  </a:lnTo>
                  <a:lnTo>
                    <a:pt x="208083"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19" name="object 119"/>
            <p:cNvSpPr/>
            <p:nvPr/>
          </p:nvSpPr>
          <p:spPr>
            <a:xfrm>
              <a:off x="14540040" y="9604659"/>
              <a:ext cx="220979" cy="330835"/>
            </a:xfrm>
            <a:custGeom>
              <a:avLst/>
              <a:gdLst/>
              <a:ahLst/>
              <a:cxnLst/>
              <a:rect l="l" t="t" r="r" b="b"/>
              <a:pathLst>
                <a:path w="220980" h="330834">
                  <a:moveTo>
                    <a:pt x="0" y="280275"/>
                  </a:moveTo>
                  <a:lnTo>
                    <a:pt x="0" y="50540"/>
                  </a:lnTo>
                  <a:lnTo>
                    <a:pt x="0" y="47222"/>
                  </a:lnTo>
                  <a:lnTo>
                    <a:pt x="323" y="43935"/>
                  </a:lnTo>
                  <a:lnTo>
                    <a:pt x="14802" y="14803"/>
                  </a:lnTo>
                  <a:lnTo>
                    <a:pt x="17148" y="12456"/>
                  </a:lnTo>
                  <a:lnTo>
                    <a:pt x="31198" y="3847"/>
                  </a:lnTo>
                  <a:lnTo>
                    <a:pt x="34264" y="2577"/>
                  </a:lnTo>
                  <a:lnTo>
                    <a:pt x="37424" y="1618"/>
                  </a:lnTo>
                  <a:lnTo>
                    <a:pt x="40679" y="971"/>
                  </a:lnTo>
                  <a:lnTo>
                    <a:pt x="43934" y="323"/>
                  </a:lnTo>
                  <a:lnTo>
                    <a:pt x="47221" y="0"/>
                  </a:lnTo>
                  <a:lnTo>
                    <a:pt x="50540" y="0"/>
                  </a:lnTo>
                  <a:lnTo>
                    <a:pt x="170001" y="0"/>
                  </a:lnTo>
                  <a:lnTo>
                    <a:pt x="173318" y="0"/>
                  </a:lnTo>
                  <a:lnTo>
                    <a:pt x="176605" y="323"/>
                  </a:lnTo>
                  <a:lnTo>
                    <a:pt x="179860" y="971"/>
                  </a:lnTo>
                  <a:lnTo>
                    <a:pt x="183114" y="1618"/>
                  </a:lnTo>
                  <a:lnTo>
                    <a:pt x="186275" y="2577"/>
                  </a:lnTo>
                  <a:lnTo>
                    <a:pt x="189341" y="3847"/>
                  </a:lnTo>
                  <a:lnTo>
                    <a:pt x="192407" y="5117"/>
                  </a:lnTo>
                  <a:lnTo>
                    <a:pt x="195318" y="6674"/>
                  </a:lnTo>
                  <a:lnTo>
                    <a:pt x="198077" y="8517"/>
                  </a:lnTo>
                  <a:lnTo>
                    <a:pt x="200836" y="10361"/>
                  </a:lnTo>
                  <a:lnTo>
                    <a:pt x="216693" y="31199"/>
                  </a:lnTo>
                  <a:lnTo>
                    <a:pt x="217963" y="34265"/>
                  </a:lnTo>
                  <a:lnTo>
                    <a:pt x="220542" y="50540"/>
                  </a:lnTo>
                  <a:lnTo>
                    <a:pt x="220542" y="280275"/>
                  </a:lnTo>
                  <a:lnTo>
                    <a:pt x="216693" y="299616"/>
                  </a:lnTo>
                  <a:lnTo>
                    <a:pt x="215423" y="302682"/>
                  </a:lnTo>
                  <a:lnTo>
                    <a:pt x="213867" y="305594"/>
                  </a:lnTo>
                  <a:lnTo>
                    <a:pt x="212023" y="308354"/>
                  </a:lnTo>
                  <a:lnTo>
                    <a:pt x="210180" y="311113"/>
                  </a:lnTo>
                  <a:lnTo>
                    <a:pt x="208084" y="313666"/>
                  </a:lnTo>
                  <a:lnTo>
                    <a:pt x="205738" y="316012"/>
                  </a:lnTo>
                  <a:lnTo>
                    <a:pt x="203392" y="318359"/>
                  </a:lnTo>
                  <a:lnTo>
                    <a:pt x="173318" y="330816"/>
                  </a:lnTo>
                  <a:lnTo>
                    <a:pt x="170001" y="330816"/>
                  </a:lnTo>
                  <a:lnTo>
                    <a:pt x="50540" y="330816"/>
                  </a:lnTo>
                  <a:lnTo>
                    <a:pt x="47221" y="330816"/>
                  </a:lnTo>
                  <a:lnTo>
                    <a:pt x="43934" y="330492"/>
                  </a:lnTo>
                  <a:lnTo>
                    <a:pt x="40679" y="329844"/>
                  </a:lnTo>
                  <a:lnTo>
                    <a:pt x="37424" y="329197"/>
                  </a:lnTo>
                  <a:lnTo>
                    <a:pt x="34265" y="328238"/>
                  </a:lnTo>
                  <a:lnTo>
                    <a:pt x="31200" y="326968"/>
                  </a:lnTo>
                  <a:lnTo>
                    <a:pt x="28134" y="325698"/>
                  </a:lnTo>
                  <a:lnTo>
                    <a:pt x="25222" y="324142"/>
                  </a:lnTo>
                  <a:lnTo>
                    <a:pt x="22462" y="322298"/>
                  </a:lnTo>
                  <a:lnTo>
                    <a:pt x="19702" y="320454"/>
                  </a:lnTo>
                  <a:lnTo>
                    <a:pt x="17149" y="318359"/>
                  </a:lnTo>
                  <a:lnTo>
                    <a:pt x="14803" y="316012"/>
                  </a:lnTo>
                  <a:lnTo>
                    <a:pt x="12457" y="313666"/>
                  </a:lnTo>
                  <a:lnTo>
                    <a:pt x="3847"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20" name="object 120"/>
            <p:cNvSpPr/>
            <p:nvPr/>
          </p:nvSpPr>
          <p:spPr>
            <a:xfrm>
              <a:off x="14891909" y="9604659"/>
              <a:ext cx="220979" cy="330835"/>
            </a:xfrm>
            <a:custGeom>
              <a:avLst/>
              <a:gdLst/>
              <a:ahLst/>
              <a:cxnLst/>
              <a:rect l="l" t="t" r="r" b="b"/>
              <a:pathLst>
                <a:path w="220980" h="330834">
                  <a:moveTo>
                    <a:pt x="220542" y="50540"/>
                  </a:moveTo>
                  <a:lnTo>
                    <a:pt x="220541" y="283593"/>
                  </a:lnTo>
                  <a:lnTo>
                    <a:pt x="203392" y="318359"/>
                  </a:lnTo>
                  <a:lnTo>
                    <a:pt x="170001" y="330816"/>
                  </a:lnTo>
                  <a:lnTo>
                    <a:pt x="47221" y="330816"/>
                  </a:lnTo>
                  <a:lnTo>
                    <a:pt x="12457" y="313666"/>
                  </a:lnTo>
                  <a:lnTo>
                    <a:pt x="0" y="280275"/>
                  </a:lnTo>
                  <a:lnTo>
                    <a:pt x="0" y="47222"/>
                  </a:lnTo>
                  <a:lnTo>
                    <a:pt x="17149"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21" name="object 121"/>
            <p:cNvSpPr/>
            <p:nvPr/>
          </p:nvSpPr>
          <p:spPr>
            <a:xfrm>
              <a:off x="14891909" y="9604659"/>
              <a:ext cx="220979" cy="330835"/>
            </a:xfrm>
            <a:custGeom>
              <a:avLst/>
              <a:gdLst/>
              <a:ahLst/>
              <a:cxnLst/>
              <a:rect l="l" t="t" r="r" b="b"/>
              <a:pathLst>
                <a:path w="220980" h="330834">
                  <a:moveTo>
                    <a:pt x="0" y="280275"/>
                  </a:moveTo>
                  <a:lnTo>
                    <a:pt x="0" y="50540"/>
                  </a:lnTo>
                  <a:lnTo>
                    <a:pt x="0" y="47222"/>
                  </a:lnTo>
                  <a:lnTo>
                    <a:pt x="323" y="43935"/>
                  </a:lnTo>
                  <a:lnTo>
                    <a:pt x="970" y="40680"/>
                  </a:lnTo>
                  <a:lnTo>
                    <a:pt x="1617" y="37426"/>
                  </a:lnTo>
                  <a:lnTo>
                    <a:pt x="2576" y="34265"/>
                  </a:lnTo>
                  <a:lnTo>
                    <a:pt x="3846" y="31199"/>
                  </a:lnTo>
                  <a:lnTo>
                    <a:pt x="5115" y="28133"/>
                  </a:lnTo>
                  <a:lnTo>
                    <a:pt x="6672" y="25221"/>
                  </a:lnTo>
                  <a:lnTo>
                    <a:pt x="8516" y="22461"/>
                  </a:lnTo>
                  <a:lnTo>
                    <a:pt x="10359" y="19702"/>
                  </a:lnTo>
                  <a:lnTo>
                    <a:pt x="12454" y="17149"/>
                  </a:lnTo>
                  <a:lnTo>
                    <a:pt x="14802" y="14803"/>
                  </a:lnTo>
                  <a:lnTo>
                    <a:pt x="17149" y="12456"/>
                  </a:lnTo>
                  <a:lnTo>
                    <a:pt x="19700" y="10361"/>
                  </a:lnTo>
                  <a:lnTo>
                    <a:pt x="22460" y="8517"/>
                  </a:lnTo>
                  <a:lnTo>
                    <a:pt x="25219" y="6674"/>
                  </a:lnTo>
                  <a:lnTo>
                    <a:pt x="28133" y="5117"/>
                  </a:lnTo>
                  <a:lnTo>
                    <a:pt x="31199" y="3847"/>
                  </a:lnTo>
                  <a:lnTo>
                    <a:pt x="34265" y="2577"/>
                  </a:lnTo>
                  <a:lnTo>
                    <a:pt x="37426" y="1618"/>
                  </a:lnTo>
                  <a:lnTo>
                    <a:pt x="40681" y="971"/>
                  </a:lnTo>
                  <a:lnTo>
                    <a:pt x="43935" y="323"/>
                  </a:lnTo>
                  <a:lnTo>
                    <a:pt x="47221" y="0"/>
                  </a:lnTo>
                  <a:lnTo>
                    <a:pt x="50540" y="0"/>
                  </a:lnTo>
                  <a:lnTo>
                    <a:pt x="170001" y="0"/>
                  </a:lnTo>
                  <a:lnTo>
                    <a:pt x="173319" y="0"/>
                  </a:lnTo>
                  <a:lnTo>
                    <a:pt x="176606" y="323"/>
                  </a:lnTo>
                  <a:lnTo>
                    <a:pt x="179861" y="971"/>
                  </a:lnTo>
                  <a:lnTo>
                    <a:pt x="183115" y="1618"/>
                  </a:lnTo>
                  <a:lnTo>
                    <a:pt x="186275" y="2577"/>
                  </a:lnTo>
                  <a:lnTo>
                    <a:pt x="189341" y="3847"/>
                  </a:lnTo>
                  <a:lnTo>
                    <a:pt x="192407" y="5117"/>
                  </a:lnTo>
                  <a:lnTo>
                    <a:pt x="195320" y="6674"/>
                  </a:lnTo>
                  <a:lnTo>
                    <a:pt x="198078" y="8517"/>
                  </a:lnTo>
                  <a:lnTo>
                    <a:pt x="200838" y="10361"/>
                  </a:lnTo>
                  <a:lnTo>
                    <a:pt x="212023" y="22461"/>
                  </a:lnTo>
                  <a:lnTo>
                    <a:pt x="213867" y="25221"/>
                  </a:lnTo>
                  <a:lnTo>
                    <a:pt x="215424" y="28133"/>
                  </a:lnTo>
                  <a:lnTo>
                    <a:pt x="216693" y="31199"/>
                  </a:lnTo>
                  <a:lnTo>
                    <a:pt x="217963" y="34265"/>
                  </a:lnTo>
                  <a:lnTo>
                    <a:pt x="220542" y="50540"/>
                  </a:lnTo>
                  <a:lnTo>
                    <a:pt x="220542" y="280275"/>
                  </a:lnTo>
                  <a:lnTo>
                    <a:pt x="220541" y="283593"/>
                  </a:lnTo>
                  <a:lnTo>
                    <a:pt x="220216" y="286880"/>
                  </a:lnTo>
                  <a:lnTo>
                    <a:pt x="219569" y="290135"/>
                  </a:lnTo>
                  <a:lnTo>
                    <a:pt x="218922" y="293390"/>
                  </a:lnTo>
                  <a:lnTo>
                    <a:pt x="217963" y="296550"/>
                  </a:lnTo>
                  <a:lnTo>
                    <a:pt x="216693" y="299616"/>
                  </a:lnTo>
                  <a:lnTo>
                    <a:pt x="215424" y="302682"/>
                  </a:lnTo>
                  <a:lnTo>
                    <a:pt x="213867" y="305594"/>
                  </a:lnTo>
                  <a:lnTo>
                    <a:pt x="212023" y="308354"/>
                  </a:lnTo>
                  <a:lnTo>
                    <a:pt x="210180" y="311113"/>
                  </a:lnTo>
                  <a:lnTo>
                    <a:pt x="208085" y="313666"/>
                  </a:lnTo>
                  <a:lnTo>
                    <a:pt x="205738" y="316012"/>
                  </a:lnTo>
                  <a:lnTo>
                    <a:pt x="203392" y="318359"/>
                  </a:lnTo>
                  <a:lnTo>
                    <a:pt x="189342" y="326968"/>
                  </a:lnTo>
                  <a:lnTo>
                    <a:pt x="186276" y="328238"/>
                  </a:lnTo>
                  <a:lnTo>
                    <a:pt x="183116" y="329197"/>
                  </a:lnTo>
                  <a:lnTo>
                    <a:pt x="179861" y="329844"/>
                  </a:lnTo>
                  <a:lnTo>
                    <a:pt x="176606" y="330492"/>
                  </a:lnTo>
                  <a:lnTo>
                    <a:pt x="173319" y="330816"/>
                  </a:lnTo>
                  <a:lnTo>
                    <a:pt x="170001" y="330816"/>
                  </a:lnTo>
                  <a:lnTo>
                    <a:pt x="50540" y="330816"/>
                  </a:lnTo>
                  <a:lnTo>
                    <a:pt x="47221" y="330816"/>
                  </a:lnTo>
                  <a:lnTo>
                    <a:pt x="43935" y="330492"/>
                  </a:lnTo>
                  <a:lnTo>
                    <a:pt x="40681" y="329844"/>
                  </a:lnTo>
                  <a:lnTo>
                    <a:pt x="37426" y="329197"/>
                  </a:lnTo>
                  <a:lnTo>
                    <a:pt x="34265" y="328238"/>
                  </a:lnTo>
                  <a:lnTo>
                    <a:pt x="31200" y="326968"/>
                  </a:lnTo>
                  <a:lnTo>
                    <a:pt x="28134" y="325698"/>
                  </a:lnTo>
                  <a:lnTo>
                    <a:pt x="3847" y="299616"/>
                  </a:lnTo>
                  <a:lnTo>
                    <a:pt x="2576"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22" name="object 122"/>
            <p:cNvSpPr/>
            <p:nvPr/>
          </p:nvSpPr>
          <p:spPr>
            <a:xfrm>
              <a:off x="15243780" y="9604659"/>
              <a:ext cx="220979" cy="330835"/>
            </a:xfrm>
            <a:custGeom>
              <a:avLst/>
              <a:gdLst/>
              <a:ahLst/>
              <a:cxnLst/>
              <a:rect l="l" t="t" r="r" b="b"/>
              <a:pathLst>
                <a:path w="220980" h="330834">
                  <a:moveTo>
                    <a:pt x="220542" y="50540"/>
                  </a:moveTo>
                  <a:lnTo>
                    <a:pt x="220542" y="283593"/>
                  </a:lnTo>
                  <a:lnTo>
                    <a:pt x="218921" y="293390"/>
                  </a:lnTo>
                  <a:lnTo>
                    <a:pt x="195318" y="324142"/>
                  </a:lnTo>
                  <a:lnTo>
                    <a:pt x="170001" y="330816"/>
                  </a:lnTo>
                  <a:lnTo>
                    <a:pt x="47221" y="330816"/>
                  </a:lnTo>
                  <a:lnTo>
                    <a:pt x="12457" y="313666"/>
                  </a:lnTo>
                  <a:lnTo>
                    <a:pt x="0" y="280275"/>
                  </a:lnTo>
                  <a:lnTo>
                    <a:pt x="0" y="47222"/>
                  </a:lnTo>
                  <a:lnTo>
                    <a:pt x="17149" y="12456"/>
                  </a:lnTo>
                  <a:lnTo>
                    <a:pt x="50540" y="0"/>
                  </a:lnTo>
                  <a:lnTo>
                    <a:pt x="173320"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23" name="object 123"/>
            <p:cNvSpPr/>
            <p:nvPr/>
          </p:nvSpPr>
          <p:spPr>
            <a:xfrm>
              <a:off x="15243780" y="9604659"/>
              <a:ext cx="220979" cy="330835"/>
            </a:xfrm>
            <a:custGeom>
              <a:avLst/>
              <a:gdLst/>
              <a:ahLst/>
              <a:cxnLst/>
              <a:rect l="l" t="t" r="r" b="b"/>
              <a:pathLst>
                <a:path w="220980" h="330834">
                  <a:moveTo>
                    <a:pt x="0" y="280275"/>
                  </a:moveTo>
                  <a:lnTo>
                    <a:pt x="0" y="50540"/>
                  </a:lnTo>
                  <a:lnTo>
                    <a:pt x="0" y="47222"/>
                  </a:lnTo>
                  <a:lnTo>
                    <a:pt x="323" y="43935"/>
                  </a:lnTo>
                  <a:lnTo>
                    <a:pt x="19700" y="10361"/>
                  </a:lnTo>
                  <a:lnTo>
                    <a:pt x="31197" y="3847"/>
                  </a:lnTo>
                  <a:lnTo>
                    <a:pt x="34263" y="2577"/>
                  </a:lnTo>
                  <a:lnTo>
                    <a:pt x="37425" y="1618"/>
                  </a:lnTo>
                  <a:lnTo>
                    <a:pt x="40679" y="971"/>
                  </a:lnTo>
                  <a:lnTo>
                    <a:pt x="43934" y="323"/>
                  </a:lnTo>
                  <a:lnTo>
                    <a:pt x="47221" y="0"/>
                  </a:lnTo>
                  <a:lnTo>
                    <a:pt x="50540" y="0"/>
                  </a:lnTo>
                  <a:lnTo>
                    <a:pt x="170001" y="0"/>
                  </a:lnTo>
                  <a:lnTo>
                    <a:pt x="173320" y="0"/>
                  </a:lnTo>
                  <a:lnTo>
                    <a:pt x="176606" y="323"/>
                  </a:lnTo>
                  <a:lnTo>
                    <a:pt x="179861" y="971"/>
                  </a:lnTo>
                  <a:lnTo>
                    <a:pt x="183116" y="1618"/>
                  </a:lnTo>
                  <a:lnTo>
                    <a:pt x="186275" y="2577"/>
                  </a:lnTo>
                  <a:lnTo>
                    <a:pt x="189341" y="3847"/>
                  </a:lnTo>
                  <a:lnTo>
                    <a:pt x="192407" y="5117"/>
                  </a:lnTo>
                  <a:lnTo>
                    <a:pt x="212022" y="22461"/>
                  </a:lnTo>
                  <a:lnTo>
                    <a:pt x="213865" y="25221"/>
                  </a:lnTo>
                  <a:lnTo>
                    <a:pt x="220542" y="47222"/>
                  </a:lnTo>
                  <a:lnTo>
                    <a:pt x="220542" y="50540"/>
                  </a:lnTo>
                  <a:lnTo>
                    <a:pt x="220542" y="280275"/>
                  </a:lnTo>
                  <a:lnTo>
                    <a:pt x="220542" y="283593"/>
                  </a:lnTo>
                  <a:lnTo>
                    <a:pt x="220217" y="286880"/>
                  </a:lnTo>
                  <a:lnTo>
                    <a:pt x="200836" y="320454"/>
                  </a:lnTo>
                  <a:lnTo>
                    <a:pt x="173320" y="330816"/>
                  </a:lnTo>
                  <a:lnTo>
                    <a:pt x="170001" y="330816"/>
                  </a:lnTo>
                  <a:lnTo>
                    <a:pt x="50540" y="330816"/>
                  </a:lnTo>
                  <a:lnTo>
                    <a:pt x="47221" y="330816"/>
                  </a:lnTo>
                  <a:lnTo>
                    <a:pt x="43935" y="330492"/>
                  </a:lnTo>
                  <a:lnTo>
                    <a:pt x="14803" y="316012"/>
                  </a:lnTo>
                  <a:lnTo>
                    <a:pt x="12457" y="313666"/>
                  </a:lnTo>
                  <a:lnTo>
                    <a:pt x="3847" y="299616"/>
                  </a:lnTo>
                  <a:lnTo>
                    <a:pt x="2577" y="296550"/>
                  </a:lnTo>
                  <a:lnTo>
                    <a:pt x="1617" y="293389"/>
                  </a:lnTo>
                  <a:lnTo>
                    <a:pt x="970" y="290135"/>
                  </a:lnTo>
                  <a:lnTo>
                    <a:pt x="323"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24" name="object 124"/>
            <p:cNvSpPr/>
            <p:nvPr/>
          </p:nvSpPr>
          <p:spPr>
            <a:xfrm>
              <a:off x="15595469" y="9604659"/>
              <a:ext cx="220979" cy="330835"/>
            </a:xfrm>
            <a:custGeom>
              <a:avLst/>
              <a:gdLst/>
              <a:ahLst/>
              <a:cxnLst/>
              <a:rect l="l" t="t" r="r" b="b"/>
              <a:pathLst>
                <a:path w="220980" h="330834">
                  <a:moveTo>
                    <a:pt x="220542" y="50540"/>
                  </a:moveTo>
                  <a:lnTo>
                    <a:pt x="220542" y="283593"/>
                  </a:lnTo>
                  <a:lnTo>
                    <a:pt x="218922" y="293390"/>
                  </a:lnTo>
                  <a:lnTo>
                    <a:pt x="195318" y="324142"/>
                  </a:lnTo>
                  <a:lnTo>
                    <a:pt x="170001" y="330816"/>
                  </a:lnTo>
                  <a:lnTo>
                    <a:pt x="47223" y="330815"/>
                  </a:lnTo>
                  <a:lnTo>
                    <a:pt x="12457" y="313666"/>
                  </a:lnTo>
                  <a:lnTo>
                    <a:pt x="0" y="280275"/>
                  </a:lnTo>
                  <a:lnTo>
                    <a:pt x="0" y="47222"/>
                  </a:lnTo>
                  <a:lnTo>
                    <a:pt x="17149"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25" name="object 125"/>
            <p:cNvSpPr/>
            <p:nvPr/>
          </p:nvSpPr>
          <p:spPr>
            <a:xfrm>
              <a:off x="15595469" y="9604659"/>
              <a:ext cx="220979" cy="330835"/>
            </a:xfrm>
            <a:custGeom>
              <a:avLst/>
              <a:gdLst/>
              <a:ahLst/>
              <a:cxnLst/>
              <a:rect l="l" t="t" r="r" b="b"/>
              <a:pathLst>
                <a:path w="220980" h="330834">
                  <a:moveTo>
                    <a:pt x="0" y="280275"/>
                  </a:moveTo>
                  <a:lnTo>
                    <a:pt x="0" y="50540"/>
                  </a:lnTo>
                  <a:lnTo>
                    <a:pt x="0" y="47222"/>
                  </a:lnTo>
                  <a:lnTo>
                    <a:pt x="324" y="43935"/>
                  </a:lnTo>
                  <a:lnTo>
                    <a:pt x="14803" y="14803"/>
                  </a:lnTo>
                  <a:lnTo>
                    <a:pt x="17149" y="12456"/>
                  </a:lnTo>
                  <a:lnTo>
                    <a:pt x="19702" y="10361"/>
                  </a:lnTo>
                  <a:lnTo>
                    <a:pt x="22462" y="8517"/>
                  </a:lnTo>
                  <a:lnTo>
                    <a:pt x="25222" y="6673"/>
                  </a:lnTo>
                  <a:lnTo>
                    <a:pt x="47223" y="0"/>
                  </a:lnTo>
                  <a:lnTo>
                    <a:pt x="50540" y="0"/>
                  </a:lnTo>
                  <a:lnTo>
                    <a:pt x="170001" y="0"/>
                  </a:lnTo>
                  <a:lnTo>
                    <a:pt x="173319" y="0"/>
                  </a:lnTo>
                  <a:lnTo>
                    <a:pt x="176605" y="323"/>
                  </a:lnTo>
                  <a:lnTo>
                    <a:pt x="179860" y="971"/>
                  </a:lnTo>
                  <a:lnTo>
                    <a:pt x="183114" y="1618"/>
                  </a:lnTo>
                  <a:lnTo>
                    <a:pt x="186275" y="2577"/>
                  </a:lnTo>
                  <a:lnTo>
                    <a:pt x="189341" y="3847"/>
                  </a:lnTo>
                  <a:lnTo>
                    <a:pt x="192407" y="5117"/>
                  </a:lnTo>
                  <a:lnTo>
                    <a:pt x="195320" y="6674"/>
                  </a:lnTo>
                  <a:lnTo>
                    <a:pt x="198079" y="8517"/>
                  </a:lnTo>
                  <a:lnTo>
                    <a:pt x="200839" y="10361"/>
                  </a:lnTo>
                  <a:lnTo>
                    <a:pt x="203392" y="12456"/>
                  </a:lnTo>
                  <a:lnTo>
                    <a:pt x="205738" y="14803"/>
                  </a:lnTo>
                  <a:lnTo>
                    <a:pt x="208084" y="17149"/>
                  </a:lnTo>
                  <a:lnTo>
                    <a:pt x="216693" y="31199"/>
                  </a:lnTo>
                  <a:lnTo>
                    <a:pt x="217963" y="34265"/>
                  </a:lnTo>
                  <a:lnTo>
                    <a:pt x="218922" y="37426"/>
                  </a:lnTo>
                  <a:lnTo>
                    <a:pt x="219570" y="40680"/>
                  </a:lnTo>
                  <a:lnTo>
                    <a:pt x="220217" y="43935"/>
                  </a:lnTo>
                  <a:lnTo>
                    <a:pt x="220542" y="47222"/>
                  </a:lnTo>
                  <a:lnTo>
                    <a:pt x="220542" y="50540"/>
                  </a:lnTo>
                  <a:lnTo>
                    <a:pt x="220542" y="280275"/>
                  </a:lnTo>
                  <a:lnTo>
                    <a:pt x="220542" y="283593"/>
                  </a:lnTo>
                  <a:lnTo>
                    <a:pt x="220217" y="286880"/>
                  </a:lnTo>
                  <a:lnTo>
                    <a:pt x="219570" y="290135"/>
                  </a:lnTo>
                  <a:lnTo>
                    <a:pt x="218922" y="293390"/>
                  </a:lnTo>
                  <a:lnTo>
                    <a:pt x="217963" y="296550"/>
                  </a:lnTo>
                  <a:lnTo>
                    <a:pt x="216693" y="299616"/>
                  </a:lnTo>
                  <a:lnTo>
                    <a:pt x="215423" y="302682"/>
                  </a:lnTo>
                  <a:lnTo>
                    <a:pt x="205738" y="316012"/>
                  </a:lnTo>
                  <a:lnTo>
                    <a:pt x="203392" y="318359"/>
                  </a:lnTo>
                  <a:lnTo>
                    <a:pt x="173319" y="330816"/>
                  </a:lnTo>
                  <a:lnTo>
                    <a:pt x="170001" y="330816"/>
                  </a:lnTo>
                  <a:lnTo>
                    <a:pt x="50540" y="330816"/>
                  </a:lnTo>
                  <a:lnTo>
                    <a:pt x="22462" y="322298"/>
                  </a:lnTo>
                  <a:lnTo>
                    <a:pt x="19702" y="320454"/>
                  </a:lnTo>
                  <a:lnTo>
                    <a:pt x="17149" y="318359"/>
                  </a:lnTo>
                  <a:lnTo>
                    <a:pt x="14803" y="316012"/>
                  </a:lnTo>
                  <a:lnTo>
                    <a:pt x="12457" y="313666"/>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26" name="object 126"/>
            <p:cNvSpPr/>
            <p:nvPr/>
          </p:nvSpPr>
          <p:spPr>
            <a:xfrm>
              <a:off x="15947338" y="9604659"/>
              <a:ext cx="220979" cy="330835"/>
            </a:xfrm>
            <a:custGeom>
              <a:avLst/>
              <a:gdLst/>
              <a:ahLst/>
              <a:cxnLst/>
              <a:rect l="l" t="t" r="r" b="b"/>
              <a:pathLst>
                <a:path w="220980" h="330834">
                  <a:moveTo>
                    <a:pt x="220542" y="50540"/>
                  </a:moveTo>
                  <a:lnTo>
                    <a:pt x="220542" y="283593"/>
                  </a:lnTo>
                  <a:lnTo>
                    <a:pt x="218924" y="293390"/>
                  </a:lnTo>
                  <a:lnTo>
                    <a:pt x="195319" y="324142"/>
                  </a:lnTo>
                  <a:lnTo>
                    <a:pt x="170001" y="330816"/>
                  </a:lnTo>
                  <a:lnTo>
                    <a:pt x="47222" y="330816"/>
                  </a:lnTo>
                  <a:lnTo>
                    <a:pt x="12456" y="313666"/>
                  </a:lnTo>
                  <a:lnTo>
                    <a:pt x="0" y="280275"/>
                  </a:lnTo>
                  <a:lnTo>
                    <a:pt x="0" y="47222"/>
                  </a:lnTo>
                  <a:lnTo>
                    <a:pt x="17149" y="12456"/>
                  </a:lnTo>
                  <a:lnTo>
                    <a:pt x="50540" y="0"/>
                  </a:lnTo>
                  <a:lnTo>
                    <a:pt x="173320"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27" name="object 127"/>
            <p:cNvSpPr/>
            <p:nvPr/>
          </p:nvSpPr>
          <p:spPr>
            <a:xfrm>
              <a:off x="15947336" y="9604659"/>
              <a:ext cx="220979" cy="330835"/>
            </a:xfrm>
            <a:custGeom>
              <a:avLst/>
              <a:gdLst/>
              <a:ahLst/>
              <a:cxnLst/>
              <a:rect l="l" t="t" r="r" b="b"/>
              <a:pathLst>
                <a:path w="220980" h="330834">
                  <a:moveTo>
                    <a:pt x="1" y="280275"/>
                  </a:moveTo>
                  <a:lnTo>
                    <a:pt x="1" y="50540"/>
                  </a:lnTo>
                  <a:lnTo>
                    <a:pt x="1" y="47222"/>
                  </a:lnTo>
                  <a:lnTo>
                    <a:pt x="324" y="43935"/>
                  </a:lnTo>
                  <a:lnTo>
                    <a:pt x="971" y="40680"/>
                  </a:lnTo>
                  <a:lnTo>
                    <a:pt x="1619" y="37426"/>
                  </a:lnTo>
                  <a:lnTo>
                    <a:pt x="2578" y="34265"/>
                  </a:lnTo>
                  <a:lnTo>
                    <a:pt x="3847" y="31199"/>
                  </a:lnTo>
                  <a:lnTo>
                    <a:pt x="5117" y="28133"/>
                  </a:lnTo>
                  <a:lnTo>
                    <a:pt x="6673" y="25221"/>
                  </a:lnTo>
                  <a:lnTo>
                    <a:pt x="8518" y="22461"/>
                  </a:lnTo>
                  <a:lnTo>
                    <a:pt x="10361" y="19702"/>
                  </a:lnTo>
                  <a:lnTo>
                    <a:pt x="12457" y="17149"/>
                  </a:lnTo>
                  <a:lnTo>
                    <a:pt x="14803" y="14803"/>
                  </a:lnTo>
                  <a:lnTo>
                    <a:pt x="17150" y="12456"/>
                  </a:lnTo>
                  <a:lnTo>
                    <a:pt x="19701" y="10361"/>
                  </a:lnTo>
                  <a:lnTo>
                    <a:pt x="22461" y="8517"/>
                  </a:lnTo>
                  <a:lnTo>
                    <a:pt x="25220" y="6674"/>
                  </a:lnTo>
                  <a:lnTo>
                    <a:pt x="28133" y="5117"/>
                  </a:lnTo>
                  <a:lnTo>
                    <a:pt x="31199" y="3847"/>
                  </a:lnTo>
                  <a:lnTo>
                    <a:pt x="34265" y="2577"/>
                  </a:lnTo>
                  <a:lnTo>
                    <a:pt x="37426" y="1618"/>
                  </a:lnTo>
                  <a:lnTo>
                    <a:pt x="40680" y="971"/>
                  </a:lnTo>
                  <a:lnTo>
                    <a:pt x="43935" y="323"/>
                  </a:lnTo>
                  <a:lnTo>
                    <a:pt x="47222" y="0"/>
                  </a:lnTo>
                  <a:lnTo>
                    <a:pt x="50541" y="0"/>
                  </a:lnTo>
                  <a:lnTo>
                    <a:pt x="170002" y="0"/>
                  </a:lnTo>
                  <a:lnTo>
                    <a:pt x="189342" y="3847"/>
                  </a:lnTo>
                  <a:lnTo>
                    <a:pt x="192408" y="5117"/>
                  </a:lnTo>
                  <a:lnTo>
                    <a:pt x="205739" y="14803"/>
                  </a:lnTo>
                  <a:lnTo>
                    <a:pt x="208086" y="17149"/>
                  </a:lnTo>
                  <a:lnTo>
                    <a:pt x="216696" y="31199"/>
                  </a:lnTo>
                  <a:lnTo>
                    <a:pt x="217967" y="34265"/>
                  </a:lnTo>
                  <a:lnTo>
                    <a:pt x="218925" y="37426"/>
                  </a:lnTo>
                  <a:lnTo>
                    <a:pt x="219572" y="40680"/>
                  </a:lnTo>
                  <a:lnTo>
                    <a:pt x="220220" y="43935"/>
                  </a:lnTo>
                  <a:lnTo>
                    <a:pt x="220543" y="47222"/>
                  </a:lnTo>
                  <a:lnTo>
                    <a:pt x="220543" y="50540"/>
                  </a:lnTo>
                  <a:lnTo>
                    <a:pt x="220543" y="280275"/>
                  </a:lnTo>
                  <a:lnTo>
                    <a:pt x="220543" y="283593"/>
                  </a:lnTo>
                  <a:lnTo>
                    <a:pt x="220220" y="286880"/>
                  </a:lnTo>
                  <a:lnTo>
                    <a:pt x="219572" y="290135"/>
                  </a:lnTo>
                  <a:lnTo>
                    <a:pt x="218925" y="293390"/>
                  </a:lnTo>
                  <a:lnTo>
                    <a:pt x="217967" y="296550"/>
                  </a:lnTo>
                  <a:lnTo>
                    <a:pt x="216695" y="299616"/>
                  </a:lnTo>
                  <a:lnTo>
                    <a:pt x="215426" y="302682"/>
                  </a:lnTo>
                  <a:lnTo>
                    <a:pt x="205738" y="316012"/>
                  </a:lnTo>
                  <a:lnTo>
                    <a:pt x="203392" y="318359"/>
                  </a:lnTo>
                  <a:lnTo>
                    <a:pt x="189342" y="326968"/>
                  </a:lnTo>
                  <a:lnTo>
                    <a:pt x="186277" y="328238"/>
                  </a:lnTo>
                  <a:lnTo>
                    <a:pt x="170002" y="330816"/>
                  </a:lnTo>
                  <a:lnTo>
                    <a:pt x="50541" y="330816"/>
                  </a:lnTo>
                  <a:lnTo>
                    <a:pt x="47223" y="330816"/>
                  </a:lnTo>
                  <a:lnTo>
                    <a:pt x="31200" y="326968"/>
                  </a:lnTo>
                  <a:lnTo>
                    <a:pt x="28134" y="325698"/>
                  </a:lnTo>
                  <a:lnTo>
                    <a:pt x="8518" y="308354"/>
                  </a:lnTo>
                  <a:lnTo>
                    <a:pt x="6673" y="305594"/>
                  </a:lnTo>
                  <a:lnTo>
                    <a:pt x="5117" y="302682"/>
                  </a:lnTo>
                  <a:lnTo>
                    <a:pt x="3847" y="299616"/>
                  </a:lnTo>
                  <a:lnTo>
                    <a:pt x="2577" y="296550"/>
                  </a:lnTo>
                  <a:lnTo>
                    <a:pt x="1617" y="293389"/>
                  </a:lnTo>
                  <a:lnTo>
                    <a:pt x="970" y="290135"/>
                  </a:lnTo>
                  <a:lnTo>
                    <a:pt x="323" y="286880"/>
                  </a:lnTo>
                  <a:lnTo>
                    <a:pt x="0" y="283593"/>
                  </a:lnTo>
                  <a:lnTo>
                    <a:pt x="1"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28" name="object 128"/>
            <p:cNvSpPr/>
            <p:nvPr/>
          </p:nvSpPr>
          <p:spPr>
            <a:xfrm>
              <a:off x="16299208" y="9604659"/>
              <a:ext cx="220979" cy="330835"/>
            </a:xfrm>
            <a:custGeom>
              <a:avLst/>
              <a:gdLst/>
              <a:ahLst/>
              <a:cxnLst/>
              <a:rect l="l" t="t" r="r" b="b"/>
              <a:pathLst>
                <a:path w="220980" h="330834">
                  <a:moveTo>
                    <a:pt x="220542" y="50540"/>
                  </a:moveTo>
                  <a:lnTo>
                    <a:pt x="220540" y="283593"/>
                  </a:lnTo>
                  <a:lnTo>
                    <a:pt x="203391" y="318359"/>
                  </a:lnTo>
                  <a:lnTo>
                    <a:pt x="170001" y="330816"/>
                  </a:lnTo>
                  <a:lnTo>
                    <a:pt x="47221" y="330816"/>
                  </a:lnTo>
                  <a:lnTo>
                    <a:pt x="12456" y="313666"/>
                  </a:lnTo>
                  <a:lnTo>
                    <a:pt x="0" y="280275"/>
                  </a:lnTo>
                  <a:lnTo>
                    <a:pt x="0" y="47222"/>
                  </a:lnTo>
                  <a:lnTo>
                    <a:pt x="17149" y="12456"/>
                  </a:lnTo>
                  <a:lnTo>
                    <a:pt x="50540" y="0"/>
                  </a:lnTo>
                  <a:lnTo>
                    <a:pt x="173319" y="0"/>
                  </a:lnTo>
                  <a:lnTo>
                    <a:pt x="208084"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29" name="object 129"/>
            <p:cNvSpPr/>
            <p:nvPr/>
          </p:nvSpPr>
          <p:spPr>
            <a:xfrm>
              <a:off x="16299208" y="9604659"/>
              <a:ext cx="220979" cy="330835"/>
            </a:xfrm>
            <a:custGeom>
              <a:avLst/>
              <a:gdLst/>
              <a:ahLst/>
              <a:cxnLst/>
              <a:rect l="l" t="t" r="r" b="b"/>
              <a:pathLst>
                <a:path w="220980" h="330834">
                  <a:moveTo>
                    <a:pt x="0" y="280275"/>
                  </a:moveTo>
                  <a:lnTo>
                    <a:pt x="0" y="50540"/>
                  </a:lnTo>
                  <a:lnTo>
                    <a:pt x="0" y="47222"/>
                  </a:lnTo>
                  <a:lnTo>
                    <a:pt x="324" y="43935"/>
                  </a:lnTo>
                  <a:lnTo>
                    <a:pt x="971" y="40680"/>
                  </a:lnTo>
                  <a:lnTo>
                    <a:pt x="1619" y="37426"/>
                  </a:lnTo>
                  <a:lnTo>
                    <a:pt x="2577" y="34265"/>
                  </a:lnTo>
                  <a:lnTo>
                    <a:pt x="22460" y="8517"/>
                  </a:lnTo>
                  <a:lnTo>
                    <a:pt x="25218" y="6674"/>
                  </a:lnTo>
                  <a:lnTo>
                    <a:pt x="28131" y="5117"/>
                  </a:lnTo>
                  <a:lnTo>
                    <a:pt x="31197" y="3847"/>
                  </a:lnTo>
                  <a:lnTo>
                    <a:pt x="34263" y="2577"/>
                  </a:lnTo>
                  <a:lnTo>
                    <a:pt x="37425" y="1618"/>
                  </a:lnTo>
                  <a:lnTo>
                    <a:pt x="40679" y="971"/>
                  </a:lnTo>
                  <a:lnTo>
                    <a:pt x="43934" y="323"/>
                  </a:lnTo>
                  <a:lnTo>
                    <a:pt x="47221" y="0"/>
                  </a:lnTo>
                  <a:lnTo>
                    <a:pt x="50540" y="0"/>
                  </a:lnTo>
                  <a:lnTo>
                    <a:pt x="170001" y="0"/>
                  </a:lnTo>
                  <a:lnTo>
                    <a:pt x="173319" y="0"/>
                  </a:lnTo>
                  <a:lnTo>
                    <a:pt x="176605" y="323"/>
                  </a:lnTo>
                  <a:lnTo>
                    <a:pt x="179860" y="971"/>
                  </a:lnTo>
                  <a:lnTo>
                    <a:pt x="183115" y="1618"/>
                  </a:lnTo>
                  <a:lnTo>
                    <a:pt x="186274" y="2577"/>
                  </a:lnTo>
                  <a:lnTo>
                    <a:pt x="189340" y="3847"/>
                  </a:lnTo>
                  <a:lnTo>
                    <a:pt x="192406" y="5117"/>
                  </a:lnTo>
                  <a:lnTo>
                    <a:pt x="195318" y="6674"/>
                  </a:lnTo>
                  <a:lnTo>
                    <a:pt x="198078" y="8517"/>
                  </a:lnTo>
                  <a:lnTo>
                    <a:pt x="200838" y="10361"/>
                  </a:lnTo>
                  <a:lnTo>
                    <a:pt x="212022" y="22461"/>
                  </a:lnTo>
                  <a:lnTo>
                    <a:pt x="213865" y="25221"/>
                  </a:lnTo>
                  <a:lnTo>
                    <a:pt x="220542" y="50540"/>
                  </a:lnTo>
                  <a:lnTo>
                    <a:pt x="220542" y="280275"/>
                  </a:lnTo>
                  <a:lnTo>
                    <a:pt x="220540" y="283593"/>
                  </a:lnTo>
                  <a:lnTo>
                    <a:pt x="220217" y="286880"/>
                  </a:lnTo>
                  <a:lnTo>
                    <a:pt x="219570" y="290135"/>
                  </a:lnTo>
                  <a:lnTo>
                    <a:pt x="218923" y="293390"/>
                  </a:lnTo>
                  <a:lnTo>
                    <a:pt x="212022" y="308354"/>
                  </a:lnTo>
                  <a:lnTo>
                    <a:pt x="210179" y="311113"/>
                  </a:lnTo>
                  <a:lnTo>
                    <a:pt x="208083" y="313666"/>
                  </a:lnTo>
                  <a:lnTo>
                    <a:pt x="205737" y="316012"/>
                  </a:lnTo>
                  <a:lnTo>
                    <a:pt x="203391" y="318359"/>
                  </a:lnTo>
                  <a:lnTo>
                    <a:pt x="200838" y="320454"/>
                  </a:lnTo>
                  <a:lnTo>
                    <a:pt x="198078" y="322298"/>
                  </a:lnTo>
                  <a:lnTo>
                    <a:pt x="195318" y="324142"/>
                  </a:lnTo>
                  <a:lnTo>
                    <a:pt x="173319" y="330816"/>
                  </a:lnTo>
                  <a:lnTo>
                    <a:pt x="170001" y="330816"/>
                  </a:lnTo>
                  <a:lnTo>
                    <a:pt x="50540" y="330816"/>
                  </a:lnTo>
                  <a:lnTo>
                    <a:pt x="47221" y="330816"/>
                  </a:lnTo>
                  <a:lnTo>
                    <a:pt x="43934" y="330492"/>
                  </a:lnTo>
                  <a:lnTo>
                    <a:pt x="40679" y="329844"/>
                  </a:lnTo>
                  <a:lnTo>
                    <a:pt x="37425" y="329197"/>
                  </a:lnTo>
                  <a:lnTo>
                    <a:pt x="34264" y="328238"/>
                  </a:lnTo>
                  <a:lnTo>
                    <a:pt x="31198" y="326968"/>
                  </a:lnTo>
                  <a:lnTo>
                    <a:pt x="28132" y="325698"/>
                  </a:lnTo>
                  <a:lnTo>
                    <a:pt x="25219" y="324142"/>
                  </a:lnTo>
                  <a:lnTo>
                    <a:pt x="22460" y="322298"/>
                  </a:lnTo>
                  <a:lnTo>
                    <a:pt x="19700" y="320454"/>
                  </a:lnTo>
                  <a:lnTo>
                    <a:pt x="971" y="290135"/>
                  </a:lnTo>
                  <a:lnTo>
                    <a:pt x="324"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30" name="object 130"/>
            <p:cNvSpPr/>
            <p:nvPr/>
          </p:nvSpPr>
          <p:spPr>
            <a:xfrm>
              <a:off x="16650896" y="9604659"/>
              <a:ext cx="220979" cy="330835"/>
            </a:xfrm>
            <a:custGeom>
              <a:avLst/>
              <a:gdLst/>
              <a:ahLst/>
              <a:cxnLst/>
              <a:rect l="l" t="t" r="r" b="b"/>
              <a:pathLst>
                <a:path w="220980" h="330834">
                  <a:moveTo>
                    <a:pt x="220542" y="50540"/>
                  </a:moveTo>
                  <a:lnTo>
                    <a:pt x="220542" y="283593"/>
                  </a:lnTo>
                  <a:lnTo>
                    <a:pt x="218922" y="293390"/>
                  </a:lnTo>
                  <a:lnTo>
                    <a:pt x="195320" y="324142"/>
                  </a:lnTo>
                  <a:lnTo>
                    <a:pt x="170001" y="330816"/>
                  </a:lnTo>
                  <a:lnTo>
                    <a:pt x="47221" y="330816"/>
                  </a:lnTo>
                  <a:lnTo>
                    <a:pt x="12457" y="313666"/>
                  </a:lnTo>
                  <a:lnTo>
                    <a:pt x="0" y="280275"/>
                  </a:lnTo>
                  <a:lnTo>
                    <a:pt x="0" y="47222"/>
                  </a:lnTo>
                  <a:lnTo>
                    <a:pt x="17148" y="12456"/>
                  </a:lnTo>
                  <a:lnTo>
                    <a:pt x="173319" y="0"/>
                  </a:lnTo>
                  <a:lnTo>
                    <a:pt x="183115" y="1618"/>
                  </a:lnTo>
                  <a:lnTo>
                    <a:pt x="213868" y="25220"/>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31" name="object 131"/>
            <p:cNvSpPr/>
            <p:nvPr/>
          </p:nvSpPr>
          <p:spPr>
            <a:xfrm>
              <a:off x="16650896" y="9604659"/>
              <a:ext cx="220979" cy="330835"/>
            </a:xfrm>
            <a:custGeom>
              <a:avLst/>
              <a:gdLst/>
              <a:ahLst/>
              <a:cxnLst/>
              <a:rect l="l" t="t" r="r" b="b"/>
              <a:pathLst>
                <a:path w="220980" h="330834">
                  <a:moveTo>
                    <a:pt x="0" y="280275"/>
                  </a:moveTo>
                  <a:lnTo>
                    <a:pt x="0" y="50540"/>
                  </a:lnTo>
                  <a:lnTo>
                    <a:pt x="0" y="47222"/>
                  </a:lnTo>
                  <a:lnTo>
                    <a:pt x="323" y="43935"/>
                  </a:lnTo>
                  <a:lnTo>
                    <a:pt x="14802" y="14803"/>
                  </a:lnTo>
                  <a:lnTo>
                    <a:pt x="17148" y="12456"/>
                  </a:lnTo>
                  <a:lnTo>
                    <a:pt x="31198" y="3847"/>
                  </a:lnTo>
                  <a:lnTo>
                    <a:pt x="34264" y="2577"/>
                  </a:lnTo>
                  <a:lnTo>
                    <a:pt x="37424" y="1618"/>
                  </a:lnTo>
                  <a:lnTo>
                    <a:pt x="40679" y="971"/>
                  </a:lnTo>
                  <a:lnTo>
                    <a:pt x="43934" y="323"/>
                  </a:lnTo>
                  <a:lnTo>
                    <a:pt x="47221" y="0"/>
                  </a:lnTo>
                  <a:lnTo>
                    <a:pt x="50540" y="0"/>
                  </a:lnTo>
                  <a:lnTo>
                    <a:pt x="170001" y="0"/>
                  </a:lnTo>
                  <a:lnTo>
                    <a:pt x="189341" y="3847"/>
                  </a:lnTo>
                  <a:lnTo>
                    <a:pt x="192407" y="5116"/>
                  </a:lnTo>
                  <a:lnTo>
                    <a:pt x="195321" y="6673"/>
                  </a:lnTo>
                  <a:lnTo>
                    <a:pt x="198080" y="8517"/>
                  </a:lnTo>
                  <a:lnTo>
                    <a:pt x="200840" y="10361"/>
                  </a:lnTo>
                  <a:lnTo>
                    <a:pt x="203393" y="12456"/>
                  </a:lnTo>
                  <a:lnTo>
                    <a:pt x="205739" y="14802"/>
                  </a:lnTo>
                  <a:lnTo>
                    <a:pt x="208085" y="17149"/>
                  </a:lnTo>
                  <a:lnTo>
                    <a:pt x="216694" y="31199"/>
                  </a:lnTo>
                  <a:lnTo>
                    <a:pt x="217964" y="34265"/>
                  </a:lnTo>
                  <a:lnTo>
                    <a:pt x="218922" y="37425"/>
                  </a:lnTo>
                  <a:lnTo>
                    <a:pt x="219570" y="40680"/>
                  </a:lnTo>
                  <a:lnTo>
                    <a:pt x="220217" y="43935"/>
                  </a:lnTo>
                  <a:lnTo>
                    <a:pt x="220542" y="47222"/>
                  </a:lnTo>
                  <a:lnTo>
                    <a:pt x="220542" y="50540"/>
                  </a:lnTo>
                  <a:lnTo>
                    <a:pt x="220542" y="280275"/>
                  </a:lnTo>
                  <a:lnTo>
                    <a:pt x="220542" y="283593"/>
                  </a:lnTo>
                  <a:lnTo>
                    <a:pt x="220217" y="286880"/>
                  </a:lnTo>
                  <a:lnTo>
                    <a:pt x="219570" y="290135"/>
                  </a:lnTo>
                  <a:lnTo>
                    <a:pt x="218922" y="293390"/>
                  </a:lnTo>
                  <a:lnTo>
                    <a:pt x="217964" y="296550"/>
                  </a:lnTo>
                  <a:lnTo>
                    <a:pt x="216694" y="299616"/>
                  </a:lnTo>
                  <a:lnTo>
                    <a:pt x="215425" y="302682"/>
                  </a:lnTo>
                  <a:lnTo>
                    <a:pt x="213868" y="305595"/>
                  </a:lnTo>
                  <a:lnTo>
                    <a:pt x="212024" y="308354"/>
                  </a:lnTo>
                  <a:lnTo>
                    <a:pt x="210181" y="311113"/>
                  </a:lnTo>
                  <a:lnTo>
                    <a:pt x="208085" y="313666"/>
                  </a:lnTo>
                  <a:lnTo>
                    <a:pt x="205739" y="316013"/>
                  </a:lnTo>
                  <a:lnTo>
                    <a:pt x="203393" y="318359"/>
                  </a:lnTo>
                  <a:lnTo>
                    <a:pt x="200840" y="320454"/>
                  </a:lnTo>
                  <a:lnTo>
                    <a:pt x="198079" y="322298"/>
                  </a:lnTo>
                  <a:lnTo>
                    <a:pt x="195320" y="324142"/>
                  </a:lnTo>
                  <a:lnTo>
                    <a:pt x="192407" y="325699"/>
                  </a:lnTo>
                  <a:lnTo>
                    <a:pt x="189341" y="326969"/>
                  </a:lnTo>
                  <a:lnTo>
                    <a:pt x="186275" y="328239"/>
                  </a:lnTo>
                  <a:lnTo>
                    <a:pt x="183115" y="329197"/>
                  </a:lnTo>
                  <a:lnTo>
                    <a:pt x="179861" y="329845"/>
                  </a:lnTo>
                  <a:lnTo>
                    <a:pt x="176606" y="330492"/>
                  </a:lnTo>
                  <a:lnTo>
                    <a:pt x="173319" y="330816"/>
                  </a:lnTo>
                  <a:lnTo>
                    <a:pt x="170001" y="330816"/>
                  </a:lnTo>
                  <a:lnTo>
                    <a:pt x="50540" y="330816"/>
                  </a:lnTo>
                  <a:lnTo>
                    <a:pt x="47221" y="330816"/>
                  </a:lnTo>
                  <a:lnTo>
                    <a:pt x="43935" y="330492"/>
                  </a:lnTo>
                  <a:lnTo>
                    <a:pt x="40681" y="329844"/>
                  </a:lnTo>
                  <a:lnTo>
                    <a:pt x="37425" y="329197"/>
                  </a:lnTo>
                  <a:lnTo>
                    <a:pt x="34265" y="328238"/>
                  </a:lnTo>
                  <a:lnTo>
                    <a:pt x="31199" y="326968"/>
                  </a:lnTo>
                  <a:lnTo>
                    <a:pt x="28133" y="325698"/>
                  </a:lnTo>
                  <a:lnTo>
                    <a:pt x="25220" y="324142"/>
                  </a:lnTo>
                  <a:lnTo>
                    <a:pt x="22462" y="322298"/>
                  </a:lnTo>
                  <a:lnTo>
                    <a:pt x="19702" y="320454"/>
                  </a:lnTo>
                  <a:lnTo>
                    <a:pt x="17149" y="318359"/>
                  </a:lnTo>
                  <a:lnTo>
                    <a:pt x="14803" y="316012"/>
                  </a:lnTo>
                  <a:lnTo>
                    <a:pt x="12457" y="313666"/>
                  </a:lnTo>
                  <a:lnTo>
                    <a:pt x="3847" y="299616"/>
                  </a:lnTo>
                  <a:lnTo>
                    <a:pt x="2577" y="296550"/>
                  </a:lnTo>
                  <a:lnTo>
                    <a:pt x="1619" y="293390"/>
                  </a:lnTo>
                  <a:lnTo>
                    <a:pt x="971" y="290135"/>
                  </a:lnTo>
                  <a:lnTo>
                    <a:pt x="324" y="28688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32" name="object 132"/>
            <p:cNvSpPr/>
            <p:nvPr/>
          </p:nvSpPr>
          <p:spPr>
            <a:xfrm>
              <a:off x="17002766" y="9604659"/>
              <a:ext cx="220979" cy="330835"/>
            </a:xfrm>
            <a:custGeom>
              <a:avLst/>
              <a:gdLst/>
              <a:ahLst/>
              <a:cxnLst/>
              <a:rect l="l" t="t" r="r" b="b"/>
              <a:pathLst>
                <a:path w="220980" h="330834">
                  <a:moveTo>
                    <a:pt x="220542" y="50540"/>
                  </a:moveTo>
                  <a:lnTo>
                    <a:pt x="220541" y="283593"/>
                  </a:lnTo>
                  <a:lnTo>
                    <a:pt x="203392" y="318359"/>
                  </a:lnTo>
                  <a:lnTo>
                    <a:pt x="170001" y="330816"/>
                  </a:lnTo>
                  <a:lnTo>
                    <a:pt x="47221" y="330816"/>
                  </a:lnTo>
                  <a:lnTo>
                    <a:pt x="12456" y="313666"/>
                  </a:lnTo>
                  <a:lnTo>
                    <a:pt x="0" y="280275"/>
                  </a:lnTo>
                  <a:lnTo>
                    <a:pt x="0" y="47222"/>
                  </a:lnTo>
                  <a:lnTo>
                    <a:pt x="17149" y="12456"/>
                  </a:lnTo>
                  <a:lnTo>
                    <a:pt x="50540" y="0"/>
                  </a:lnTo>
                  <a:lnTo>
                    <a:pt x="173319" y="0"/>
                  </a:lnTo>
                  <a:lnTo>
                    <a:pt x="208085" y="17149"/>
                  </a:lnTo>
                  <a:lnTo>
                    <a:pt x="220542"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33" name="object 133"/>
            <p:cNvSpPr/>
            <p:nvPr/>
          </p:nvSpPr>
          <p:spPr>
            <a:xfrm>
              <a:off x="17002766" y="9604659"/>
              <a:ext cx="220979" cy="330835"/>
            </a:xfrm>
            <a:custGeom>
              <a:avLst/>
              <a:gdLst/>
              <a:ahLst/>
              <a:cxnLst/>
              <a:rect l="l" t="t" r="r" b="b"/>
              <a:pathLst>
                <a:path w="220980" h="330834">
                  <a:moveTo>
                    <a:pt x="0" y="280275"/>
                  </a:moveTo>
                  <a:lnTo>
                    <a:pt x="0" y="50540"/>
                  </a:lnTo>
                  <a:lnTo>
                    <a:pt x="0" y="47222"/>
                  </a:lnTo>
                  <a:lnTo>
                    <a:pt x="323" y="43935"/>
                  </a:lnTo>
                  <a:lnTo>
                    <a:pt x="970" y="40680"/>
                  </a:lnTo>
                  <a:lnTo>
                    <a:pt x="1617" y="37426"/>
                  </a:lnTo>
                  <a:lnTo>
                    <a:pt x="2576" y="34265"/>
                  </a:lnTo>
                  <a:lnTo>
                    <a:pt x="3845" y="31199"/>
                  </a:lnTo>
                  <a:lnTo>
                    <a:pt x="5114" y="28133"/>
                  </a:lnTo>
                  <a:lnTo>
                    <a:pt x="6672" y="25221"/>
                  </a:lnTo>
                  <a:lnTo>
                    <a:pt x="8517" y="22461"/>
                  </a:lnTo>
                  <a:lnTo>
                    <a:pt x="10360" y="19702"/>
                  </a:lnTo>
                  <a:lnTo>
                    <a:pt x="12456" y="17149"/>
                  </a:lnTo>
                  <a:lnTo>
                    <a:pt x="31198" y="3847"/>
                  </a:lnTo>
                  <a:lnTo>
                    <a:pt x="34264" y="2577"/>
                  </a:lnTo>
                  <a:lnTo>
                    <a:pt x="37425" y="1618"/>
                  </a:lnTo>
                  <a:lnTo>
                    <a:pt x="40680" y="971"/>
                  </a:lnTo>
                  <a:lnTo>
                    <a:pt x="43935" y="323"/>
                  </a:lnTo>
                  <a:lnTo>
                    <a:pt x="47221" y="0"/>
                  </a:lnTo>
                  <a:lnTo>
                    <a:pt x="50540" y="0"/>
                  </a:lnTo>
                  <a:lnTo>
                    <a:pt x="170001" y="0"/>
                  </a:lnTo>
                  <a:lnTo>
                    <a:pt x="173319" y="0"/>
                  </a:lnTo>
                  <a:lnTo>
                    <a:pt x="176606" y="323"/>
                  </a:lnTo>
                  <a:lnTo>
                    <a:pt x="179861" y="971"/>
                  </a:lnTo>
                  <a:lnTo>
                    <a:pt x="183115" y="1618"/>
                  </a:lnTo>
                  <a:lnTo>
                    <a:pt x="186275" y="2577"/>
                  </a:lnTo>
                  <a:lnTo>
                    <a:pt x="189341" y="3847"/>
                  </a:lnTo>
                  <a:lnTo>
                    <a:pt x="192407" y="5117"/>
                  </a:lnTo>
                  <a:lnTo>
                    <a:pt x="195319" y="6674"/>
                  </a:lnTo>
                  <a:lnTo>
                    <a:pt x="198078" y="8517"/>
                  </a:lnTo>
                  <a:lnTo>
                    <a:pt x="200838" y="10361"/>
                  </a:lnTo>
                  <a:lnTo>
                    <a:pt x="216693" y="31199"/>
                  </a:lnTo>
                  <a:lnTo>
                    <a:pt x="217962" y="34265"/>
                  </a:lnTo>
                  <a:lnTo>
                    <a:pt x="220542" y="50540"/>
                  </a:lnTo>
                  <a:lnTo>
                    <a:pt x="220542" y="280275"/>
                  </a:lnTo>
                  <a:lnTo>
                    <a:pt x="216693" y="299616"/>
                  </a:lnTo>
                  <a:lnTo>
                    <a:pt x="215424" y="302682"/>
                  </a:lnTo>
                  <a:lnTo>
                    <a:pt x="213867" y="305594"/>
                  </a:lnTo>
                  <a:lnTo>
                    <a:pt x="212022" y="308354"/>
                  </a:lnTo>
                  <a:lnTo>
                    <a:pt x="210179" y="311113"/>
                  </a:lnTo>
                  <a:lnTo>
                    <a:pt x="208085" y="313666"/>
                  </a:lnTo>
                  <a:lnTo>
                    <a:pt x="205738" y="316012"/>
                  </a:lnTo>
                  <a:lnTo>
                    <a:pt x="203392" y="318359"/>
                  </a:lnTo>
                  <a:lnTo>
                    <a:pt x="173319" y="330816"/>
                  </a:lnTo>
                  <a:lnTo>
                    <a:pt x="170001" y="330816"/>
                  </a:lnTo>
                  <a:lnTo>
                    <a:pt x="50540" y="330816"/>
                  </a:lnTo>
                  <a:lnTo>
                    <a:pt x="47221" y="330816"/>
                  </a:lnTo>
                  <a:lnTo>
                    <a:pt x="43935" y="330492"/>
                  </a:lnTo>
                  <a:lnTo>
                    <a:pt x="40680" y="329844"/>
                  </a:lnTo>
                  <a:lnTo>
                    <a:pt x="37426" y="329197"/>
                  </a:lnTo>
                  <a:lnTo>
                    <a:pt x="34265" y="328238"/>
                  </a:lnTo>
                  <a:lnTo>
                    <a:pt x="31199" y="326968"/>
                  </a:lnTo>
                  <a:lnTo>
                    <a:pt x="28133" y="325698"/>
                  </a:lnTo>
                  <a:lnTo>
                    <a:pt x="2577" y="296550"/>
                  </a:lnTo>
                  <a:lnTo>
                    <a:pt x="0" y="283593"/>
                  </a:lnTo>
                  <a:lnTo>
                    <a:pt x="0"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sp>
          <p:nvSpPr>
            <p:cNvPr id="134" name="object 134"/>
            <p:cNvSpPr/>
            <p:nvPr/>
          </p:nvSpPr>
          <p:spPr>
            <a:xfrm>
              <a:off x="17354636" y="9604659"/>
              <a:ext cx="220979" cy="330835"/>
            </a:xfrm>
            <a:custGeom>
              <a:avLst/>
              <a:gdLst/>
              <a:ahLst/>
              <a:cxnLst/>
              <a:rect l="l" t="t" r="r" b="b"/>
              <a:pathLst>
                <a:path w="220980" h="330834">
                  <a:moveTo>
                    <a:pt x="220543" y="50540"/>
                  </a:moveTo>
                  <a:lnTo>
                    <a:pt x="220542" y="283593"/>
                  </a:lnTo>
                  <a:lnTo>
                    <a:pt x="203392" y="318359"/>
                  </a:lnTo>
                  <a:lnTo>
                    <a:pt x="170002" y="330816"/>
                  </a:lnTo>
                  <a:lnTo>
                    <a:pt x="47222" y="330816"/>
                  </a:lnTo>
                  <a:lnTo>
                    <a:pt x="12457" y="313666"/>
                  </a:lnTo>
                  <a:lnTo>
                    <a:pt x="0" y="47222"/>
                  </a:lnTo>
                  <a:lnTo>
                    <a:pt x="1617" y="37426"/>
                  </a:lnTo>
                  <a:lnTo>
                    <a:pt x="25219" y="6674"/>
                  </a:lnTo>
                  <a:lnTo>
                    <a:pt x="50541" y="0"/>
                  </a:lnTo>
                  <a:lnTo>
                    <a:pt x="173320" y="0"/>
                  </a:lnTo>
                  <a:lnTo>
                    <a:pt x="208085" y="17149"/>
                  </a:lnTo>
                  <a:lnTo>
                    <a:pt x="220543" y="50540"/>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35" name="object 135"/>
            <p:cNvSpPr/>
            <p:nvPr/>
          </p:nvSpPr>
          <p:spPr>
            <a:xfrm>
              <a:off x="17354636" y="9604659"/>
              <a:ext cx="220979" cy="330835"/>
            </a:xfrm>
            <a:custGeom>
              <a:avLst/>
              <a:gdLst/>
              <a:ahLst/>
              <a:cxnLst/>
              <a:rect l="l" t="t" r="r" b="b"/>
              <a:pathLst>
                <a:path w="220980" h="330834">
                  <a:moveTo>
                    <a:pt x="1" y="280275"/>
                  </a:moveTo>
                  <a:lnTo>
                    <a:pt x="1" y="50540"/>
                  </a:lnTo>
                  <a:lnTo>
                    <a:pt x="0" y="47222"/>
                  </a:lnTo>
                  <a:lnTo>
                    <a:pt x="324" y="43935"/>
                  </a:lnTo>
                  <a:lnTo>
                    <a:pt x="971" y="40680"/>
                  </a:lnTo>
                  <a:lnTo>
                    <a:pt x="1617" y="37426"/>
                  </a:lnTo>
                  <a:lnTo>
                    <a:pt x="2576" y="34265"/>
                  </a:lnTo>
                  <a:lnTo>
                    <a:pt x="14802" y="14803"/>
                  </a:lnTo>
                  <a:lnTo>
                    <a:pt x="17148" y="12456"/>
                  </a:lnTo>
                  <a:lnTo>
                    <a:pt x="19701" y="10361"/>
                  </a:lnTo>
                  <a:lnTo>
                    <a:pt x="22461" y="8517"/>
                  </a:lnTo>
                  <a:lnTo>
                    <a:pt x="25219" y="6674"/>
                  </a:lnTo>
                  <a:lnTo>
                    <a:pt x="28132" y="5117"/>
                  </a:lnTo>
                  <a:lnTo>
                    <a:pt x="31198" y="3847"/>
                  </a:lnTo>
                  <a:lnTo>
                    <a:pt x="34264" y="2577"/>
                  </a:lnTo>
                  <a:lnTo>
                    <a:pt x="37425" y="1618"/>
                  </a:lnTo>
                  <a:lnTo>
                    <a:pt x="40679" y="971"/>
                  </a:lnTo>
                  <a:lnTo>
                    <a:pt x="43934" y="323"/>
                  </a:lnTo>
                  <a:lnTo>
                    <a:pt x="47222" y="0"/>
                  </a:lnTo>
                  <a:lnTo>
                    <a:pt x="50541" y="0"/>
                  </a:lnTo>
                  <a:lnTo>
                    <a:pt x="170002" y="0"/>
                  </a:lnTo>
                  <a:lnTo>
                    <a:pt x="173320" y="0"/>
                  </a:lnTo>
                  <a:lnTo>
                    <a:pt x="176606" y="323"/>
                  </a:lnTo>
                  <a:lnTo>
                    <a:pt x="179860" y="971"/>
                  </a:lnTo>
                  <a:lnTo>
                    <a:pt x="183116" y="1618"/>
                  </a:lnTo>
                  <a:lnTo>
                    <a:pt x="186276" y="2577"/>
                  </a:lnTo>
                  <a:lnTo>
                    <a:pt x="189342" y="3847"/>
                  </a:lnTo>
                  <a:lnTo>
                    <a:pt x="192408" y="5117"/>
                  </a:lnTo>
                  <a:lnTo>
                    <a:pt x="195320" y="6674"/>
                  </a:lnTo>
                  <a:lnTo>
                    <a:pt x="198079" y="8517"/>
                  </a:lnTo>
                  <a:lnTo>
                    <a:pt x="200839" y="10361"/>
                  </a:lnTo>
                  <a:lnTo>
                    <a:pt x="212023" y="22461"/>
                  </a:lnTo>
                  <a:lnTo>
                    <a:pt x="213868" y="25221"/>
                  </a:lnTo>
                  <a:lnTo>
                    <a:pt x="220543" y="50540"/>
                  </a:lnTo>
                  <a:lnTo>
                    <a:pt x="220543" y="280275"/>
                  </a:lnTo>
                  <a:lnTo>
                    <a:pt x="212023" y="308354"/>
                  </a:lnTo>
                  <a:lnTo>
                    <a:pt x="210179" y="311113"/>
                  </a:lnTo>
                  <a:lnTo>
                    <a:pt x="208084" y="313666"/>
                  </a:lnTo>
                  <a:lnTo>
                    <a:pt x="205738" y="316012"/>
                  </a:lnTo>
                  <a:lnTo>
                    <a:pt x="203392" y="318359"/>
                  </a:lnTo>
                  <a:lnTo>
                    <a:pt x="200838" y="320454"/>
                  </a:lnTo>
                  <a:lnTo>
                    <a:pt x="198078" y="322298"/>
                  </a:lnTo>
                  <a:lnTo>
                    <a:pt x="195318" y="324142"/>
                  </a:lnTo>
                  <a:lnTo>
                    <a:pt x="179860" y="329844"/>
                  </a:lnTo>
                  <a:lnTo>
                    <a:pt x="176606" y="330492"/>
                  </a:lnTo>
                  <a:lnTo>
                    <a:pt x="173320" y="330816"/>
                  </a:lnTo>
                  <a:lnTo>
                    <a:pt x="170002" y="330816"/>
                  </a:lnTo>
                  <a:lnTo>
                    <a:pt x="50541" y="330816"/>
                  </a:lnTo>
                  <a:lnTo>
                    <a:pt x="47222" y="330816"/>
                  </a:lnTo>
                  <a:lnTo>
                    <a:pt x="43935" y="330492"/>
                  </a:lnTo>
                  <a:lnTo>
                    <a:pt x="40680" y="329844"/>
                  </a:lnTo>
                  <a:lnTo>
                    <a:pt x="37426" y="329197"/>
                  </a:lnTo>
                  <a:lnTo>
                    <a:pt x="34265" y="328238"/>
                  </a:lnTo>
                  <a:lnTo>
                    <a:pt x="31199" y="326968"/>
                  </a:lnTo>
                  <a:lnTo>
                    <a:pt x="28133" y="325698"/>
                  </a:lnTo>
                  <a:lnTo>
                    <a:pt x="3847" y="299616"/>
                  </a:lnTo>
                  <a:lnTo>
                    <a:pt x="2577" y="296550"/>
                  </a:lnTo>
                  <a:lnTo>
                    <a:pt x="1619" y="293389"/>
                  </a:lnTo>
                  <a:lnTo>
                    <a:pt x="971" y="290135"/>
                  </a:lnTo>
                  <a:lnTo>
                    <a:pt x="324" y="286880"/>
                  </a:lnTo>
                  <a:lnTo>
                    <a:pt x="1" y="283593"/>
                  </a:lnTo>
                  <a:lnTo>
                    <a:pt x="1" y="280275"/>
                  </a:lnTo>
                </a:path>
              </a:pathLst>
            </a:custGeom>
            <a:ln w="18193">
              <a:solidFill>
                <a:srgbClr val="000000"/>
              </a:solidFill>
            </a:ln>
          </p:spPr>
          <p:txBody>
            <a:bodyPr wrap="square" lIns="0" tIns="0" rIns="0" bIns="0" rtlCol="0"/>
            <a:lstStyle/>
            <a:p>
              <a:pPr algn="r" rtl="1"/>
              <a:endParaRPr>
                <a:cs typeface="B Nazanin" panose="00000400000000000000" pitchFamily="2" charset="-78"/>
              </a:endParaRPr>
            </a:p>
          </p:txBody>
        </p:sp>
      </p:grpSp>
      <p:grpSp>
        <p:nvGrpSpPr>
          <p:cNvPr id="136" name="object 136"/>
          <p:cNvGrpSpPr/>
          <p:nvPr/>
        </p:nvGrpSpPr>
        <p:grpSpPr>
          <a:xfrm>
            <a:off x="7233716" y="5451393"/>
            <a:ext cx="2163445" cy="1611630"/>
            <a:chOff x="7233716" y="5451393"/>
            <a:chExt cx="2163445" cy="1611630"/>
          </a:xfrm>
        </p:grpSpPr>
        <p:pic>
          <p:nvPicPr>
            <p:cNvPr id="137" name="object 137"/>
            <p:cNvPicPr/>
            <p:nvPr/>
          </p:nvPicPr>
          <p:blipFill>
            <a:blip r:embed="rId9" cstate="print"/>
            <a:stretch>
              <a:fillRect/>
            </a:stretch>
          </p:blipFill>
          <p:spPr>
            <a:xfrm>
              <a:off x="9109432" y="5781809"/>
              <a:ext cx="144114" cy="144150"/>
            </a:xfrm>
            <a:prstGeom prst="rect">
              <a:avLst/>
            </a:prstGeom>
          </p:spPr>
        </p:pic>
        <p:sp>
          <p:nvSpPr>
            <p:cNvPr id="138" name="object 138"/>
            <p:cNvSpPr/>
            <p:nvPr/>
          </p:nvSpPr>
          <p:spPr>
            <a:xfrm>
              <a:off x="8169321" y="5930341"/>
              <a:ext cx="803275" cy="803275"/>
            </a:xfrm>
            <a:custGeom>
              <a:avLst/>
              <a:gdLst/>
              <a:ahLst/>
              <a:cxnLst/>
              <a:rect l="l" t="t" r="r" b="b"/>
              <a:pathLst>
                <a:path w="803275" h="803275">
                  <a:moveTo>
                    <a:pt x="401406" y="802856"/>
                  </a:moveTo>
                  <a:lnTo>
                    <a:pt x="354590" y="800155"/>
                  </a:lnTo>
                  <a:lnTo>
                    <a:pt x="309362" y="792255"/>
                  </a:lnTo>
                  <a:lnTo>
                    <a:pt x="266022" y="779456"/>
                  </a:lnTo>
                  <a:lnTo>
                    <a:pt x="224871" y="762059"/>
                  </a:lnTo>
                  <a:lnTo>
                    <a:pt x="186210" y="740365"/>
                  </a:lnTo>
                  <a:lnTo>
                    <a:pt x="150340" y="714676"/>
                  </a:lnTo>
                  <a:lnTo>
                    <a:pt x="117563" y="685292"/>
                  </a:lnTo>
                  <a:lnTo>
                    <a:pt x="88179" y="652515"/>
                  </a:lnTo>
                  <a:lnTo>
                    <a:pt x="62490" y="616645"/>
                  </a:lnTo>
                  <a:lnTo>
                    <a:pt x="40796" y="577984"/>
                  </a:lnTo>
                  <a:lnTo>
                    <a:pt x="23399" y="536833"/>
                  </a:lnTo>
                  <a:lnTo>
                    <a:pt x="10600" y="493493"/>
                  </a:lnTo>
                  <a:lnTo>
                    <a:pt x="2700" y="448265"/>
                  </a:lnTo>
                  <a:lnTo>
                    <a:pt x="0" y="401450"/>
                  </a:lnTo>
                  <a:lnTo>
                    <a:pt x="2700" y="354634"/>
                  </a:lnTo>
                  <a:lnTo>
                    <a:pt x="10600" y="309404"/>
                  </a:lnTo>
                  <a:lnTo>
                    <a:pt x="23399" y="266061"/>
                  </a:lnTo>
                  <a:lnTo>
                    <a:pt x="40796" y="224906"/>
                  </a:lnTo>
                  <a:lnTo>
                    <a:pt x="62490" y="186241"/>
                  </a:lnTo>
                  <a:lnTo>
                    <a:pt x="88179" y="150367"/>
                  </a:lnTo>
                  <a:lnTo>
                    <a:pt x="117563" y="117585"/>
                  </a:lnTo>
                  <a:lnTo>
                    <a:pt x="150340" y="88197"/>
                  </a:lnTo>
                  <a:lnTo>
                    <a:pt x="186210" y="62503"/>
                  </a:lnTo>
                  <a:lnTo>
                    <a:pt x="224871" y="40805"/>
                  </a:lnTo>
                  <a:lnTo>
                    <a:pt x="266022" y="23405"/>
                  </a:lnTo>
                  <a:lnTo>
                    <a:pt x="309362" y="10603"/>
                  </a:lnTo>
                  <a:lnTo>
                    <a:pt x="354590" y="2700"/>
                  </a:lnTo>
                  <a:lnTo>
                    <a:pt x="401406" y="0"/>
                  </a:lnTo>
                  <a:lnTo>
                    <a:pt x="448221" y="2700"/>
                  </a:lnTo>
                  <a:lnTo>
                    <a:pt x="493451" y="10603"/>
                  </a:lnTo>
                  <a:lnTo>
                    <a:pt x="536794" y="23405"/>
                  </a:lnTo>
                  <a:lnTo>
                    <a:pt x="577949" y="40805"/>
                  </a:lnTo>
                  <a:lnTo>
                    <a:pt x="616614" y="62503"/>
                  </a:lnTo>
                  <a:lnTo>
                    <a:pt x="652488" y="88197"/>
                  </a:lnTo>
                  <a:lnTo>
                    <a:pt x="685270" y="117585"/>
                  </a:lnTo>
                  <a:lnTo>
                    <a:pt x="714659" y="150367"/>
                  </a:lnTo>
                  <a:lnTo>
                    <a:pt x="740352" y="186241"/>
                  </a:lnTo>
                  <a:lnTo>
                    <a:pt x="762050" y="224906"/>
                  </a:lnTo>
                  <a:lnTo>
                    <a:pt x="779451" y="266061"/>
                  </a:lnTo>
                  <a:lnTo>
                    <a:pt x="792253" y="309404"/>
                  </a:lnTo>
                  <a:lnTo>
                    <a:pt x="800155" y="354634"/>
                  </a:lnTo>
                  <a:lnTo>
                    <a:pt x="802856" y="401450"/>
                  </a:lnTo>
                  <a:lnTo>
                    <a:pt x="800155" y="448265"/>
                  </a:lnTo>
                  <a:lnTo>
                    <a:pt x="792253" y="493493"/>
                  </a:lnTo>
                  <a:lnTo>
                    <a:pt x="779451" y="536833"/>
                  </a:lnTo>
                  <a:lnTo>
                    <a:pt x="762050" y="577984"/>
                  </a:lnTo>
                  <a:lnTo>
                    <a:pt x="740352" y="616645"/>
                  </a:lnTo>
                  <a:lnTo>
                    <a:pt x="714659" y="652515"/>
                  </a:lnTo>
                  <a:lnTo>
                    <a:pt x="685270" y="685292"/>
                  </a:lnTo>
                  <a:lnTo>
                    <a:pt x="652488" y="714676"/>
                  </a:lnTo>
                  <a:lnTo>
                    <a:pt x="616614" y="740365"/>
                  </a:lnTo>
                  <a:lnTo>
                    <a:pt x="577949" y="762059"/>
                  </a:lnTo>
                  <a:lnTo>
                    <a:pt x="536794" y="779456"/>
                  </a:lnTo>
                  <a:lnTo>
                    <a:pt x="493451" y="792255"/>
                  </a:lnTo>
                  <a:lnTo>
                    <a:pt x="448221" y="800155"/>
                  </a:lnTo>
                  <a:lnTo>
                    <a:pt x="401406" y="802856"/>
                  </a:lnTo>
                  <a:close/>
                </a:path>
              </a:pathLst>
            </a:custGeom>
            <a:solidFill>
              <a:srgbClr val="C7B3E1"/>
            </a:solidFill>
          </p:spPr>
          <p:txBody>
            <a:bodyPr wrap="square" lIns="0" tIns="0" rIns="0" bIns="0" rtlCol="0"/>
            <a:lstStyle/>
            <a:p>
              <a:pPr algn="r" rtl="1"/>
              <a:endParaRPr>
                <a:cs typeface="B Nazanin" panose="00000400000000000000" pitchFamily="2" charset="-78"/>
              </a:endParaRPr>
            </a:p>
          </p:txBody>
        </p:sp>
        <p:sp>
          <p:nvSpPr>
            <p:cNvPr id="139" name="object 139"/>
            <p:cNvSpPr/>
            <p:nvPr/>
          </p:nvSpPr>
          <p:spPr>
            <a:xfrm>
              <a:off x="7442254" y="5474834"/>
              <a:ext cx="399415" cy="149225"/>
            </a:xfrm>
            <a:custGeom>
              <a:avLst/>
              <a:gdLst/>
              <a:ahLst/>
              <a:cxnLst/>
              <a:rect l="l" t="t" r="r" b="b"/>
              <a:pathLst>
                <a:path w="399415" h="149225">
                  <a:moveTo>
                    <a:pt x="399356" y="148603"/>
                  </a:moveTo>
                  <a:lnTo>
                    <a:pt x="0" y="148603"/>
                  </a:lnTo>
                  <a:lnTo>
                    <a:pt x="0" y="46438"/>
                  </a:lnTo>
                  <a:lnTo>
                    <a:pt x="3648" y="28358"/>
                  </a:lnTo>
                  <a:lnTo>
                    <a:pt x="13599" y="13598"/>
                  </a:lnTo>
                  <a:lnTo>
                    <a:pt x="28360" y="3648"/>
                  </a:lnTo>
                  <a:lnTo>
                    <a:pt x="46438" y="0"/>
                  </a:lnTo>
                  <a:lnTo>
                    <a:pt x="352926" y="0"/>
                  </a:lnTo>
                  <a:lnTo>
                    <a:pt x="371011" y="3648"/>
                  </a:lnTo>
                  <a:lnTo>
                    <a:pt x="385768" y="13598"/>
                  </a:lnTo>
                  <a:lnTo>
                    <a:pt x="395712" y="28359"/>
                  </a:lnTo>
                  <a:lnTo>
                    <a:pt x="399356" y="46439"/>
                  </a:lnTo>
                  <a:lnTo>
                    <a:pt x="399356" y="148603"/>
                  </a:lnTo>
                  <a:close/>
                </a:path>
              </a:pathLst>
            </a:custGeom>
            <a:solidFill>
              <a:srgbClr val="958B40"/>
            </a:solidFill>
          </p:spPr>
          <p:txBody>
            <a:bodyPr wrap="square" lIns="0" tIns="0" rIns="0" bIns="0" rtlCol="0"/>
            <a:lstStyle/>
            <a:p>
              <a:pPr algn="r" rtl="1"/>
              <a:endParaRPr>
                <a:cs typeface="B Nazanin" panose="00000400000000000000" pitchFamily="2" charset="-78"/>
              </a:endParaRPr>
            </a:p>
          </p:txBody>
        </p:sp>
        <p:sp>
          <p:nvSpPr>
            <p:cNvPr id="140" name="object 140"/>
            <p:cNvSpPr/>
            <p:nvPr/>
          </p:nvSpPr>
          <p:spPr>
            <a:xfrm>
              <a:off x="7233704" y="5451398"/>
              <a:ext cx="2163445" cy="1611630"/>
            </a:xfrm>
            <a:custGeom>
              <a:avLst/>
              <a:gdLst/>
              <a:ahLst/>
              <a:cxnLst/>
              <a:rect l="l" t="t" r="r" b="b"/>
              <a:pathLst>
                <a:path w="2163445" h="1611629">
                  <a:moveTo>
                    <a:pt x="630694" y="362737"/>
                  </a:moveTo>
                  <a:lnTo>
                    <a:pt x="628878" y="353936"/>
                  </a:lnTo>
                  <a:lnTo>
                    <a:pt x="623963" y="346697"/>
                  </a:lnTo>
                  <a:lnTo>
                    <a:pt x="616712" y="341769"/>
                  </a:lnTo>
                  <a:lnTo>
                    <a:pt x="607898" y="339966"/>
                  </a:lnTo>
                  <a:lnTo>
                    <a:pt x="585152" y="339966"/>
                  </a:lnTo>
                  <a:lnTo>
                    <a:pt x="585152" y="385508"/>
                  </a:lnTo>
                  <a:lnTo>
                    <a:pt x="585152" y="539673"/>
                  </a:lnTo>
                  <a:lnTo>
                    <a:pt x="231317" y="539673"/>
                  </a:lnTo>
                  <a:lnTo>
                    <a:pt x="231317" y="385508"/>
                  </a:lnTo>
                  <a:lnTo>
                    <a:pt x="585152" y="385508"/>
                  </a:lnTo>
                  <a:lnTo>
                    <a:pt x="585152" y="339966"/>
                  </a:lnTo>
                  <a:lnTo>
                    <a:pt x="208546" y="339966"/>
                  </a:lnTo>
                  <a:lnTo>
                    <a:pt x="199745" y="341769"/>
                  </a:lnTo>
                  <a:lnTo>
                    <a:pt x="192506" y="346697"/>
                  </a:lnTo>
                  <a:lnTo>
                    <a:pt x="187591" y="353936"/>
                  </a:lnTo>
                  <a:lnTo>
                    <a:pt x="185775" y="362737"/>
                  </a:lnTo>
                  <a:lnTo>
                    <a:pt x="185775" y="562432"/>
                  </a:lnTo>
                  <a:lnTo>
                    <a:pt x="187591" y="571233"/>
                  </a:lnTo>
                  <a:lnTo>
                    <a:pt x="192506" y="578459"/>
                  </a:lnTo>
                  <a:lnTo>
                    <a:pt x="199745" y="583374"/>
                  </a:lnTo>
                  <a:lnTo>
                    <a:pt x="208546" y="585177"/>
                  </a:lnTo>
                  <a:lnTo>
                    <a:pt x="607898" y="585177"/>
                  </a:lnTo>
                  <a:lnTo>
                    <a:pt x="609625" y="584441"/>
                  </a:lnTo>
                  <a:lnTo>
                    <a:pt x="617232" y="581164"/>
                  </a:lnTo>
                  <a:lnTo>
                    <a:pt x="623582" y="578929"/>
                  </a:lnTo>
                  <a:lnTo>
                    <a:pt x="623836" y="578319"/>
                  </a:lnTo>
                  <a:lnTo>
                    <a:pt x="624433" y="578065"/>
                  </a:lnTo>
                  <a:lnTo>
                    <a:pt x="626579" y="571969"/>
                  </a:lnTo>
                  <a:lnTo>
                    <a:pt x="630694" y="562432"/>
                  </a:lnTo>
                  <a:lnTo>
                    <a:pt x="630694" y="539673"/>
                  </a:lnTo>
                  <a:lnTo>
                    <a:pt x="630694" y="385508"/>
                  </a:lnTo>
                  <a:lnTo>
                    <a:pt x="630694" y="362737"/>
                  </a:lnTo>
                  <a:close/>
                </a:path>
                <a:path w="2163445" h="1611629">
                  <a:moveTo>
                    <a:pt x="1898472" y="880402"/>
                  </a:moveTo>
                  <a:lnTo>
                    <a:pt x="1897341" y="858380"/>
                  </a:lnTo>
                  <a:lnTo>
                    <a:pt x="1895856" y="829335"/>
                  </a:lnTo>
                  <a:lnTo>
                    <a:pt x="1891461" y="798461"/>
                  </a:lnTo>
                  <a:lnTo>
                    <a:pt x="1891461" y="863879"/>
                  </a:lnTo>
                  <a:lnTo>
                    <a:pt x="1875840" y="858380"/>
                  </a:lnTo>
                  <a:lnTo>
                    <a:pt x="1891461" y="863879"/>
                  </a:lnTo>
                  <a:lnTo>
                    <a:pt x="1891461" y="798461"/>
                  </a:lnTo>
                  <a:lnTo>
                    <a:pt x="1888718" y="779170"/>
                  </a:lnTo>
                  <a:lnTo>
                    <a:pt x="1877212" y="730173"/>
                  </a:lnTo>
                  <a:lnTo>
                    <a:pt x="1861502" y="682612"/>
                  </a:lnTo>
                  <a:lnTo>
                    <a:pt x="1852968" y="662825"/>
                  </a:lnTo>
                  <a:lnTo>
                    <a:pt x="1852968" y="880402"/>
                  </a:lnTo>
                  <a:lnTo>
                    <a:pt x="1850517" y="927608"/>
                  </a:lnTo>
                  <a:lnTo>
                    <a:pt x="1843849" y="974001"/>
                  </a:lnTo>
                  <a:lnTo>
                    <a:pt x="1833105" y="1019314"/>
                  </a:lnTo>
                  <a:lnTo>
                    <a:pt x="1818462" y="1063294"/>
                  </a:lnTo>
                  <a:lnTo>
                    <a:pt x="1800059" y="1105687"/>
                  </a:lnTo>
                  <a:lnTo>
                    <a:pt x="1778050" y="1146225"/>
                  </a:lnTo>
                  <a:lnTo>
                    <a:pt x="1752612" y="1184656"/>
                  </a:lnTo>
                  <a:lnTo>
                    <a:pt x="1723885" y="1220724"/>
                  </a:lnTo>
                  <a:lnTo>
                    <a:pt x="1692033" y="1254163"/>
                  </a:lnTo>
                  <a:lnTo>
                    <a:pt x="1657210" y="1284732"/>
                  </a:lnTo>
                  <a:lnTo>
                    <a:pt x="1619567" y="1312151"/>
                  </a:lnTo>
                  <a:lnTo>
                    <a:pt x="1579257" y="1336179"/>
                  </a:lnTo>
                  <a:lnTo>
                    <a:pt x="1536458" y="1356563"/>
                  </a:lnTo>
                  <a:lnTo>
                    <a:pt x="1491386" y="1372997"/>
                  </a:lnTo>
                  <a:lnTo>
                    <a:pt x="1445450" y="1384947"/>
                  </a:lnTo>
                  <a:lnTo>
                    <a:pt x="1398943" y="1392504"/>
                  </a:lnTo>
                  <a:lnTo>
                    <a:pt x="1352181" y="1395742"/>
                  </a:lnTo>
                  <a:lnTo>
                    <a:pt x="1305458" y="1394739"/>
                  </a:lnTo>
                  <a:lnTo>
                    <a:pt x="1259103" y="1389557"/>
                  </a:lnTo>
                  <a:lnTo>
                    <a:pt x="1213396" y="1380299"/>
                  </a:lnTo>
                  <a:lnTo>
                    <a:pt x="1168654" y="1367028"/>
                  </a:lnTo>
                  <a:lnTo>
                    <a:pt x="1125181" y="1349806"/>
                  </a:lnTo>
                  <a:lnTo>
                    <a:pt x="1083284" y="1328737"/>
                  </a:lnTo>
                  <a:lnTo>
                    <a:pt x="1043266" y="1303883"/>
                  </a:lnTo>
                  <a:lnTo>
                    <a:pt x="1005433" y="1275308"/>
                  </a:lnTo>
                  <a:lnTo>
                    <a:pt x="970089" y="1243126"/>
                  </a:lnTo>
                  <a:lnTo>
                    <a:pt x="938022" y="1207744"/>
                  </a:lnTo>
                  <a:lnTo>
                    <a:pt x="909726" y="1169758"/>
                  </a:lnTo>
                  <a:lnTo>
                    <a:pt x="885266" y="1129499"/>
                  </a:lnTo>
                  <a:lnTo>
                    <a:pt x="864692" y="1087297"/>
                  </a:lnTo>
                  <a:lnTo>
                    <a:pt x="848055" y="1043470"/>
                  </a:lnTo>
                  <a:lnTo>
                    <a:pt x="835418" y="998385"/>
                  </a:lnTo>
                  <a:lnTo>
                    <a:pt x="826820" y="952360"/>
                  </a:lnTo>
                  <a:lnTo>
                    <a:pt x="822337" y="905725"/>
                  </a:lnTo>
                  <a:lnTo>
                    <a:pt x="822032" y="858380"/>
                  </a:lnTo>
                  <a:lnTo>
                    <a:pt x="825868" y="811987"/>
                  </a:lnTo>
                  <a:lnTo>
                    <a:pt x="834009" y="765556"/>
                  </a:lnTo>
                  <a:lnTo>
                    <a:pt x="846467" y="719874"/>
                  </a:lnTo>
                  <a:lnTo>
                    <a:pt x="863282" y="675246"/>
                  </a:lnTo>
                  <a:lnTo>
                    <a:pt x="884174" y="632650"/>
                  </a:lnTo>
                  <a:lnTo>
                    <a:pt x="908685" y="592607"/>
                  </a:lnTo>
                  <a:lnTo>
                    <a:pt x="936561" y="555294"/>
                  </a:lnTo>
                  <a:lnTo>
                    <a:pt x="967562" y="520827"/>
                  </a:lnTo>
                  <a:lnTo>
                    <a:pt x="1001395" y="489381"/>
                  </a:lnTo>
                  <a:lnTo>
                    <a:pt x="1037831" y="461111"/>
                  </a:lnTo>
                  <a:lnTo>
                    <a:pt x="1076591" y="436143"/>
                  </a:lnTo>
                  <a:lnTo>
                    <a:pt x="1117422" y="414655"/>
                  </a:lnTo>
                  <a:lnTo>
                    <a:pt x="1160056" y="396786"/>
                  </a:lnTo>
                  <a:lnTo>
                    <a:pt x="1204226" y="382676"/>
                  </a:lnTo>
                  <a:lnTo>
                    <a:pt x="1249692" y="372491"/>
                  </a:lnTo>
                  <a:lnTo>
                    <a:pt x="1296187" y="366382"/>
                  </a:lnTo>
                  <a:lnTo>
                    <a:pt x="1343431" y="364502"/>
                  </a:lnTo>
                  <a:lnTo>
                    <a:pt x="1393850" y="367398"/>
                  </a:lnTo>
                  <a:lnTo>
                    <a:pt x="1443431" y="375373"/>
                  </a:lnTo>
                  <a:lnTo>
                    <a:pt x="1491830" y="388200"/>
                  </a:lnTo>
                  <a:lnTo>
                    <a:pt x="1538693" y="405676"/>
                  </a:lnTo>
                  <a:lnTo>
                    <a:pt x="1583690" y="427570"/>
                  </a:lnTo>
                  <a:lnTo>
                    <a:pt x="1626450" y="453682"/>
                  </a:lnTo>
                  <a:lnTo>
                    <a:pt x="1666659" y="483781"/>
                  </a:lnTo>
                  <a:lnTo>
                    <a:pt x="1703946" y="517677"/>
                  </a:lnTo>
                  <a:lnTo>
                    <a:pt x="1737817" y="555231"/>
                  </a:lnTo>
                  <a:lnTo>
                    <a:pt x="1767522" y="595795"/>
                  </a:lnTo>
                  <a:lnTo>
                    <a:pt x="1792973" y="638962"/>
                  </a:lnTo>
                  <a:lnTo>
                    <a:pt x="1814080" y="684364"/>
                  </a:lnTo>
                  <a:lnTo>
                    <a:pt x="1830717" y="731596"/>
                  </a:lnTo>
                  <a:lnTo>
                    <a:pt x="1842820" y="780275"/>
                  </a:lnTo>
                  <a:lnTo>
                    <a:pt x="1850263" y="830008"/>
                  </a:lnTo>
                  <a:lnTo>
                    <a:pt x="1852968" y="880402"/>
                  </a:lnTo>
                  <a:lnTo>
                    <a:pt x="1852968" y="662825"/>
                  </a:lnTo>
                  <a:lnTo>
                    <a:pt x="1818068" y="592861"/>
                  </a:lnTo>
                  <a:lnTo>
                    <a:pt x="1790661" y="551205"/>
                  </a:lnTo>
                  <a:lnTo>
                    <a:pt x="1759661" y="512051"/>
                  </a:lnTo>
                  <a:lnTo>
                    <a:pt x="1725244" y="475665"/>
                  </a:lnTo>
                  <a:lnTo>
                    <a:pt x="1687550" y="442328"/>
                  </a:lnTo>
                  <a:lnTo>
                    <a:pt x="1646745" y="412292"/>
                  </a:lnTo>
                  <a:lnTo>
                    <a:pt x="1602981" y="385826"/>
                  </a:lnTo>
                  <a:lnTo>
                    <a:pt x="1560080" y="364909"/>
                  </a:lnTo>
                  <a:lnTo>
                    <a:pt x="1559013" y="364502"/>
                  </a:lnTo>
                  <a:lnTo>
                    <a:pt x="1515808" y="347980"/>
                  </a:lnTo>
                  <a:lnTo>
                    <a:pt x="1470431" y="335026"/>
                  </a:lnTo>
                  <a:lnTo>
                    <a:pt x="1424266" y="325996"/>
                  </a:lnTo>
                  <a:lnTo>
                    <a:pt x="1377569" y="320865"/>
                  </a:lnTo>
                  <a:lnTo>
                    <a:pt x="1330655" y="319620"/>
                  </a:lnTo>
                  <a:lnTo>
                    <a:pt x="1283792" y="322224"/>
                  </a:lnTo>
                  <a:lnTo>
                    <a:pt x="1237284" y="328637"/>
                  </a:lnTo>
                  <a:lnTo>
                    <a:pt x="1191412" y="338848"/>
                  </a:lnTo>
                  <a:lnTo>
                    <a:pt x="1146454" y="352806"/>
                  </a:lnTo>
                  <a:lnTo>
                    <a:pt x="1102715" y="370509"/>
                  </a:lnTo>
                  <a:lnTo>
                    <a:pt x="1060475" y="391909"/>
                  </a:lnTo>
                  <a:lnTo>
                    <a:pt x="1020013" y="416991"/>
                  </a:lnTo>
                  <a:lnTo>
                    <a:pt x="982065" y="445363"/>
                  </a:lnTo>
                  <a:lnTo>
                    <a:pt x="946962" y="476656"/>
                  </a:lnTo>
                  <a:lnTo>
                    <a:pt x="914831" y="510654"/>
                  </a:lnTo>
                  <a:lnTo>
                    <a:pt x="885748" y="547077"/>
                  </a:lnTo>
                  <a:lnTo>
                    <a:pt x="859853" y="585685"/>
                  </a:lnTo>
                  <a:lnTo>
                    <a:pt x="837222" y="626237"/>
                  </a:lnTo>
                  <a:lnTo>
                    <a:pt x="817956" y="668489"/>
                  </a:lnTo>
                  <a:lnTo>
                    <a:pt x="802195" y="712190"/>
                  </a:lnTo>
                  <a:lnTo>
                    <a:pt x="790003" y="757072"/>
                  </a:lnTo>
                  <a:lnTo>
                    <a:pt x="781519" y="802919"/>
                  </a:lnTo>
                  <a:lnTo>
                    <a:pt x="776820" y="849452"/>
                  </a:lnTo>
                  <a:lnTo>
                    <a:pt x="776020" y="896454"/>
                  </a:lnTo>
                  <a:lnTo>
                    <a:pt x="779233" y="943648"/>
                  </a:lnTo>
                  <a:lnTo>
                    <a:pt x="787209" y="993965"/>
                  </a:lnTo>
                  <a:lnTo>
                    <a:pt x="799680" y="1042797"/>
                  </a:lnTo>
                  <a:lnTo>
                    <a:pt x="816444" y="1089952"/>
                  </a:lnTo>
                  <a:lnTo>
                    <a:pt x="837285" y="1135164"/>
                  </a:lnTo>
                  <a:lnTo>
                    <a:pt x="861987" y="1178242"/>
                  </a:lnTo>
                  <a:lnTo>
                    <a:pt x="890346" y="1218933"/>
                  </a:lnTo>
                  <a:lnTo>
                    <a:pt x="922147" y="1257033"/>
                  </a:lnTo>
                  <a:lnTo>
                    <a:pt x="957186" y="1292288"/>
                  </a:lnTo>
                  <a:lnTo>
                    <a:pt x="995248" y="1324495"/>
                  </a:lnTo>
                  <a:lnTo>
                    <a:pt x="1036116" y="1353400"/>
                  </a:lnTo>
                  <a:lnTo>
                    <a:pt x="1079588" y="1378813"/>
                  </a:lnTo>
                  <a:lnTo>
                    <a:pt x="1125448" y="1400479"/>
                  </a:lnTo>
                  <a:lnTo>
                    <a:pt x="1173048" y="1417764"/>
                  </a:lnTo>
                  <a:lnTo>
                    <a:pt x="1221841" y="1430337"/>
                  </a:lnTo>
                  <a:lnTo>
                    <a:pt x="1271485" y="1438275"/>
                  </a:lnTo>
                  <a:lnTo>
                    <a:pt x="1321574" y="1441653"/>
                  </a:lnTo>
                  <a:lnTo>
                    <a:pt x="1371765" y="1440535"/>
                  </a:lnTo>
                  <a:lnTo>
                    <a:pt x="1421663" y="1435011"/>
                  </a:lnTo>
                  <a:lnTo>
                    <a:pt x="1470914" y="1425155"/>
                  </a:lnTo>
                  <a:lnTo>
                    <a:pt x="1519148" y="1411033"/>
                  </a:lnTo>
                  <a:lnTo>
                    <a:pt x="1558251" y="1395742"/>
                  </a:lnTo>
                  <a:lnTo>
                    <a:pt x="1565998" y="1392720"/>
                  </a:lnTo>
                  <a:lnTo>
                    <a:pt x="1611071" y="1370291"/>
                  </a:lnTo>
                  <a:lnTo>
                    <a:pt x="1654022" y="1343825"/>
                  </a:lnTo>
                  <a:lnTo>
                    <a:pt x="1694040" y="1313751"/>
                  </a:lnTo>
                  <a:lnTo>
                    <a:pt x="1730895" y="1280401"/>
                  </a:lnTo>
                  <a:lnTo>
                    <a:pt x="1764449" y="1244079"/>
                  </a:lnTo>
                  <a:lnTo>
                    <a:pt x="1794560" y="1205052"/>
                  </a:lnTo>
                  <a:lnTo>
                    <a:pt x="1821103" y="1163624"/>
                  </a:lnTo>
                  <a:lnTo>
                    <a:pt x="1843976" y="1120063"/>
                  </a:lnTo>
                  <a:lnTo>
                    <a:pt x="1863013" y="1074661"/>
                  </a:lnTo>
                  <a:lnTo>
                    <a:pt x="1878126" y="1027709"/>
                  </a:lnTo>
                  <a:lnTo>
                    <a:pt x="1889150" y="979500"/>
                  </a:lnTo>
                  <a:lnTo>
                    <a:pt x="1895970" y="930300"/>
                  </a:lnTo>
                  <a:lnTo>
                    <a:pt x="1897367" y="902411"/>
                  </a:lnTo>
                  <a:lnTo>
                    <a:pt x="1898472" y="880402"/>
                  </a:lnTo>
                  <a:close/>
                </a:path>
                <a:path w="2163445" h="1611629">
                  <a:moveTo>
                    <a:pt x="2163178" y="1418628"/>
                  </a:moveTo>
                  <a:lnTo>
                    <a:pt x="2163153" y="329399"/>
                  </a:lnTo>
                  <a:lnTo>
                    <a:pt x="2157869" y="282511"/>
                  </a:lnTo>
                  <a:lnTo>
                    <a:pt x="2141982" y="239661"/>
                  </a:lnTo>
                  <a:lnTo>
                    <a:pt x="2124748" y="215480"/>
                  </a:lnTo>
                  <a:lnTo>
                    <a:pt x="2124748" y="1457159"/>
                  </a:lnTo>
                  <a:lnTo>
                    <a:pt x="2117648" y="1440688"/>
                  </a:lnTo>
                  <a:lnTo>
                    <a:pt x="2106777" y="1490484"/>
                  </a:lnTo>
                  <a:lnTo>
                    <a:pt x="2078951" y="1530197"/>
                  </a:lnTo>
                  <a:lnTo>
                    <a:pt x="2038070" y="1556473"/>
                  </a:lnTo>
                  <a:lnTo>
                    <a:pt x="1988058" y="1565960"/>
                  </a:lnTo>
                  <a:lnTo>
                    <a:pt x="187680" y="1565960"/>
                  </a:lnTo>
                  <a:lnTo>
                    <a:pt x="132715" y="1558886"/>
                  </a:lnTo>
                  <a:lnTo>
                    <a:pt x="84340" y="1531302"/>
                  </a:lnTo>
                  <a:lnTo>
                    <a:pt x="52197" y="1477695"/>
                  </a:lnTo>
                  <a:lnTo>
                    <a:pt x="45681" y="1418628"/>
                  </a:lnTo>
                  <a:lnTo>
                    <a:pt x="45580" y="349999"/>
                  </a:lnTo>
                  <a:lnTo>
                    <a:pt x="46088" y="323989"/>
                  </a:lnTo>
                  <a:lnTo>
                    <a:pt x="55918" y="272110"/>
                  </a:lnTo>
                  <a:lnTo>
                    <a:pt x="91732" y="222377"/>
                  </a:lnTo>
                  <a:lnTo>
                    <a:pt x="151028" y="197485"/>
                  </a:lnTo>
                  <a:lnTo>
                    <a:pt x="184023" y="194818"/>
                  </a:lnTo>
                  <a:lnTo>
                    <a:pt x="208546" y="194818"/>
                  </a:lnTo>
                  <a:lnTo>
                    <a:pt x="607898" y="194818"/>
                  </a:lnTo>
                  <a:lnTo>
                    <a:pt x="1985822" y="194818"/>
                  </a:lnTo>
                  <a:lnTo>
                    <a:pt x="2030590" y="201803"/>
                  </a:lnTo>
                  <a:lnTo>
                    <a:pt x="2068766" y="221856"/>
                  </a:lnTo>
                  <a:lnTo>
                    <a:pt x="2097824" y="253580"/>
                  </a:lnTo>
                  <a:lnTo>
                    <a:pt x="2115286" y="295592"/>
                  </a:lnTo>
                  <a:lnTo>
                    <a:pt x="2118423" y="331546"/>
                  </a:lnTo>
                  <a:lnTo>
                    <a:pt x="2118004" y="349999"/>
                  </a:lnTo>
                  <a:lnTo>
                    <a:pt x="2117636" y="367779"/>
                  </a:lnTo>
                  <a:lnTo>
                    <a:pt x="2117636" y="1440624"/>
                  </a:lnTo>
                  <a:lnTo>
                    <a:pt x="2124748" y="1457159"/>
                  </a:lnTo>
                  <a:lnTo>
                    <a:pt x="2124748" y="215480"/>
                  </a:lnTo>
                  <a:lnTo>
                    <a:pt x="2115528" y="202539"/>
                  </a:lnTo>
                  <a:lnTo>
                    <a:pt x="2105990" y="194818"/>
                  </a:lnTo>
                  <a:lnTo>
                    <a:pt x="2078545" y="172593"/>
                  </a:lnTo>
                  <a:lnTo>
                    <a:pt x="2035708" y="155295"/>
                  </a:lnTo>
                  <a:lnTo>
                    <a:pt x="1988489" y="148805"/>
                  </a:lnTo>
                  <a:lnTo>
                    <a:pt x="1939988" y="148374"/>
                  </a:lnTo>
                  <a:lnTo>
                    <a:pt x="1893316" y="149275"/>
                  </a:lnTo>
                  <a:lnTo>
                    <a:pt x="631507" y="149275"/>
                  </a:lnTo>
                  <a:lnTo>
                    <a:pt x="632040" y="134073"/>
                  </a:lnTo>
                  <a:lnTo>
                    <a:pt x="632472" y="92125"/>
                  </a:lnTo>
                  <a:lnTo>
                    <a:pt x="626541" y="52158"/>
                  </a:lnTo>
                  <a:lnTo>
                    <a:pt x="623239" y="46202"/>
                  </a:lnTo>
                  <a:lnTo>
                    <a:pt x="608799" y="20091"/>
                  </a:lnTo>
                  <a:lnTo>
                    <a:pt x="585139" y="7797"/>
                  </a:lnTo>
                  <a:lnTo>
                    <a:pt x="585139" y="149275"/>
                  </a:lnTo>
                  <a:lnTo>
                    <a:pt x="231317" y="149275"/>
                  </a:lnTo>
                  <a:lnTo>
                    <a:pt x="231216" y="92125"/>
                  </a:lnTo>
                  <a:lnTo>
                    <a:pt x="231063" y="82016"/>
                  </a:lnTo>
                  <a:lnTo>
                    <a:pt x="232803" y="64820"/>
                  </a:lnTo>
                  <a:lnTo>
                    <a:pt x="240271" y="51523"/>
                  </a:lnTo>
                  <a:lnTo>
                    <a:pt x="257162" y="46202"/>
                  </a:lnTo>
                  <a:lnTo>
                    <a:pt x="558368" y="46202"/>
                  </a:lnTo>
                  <a:lnTo>
                    <a:pt x="575043" y="50863"/>
                  </a:lnTo>
                  <a:lnTo>
                    <a:pt x="582866" y="62725"/>
                  </a:lnTo>
                  <a:lnTo>
                    <a:pt x="585127" y="78524"/>
                  </a:lnTo>
                  <a:lnTo>
                    <a:pt x="585139" y="149275"/>
                  </a:lnTo>
                  <a:lnTo>
                    <a:pt x="585139" y="7797"/>
                  </a:lnTo>
                  <a:lnTo>
                    <a:pt x="573824" y="1905"/>
                  </a:lnTo>
                  <a:lnTo>
                    <a:pt x="560870" y="266"/>
                  </a:lnTo>
                  <a:lnTo>
                    <a:pt x="547484" y="0"/>
                  </a:lnTo>
                  <a:lnTo>
                    <a:pt x="521017" y="673"/>
                  </a:lnTo>
                  <a:lnTo>
                    <a:pt x="255778" y="673"/>
                  </a:lnTo>
                  <a:lnTo>
                    <a:pt x="214960" y="12369"/>
                  </a:lnTo>
                  <a:lnTo>
                    <a:pt x="193408" y="42367"/>
                  </a:lnTo>
                  <a:lnTo>
                    <a:pt x="185267" y="83070"/>
                  </a:lnTo>
                  <a:lnTo>
                    <a:pt x="184670" y="126834"/>
                  </a:lnTo>
                  <a:lnTo>
                    <a:pt x="185293" y="149275"/>
                  </a:lnTo>
                  <a:lnTo>
                    <a:pt x="174650" y="149275"/>
                  </a:lnTo>
                  <a:lnTo>
                    <a:pt x="123596" y="156591"/>
                  </a:lnTo>
                  <a:lnTo>
                    <a:pt x="77647" y="177584"/>
                  </a:lnTo>
                  <a:lnTo>
                    <a:pt x="39789" y="210883"/>
                  </a:lnTo>
                  <a:lnTo>
                    <a:pt x="13030" y="255066"/>
                  </a:lnTo>
                  <a:lnTo>
                    <a:pt x="1473" y="304380"/>
                  </a:lnTo>
                  <a:lnTo>
                    <a:pt x="12" y="351472"/>
                  </a:lnTo>
                  <a:lnTo>
                    <a:pt x="0" y="1418628"/>
                  </a:lnTo>
                  <a:lnTo>
                    <a:pt x="1524" y="1452499"/>
                  </a:lnTo>
                  <a:lnTo>
                    <a:pt x="18338" y="1516697"/>
                  </a:lnTo>
                  <a:lnTo>
                    <a:pt x="65913" y="1575092"/>
                  </a:lnTo>
                  <a:lnTo>
                    <a:pt x="100253" y="1595501"/>
                  </a:lnTo>
                  <a:lnTo>
                    <a:pt x="138468" y="1607553"/>
                  </a:lnTo>
                  <a:lnTo>
                    <a:pt x="179336" y="1611503"/>
                  </a:lnTo>
                  <a:lnTo>
                    <a:pt x="1988502" y="1611503"/>
                  </a:lnTo>
                  <a:lnTo>
                    <a:pt x="2034590" y="1605508"/>
                  </a:lnTo>
                  <a:lnTo>
                    <a:pt x="2075954" y="1588528"/>
                  </a:lnTo>
                  <a:lnTo>
                    <a:pt x="2111032" y="1562049"/>
                  </a:lnTo>
                  <a:lnTo>
                    <a:pt x="2138299" y="1527581"/>
                  </a:lnTo>
                  <a:lnTo>
                    <a:pt x="2156193" y="1486623"/>
                  </a:lnTo>
                  <a:lnTo>
                    <a:pt x="2163153" y="1440713"/>
                  </a:lnTo>
                  <a:lnTo>
                    <a:pt x="2163178" y="1418628"/>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grpSp>
      <p:sp>
        <p:nvSpPr>
          <p:cNvPr id="141" name="object 141"/>
          <p:cNvSpPr/>
          <p:nvPr/>
        </p:nvSpPr>
        <p:spPr>
          <a:xfrm>
            <a:off x="11058449" y="5453423"/>
            <a:ext cx="1364615" cy="1609725"/>
          </a:xfrm>
          <a:custGeom>
            <a:avLst/>
            <a:gdLst/>
            <a:ahLst/>
            <a:cxnLst/>
            <a:rect l="l" t="t" r="r" b="b"/>
            <a:pathLst>
              <a:path w="1364615" h="1609725">
                <a:moveTo>
                  <a:pt x="752546" y="493327"/>
                </a:moveTo>
                <a:lnTo>
                  <a:pt x="421133" y="493327"/>
                </a:lnTo>
                <a:lnTo>
                  <a:pt x="706556" y="12118"/>
                </a:lnTo>
                <a:lnTo>
                  <a:pt x="711808" y="5881"/>
                </a:lnTo>
                <a:lnTo>
                  <a:pt x="718611" y="1760"/>
                </a:lnTo>
                <a:lnTo>
                  <a:pt x="726368" y="0"/>
                </a:lnTo>
                <a:lnTo>
                  <a:pt x="734482" y="842"/>
                </a:lnTo>
                <a:lnTo>
                  <a:pt x="741884" y="4260"/>
                </a:lnTo>
                <a:lnTo>
                  <a:pt x="747655" y="9734"/>
                </a:lnTo>
                <a:lnTo>
                  <a:pt x="751403" y="16749"/>
                </a:lnTo>
                <a:lnTo>
                  <a:pt x="752737" y="24794"/>
                </a:lnTo>
                <a:lnTo>
                  <a:pt x="752546" y="493327"/>
                </a:lnTo>
                <a:close/>
              </a:path>
              <a:path w="1364615" h="1609725">
                <a:moveTo>
                  <a:pt x="1339396" y="1483039"/>
                </a:moveTo>
                <a:lnTo>
                  <a:pt x="1322449" y="1483039"/>
                </a:lnTo>
                <a:lnTo>
                  <a:pt x="1313979" y="1479806"/>
                </a:lnTo>
                <a:lnTo>
                  <a:pt x="9694" y="175524"/>
                </a:lnTo>
                <a:lnTo>
                  <a:pt x="2423" y="164573"/>
                </a:lnTo>
                <a:lnTo>
                  <a:pt x="0" y="152115"/>
                </a:lnTo>
                <a:lnTo>
                  <a:pt x="2423" y="139658"/>
                </a:lnTo>
                <a:lnTo>
                  <a:pt x="9694" y="128706"/>
                </a:lnTo>
                <a:lnTo>
                  <a:pt x="20646" y="121436"/>
                </a:lnTo>
                <a:lnTo>
                  <a:pt x="33103" y="119013"/>
                </a:lnTo>
                <a:lnTo>
                  <a:pt x="45561" y="121436"/>
                </a:lnTo>
                <a:lnTo>
                  <a:pt x="56512" y="128706"/>
                </a:lnTo>
                <a:lnTo>
                  <a:pt x="421133" y="493327"/>
                </a:lnTo>
                <a:lnTo>
                  <a:pt x="752546" y="493327"/>
                </a:lnTo>
                <a:lnTo>
                  <a:pt x="752514" y="570300"/>
                </a:lnTo>
                <a:lnTo>
                  <a:pt x="1101042" y="694545"/>
                </a:lnTo>
                <a:lnTo>
                  <a:pt x="1106551" y="700030"/>
                </a:lnTo>
                <a:lnTo>
                  <a:pt x="1111591" y="713986"/>
                </a:lnTo>
                <a:lnTo>
                  <a:pt x="1110857" y="721724"/>
                </a:lnTo>
                <a:lnTo>
                  <a:pt x="939123" y="1011317"/>
                </a:lnTo>
                <a:lnTo>
                  <a:pt x="1354331" y="1426526"/>
                </a:lnTo>
                <a:lnTo>
                  <a:pt x="1361603" y="1437477"/>
                </a:lnTo>
                <a:lnTo>
                  <a:pt x="1364027" y="1449935"/>
                </a:lnTo>
                <a:lnTo>
                  <a:pt x="1361603" y="1462392"/>
                </a:lnTo>
                <a:lnTo>
                  <a:pt x="1354331" y="1473343"/>
                </a:lnTo>
                <a:lnTo>
                  <a:pt x="1347866" y="1479806"/>
                </a:lnTo>
                <a:lnTo>
                  <a:pt x="1339396" y="1483039"/>
                </a:lnTo>
                <a:close/>
              </a:path>
              <a:path w="1364615" h="1609725">
                <a:moveTo>
                  <a:pt x="578835" y="1609526"/>
                </a:moveTo>
                <a:lnTo>
                  <a:pt x="563547" y="1609526"/>
                </a:lnTo>
                <a:lnTo>
                  <a:pt x="556620" y="1606824"/>
                </a:lnTo>
                <a:lnTo>
                  <a:pt x="547317" y="1596902"/>
                </a:lnTo>
                <a:lnTo>
                  <a:pt x="545400" y="1591725"/>
                </a:lnTo>
                <a:lnTo>
                  <a:pt x="545400" y="1039507"/>
                </a:lnTo>
                <a:lnTo>
                  <a:pt x="196914" y="915050"/>
                </a:lnTo>
                <a:lnTo>
                  <a:pt x="191410" y="909564"/>
                </a:lnTo>
                <a:lnTo>
                  <a:pt x="186377" y="895611"/>
                </a:lnTo>
                <a:lnTo>
                  <a:pt x="187110" y="887875"/>
                </a:lnTo>
                <a:lnTo>
                  <a:pt x="352273" y="609421"/>
                </a:lnTo>
                <a:lnTo>
                  <a:pt x="356652" y="604877"/>
                </a:lnTo>
                <a:lnTo>
                  <a:pt x="362324" y="602833"/>
                </a:lnTo>
                <a:lnTo>
                  <a:pt x="368324" y="603410"/>
                </a:lnTo>
                <a:lnTo>
                  <a:pt x="373692" y="606729"/>
                </a:lnTo>
                <a:lnTo>
                  <a:pt x="875178" y="1108215"/>
                </a:lnTo>
                <a:lnTo>
                  <a:pt x="876312" y="1117233"/>
                </a:lnTo>
                <a:lnTo>
                  <a:pt x="587032" y="1605033"/>
                </a:lnTo>
                <a:lnTo>
                  <a:pt x="578835" y="1609526"/>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42" name="object 142"/>
          <p:cNvSpPr/>
          <p:nvPr/>
        </p:nvSpPr>
        <p:spPr>
          <a:xfrm>
            <a:off x="14083281" y="5453423"/>
            <a:ext cx="925830" cy="1609725"/>
          </a:xfrm>
          <a:custGeom>
            <a:avLst/>
            <a:gdLst/>
            <a:ahLst/>
            <a:cxnLst/>
            <a:rect l="l" t="t" r="r" b="b"/>
            <a:pathLst>
              <a:path w="925830" h="1609725">
                <a:moveTo>
                  <a:pt x="392458" y="1609526"/>
                </a:moveTo>
                <a:lnTo>
                  <a:pt x="383853" y="1609526"/>
                </a:lnTo>
                <a:lnTo>
                  <a:pt x="381672" y="1609526"/>
                </a:lnTo>
                <a:lnTo>
                  <a:pt x="379466" y="1609238"/>
                </a:lnTo>
                <a:lnTo>
                  <a:pt x="359023" y="1584694"/>
                </a:lnTo>
                <a:lnTo>
                  <a:pt x="359023" y="1039507"/>
                </a:lnTo>
                <a:lnTo>
                  <a:pt x="10537" y="915049"/>
                </a:lnTo>
                <a:lnTo>
                  <a:pt x="5033" y="909563"/>
                </a:lnTo>
                <a:lnTo>
                  <a:pt x="0" y="895610"/>
                </a:lnTo>
                <a:lnTo>
                  <a:pt x="733" y="887874"/>
                </a:lnTo>
                <a:lnTo>
                  <a:pt x="520179" y="12117"/>
                </a:lnTo>
                <a:lnTo>
                  <a:pt x="525430" y="5880"/>
                </a:lnTo>
                <a:lnTo>
                  <a:pt x="532234" y="1760"/>
                </a:lnTo>
                <a:lnTo>
                  <a:pt x="539992" y="0"/>
                </a:lnTo>
                <a:lnTo>
                  <a:pt x="548105" y="841"/>
                </a:lnTo>
                <a:lnTo>
                  <a:pt x="555507" y="4259"/>
                </a:lnTo>
                <a:lnTo>
                  <a:pt x="561278" y="9733"/>
                </a:lnTo>
                <a:lnTo>
                  <a:pt x="565026" y="16748"/>
                </a:lnTo>
                <a:lnTo>
                  <a:pt x="566360" y="24793"/>
                </a:lnTo>
                <a:lnTo>
                  <a:pt x="566137" y="570299"/>
                </a:lnTo>
                <a:lnTo>
                  <a:pt x="914665" y="694546"/>
                </a:lnTo>
                <a:lnTo>
                  <a:pt x="920174" y="700031"/>
                </a:lnTo>
                <a:lnTo>
                  <a:pt x="925214" y="713987"/>
                </a:lnTo>
                <a:lnTo>
                  <a:pt x="924480" y="721725"/>
                </a:lnTo>
                <a:lnTo>
                  <a:pt x="400655" y="1605032"/>
                </a:lnTo>
                <a:lnTo>
                  <a:pt x="392458" y="1609526"/>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
        <p:nvSpPr>
          <p:cNvPr id="143" name="object 143"/>
          <p:cNvSpPr/>
          <p:nvPr/>
        </p:nvSpPr>
        <p:spPr>
          <a:xfrm>
            <a:off x="16665916" y="5452537"/>
            <a:ext cx="1186815" cy="1609725"/>
          </a:xfrm>
          <a:custGeom>
            <a:avLst/>
            <a:gdLst/>
            <a:ahLst/>
            <a:cxnLst/>
            <a:rect l="l" t="t" r="r" b="b"/>
            <a:pathLst>
              <a:path w="1186815" h="1609725">
                <a:moveTo>
                  <a:pt x="849540" y="441976"/>
                </a:moveTo>
                <a:lnTo>
                  <a:pt x="760601" y="441976"/>
                </a:lnTo>
                <a:lnTo>
                  <a:pt x="934621" y="0"/>
                </a:lnTo>
                <a:lnTo>
                  <a:pt x="1014849" y="133"/>
                </a:lnTo>
                <a:lnTo>
                  <a:pt x="1063268" y="124756"/>
                </a:lnTo>
                <a:lnTo>
                  <a:pt x="974441" y="124756"/>
                </a:lnTo>
                <a:lnTo>
                  <a:pt x="922769" y="255991"/>
                </a:lnTo>
                <a:lnTo>
                  <a:pt x="1114255" y="255991"/>
                </a:lnTo>
                <a:lnTo>
                  <a:pt x="1141805" y="326902"/>
                </a:lnTo>
                <a:lnTo>
                  <a:pt x="894849" y="326902"/>
                </a:lnTo>
                <a:lnTo>
                  <a:pt x="849540" y="441976"/>
                </a:lnTo>
                <a:close/>
              </a:path>
              <a:path w="1186815" h="1609725">
                <a:moveTo>
                  <a:pt x="377787" y="1609258"/>
                </a:moveTo>
                <a:lnTo>
                  <a:pt x="367404" y="1609258"/>
                </a:lnTo>
                <a:lnTo>
                  <a:pt x="365280" y="1608981"/>
                </a:lnTo>
                <a:lnTo>
                  <a:pt x="345602" y="1585354"/>
                </a:lnTo>
                <a:lnTo>
                  <a:pt x="345602" y="1060548"/>
                </a:lnTo>
                <a:lnTo>
                  <a:pt x="10143" y="940743"/>
                </a:lnTo>
                <a:lnTo>
                  <a:pt x="4845" y="935462"/>
                </a:lnTo>
                <a:lnTo>
                  <a:pt x="0" y="922031"/>
                </a:lnTo>
                <a:lnTo>
                  <a:pt x="706" y="914584"/>
                </a:lnTo>
                <a:lnTo>
                  <a:pt x="500734" y="71565"/>
                </a:lnTo>
                <a:lnTo>
                  <a:pt x="505789" y="65561"/>
                </a:lnTo>
                <a:lnTo>
                  <a:pt x="512337" y="61594"/>
                </a:lnTo>
                <a:lnTo>
                  <a:pt x="519804" y="59900"/>
                </a:lnTo>
                <a:lnTo>
                  <a:pt x="527615" y="60710"/>
                </a:lnTo>
                <a:lnTo>
                  <a:pt x="534741" y="64001"/>
                </a:lnTo>
                <a:lnTo>
                  <a:pt x="540296" y="69270"/>
                </a:lnTo>
                <a:lnTo>
                  <a:pt x="543904" y="76023"/>
                </a:lnTo>
                <a:lnTo>
                  <a:pt x="545188" y="83767"/>
                </a:lnTo>
                <a:lnTo>
                  <a:pt x="544973" y="608880"/>
                </a:lnTo>
                <a:lnTo>
                  <a:pt x="880472" y="728481"/>
                </a:lnTo>
                <a:lnTo>
                  <a:pt x="885775" y="733761"/>
                </a:lnTo>
                <a:lnTo>
                  <a:pt x="890627" y="747195"/>
                </a:lnTo>
                <a:lnTo>
                  <a:pt x="889920" y="754644"/>
                </a:lnTo>
                <a:lnTo>
                  <a:pt x="385678" y="1604932"/>
                </a:lnTo>
                <a:lnTo>
                  <a:pt x="377787" y="1609258"/>
                </a:lnTo>
                <a:close/>
              </a:path>
              <a:path w="1186815" h="1609725">
                <a:moveTo>
                  <a:pt x="1114255" y="255991"/>
                </a:moveTo>
                <a:lnTo>
                  <a:pt x="1025428" y="255991"/>
                </a:lnTo>
                <a:lnTo>
                  <a:pt x="974441" y="124756"/>
                </a:lnTo>
                <a:lnTo>
                  <a:pt x="1063268" y="124756"/>
                </a:lnTo>
                <a:lnTo>
                  <a:pt x="1114255" y="255991"/>
                </a:lnTo>
                <a:close/>
              </a:path>
              <a:path w="1186815" h="1609725">
                <a:moveTo>
                  <a:pt x="1186513" y="441976"/>
                </a:moveTo>
                <a:lnTo>
                  <a:pt x="1097687" y="441976"/>
                </a:lnTo>
                <a:lnTo>
                  <a:pt x="1052978" y="326902"/>
                </a:lnTo>
                <a:lnTo>
                  <a:pt x="1141805" y="326902"/>
                </a:lnTo>
                <a:lnTo>
                  <a:pt x="1186513" y="441976"/>
                </a:lnTo>
                <a:close/>
              </a:path>
            </a:pathLst>
          </a:custGeom>
          <a:solidFill>
            <a:srgbClr val="F6EFE2"/>
          </a:solidFill>
        </p:spPr>
        <p:txBody>
          <a:bodyPr wrap="square" lIns="0" tIns="0" rIns="0" bIns="0" rtlCol="0"/>
          <a:lstStyle/>
          <a:p>
            <a:pPr algn="r" rtl="1"/>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967573" y="9630335"/>
            <a:ext cx="529590" cy="922655"/>
          </a:xfrm>
          <a:custGeom>
            <a:avLst/>
            <a:gdLst/>
            <a:ahLst/>
            <a:cxnLst/>
            <a:rect l="l" t="t" r="r" b="b"/>
            <a:pathLst>
              <a:path w="529590" h="922654">
                <a:moveTo>
                  <a:pt x="224609" y="922367"/>
                </a:moveTo>
                <a:lnTo>
                  <a:pt x="219684" y="922367"/>
                </a:lnTo>
                <a:lnTo>
                  <a:pt x="218436" y="922367"/>
                </a:lnTo>
                <a:lnTo>
                  <a:pt x="217173" y="922202"/>
                </a:lnTo>
                <a:lnTo>
                  <a:pt x="209753" y="920167"/>
                </a:lnTo>
                <a:lnTo>
                  <a:pt x="205473" y="914555"/>
                </a:lnTo>
                <a:lnTo>
                  <a:pt x="205473" y="596138"/>
                </a:lnTo>
                <a:lnTo>
                  <a:pt x="6030" y="524909"/>
                </a:lnTo>
                <a:lnTo>
                  <a:pt x="2880" y="521769"/>
                </a:lnTo>
                <a:lnTo>
                  <a:pt x="0" y="513784"/>
                </a:lnTo>
                <a:lnTo>
                  <a:pt x="419" y="509356"/>
                </a:lnTo>
                <a:lnTo>
                  <a:pt x="300967" y="2644"/>
                </a:lnTo>
                <a:lnTo>
                  <a:pt x="307513" y="0"/>
                </a:lnTo>
                <a:lnTo>
                  <a:pt x="319859" y="3390"/>
                </a:lnTo>
                <a:lnTo>
                  <a:pt x="324137" y="9003"/>
                </a:lnTo>
                <a:lnTo>
                  <a:pt x="324007" y="327604"/>
                </a:lnTo>
                <a:lnTo>
                  <a:pt x="523474" y="398712"/>
                </a:lnTo>
                <a:lnTo>
                  <a:pt x="526627" y="401851"/>
                </a:lnTo>
                <a:lnTo>
                  <a:pt x="529511" y="409838"/>
                </a:lnTo>
                <a:lnTo>
                  <a:pt x="529091" y="414267"/>
                </a:lnTo>
                <a:lnTo>
                  <a:pt x="229300" y="919795"/>
                </a:lnTo>
                <a:lnTo>
                  <a:pt x="224609" y="922367"/>
                </a:lnTo>
                <a:close/>
              </a:path>
            </a:pathLst>
          </a:custGeom>
          <a:solidFill>
            <a:srgbClr val="C00000"/>
          </a:solidFill>
        </p:spPr>
        <p:txBody>
          <a:bodyPr wrap="square" lIns="0" tIns="0" rIns="0" bIns="0" rtlCol="0"/>
          <a:lstStyle/>
          <a:p>
            <a:endParaRPr/>
          </a:p>
        </p:txBody>
      </p:sp>
      <p:sp>
        <p:nvSpPr>
          <p:cNvPr id="6" name="object 6"/>
          <p:cNvSpPr/>
          <p:nvPr/>
        </p:nvSpPr>
        <p:spPr>
          <a:xfrm>
            <a:off x="726786" y="8797034"/>
            <a:ext cx="781050" cy="922655"/>
          </a:xfrm>
          <a:custGeom>
            <a:avLst/>
            <a:gdLst/>
            <a:ahLst/>
            <a:cxnLst/>
            <a:rect l="l" t="t" r="r" b="b"/>
            <a:pathLst>
              <a:path w="781050" h="922654">
                <a:moveTo>
                  <a:pt x="430691" y="283553"/>
                </a:moveTo>
                <a:lnTo>
                  <a:pt x="241019" y="283553"/>
                </a:lnTo>
                <a:lnTo>
                  <a:pt x="407635" y="2645"/>
                </a:lnTo>
                <a:lnTo>
                  <a:pt x="414177" y="0"/>
                </a:lnTo>
                <a:lnTo>
                  <a:pt x="426525" y="3391"/>
                </a:lnTo>
                <a:lnTo>
                  <a:pt x="430803" y="9004"/>
                </a:lnTo>
                <a:lnTo>
                  <a:pt x="430691" y="283553"/>
                </a:lnTo>
                <a:close/>
              </a:path>
              <a:path w="781050" h="922654">
                <a:moveTo>
                  <a:pt x="766553" y="849977"/>
                </a:moveTo>
                <a:lnTo>
                  <a:pt x="756854" y="849977"/>
                </a:lnTo>
                <a:lnTo>
                  <a:pt x="752007" y="848127"/>
                </a:lnTo>
                <a:lnTo>
                  <a:pt x="5548" y="101670"/>
                </a:lnTo>
                <a:lnTo>
                  <a:pt x="1387" y="95403"/>
                </a:lnTo>
                <a:lnTo>
                  <a:pt x="0" y="88273"/>
                </a:lnTo>
                <a:lnTo>
                  <a:pt x="1387" y="81143"/>
                </a:lnTo>
                <a:lnTo>
                  <a:pt x="5548" y="74876"/>
                </a:lnTo>
                <a:lnTo>
                  <a:pt x="11816" y="70715"/>
                </a:lnTo>
                <a:lnTo>
                  <a:pt x="18945" y="69328"/>
                </a:lnTo>
                <a:lnTo>
                  <a:pt x="26075" y="70715"/>
                </a:lnTo>
                <a:lnTo>
                  <a:pt x="32342" y="74876"/>
                </a:lnTo>
                <a:lnTo>
                  <a:pt x="241019" y="283553"/>
                </a:lnTo>
                <a:lnTo>
                  <a:pt x="430691" y="283553"/>
                </a:lnTo>
                <a:lnTo>
                  <a:pt x="430673" y="327605"/>
                </a:lnTo>
                <a:lnTo>
                  <a:pt x="630140" y="398712"/>
                </a:lnTo>
                <a:lnTo>
                  <a:pt x="633293" y="401851"/>
                </a:lnTo>
                <a:lnTo>
                  <a:pt x="636177" y="409838"/>
                </a:lnTo>
                <a:lnTo>
                  <a:pt x="635757" y="414267"/>
                </a:lnTo>
                <a:lnTo>
                  <a:pt x="537471" y="580005"/>
                </a:lnTo>
                <a:lnTo>
                  <a:pt x="775101" y="817634"/>
                </a:lnTo>
                <a:lnTo>
                  <a:pt x="779263" y="823901"/>
                </a:lnTo>
                <a:lnTo>
                  <a:pt x="780650" y="831031"/>
                </a:lnTo>
                <a:lnTo>
                  <a:pt x="779263" y="838161"/>
                </a:lnTo>
                <a:lnTo>
                  <a:pt x="775101" y="844428"/>
                </a:lnTo>
                <a:lnTo>
                  <a:pt x="771400" y="848127"/>
                </a:lnTo>
                <a:lnTo>
                  <a:pt x="766553" y="849977"/>
                </a:lnTo>
                <a:close/>
              </a:path>
              <a:path w="781050" h="922654">
                <a:moveTo>
                  <a:pt x="331275" y="922368"/>
                </a:moveTo>
                <a:lnTo>
                  <a:pt x="322525" y="922368"/>
                </a:lnTo>
                <a:lnTo>
                  <a:pt x="318561" y="920821"/>
                </a:lnTo>
                <a:lnTo>
                  <a:pt x="313236" y="915142"/>
                </a:lnTo>
                <a:lnTo>
                  <a:pt x="312139" y="912179"/>
                </a:lnTo>
                <a:lnTo>
                  <a:pt x="312139" y="596139"/>
                </a:lnTo>
                <a:lnTo>
                  <a:pt x="112696" y="524910"/>
                </a:lnTo>
                <a:lnTo>
                  <a:pt x="109546" y="521770"/>
                </a:lnTo>
                <a:lnTo>
                  <a:pt x="106665" y="513785"/>
                </a:lnTo>
                <a:lnTo>
                  <a:pt x="107085" y="509357"/>
                </a:lnTo>
                <a:lnTo>
                  <a:pt x="204214" y="345604"/>
                </a:lnTo>
                <a:lnTo>
                  <a:pt x="210259" y="344844"/>
                </a:lnTo>
                <a:lnTo>
                  <a:pt x="500875" y="635461"/>
                </a:lnTo>
                <a:lnTo>
                  <a:pt x="501524" y="640622"/>
                </a:lnTo>
                <a:lnTo>
                  <a:pt x="335966" y="919796"/>
                </a:lnTo>
                <a:lnTo>
                  <a:pt x="331275" y="922368"/>
                </a:lnTo>
                <a:close/>
              </a:path>
            </a:pathLst>
          </a:custGeom>
          <a:solidFill>
            <a:srgbClr val="414141"/>
          </a:solidFill>
        </p:spPr>
        <p:txBody>
          <a:bodyPr wrap="square" lIns="0" tIns="0" rIns="0" bIns="0" rtlCol="0"/>
          <a:lstStyle/>
          <a:p>
            <a:endParaRPr/>
          </a:p>
        </p:txBody>
      </p:sp>
      <p:sp>
        <p:nvSpPr>
          <p:cNvPr id="7" name="object 7"/>
          <p:cNvSpPr/>
          <p:nvPr/>
        </p:nvSpPr>
        <p:spPr>
          <a:xfrm>
            <a:off x="16884071" y="8797747"/>
            <a:ext cx="676275" cy="921385"/>
          </a:xfrm>
          <a:custGeom>
            <a:avLst/>
            <a:gdLst/>
            <a:ahLst/>
            <a:cxnLst/>
            <a:rect l="l" t="t" r="r" b="b"/>
            <a:pathLst>
              <a:path w="676275" h="921384">
                <a:moveTo>
                  <a:pt x="486188" y="252945"/>
                </a:moveTo>
                <a:lnTo>
                  <a:pt x="435287" y="252945"/>
                </a:lnTo>
                <a:lnTo>
                  <a:pt x="534880" y="0"/>
                </a:lnTo>
                <a:lnTo>
                  <a:pt x="580795" y="76"/>
                </a:lnTo>
                <a:lnTo>
                  <a:pt x="608505" y="71399"/>
                </a:lnTo>
                <a:lnTo>
                  <a:pt x="557669" y="71399"/>
                </a:lnTo>
                <a:lnTo>
                  <a:pt x="528097" y="146505"/>
                </a:lnTo>
                <a:lnTo>
                  <a:pt x="637686" y="146505"/>
                </a:lnTo>
                <a:lnTo>
                  <a:pt x="653453" y="187088"/>
                </a:lnTo>
                <a:lnTo>
                  <a:pt x="512118" y="187088"/>
                </a:lnTo>
                <a:lnTo>
                  <a:pt x="486188" y="252945"/>
                </a:lnTo>
                <a:close/>
              </a:path>
              <a:path w="676275" h="921384">
                <a:moveTo>
                  <a:pt x="216200" y="920988"/>
                </a:moveTo>
                <a:lnTo>
                  <a:pt x="210258" y="920988"/>
                </a:lnTo>
                <a:lnTo>
                  <a:pt x="209042" y="920830"/>
                </a:lnTo>
                <a:lnTo>
                  <a:pt x="201900" y="918871"/>
                </a:lnTo>
                <a:lnTo>
                  <a:pt x="197780" y="913469"/>
                </a:lnTo>
                <a:lnTo>
                  <a:pt x="197780" y="606958"/>
                </a:lnTo>
                <a:lnTo>
                  <a:pt x="5795" y="538393"/>
                </a:lnTo>
                <a:lnTo>
                  <a:pt x="2763" y="535371"/>
                </a:lnTo>
                <a:lnTo>
                  <a:pt x="0" y="527710"/>
                </a:lnTo>
                <a:lnTo>
                  <a:pt x="394" y="523422"/>
                </a:lnTo>
                <a:lnTo>
                  <a:pt x="289705" y="35657"/>
                </a:lnTo>
                <a:lnTo>
                  <a:pt x="296003" y="33111"/>
                </a:lnTo>
                <a:lnTo>
                  <a:pt x="307889" y="36375"/>
                </a:lnTo>
                <a:lnTo>
                  <a:pt x="312007" y="41779"/>
                </a:lnTo>
                <a:lnTo>
                  <a:pt x="311882" y="348466"/>
                </a:lnTo>
                <a:lnTo>
                  <a:pt x="503890" y="416914"/>
                </a:lnTo>
                <a:lnTo>
                  <a:pt x="506925" y="419936"/>
                </a:lnTo>
                <a:lnTo>
                  <a:pt x="509702" y="427624"/>
                </a:lnTo>
                <a:lnTo>
                  <a:pt x="509298" y="431887"/>
                </a:lnTo>
                <a:lnTo>
                  <a:pt x="220716" y="918513"/>
                </a:lnTo>
                <a:lnTo>
                  <a:pt x="216200" y="920988"/>
                </a:lnTo>
                <a:close/>
              </a:path>
              <a:path w="676275" h="921384">
                <a:moveTo>
                  <a:pt x="637686" y="146505"/>
                </a:moveTo>
                <a:lnTo>
                  <a:pt x="586849" y="146505"/>
                </a:lnTo>
                <a:lnTo>
                  <a:pt x="557669" y="71399"/>
                </a:lnTo>
                <a:lnTo>
                  <a:pt x="608505" y="71399"/>
                </a:lnTo>
                <a:lnTo>
                  <a:pt x="637686" y="146505"/>
                </a:lnTo>
                <a:close/>
              </a:path>
              <a:path w="676275" h="921384">
                <a:moveTo>
                  <a:pt x="676275" y="252945"/>
                </a:moveTo>
                <a:lnTo>
                  <a:pt x="628204" y="252945"/>
                </a:lnTo>
                <a:lnTo>
                  <a:pt x="602617" y="187088"/>
                </a:lnTo>
                <a:lnTo>
                  <a:pt x="653453" y="187088"/>
                </a:lnTo>
                <a:lnTo>
                  <a:pt x="676275" y="245828"/>
                </a:lnTo>
                <a:lnTo>
                  <a:pt x="676275" y="252945"/>
                </a:lnTo>
                <a:close/>
              </a:path>
            </a:pathLst>
          </a:custGeom>
          <a:solidFill>
            <a:srgbClr val="414141"/>
          </a:solidFill>
        </p:spPr>
        <p:txBody>
          <a:bodyPr wrap="square" lIns="0" tIns="0" rIns="0" bIns="0" rtlCol="0"/>
          <a:lstStyle/>
          <a:p>
            <a:endParaRPr/>
          </a:p>
        </p:txBody>
      </p:sp>
      <p:sp>
        <p:nvSpPr>
          <p:cNvPr id="8" name="object 8"/>
          <p:cNvSpPr/>
          <p:nvPr/>
        </p:nvSpPr>
        <p:spPr>
          <a:xfrm>
            <a:off x="2818091" y="989240"/>
            <a:ext cx="1447800" cy="1447800"/>
          </a:xfrm>
          <a:custGeom>
            <a:avLst/>
            <a:gdLst/>
            <a:ahLst/>
            <a:cxnLst/>
            <a:rect l="l" t="t" r="r" b="b"/>
            <a:pathLst>
              <a:path w="1447800" h="1447800">
                <a:moveTo>
                  <a:pt x="632650" y="727062"/>
                </a:moveTo>
                <a:lnTo>
                  <a:pt x="628853" y="708406"/>
                </a:lnTo>
                <a:lnTo>
                  <a:pt x="618515" y="693204"/>
                </a:lnTo>
                <a:lnTo>
                  <a:pt x="603135" y="682967"/>
                </a:lnTo>
                <a:lnTo>
                  <a:pt x="584263" y="679221"/>
                </a:lnTo>
                <a:lnTo>
                  <a:pt x="48387" y="679221"/>
                </a:lnTo>
                <a:lnTo>
                  <a:pt x="29514" y="682967"/>
                </a:lnTo>
                <a:lnTo>
                  <a:pt x="14147" y="693204"/>
                </a:lnTo>
                <a:lnTo>
                  <a:pt x="3797" y="708406"/>
                </a:lnTo>
                <a:lnTo>
                  <a:pt x="0" y="727062"/>
                </a:lnTo>
                <a:lnTo>
                  <a:pt x="3797" y="745718"/>
                </a:lnTo>
                <a:lnTo>
                  <a:pt x="14147" y="760920"/>
                </a:lnTo>
                <a:lnTo>
                  <a:pt x="29514" y="771156"/>
                </a:lnTo>
                <a:lnTo>
                  <a:pt x="48387" y="774903"/>
                </a:lnTo>
                <a:lnTo>
                  <a:pt x="584263" y="774903"/>
                </a:lnTo>
                <a:lnTo>
                  <a:pt x="603135" y="771156"/>
                </a:lnTo>
                <a:lnTo>
                  <a:pt x="618515" y="760920"/>
                </a:lnTo>
                <a:lnTo>
                  <a:pt x="628853" y="745718"/>
                </a:lnTo>
                <a:lnTo>
                  <a:pt x="632650" y="727062"/>
                </a:lnTo>
                <a:close/>
              </a:path>
              <a:path w="1447800" h="1447800">
                <a:moveTo>
                  <a:pt x="672401" y="823531"/>
                </a:moveTo>
                <a:lnTo>
                  <a:pt x="668972" y="805459"/>
                </a:lnTo>
                <a:lnTo>
                  <a:pt x="658456" y="789584"/>
                </a:lnTo>
                <a:lnTo>
                  <a:pt x="642581" y="779081"/>
                </a:lnTo>
                <a:lnTo>
                  <a:pt x="624522" y="775639"/>
                </a:lnTo>
                <a:lnTo>
                  <a:pt x="606412" y="779284"/>
                </a:lnTo>
                <a:lnTo>
                  <a:pt x="590423" y="789965"/>
                </a:lnTo>
                <a:lnTo>
                  <a:pt x="211493" y="1168895"/>
                </a:lnTo>
                <a:lnTo>
                  <a:pt x="200812" y="1184884"/>
                </a:lnTo>
                <a:lnTo>
                  <a:pt x="197180" y="1202994"/>
                </a:lnTo>
                <a:lnTo>
                  <a:pt x="200609" y="1221054"/>
                </a:lnTo>
                <a:lnTo>
                  <a:pt x="211112" y="1236929"/>
                </a:lnTo>
                <a:lnTo>
                  <a:pt x="226987" y="1247444"/>
                </a:lnTo>
                <a:lnTo>
                  <a:pt x="245059" y="1250873"/>
                </a:lnTo>
                <a:lnTo>
                  <a:pt x="263156" y="1247241"/>
                </a:lnTo>
                <a:lnTo>
                  <a:pt x="279158" y="1236548"/>
                </a:lnTo>
                <a:lnTo>
                  <a:pt x="658075" y="857618"/>
                </a:lnTo>
                <a:lnTo>
                  <a:pt x="668769" y="841629"/>
                </a:lnTo>
                <a:lnTo>
                  <a:pt x="672401" y="823531"/>
                </a:lnTo>
                <a:close/>
              </a:path>
              <a:path w="1447800" h="1447800">
                <a:moveTo>
                  <a:pt x="672401" y="627138"/>
                </a:moveTo>
                <a:lnTo>
                  <a:pt x="279158" y="214122"/>
                </a:lnTo>
                <a:lnTo>
                  <a:pt x="245059" y="199796"/>
                </a:lnTo>
                <a:lnTo>
                  <a:pt x="226987" y="203225"/>
                </a:lnTo>
                <a:lnTo>
                  <a:pt x="211112" y="213741"/>
                </a:lnTo>
                <a:lnTo>
                  <a:pt x="200609" y="229616"/>
                </a:lnTo>
                <a:lnTo>
                  <a:pt x="197180" y="247675"/>
                </a:lnTo>
                <a:lnTo>
                  <a:pt x="200812" y="265785"/>
                </a:lnTo>
                <a:lnTo>
                  <a:pt x="211493" y="281774"/>
                </a:lnTo>
                <a:lnTo>
                  <a:pt x="590423" y="660704"/>
                </a:lnTo>
                <a:lnTo>
                  <a:pt x="606412" y="671385"/>
                </a:lnTo>
                <a:lnTo>
                  <a:pt x="624522" y="675030"/>
                </a:lnTo>
                <a:lnTo>
                  <a:pt x="642581" y="671588"/>
                </a:lnTo>
                <a:lnTo>
                  <a:pt x="658456" y="661085"/>
                </a:lnTo>
                <a:lnTo>
                  <a:pt x="668972" y="645210"/>
                </a:lnTo>
                <a:lnTo>
                  <a:pt x="672401" y="627138"/>
                </a:lnTo>
                <a:close/>
              </a:path>
              <a:path w="1447800" h="1447800">
                <a:moveTo>
                  <a:pt x="771372" y="866317"/>
                </a:moveTo>
                <a:lnTo>
                  <a:pt x="767626" y="847458"/>
                </a:lnTo>
                <a:lnTo>
                  <a:pt x="757389" y="832078"/>
                </a:lnTo>
                <a:lnTo>
                  <a:pt x="742188" y="821728"/>
                </a:lnTo>
                <a:lnTo>
                  <a:pt x="723531" y="817943"/>
                </a:lnTo>
                <a:lnTo>
                  <a:pt x="704875" y="821728"/>
                </a:lnTo>
                <a:lnTo>
                  <a:pt x="689673" y="832078"/>
                </a:lnTo>
                <a:lnTo>
                  <a:pt x="679437" y="847458"/>
                </a:lnTo>
                <a:lnTo>
                  <a:pt x="675690" y="866317"/>
                </a:lnTo>
                <a:lnTo>
                  <a:pt x="675690" y="1402207"/>
                </a:lnTo>
                <a:lnTo>
                  <a:pt x="679437" y="1421079"/>
                </a:lnTo>
                <a:lnTo>
                  <a:pt x="689673" y="1436446"/>
                </a:lnTo>
                <a:lnTo>
                  <a:pt x="704875" y="1446796"/>
                </a:lnTo>
                <a:lnTo>
                  <a:pt x="709828" y="1447800"/>
                </a:lnTo>
                <a:lnTo>
                  <a:pt x="737222" y="1447800"/>
                </a:lnTo>
                <a:lnTo>
                  <a:pt x="742188" y="1446796"/>
                </a:lnTo>
                <a:lnTo>
                  <a:pt x="757389" y="1436446"/>
                </a:lnTo>
                <a:lnTo>
                  <a:pt x="767626" y="1421079"/>
                </a:lnTo>
                <a:lnTo>
                  <a:pt x="771372" y="1402207"/>
                </a:lnTo>
                <a:lnTo>
                  <a:pt x="771372" y="866317"/>
                </a:lnTo>
                <a:close/>
              </a:path>
              <a:path w="1447800" h="1447800">
                <a:moveTo>
                  <a:pt x="773645" y="48387"/>
                </a:moveTo>
                <a:lnTo>
                  <a:pt x="769899" y="29514"/>
                </a:lnTo>
                <a:lnTo>
                  <a:pt x="759663" y="14147"/>
                </a:lnTo>
                <a:lnTo>
                  <a:pt x="744461" y="3797"/>
                </a:lnTo>
                <a:lnTo>
                  <a:pt x="725805" y="0"/>
                </a:lnTo>
                <a:lnTo>
                  <a:pt x="707148" y="3797"/>
                </a:lnTo>
                <a:lnTo>
                  <a:pt x="691946" y="14147"/>
                </a:lnTo>
                <a:lnTo>
                  <a:pt x="681710" y="29514"/>
                </a:lnTo>
                <a:lnTo>
                  <a:pt x="677964" y="48387"/>
                </a:lnTo>
                <a:lnTo>
                  <a:pt x="677964" y="584263"/>
                </a:lnTo>
                <a:lnTo>
                  <a:pt x="681710" y="603135"/>
                </a:lnTo>
                <a:lnTo>
                  <a:pt x="691946" y="618502"/>
                </a:lnTo>
                <a:lnTo>
                  <a:pt x="707148" y="628853"/>
                </a:lnTo>
                <a:lnTo>
                  <a:pt x="725805" y="632650"/>
                </a:lnTo>
                <a:lnTo>
                  <a:pt x="744461" y="628853"/>
                </a:lnTo>
                <a:lnTo>
                  <a:pt x="759663" y="618502"/>
                </a:lnTo>
                <a:lnTo>
                  <a:pt x="769899" y="603135"/>
                </a:lnTo>
                <a:lnTo>
                  <a:pt x="773645" y="584263"/>
                </a:lnTo>
                <a:lnTo>
                  <a:pt x="773645" y="48387"/>
                </a:lnTo>
                <a:close/>
              </a:path>
              <a:path w="1447800" h="1447800">
                <a:moveTo>
                  <a:pt x="1249235" y="1207058"/>
                </a:moveTo>
                <a:lnTo>
                  <a:pt x="855980" y="794042"/>
                </a:lnTo>
                <a:lnTo>
                  <a:pt x="821880" y="779716"/>
                </a:lnTo>
                <a:lnTo>
                  <a:pt x="803821" y="783145"/>
                </a:lnTo>
                <a:lnTo>
                  <a:pt x="787946" y="793661"/>
                </a:lnTo>
                <a:lnTo>
                  <a:pt x="777430" y="809536"/>
                </a:lnTo>
                <a:lnTo>
                  <a:pt x="774001" y="827595"/>
                </a:lnTo>
                <a:lnTo>
                  <a:pt x="777633" y="845705"/>
                </a:lnTo>
                <a:lnTo>
                  <a:pt x="788327" y="861695"/>
                </a:lnTo>
                <a:lnTo>
                  <a:pt x="1167257" y="1240612"/>
                </a:lnTo>
                <a:lnTo>
                  <a:pt x="1183246" y="1251305"/>
                </a:lnTo>
                <a:lnTo>
                  <a:pt x="1201343" y="1254937"/>
                </a:lnTo>
                <a:lnTo>
                  <a:pt x="1219415" y="1251508"/>
                </a:lnTo>
                <a:lnTo>
                  <a:pt x="1235290" y="1240993"/>
                </a:lnTo>
                <a:lnTo>
                  <a:pt x="1245793" y="1225130"/>
                </a:lnTo>
                <a:lnTo>
                  <a:pt x="1249235" y="1207058"/>
                </a:lnTo>
                <a:close/>
              </a:path>
              <a:path w="1447800" h="1447800">
                <a:moveTo>
                  <a:pt x="1252410" y="246786"/>
                </a:moveTo>
                <a:lnTo>
                  <a:pt x="1248981" y="228727"/>
                </a:lnTo>
                <a:lnTo>
                  <a:pt x="1238465" y="212852"/>
                </a:lnTo>
                <a:lnTo>
                  <a:pt x="1222590" y="202336"/>
                </a:lnTo>
                <a:lnTo>
                  <a:pt x="1204531" y="198907"/>
                </a:lnTo>
                <a:lnTo>
                  <a:pt x="1186421" y="202539"/>
                </a:lnTo>
                <a:lnTo>
                  <a:pt x="1170432" y="213233"/>
                </a:lnTo>
                <a:lnTo>
                  <a:pt x="791514" y="592150"/>
                </a:lnTo>
                <a:lnTo>
                  <a:pt x="780821" y="608152"/>
                </a:lnTo>
                <a:lnTo>
                  <a:pt x="777189" y="626249"/>
                </a:lnTo>
                <a:lnTo>
                  <a:pt x="780618" y="644321"/>
                </a:lnTo>
                <a:lnTo>
                  <a:pt x="791133" y="660196"/>
                </a:lnTo>
                <a:lnTo>
                  <a:pt x="806996" y="670699"/>
                </a:lnTo>
                <a:lnTo>
                  <a:pt x="825068" y="674128"/>
                </a:lnTo>
                <a:lnTo>
                  <a:pt x="843178" y="670496"/>
                </a:lnTo>
                <a:lnTo>
                  <a:pt x="859167" y="659803"/>
                </a:lnTo>
                <a:lnTo>
                  <a:pt x="1238084" y="280885"/>
                </a:lnTo>
                <a:lnTo>
                  <a:pt x="1248778" y="264896"/>
                </a:lnTo>
                <a:lnTo>
                  <a:pt x="1252410" y="246786"/>
                </a:lnTo>
                <a:close/>
              </a:path>
              <a:path w="1447800" h="1447800">
                <a:moveTo>
                  <a:pt x="1447723" y="715251"/>
                </a:moveTo>
                <a:lnTo>
                  <a:pt x="1446796" y="710679"/>
                </a:lnTo>
                <a:lnTo>
                  <a:pt x="1436446" y="695477"/>
                </a:lnTo>
                <a:lnTo>
                  <a:pt x="1421079" y="685241"/>
                </a:lnTo>
                <a:lnTo>
                  <a:pt x="1402207" y="681494"/>
                </a:lnTo>
                <a:lnTo>
                  <a:pt x="866317" y="681494"/>
                </a:lnTo>
                <a:lnTo>
                  <a:pt x="847458" y="685241"/>
                </a:lnTo>
                <a:lnTo>
                  <a:pt x="832078" y="695477"/>
                </a:lnTo>
                <a:lnTo>
                  <a:pt x="821728" y="710679"/>
                </a:lnTo>
                <a:lnTo>
                  <a:pt x="817943" y="729335"/>
                </a:lnTo>
                <a:lnTo>
                  <a:pt x="821728" y="747991"/>
                </a:lnTo>
                <a:lnTo>
                  <a:pt x="832078" y="763193"/>
                </a:lnTo>
                <a:lnTo>
                  <a:pt x="847458" y="773430"/>
                </a:lnTo>
                <a:lnTo>
                  <a:pt x="866317" y="777176"/>
                </a:lnTo>
                <a:lnTo>
                  <a:pt x="1402207" y="777176"/>
                </a:lnTo>
                <a:lnTo>
                  <a:pt x="1421079" y="773430"/>
                </a:lnTo>
                <a:lnTo>
                  <a:pt x="1436446" y="763193"/>
                </a:lnTo>
                <a:lnTo>
                  <a:pt x="1446796" y="747991"/>
                </a:lnTo>
                <a:lnTo>
                  <a:pt x="1447723" y="743407"/>
                </a:lnTo>
                <a:lnTo>
                  <a:pt x="1447723" y="715251"/>
                </a:lnTo>
                <a:close/>
              </a:path>
            </a:pathLst>
          </a:custGeom>
          <a:solidFill>
            <a:srgbClr val="414141"/>
          </a:solidFill>
        </p:spPr>
        <p:txBody>
          <a:bodyPr wrap="square" lIns="0" tIns="0" rIns="0" bIns="0" rtlCol="0"/>
          <a:lstStyle/>
          <a:p>
            <a:endParaRPr/>
          </a:p>
        </p:txBody>
      </p:sp>
      <p:sp>
        <p:nvSpPr>
          <p:cNvPr id="9" name="object 9"/>
          <p:cNvSpPr/>
          <p:nvPr/>
        </p:nvSpPr>
        <p:spPr>
          <a:xfrm>
            <a:off x="14019530" y="989240"/>
            <a:ext cx="1447800" cy="1447800"/>
          </a:xfrm>
          <a:custGeom>
            <a:avLst/>
            <a:gdLst/>
            <a:ahLst/>
            <a:cxnLst/>
            <a:rect l="l" t="t" r="r" b="b"/>
            <a:pathLst>
              <a:path w="1447800" h="1447800">
                <a:moveTo>
                  <a:pt x="632637" y="727062"/>
                </a:moveTo>
                <a:lnTo>
                  <a:pt x="628853" y="708406"/>
                </a:lnTo>
                <a:lnTo>
                  <a:pt x="618502" y="693204"/>
                </a:lnTo>
                <a:lnTo>
                  <a:pt x="603123" y="682967"/>
                </a:lnTo>
                <a:lnTo>
                  <a:pt x="584263" y="679221"/>
                </a:lnTo>
                <a:lnTo>
                  <a:pt x="48374" y="679221"/>
                </a:lnTo>
                <a:lnTo>
                  <a:pt x="29502" y="682967"/>
                </a:lnTo>
                <a:lnTo>
                  <a:pt x="14135" y="693204"/>
                </a:lnTo>
                <a:lnTo>
                  <a:pt x="3784" y="708406"/>
                </a:lnTo>
                <a:lnTo>
                  <a:pt x="0" y="727062"/>
                </a:lnTo>
                <a:lnTo>
                  <a:pt x="3784" y="745718"/>
                </a:lnTo>
                <a:lnTo>
                  <a:pt x="14135" y="760920"/>
                </a:lnTo>
                <a:lnTo>
                  <a:pt x="29502" y="771156"/>
                </a:lnTo>
                <a:lnTo>
                  <a:pt x="48374" y="774903"/>
                </a:lnTo>
                <a:lnTo>
                  <a:pt x="584263" y="774903"/>
                </a:lnTo>
                <a:lnTo>
                  <a:pt x="603123" y="771156"/>
                </a:lnTo>
                <a:lnTo>
                  <a:pt x="618502" y="760920"/>
                </a:lnTo>
                <a:lnTo>
                  <a:pt x="628853" y="745718"/>
                </a:lnTo>
                <a:lnTo>
                  <a:pt x="632637" y="727062"/>
                </a:lnTo>
                <a:close/>
              </a:path>
              <a:path w="1447800" h="1447800">
                <a:moveTo>
                  <a:pt x="672388" y="823531"/>
                </a:moveTo>
                <a:lnTo>
                  <a:pt x="668959" y="805459"/>
                </a:lnTo>
                <a:lnTo>
                  <a:pt x="658444" y="789584"/>
                </a:lnTo>
                <a:lnTo>
                  <a:pt x="642581" y="779081"/>
                </a:lnTo>
                <a:lnTo>
                  <a:pt x="624509" y="775639"/>
                </a:lnTo>
                <a:lnTo>
                  <a:pt x="606399" y="779284"/>
                </a:lnTo>
                <a:lnTo>
                  <a:pt x="590410" y="789965"/>
                </a:lnTo>
                <a:lnTo>
                  <a:pt x="211493" y="1168895"/>
                </a:lnTo>
                <a:lnTo>
                  <a:pt x="200799" y="1184884"/>
                </a:lnTo>
                <a:lnTo>
                  <a:pt x="197167" y="1202994"/>
                </a:lnTo>
                <a:lnTo>
                  <a:pt x="200596" y="1221054"/>
                </a:lnTo>
                <a:lnTo>
                  <a:pt x="211112" y="1236929"/>
                </a:lnTo>
                <a:lnTo>
                  <a:pt x="226974" y="1247444"/>
                </a:lnTo>
                <a:lnTo>
                  <a:pt x="245046" y="1250873"/>
                </a:lnTo>
                <a:lnTo>
                  <a:pt x="263156" y="1247241"/>
                </a:lnTo>
                <a:lnTo>
                  <a:pt x="279146" y="1236548"/>
                </a:lnTo>
                <a:lnTo>
                  <a:pt x="658063" y="857618"/>
                </a:lnTo>
                <a:lnTo>
                  <a:pt x="668756" y="841629"/>
                </a:lnTo>
                <a:lnTo>
                  <a:pt x="672388" y="823531"/>
                </a:lnTo>
                <a:close/>
              </a:path>
              <a:path w="1447800" h="1447800">
                <a:moveTo>
                  <a:pt x="672388" y="627138"/>
                </a:moveTo>
                <a:lnTo>
                  <a:pt x="279146" y="214122"/>
                </a:lnTo>
                <a:lnTo>
                  <a:pt x="245046" y="199796"/>
                </a:lnTo>
                <a:lnTo>
                  <a:pt x="226974" y="203225"/>
                </a:lnTo>
                <a:lnTo>
                  <a:pt x="211112" y="213741"/>
                </a:lnTo>
                <a:lnTo>
                  <a:pt x="200596" y="229616"/>
                </a:lnTo>
                <a:lnTo>
                  <a:pt x="197167" y="247675"/>
                </a:lnTo>
                <a:lnTo>
                  <a:pt x="200799" y="265785"/>
                </a:lnTo>
                <a:lnTo>
                  <a:pt x="211493" y="281774"/>
                </a:lnTo>
                <a:lnTo>
                  <a:pt x="590410" y="660704"/>
                </a:lnTo>
                <a:lnTo>
                  <a:pt x="606399" y="671385"/>
                </a:lnTo>
                <a:lnTo>
                  <a:pt x="624509" y="675030"/>
                </a:lnTo>
                <a:lnTo>
                  <a:pt x="642581" y="671588"/>
                </a:lnTo>
                <a:lnTo>
                  <a:pt x="658444" y="661085"/>
                </a:lnTo>
                <a:lnTo>
                  <a:pt x="668959" y="645210"/>
                </a:lnTo>
                <a:lnTo>
                  <a:pt x="672388" y="627138"/>
                </a:lnTo>
                <a:close/>
              </a:path>
              <a:path w="1447800" h="1447800">
                <a:moveTo>
                  <a:pt x="771359" y="866317"/>
                </a:moveTo>
                <a:lnTo>
                  <a:pt x="767613" y="847458"/>
                </a:lnTo>
                <a:lnTo>
                  <a:pt x="757377" y="832078"/>
                </a:lnTo>
                <a:lnTo>
                  <a:pt x="742175" y="821728"/>
                </a:lnTo>
                <a:lnTo>
                  <a:pt x="723519" y="817943"/>
                </a:lnTo>
                <a:lnTo>
                  <a:pt x="704862" y="821728"/>
                </a:lnTo>
                <a:lnTo>
                  <a:pt x="689660" y="832078"/>
                </a:lnTo>
                <a:lnTo>
                  <a:pt x="679424" y="847458"/>
                </a:lnTo>
                <a:lnTo>
                  <a:pt x="675678" y="866317"/>
                </a:lnTo>
                <a:lnTo>
                  <a:pt x="675678" y="1402207"/>
                </a:lnTo>
                <a:lnTo>
                  <a:pt x="679424" y="1421079"/>
                </a:lnTo>
                <a:lnTo>
                  <a:pt x="689660" y="1436446"/>
                </a:lnTo>
                <a:lnTo>
                  <a:pt x="704862" y="1446796"/>
                </a:lnTo>
                <a:lnTo>
                  <a:pt x="709828" y="1447800"/>
                </a:lnTo>
                <a:lnTo>
                  <a:pt x="737222" y="1447800"/>
                </a:lnTo>
                <a:lnTo>
                  <a:pt x="742175" y="1446796"/>
                </a:lnTo>
                <a:lnTo>
                  <a:pt x="757377" y="1436446"/>
                </a:lnTo>
                <a:lnTo>
                  <a:pt x="767613" y="1421079"/>
                </a:lnTo>
                <a:lnTo>
                  <a:pt x="771359" y="1402207"/>
                </a:lnTo>
                <a:lnTo>
                  <a:pt x="771359" y="866317"/>
                </a:lnTo>
                <a:close/>
              </a:path>
              <a:path w="1447800" h="1447800">
                <a:moveTo>
                  <a:pt x="773633" y="48387"/>
                </a:moveTo>
                <a:lnTo>
                  <a:pt x="769886" y="29514"/>
                </a:lnTo>
                <a:lnTo>
                  <a:pt x="759650" y="14147"/>
                </a:lnTo>
                <a:lnTo>
                  <a:pt x="744448" y="3797"/>
                </a:lnTo>
                <a:lnTo>
                  <a:pt x="725792" y="0"/>
                </a:lnTo>
                <a:lnTo>
                  <a:pt x="707136" y="3797"/>
                </a:lnTo>
                <a:lnTo>
                  <a:pt x="691934" y="14147"/>
                </a:lnTo>
                <a:lnTo>
                  <a:pt x="681697" y="29514"/>
                </a:lnTo>
                <a:lnTo>
                  <a:pt x="677951" y="48387"/>
                </a:lnTo>
                <a:lnTo>
                  <a:pt x="677951" y="584263"/>
                </a:lnTo>
                <a:lnTo>
                  <a:pt x="681697" y="603135"/>
                </a:lnTo>
                <a:lnTo>
                  <a:pt x="691934" y="618502"/>
                </a:lnTo>
                <a:lnTo>
                  <a:pt x="707136" y="628853"/>
                </a:lnTo>
                <a:lnTo>
                  <a:pt x="725792" y="632650"/>
                </a:lnTo>
                <a:lnTo>
                  <a:pt x="744448" y="628853"/>
                </a:lnTo>
                <a:lnTo>
                  <a:pt x="759650" y="618502"/>
                </a:lnTo>
                <a:lnTo>
                  <a:pt x="769886" y="603135"/>
                </a:lnTo>
                <a:lnTo>
                  <a:pt x="773633" y="584263"/>
                </a:lnTo>
                <a:lnTo>
                  <a:pt x="773633" y="48387"/>
                </a:lnTo>
                <a:close/>
              </a:path>
              <a:path w="1447800" h="1447800">
                <a:moveTo>
                  <a:pt x="1249222" y="1207058"/>
                </a:moveTo>
                <a:lnTo>
                  <a:pt x="855967" y="794042"/>
                </a:lnTo>
                <a:lnTo>
                  <a:pt x="821867" y="779716"/>
                </a:lnTo>
                <a:lnTo>
                  <a:pt x="803808" y="783145"/>
                </a:lnTo>
                <a:lnTo>
                  <a:pt x="787933" y="793661"/>
                </a:lnTo>
                <a:lnTo>
                  <a:pt x="777430" y="809536"/>
                </a:lnTo>
                <a:lnTo>
                  <a:pt x="773988" y="827595"/>
                </a:lnTo>
                <a:lnTo>
                  <a:pt x="777633" y="845705"/>
                </a:lnTo>
                <a:lnTo>
                  <a:pt x="788314" y="861695"/>
                </a:lnTo>
                <a:lnTo>
                  <a:pt x="1167244" y="1240612"/>
                </a:lnTo>
                <a:lnTo>
                  <a:pt x="1183233" y="1251305"/>
                </a:lnTo>
                <a:lnTo>
                  <a:pt x="1201343" y="1254937"/>
                </a:lnTo>
                <a:lnTo>
                  <a:pt x="1219403" y="1251508"/>
                </a:lnTo>
                <a:lnTo>
                  <a:pt x="1235278" y="1240993"/>
                </a:lnTo>
                <a:lnTo>
                  <a:pt x="1245793" y="1225130"/>
                </a:lnTo>
                <a:lnTo>
                  <a:pt x="1249222" y="1207058"/>
                </a:lnTo>
                <a:close/>
              </a:path>
              <a:path w="1447800" h="1447800">
                <a:moveTo>
                  <a:pt x="1252397" y="246786"/>
                </a:moveTo>
                <a:lnTo>
                  <a:pt x="1248968" y="228727"/>
                </a:lnTo>
                <a:lnTo>
                  <a:pt x="1238453" y="212852"/>
                </a:lnTo>
                <a:lnTo>
                  <a:pt x="1222590" y="202336"/>
                </a:lnTo>
                <a:lnTo>
                  <a:pt x="1204518" y="198907"/>
                </a:lnTo>
                <a:lnTo>
                  <a:pt x="1186408" y="202539"/>
                </a:lnTo>
                <a:lnTo>
                  <a:pt x="1170419" y="213233"/>
                </a:lnTo>
                <a:lnTo>
                  <a:pt x="791502" y="592150"/>
                </a:lnTo>
                <a:lnTo>
                  <a:pt x="780808" y="608152"/>
                </a:lnTo>
                <a:lnTo>
                  <a:pt x="777176" y="626249"/>
                </a:lnTo>
                <a:lnTo>
                  <a:pt x="780605" y="644321"/>
                </a:lnTo>
                <a:lnTo>
                  <a:pt x="791121" y="660196"/>
                </a:lnTo>
                <a:lnTo>
                  <a:pt x="806983" y="670699"/>
                </a:lnTo>
                <a:lnTo>
                  <a:pt x="825055" y="674128"/>
                </a:lnTo>
                <a:lnTo>
                  <a:pt x="843165" y="670496"/>
                </a:lnTo>
                <a:lnTo>
                  <a:pt x="859155" y="659803"/>
                </a:lnTo>
                <a:lnTo>
                  <a:pt x="1238072" y="280885"/>
                </a:lnTo>
                <a:lnTo>
                  <a:pt x="1248765" y="264896"/>
                </a:lnTo>
                <a:lnTo>
                  <a:pt x="1252397" y="246786"/>
                </a:lnTo>
                <a:close/>
              </a:path>
              <a:path w="1447800" h="1447800">
                <a:moveTo>
                  <a:pt x="1447711" y="715251"/>
                </a:moveTo>
                <a:lnTo>
                  <a:pt x="1446784" y="710679"/>
                </a:lnTo>
                <a:lnTo>
                  <a:pt x="1436433" y="695477"/>
                </a:lnTo>
                <a:lnTo>
                  <a:pt x="1421066" y="685241"/>
                </a:lnTo>
                <a:lnTo>
                  <a:pt x="1402194" y="681494"/>
                </a:lnTo>
                <a:lnTo>
                  <a:pt x="866317" y="681494"/>
                </a:lnTo>
                <a:lnTo>
                  <a:pt x="847445" y="685241"/>
                </a:lnTo>
                <a:lnTo>
                  <a:pt x="832065" y="695477"/>
                </a:lnTo>
                <a:lnTo>
                  <a:pt x="821728" y="710679"/>
                </a:lnTo>
                <a:lnTo>
                  <a:pt x="817930" y="729335"/>
                </a:lnTo>
                <a:lnTo>
                  <a:pt x="821728" y="747991"/>
                </a:lnTo>
                <a:lnTo>
                  <a:pt x="832065" y="763193"/>
                </a:lnTo>
                <a:lnTo>
                  <a:pt x="847445" y="773430"/>
                </a:lnTo>
                <a:lnTo>
                  <a:pt x="866317" y="777176"/>
                </a:lnTo>
                <a:lnTo>
                  <a:pt x="1402194" y="777176"/>
                </a:lnTo>
                <a:lnTo>
                  <a:pt x="1421066" y="773430"/>
                </a:lnTo>
                <a:lnTo>
                  <a:pt x="1436433" y="763193"/>
                </a:lnTo>
                <a:lnTo>
                  <a:pt x="1446784" y="747991"/>
                </a:lnTo>
                <a:lnTo>
                  <a:pt x="1447711" y="743419"/>
                </a:lnTo>
                <a:lnTo>
                  <a:pt x="1447711" y="715251"/>
                </a:lnTo>
                <a:close/>
              </a:path>
            </a:pathLst>
          </a:custGeom>
          <a:solidFill>
            <a:srgbClr val="414141"/>
          </a:solidFill>
        </p:spPr>
        <p:txBody>
          <a:bodyPr wrap="square" lIns="0" tIns="0" rIns="0" bIns="0" rtlCol="0"/>
          <a:lstStyle/>
          <a:p>
            <a:endParaRPr/>
          </a:p>
        </p:txBody>
      </p:sp>
      <p:sp>
        <p:nvSpPr>
          <p:cNvPr id="14" name="Diamond 5">
            <a:extLst>
              <a:ext uri="{FF2B5EF4-FFF2-40B4-BE49-F238E27FC236}">
                <a16:creationId xmlns:a16="http://schemas.microsoft.com/office/drawing/2014/main" id="{A30B6D6B-6DB2-CC27-2C60-2F28A040D7DE}"/>
              </a:ext>
            </a:extLst>
          </p:cNvPr>
          <p:cNvSpPr/>
          <p:nvPr/>
        </p:nvSpPr>
        <p:spPr>
          <a:xfrm>
            <a:off x="6591149" y="3071533"/>
            <a:ext cx="784718" cy="787042"/>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5" name="Isosceles Triangle 51">
            <a:extLst>
              <a:ext uri="{FF2B5EF4-FFF2-40B4-BE49-F238E27FC236}">
                <a16:creationId xmlns:a16="http://schemas.microsoft.com/office/drawing/2014/main" id="{6395C1D4-BB78-8461-9522-4F2B681A3B52}"/>
              </a:ext>
            </a:extLst>
          </p:cNvPr>
          <p:cNvSpPr/>
          <p:nvPr/>
        </p:nvSpPr>
        <p:spPr>
          <a:xfrm>
            <a:off x="5333027" y="3177329"/>
            <a:ext cx="784718" cy="57543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6" name="Isosceles Triangle 57">
            <a:extLst>
              <a:ext uri="{FF2B5EF4-FFF2-40B4-BE49-F238E27FC236}">
                <a16:creationId xmlns:a16="http://schemas.microsoft.com/office/drawing/2014/main" id="{64C27A56-A4A6-191A-53EE-BDE8150658B9}"/>
              </a:ext>
            </a:extLst>
          </p:cNvPr>
          <p:cNvSpPr/>
          <p:nvPr/>
        </p:nvSpPr>
        <p:spPr>
          <a:xfrm>
            <a:off x="6594274" y="7613612"/>
            <a:ext cx="469708" cy="1061856"/>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7" name="Rectangle 7">
            <a:extLst>
              <a:ext uri="{FF2B5EF4-FFF2-40B4-BE49-F238E27FC236}">
                <a16:creationId xmlns:a16="http://schemas.microsoft.com/office/drawing/2014/main" id="{A594C952-0A46-6B34-E582-EA5C7D6FE252}"/>
              </a:ext>
            </a:extLst>
          </p:cNvPr>
          <p:cNvSpPr/>
          <p:nvPr/>
        </p:nvSpPr>
        <p:spPr>
          <a:xfrm rot="18900010">
            <a:off x="11801646" y="6315148"/>
            <a:ext cx="338492" cy="754104"/>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8" name="Parallelogram 15">
            <a:extLst>
              <a:ext uri="{FF2B5EF4-FFF2-40B4-BE49-F238E27FC236}">
                <a16:creationId xmlns:a16="http://schemas.microsoft.com/office/drawing/2014/main" id="{2EBEE512-3A5C-1369-2A3B-513C7113264C}"/>
              </a:ext>
            </a:extLst>
          </p:cNvPr>
          <p:cNvSpPr/>
          <p:nvPr/>
        </p:nvSpPr>
        <p:spPr>
          <a:xfrm flipH="1">
            <a:off x="5323588" y="7796164"/>
            <a:ext cx="696736" cy="696736"/>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9" name="Freeform 19">
            <a:extLst>
              <a:ext uri="{FF2B5EF4-FFF2-40B4-BE49-F238E27FC236}">
                <a16:creationId xmlns:a16="http://schemas.microsoft.com/office/drawing/2014/main" id="{FD9B66F7-40DD-3AC2-F087-65C7359DADE0}"/>
              </a:ext>
            </a:extLst>
          </p:cNvPr>
          <p:cNvSpPr/>
          <p:nvPr/>
        </p:nvSpPr>
        <p:spPr>
          <a:xfrm>
            <a:off x="9041154" y="6297061"/>
            <a:ext cx="691176" cy="680074"/>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0" name="Rectangle 30">
            <a:extLst>
              <a:ext uri="{FF2B5EF4-FFF2-40B4-BE49-F238E27FC236}">
                <a16:creationId xmlns:a16="http://schemas.microsoft.com/office/drawing/2014/main" id="{A2B40494-08F2-7D1E-2917-E1BB0B1580F6}"/>
              </a:ext>
            </a:extLst>
          </p:cNvPr>
          <p:cNvSpPr/>
          <p:nvPr/>
        </p:nvSpPr>
        <p:spPr>
          <a:xfrm>
            <a:off x="14018600" y="6234169"/>
            <a:ext cx="696736" cy="694706"/>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1" name="Rectangle 7">
            <a:extLst>
              <a:ext uri="{FF2B5EF4-FFF2-40B4-BE49-F238E27FC236}">
                <a16:creationId xmlns:a16="http://schemas.microsoft.com/office/drawing/2014/main" id="{9C6CBD04-D837-2506-95E3-44401B81189B}"/>
              </a:ext>
            </a:extLst>
          </p:cNvPr>
          <p:cNvSpPr/>
          <p:nvPr/>
        </p:nvSpPr>
        <p:spPr>
          <a:xfrm>
            <a:off x="7849291" y="3111383"/>
            <a:ext cx="707342" cy="707342"/>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2" name="Rectangle 15">
            <a:extLst>
              <a:ext uri="{FF2B5EF4-FFF2-40B4-BE49-F238E27FC236}">
                <a16:creationId xmlns:a16="http://schemas.microsoft.com/office/drawing/2014/main" id="{A481720C-8E6E-9D2B-E016-28E5ED1F5B9B}"/>
              </a:ext>
            </a:extLst>
          </p:cNvPr>
          <p:cNvSpPr/>
          <p:nvPr/>
        </p:nvSpPr>
        <p:spPr>
          <a:xfrm rot="5400013">
            <a:off x="9029579" y="3111385"/>
            <a:ext cx="708294" cy="707342"/>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3" name="Pie 24">
            <a:extLst>
              <a:ext uri="{FF2B5EF4-FFF2-40B4-BE49-F238E27FC236}">
                <a16:creationId xmlns:a16="http://schemas.microsoft.com/office/drawing/2014/main" id="{4ED510AF-B793-AC63-0C8E-3083F98EFE46}"/>
              </a:ext>
            </a:extLst>
          </p:cNvPr>
          <p:cNvSpPr/>
          <p:nvPr/>
        </p:nvSpPr>
        <p:spPr>
          <a:xfrm>
            <a:off x="7637955" y="7761780"/>
            <a:ext cx="769778" cy="765516"/>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4" name="Block Arc 14">
            <a:extLst>
              <a:ext uri="{FF2B5EF4-FFF2-40B4-BE49-F238E27FC236}">
                <a16:creationId xmlns:a16="http://schemas.microsoft.com/office/drawing/2014/main" id="{D0D2C45E-19AD-2624-614E-935A41E001C1}"/>
              </a:ext>
            </a:extLst>
          </p:cNvPr>
          <p:cNvSpPr/>
          <p:nvPr/>
        </p:nvSpPr>
        <p:spPr>
          <a:xfrm rot="16200004">
            <a:off x="10211074" y="3039216"/>
            <a:ext cx="851104" cy="851652"/>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5" name="Block Arc 41">
            <a:extLst>
              <a:ext uri="{FF2B5EF4-FFF2-40B4-BE49-F238E27FC236}">
                <a16:creationId xmlns:a16="http://schemas.microsoft.com/office/drawing/2014/main" id="{1D5F9A13-634E-7105-E549-0FCF7DE20C31}"/>
              </a:ext>
            </a:extLst>
          </p:cNvPr>
          <p:cNvSpPr/>
          <p:nvPr/>
        </p:nvSpPr>
        <p:spPr>
          <a:xfrm>
            <a:off x="11535877" y="2969761"/>
            <a:ext cx="709958" cy="990586"/>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6" name="Right Triangle 17">
            <a:extLst>
              <a:ext uri="{FF2B5EF4-FFF2-40B4-BE49-F238E27FC236}">
                <a16:creationId xmlns:a16="http://schemas.microsoft.com/office/drawing/2014/main" id="{FAA83C90-138B-5215-F2D8-E40533B25B7E}"/>
              </a:ext>
            </a:extLst>
          </p:cNvPr>
          <p:cNvSpPr/>
          <p:nvPr/>
        </p:nvSpPr>
        <p:spPr>
          <a:xfrm>
            <a:off x="8981665" y="7734737"/>
            <a:ext cx="578686" cy="819594"/>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7" name="Oval 66">
            <a:extLst>
              <a:ext uri="{FF2B5EF4-FFF2-40B4-BE49-F238E27FC236}">
                <a16:creationId xmlns:a16="http://schemas.microsoft.com/office/drawing/2014/main" id="{0132E08E-4BE9-C946-49D8-EEDF7D90ECED}"/>
              </a:ext>
            </a:extLst>
          </p:cNvPr>
          <p:cNvSpPr/>
          <p:nvPr/>
        </p:nvSpPr>
        <p:spPr>
          <a:xfrm rot="20700014">
            <a:off x="6629335" y="6284628"/>
            <a:ext cx="823014" cy="704984"/>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8" name="Rectangle 9">
            <a:extLst>
              <a:ext uri="{FF2B5EF4-FFF2-40B4-BE49-F238E27FC236}">
                <a16:creationId xmlns:a16="http://schemas.microsoft.com/office/drawing/2014/main" id="{366000E3-023B-D204-D623-17FCD3D7F194}"/>
              </a:ext>
            </a:extLst>
          </p:cNvPr>
          <p:cNvSpPr/>
          <p:nvPr/>
        </p:nvSpPr>
        <p:spPr>
          <a:xfrm>
            <a:off x="4024811" y="6151178"/>
            <a:ext cx="791010" cy="740444"/>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C00000"/>
          </a:solidFill>
          <a:ln cap="flat">
            <a:noFill/>
            <a:prstDash val="solid"/>
          </a:ln>
        </p:spPr>
        <p:txBody>
          <a:bodyPr vert="horz" wrap="square" lIns="182880" tIns="91440" rIns="182880" bIns="9144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9" name="Frame 17">
            <a:extLst>
              <a:ext uri="{FF2B5EF4-FFF2-40B4-BE49-F238E27FC236}">
                <a16:creationId xmlns:a16="http://schemas.microsoft.com/office/drawing/2014/main" id="{42240806-2904-F814-747C-C13D140C15A0}"/>
              </a:ext>
            </a:extLst>
          </p:cNvPr>
          <p:cNvSpPr/>
          <p:nvPr/>
        </p:nvSpPr>
        <p:spPr>
          <a:xfrm>
            <a:off x="3987410" y="7753442"/>
            <a:ext cx="762224" cy="762224"/>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C00000"/>
          </a:solidFill>
          <a:ln cap="flat">
            <a:noFill/>
            <a:prstDash val="solid"/>
          </a:ln>
        </p:spPr>
        <p:txBody>
          <a:bodyPr vert="horz" wrap="square" lIns="182880" tIns="91440" rIns="182880" bIns="9144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0" name="Teardrop 1">
            <a:extLst>
              <a:ext uri="{FF2B5EF4-FFF2-40B4-BE49-F238E27FC236}">
                <a16:creationId xmlns:a16="http://schemas.microsoft.com/office/drawing/2014/main" id="{E1535115-67A6-3254-A883-5A502B0337FF}"/>
              </a:ext>
            </a:extLst>
          </p:cNvPr>
          <p:cNvSpPr/>
          <p:nvPr/>
        </p:nvSpPr>
        <p:spPr>
          <a:xfrm rot="18805987">
            <a:off x="12613098" y="3142336"/>
            <a:ext cx="827768" cy="819136"/>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1" name="Rectangle 130">
            <a:extLst>
              <a:ext uri="{FF2B5EF4-FFF2-40B4-BE49-F238E27FC236}">
                <a16:creationId xmlns:a16="http://schemas.microsoft.com/office/drawing/2014/main" id="{F062121A-0097-D67E-0269-26BDA40034D1}"/>
              </a:ext>
            </a:extLst>
          </p:cNvPr>
          <p:cNvSpPr/>
          <p:nvPr/>
        </p:nvSpPr>
        <p:spPr>
          <a:xfrm>
            <a:off x="13822277" y="3142437"/>
            <a:ext cx="816870" cy="820582"/>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C00000"/>
          </a:solidFill>
          <a:ln cap="flat">
            <a:noFill/>
            <a:prstDash val="solid"/>
          </a:ln>
        </p:spPr>
        <p:txBody>
          <a:bodyPr vert="horz" wrap="square" lIns="182880" tIns="91440" rIns="182880" bIns="9144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2" name="Right Triangle 17">
            <a:extLst>
              <a:ext uri="{FF2B5EF4-FFF2-40B4-BE49-F238E27FC236}">
                <a16:creationId xmlns:a16="http://schemas.microsoft.com/office/drawing/2014/main" id="{09EF6E32-3C85-187B-910B-2EFAC6503F5D}"/>
              </a:ext>
            </a:extLst>
          </p:cNvPr>
          <p:cNvSpPr/>
          <p:nvPr/>
        </p:nvSpPr>
        <p:spPr>
          <a:xfrm>
            <a:off x="11468267" y="7700337"/>
            <a:ext cx="717218" cy="853994"/>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3" name="Right Triangle 17">
            <a:extLst>
              <a:ext uri="{FF2B5EF4-FFF2-40B4-BE49-F238E27FC236}">
                <a16:creationId xmlns:a16="http://schemas.microsoft.com/office/drawing/2014/main" id="{229FDD48-1490-174D-9382-97BD7E465A83}"/>
              </a:ext>
            </a:extLst>
          </p:cNvPr>
          <p:cNvSpPr/>
          <p:nvPr/>
        </p:nvSpPr>
        <p:spPr>
          <a:xfrm>
            <a:off x="10155701" y="7700337"/>
            <a:ext cx="717218" cy="853994"/>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4" name="Right Triangle 17">
            <a:extLst>
              <a:ext uri="{FF2B5EF4-FFF2-40B4-BE49-F238E27FC236}">
                <a16:creationId xmlns:a16="http://schemas.microsoft.com/office/drawing/2014/main" id="{E1F6759B-FAA7-7801-3465-DD9BCE9CF002}"/>
              </a:ext>
            </a:extLst>
          </p:cNvPr>
          <p:cNvSpPr/>
          <p:nvPr/>
        </p:nvSpPr>
        <p:spPr>
          <a:xfrm>
            <a:off x="12780815" y="7700337"/>
            <a:ext cx="717218" cy="853994"/>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5" name="Oval 44">
            <a:extLst>
              <a:ext uri="{FF2B5EF4-FFF2-40B4-BE49-F238E27FC236}">
                <a16:creationId xmlns:a16="http://schemas.microsoft.com/office/drawing/2014/main" id="{6FE6CCDA-8222-4273-889D-5DC2DF49F38C}"/>
              </a:ext>
            </a:extLst>
          </p:cNvPr>
          <p:cNvSpPr/>
          <p:nvPr/>
        </p:nvSpPr>
        <p:spPr>
          <a:xfrm>
            <a:off x="14093381" y="7700337"/>
            <a:ext cx="717218" cy="853994"/>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C00000"/>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6" name="Google Shape;6000;p67">
            <a:extLst>
              <a:ext uri="{FF2B5EF4-FFF2-40B4-BE49-F238E27FC236}">
                <a16:creationId xmlns:a16="http://schemas.microsoft.com/office/drawing/2014/main" id="{203D4C1E-F8DC-C5A0-F404-1E6A9FB4066A}"/>
              </a:ext>
            </a:extLst>
          </p:cNvPr>
          <p:cNvSpPr/>
          <p:nvPr/>
        </p:nvSpPr>
        <p:spPr>
          <a:xfrm>
            <a:off x="3949833" y="3051469"/>
            <a:ext cx="906370" cy="924714"/>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C00000"/>
          </a:solid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37" name="Google Shape;6029;p67">
            <a:extLst>
              <a:ext uri="{FF2B5EF4-FFF2-40B4-BE49-F238E27FC236}">
                <a16:creationId xmlns:a16="http://schemas.microsoft.com/office/drawing/2014/main" id="{B4281D6F-8EAE-1C2A-1C9D-749792576FDE}"/>
              </a:ext>
            </a:extLst>
          </p:cNvPr>
          <p:cNvGrpSpPr/>
          <p:nvPr/>
        </p:nvGrpSpPr>
        <p:grpSpPr>
          <a:xfrm>
            <a:off x="11474756" y="8963159"/>
            <a:ext cx="606228" cy="840350"/>
            <a:chOff x="7025856" y="4064928"/>
            <a:chExt cx="303114" cy="420175"/>
          </a:xfrm>
          <a:solidFill>
            <a:srgbClr val="C00000"/>
          </a:solidFill>
        </p:grpSpPr>
        <p:sp>
          <p:nvSpPr>
            <p:cNvPr id="38" name="Google Shape;6030;p67">
              <a:extLst>
                <a:ext uri="{FF2B5EF4-FFF2-40B4-BE49-F238E27FC236}">
                  <a16:creationId xmlns:a16="http://schemas.microsoft.com/office/drawing/2014/main" id="{8D342264-8CB3-3FDB-6E30-C3FD9EC04C50}"/>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9" name="Google Shape;6031;p67">
              <a:extLst>
                <a:ext uri="{FF2B5EF4-FFF2-40B4-BE49-F238E27FC236}">
                  <a16:creationId xmlns:a16="http://schemas.microsoft.com/office/drawing/2014/main" id="{FB4A8740-9DB8-BB6B-6182-8C7F910328F9}"/>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0" name="Google Shape;6032;p67">
              <a:extLst>
                <a:ext uri="{FF2B5EF4-FFF2-40B4-BE49-F238E27FC236}">
                  <a16:creationId xmlns:a16="http://schemas.microsoft.com/office/drawing/2014/main" id="{8E01FBBB-78F3-26FD-BFF9-CE457DD5C21C}"/>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1" name="Google Shape;6033;p67">
              <a:extLst>
                <a:ext uri="{FF2B5EF4-FFF2-40B4-BE49-F238E27FC236}">
                  <a16:creationId xmlns:a16="http://schemas.microsoft.com/office/drawing/2014/main" id="{15C41E13-3BBA-9FBD-E2FA-968AEB6A2FE9}"/>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2" name="Google Shape;6066;p67">
            <a:extLst>
              <a:ext uri="{FF2B5EF4-FFF2-40B4-BE49-F238E27FC236}">
                <a16:creationId xmlns:a16="http://schemas.microsoft.com/office/drawing/2014/main" id="{92ED2B96-4EE4-1D39-F6A5-28EF17AD6A34}"/>
              </a:ext>
            </a:extLst>
          </p:cNvPr>
          <p:cNvGrpSpPr/>
          <p:nvPr/>
        </p:nvGrpSpPr>
        <p:grpSpPr>
          <a:xfrm>
            <a:off x="3893740" y="4434649"/>
            <a:ext cx="966300" cy="961526"/>
            <a:chOff x="3235348" y="1800673"/>
            <a:chExt cx="483150" cy="480763"/>
          </a:xfrm>
          <a:solidFill>
            <a:srgbClr val="C00000"/>
          </a:solidFill>
        </p:grpSpPr>
        <p:sp>
          <p:nvSpPr>
            <p:cNvPr id="43" name="Google Shape;6067;p67">
              <a:extLst>
                <a:ext uri="{FF2B5EF4-FFF2-40B4-BE49-F238E27FC236}">
                  <a16:creationId xmlns:a16="http://schemas.microsoft.com/office/drawing/2014/main" id="{B96B8645-A03E-457F-C460-98985BD471F6}"/>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4" name="Google Shape;6068;p67">
              <a:extLst>
                <a:ext uri="{FF2B5EF4-FFF2-40B4-BE49-F238E27FC236}">
                  <a16:creationId xmlns:a16="http://schemas.microsoft.com/office/drawing/2014/main" id="{109DBB0D-AA3C-1765-B919-ABD42AEF9D9B}"/>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5" name="Google Shape;5976;p67">
            <a:extLst>
              <a:ext uri="{FF2B5EF4-FFF2-40B4-BE49-F238E27FC236}">
                <a16:creationId xmlns:a16="http://schemas.microsoft.com/office/drawing/2014/main" id="{5BA01053-F070-4DBF-799A-0DF669B38161}"/>
              </a:ext>
            </a:extLst>
          </p:cNvPr>
          <p:cNvGrpSpPr/>
          <p:nvPr/>
        </p:nvGrpSpPr>
        <p:grpSpPr>
          <a:xfrm>
            <a:off x="4022873" y="9261691"/>
            <a:ext cx="743094" cy="663102"/>
            <a:chOff x="3299914" y="4214195"/>
            <a:chExt cx="371547" cy="331551"/>
          </a:xfrm>
          <a:solidFill>
            <a:srgbClr val="C00000"/>
          </a:solidFill>
        </p:grpSpPr>
        <p:sp>
          <p:nvSpPr>
            <p:cNvPr id="46" name="Google Shape;5977;p67">
              <a:extLst>
                <a:ext uri="{FF2B5EF4-FFF2-40B4-BE49-F238E27FC236}">
                  <a16:creationId xmlns:a16="http://schemas.microsoft.com/office/drawing/2014/main" id="{BFE35ED2-135A-837B-B0E5-EF6E5945E6CB}"/>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7" name="Google Shape;5978;p67">
              <a:extLst>
                <a:ext uri="{FF2B5EF4-FFF2-40B4-BE49-F238E27FC236}">
                  <a16:creationId xmlns:a16="http://schemas.microsoft.com/office/drawing/2014/main" id="{6317405A-D954-6C98-9C17-05B30AA047A0}"/>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8" name="Google Shape;5979;p67">
              <a:extLst>
                <a:ext uri="{FF2B5EF4-FFF2-40B4-BE49-F238E27FC236}">
                  <a16:creationId xmlns:a16="http://schemas.microsoft.com/office/drawing/2014/main" id="{07EBF569-AFF3-87FE-F2EE-51CF66204BE1}"/>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9" name="Google Shape;5989;p67">
            <a:extLst>
              <a:ext uri="{FF2B5EF4-FFF2-40B4-BE49-F238E27FC236}">
                <a16:creationId xmlns:a16="http://schemas.microsoft.com/office/drawing/2014/main" id="{41E29F99-1B4D-6F0B-B3EB-C86FF717E660}"/>
              </a:ext>
            </a:extLst>
          </p:cNvPr>
          <p:cNvGrpSpPr/>
          <p:nvPr/>
        </p:nvGrpSpPr>
        <p:grpSpPr>
          <a:xfrm>
            <a:off x="10072102" y="9086254"/>
            <a:ext cx="744816" cy="728740"/>
            <a:chOff x="6324529" y="4126476"/>
            <a:chExt cx="372408" cy="364370"/>
          </a:xfrm>
          <a:solidFill>
            <a:srgbClr val="C00000"/>
          </a:solidFill>
        </p:grpSpPr>
        <p:sp>
          <p:nvSpPr>
            <p:cNvPr id="50" name="Google Shape;5990;p67">
              <a:extLst>
                <a:ext uri="{FF2B5EF4-FFF2-40B4-BE49-F238E27FC236}">
                  <a16:creationId xmlns:a16="http://schemas.microsoft.com/office/drawing/2014/main" id="{2654A7D3-4713-74FC-A662-7060B0CA805E}"/>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1" name="Google Shape;5991;p67">
              <a:extLst>
                <a:ext uri="{FF2B5EF4-FFF2-40B4-BE49-F238E27FC236}">
                  <a16:creationId xmlns:a16="http://schemas.microsoft.com/office/drawing/2014/main" id="{2D0A07CA-79C7-267D-64F5-7CD4F042CFA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2" name="Google Shape;5992;p67">
              <a:extLst>
                <a:ext uri="{FF2B5EF4-FFF2-40B4-BE49-F238E27FC236}">
                  <a16:creationId xmlns:a16="http://schemas.microsoft.com/office/drawing/2014/main" id="{960A9100-282B-489F-4E5D-634095E2A9B0}"/>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3" name="Google Shape;6007;p67">
            <a:extLst>
              <a:ext uri="{FF2B5EF4-FFF2-40B4-BE49-F238E27FC236}">
                <a16:creationId xmlns:a16="http://schemas.microsoft.com/office/drawing/2014/main" id="{3582CEE4-37AB-251E-5A85-79C8881AD04E}"/>
              </a:ext>
            </a:extLst>
          </p:cNvPr>
          <p:cNvGrpSpPr/>
          <p:nvPr/>
        </p:nvGrpSpPr>
        <p:grpSpPr>
          <a:xfrm>
            <a:off x="5351387" y="9147393"/>
            <a:ext cx="704526" cy="713542"/>
            <a:chOff x="3964170" y="4157045"/>
            <a:chExt cx="352263" cy="356771"/>
          </a:xfrm>
          <a:solidFill>
            <a:srgbClr val="C00000"/>
          </a:solidFill>
        </p:grpSpPr>
        <p:sp>
          <p:nvSpPr>
            <p:cNvPr id="54" name="Google Shape;6008;p67">
              <a:extLst>
                <a:ext uri="{FF2B5EF4-FFF2-40B4-BE49-F238E27FC236}">
                  <a16:creationId xmlns:a16="http://schemas.microsoft.com/office/drawing/2014/main" id="{D23382D8-A621-0299-4E19-82A0B775D52C}"/>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5" name="Google Shape;6009;p67">
              <a:extLst>
                <a:ext uri="{FF2B5EF4-FFF2-40B4-BE49-F238E27FC236}">
                  <a16:creationId xmlns:a16="http://schemas.microsoft.com/office/drawing/2014/main" id="{83CBA892-EA55-2069-BCA7-D417845E01A8}"/>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6" name="Google Shape;6018;p67">
            <a:extLst>
              <a:ext uri="{FF2B5EF4-FFF2-40B4-BE49-F238E27FC236}">
                <a16:creationId xmlns:a16="http://schemas.microsoft.com/office/drawing/2014/main" id="{14B89CDF-79EC-6295-5B24-375CE139FF9A}"/>
              </a:ext>
            </a:extLst>
          </p:cNvPr>
          <p:cNvGrpSpPr/>
          <p:nvPr/>
        </p:nvGrpSpPr>
        <p:grpSpPr>
          <a:xfrm>
            <a:off x="12754898" y="9180329"/>
            <a:ext cx="730404" cy="665354"/>
            <a:chOff x="7665927" y="4173513"/>
            <a:chExt cx="365202" cy="332677"/>
          </a:xfrm>
          <a:solidFill>
            <a:srgbClr val="C00000"/>
          </a:solidFill>
        </p:grpSpPr>
        <p:sp>
          <p:nvSpPr>
            <p:cNvPr id="57" name="Google Shape;6019;p67">
              <a:extLst>
                <a:ext uri="{FF2B5EF4-FFF2-40B4-BE49-F238E27FC236}">
                  <a16:creationId xmlns:a16="http://schemas.microsoft.com/office/drawing/2014/main" id="{4E7A309F-E02D-7AE5-018C-1C98093FF149}"/>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8" name="Google Shape;6020;p67">
              <a:extLst>
                <a:ext uri="{FF2B5EF4-FFF2-40B4-BE49-F238E27FC236}">
                  <a16:creationId xmlns:a16="http://schemas.microsoft.com/office/drawing/2014/main" id="{041C696B-06A1-FB46-8CD5-6A4D66BB30BA}"/>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9" name="Google Shape;6021;p67">
              <a:extLst>
                <a:ext uri="{FF2B5EF4-FFF2-40B4-BE49-F238E27FC236}">
                  <a16:creationId xmlns:a16="http://schemas.microsoft.com/office/drawing/2014/main" id="{6AD935BE-4FFE-A1A0-A41C-AA1FDDE1EC7E}"/>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0" name="Google Shape;6022;p67">
              <a:extLst>
                <a:ext uri="{FF2B5EF4-FFF2-40B4-BE49-F238E27FC236}">
                  <a16:creationId xmlns:a16="http://schemas.microsoft.com/office/drawing/2014/main" id="{8F1D92FE-BDFB-417E-942B-2CC47B92970D}"/>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1" name="Google Shape;6023;p67">
              <a:extLst>
                <a:ext uri="{FF2B5EF4-FFF2-40B4-BE49-F238E27FC236}">
                  <a16:creationId xmlns:a16="http://schemas.microsoft.com/office/drawing/2014/main" id="{188CC2E8-96DB-69E6-522A-2ABF0D54AF5C}"/>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2" name="Google Shape;6024;p67">
              <a:extLst>
                <a:ext uri="{FF2B5EF4-FFF2-40B4-BE49-F238E27FC236}">
                  <a16:creationId xmlns:a16="http://schemas.microsoft.com/office/drawing/2014/main" id="{E21E34CC-46E6-F949-39CC-4BE9883EA259}"/>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3" name="Google Shape;6025;p67">
              <a:extLst>
                <a:ext uri="{FF2B5EF4-FFF2-40B4-BE49-F238E27FC236}">
                  <a16:creationId xmlns:a16="http://schemas.microsoft.com/office/drawing/2014/main" id="{16C4DDF3-5063-B7DA-492F-52DC4715D718}"/>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64" name="Google Shape;6043;p67">
            <a:extLst>
              <a:ext uri="{FF2B5EF4-FFF2-40B4-BE49-F238E27FC236}">
                <a16:creationId xmlns:a16="http://schemas.microsoft.com/office/drawing/2014/main" id="{AB0E12DB-FC2B-41B3-2521-DAA5D19BC5F9}"/>
              </a:ext>
            </a:extLst>
          </p:cNvPr>
          <p:cNvSpPr/>
          <p:nvPr/>
        </p:nvSpPr>
        <p:spPr>
          <a:xfrm>
            <a:off x="6539249" y="9148706"/>
            <a:ext cx="618334" cy="730404"/>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C00000"/>
          </a:solid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65" name="Google Shape;6052;p67">
            <a:extLst>
              <a:ext uri="{FF2B5EF4-FFF2-40B4-BE49-F238E27FC236}">
                <a16:creationId xmlns:a16="http://schemas.microsoft.com/office/drawing/2014/main" id="{C59A98C6-5B62-05CD-3DC7-FDC2529C65B6}"/>
              </a:ext>
            </a:extLst>
          </p:cNvPr>
          <p:cNvGrpSpPr/>
          <p:nvPr/>
        </p:nvGrpSpPr>
        <p:grpSpPr>
          <a:xfrm>
            <a:off x="14080944" y="9114931"/>
            <a:ext cx="714164" cy="726802"/>
            <a:chOff x="8328949" y="4140814"/>
            <a:chExt cx="357082" cy="363401"/>
          </a:xfrm>
          <a:solidFill>
            <a:srgbClr val="C00000"/>
          </a:solidFill>
        </p:grpSpPr>
        <p:sp>
          <p:nvSpPr>
            <p:cNvPr id="66" name="Google Shape;6053;p67">
              <a:extLst>
                <a:ext uri="{FF2B5EF4-FFF2-40B4-BE49-F238E27FC236}">
                  <a16:creationId xmlns:a16="http://schemas.microsoft.com/office/drawing/2014/main" id="{16B64F2B-7F42-5ECF-077E-B9F9F00DF776}"/>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7" name="Google Shape;6054;p67">
              <a:extLst>
                <a:ext uri="{FF2B5EF4-FFF2-40B4-BE49-F238E27FC236}">
                  <a16:creationId xmlns:a16="http://schemas.microsoft.com/office/drawing/2014/main" id="{7C8C7AD9-01F7-978B-91D2-72E63E1FA40B}"/>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8" name="Google Shape;6055;p67">
              <a:extLst>
                <a:ext uri="{FF2B5EF4-FFF2-40B4-BE49-F238E27FC236}">
                  <a16:creationId xmlns:a16="http://schemas.microsoft.com/office/drawing/2014/main" id="{8C81A2E0-7DDA-E69F-8824-0ABA6FBF7A68}"/>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9" name="Google Shape;6078;p67">
            <a:extLst>
              <a:ext uri="{FF2B5EF4-FFF2-40B4-BE49-F238E27FC236}">
                <a16:creationId xmlns:a16="http://schemas.microsoft.com/office/drawing/2014/main" id="{B98A2864-123C-A2D4-9AB6-931B79DC1BAC}"/>
              </a:ext>
            </a:extLst>
          </p:cNvPr>
          <p:cNvGrpSpPr/>
          <p:nvPr/>
        </p:nvGrpSpPr>
        <p:grpSpPr>
          <a:xfrm>
            <a:off x="7675552" y="9150500"/>
            <a:ext cx="730404" cy="726800"/>
            <a:chOff x="5126254" y="4158599"/>
            <a:chExt cx="365202" cy="363400"/>
          </a:xfrm>
          <a:solidFill>
            <a:srgbClr val="C00000"/>
          </a:solidFill>
        </p:grpSpPr>
        <p:sp>
          <p:nvSpPr>
            <p:cNvPr id="70" name="Google Shape;6079;p67">
              <a:extLst>
                <a:ext uri="{FF2B5EF4-FFF2-40B4-BE49-F238E27FC236}">
                  <a16:creationId xmlns:a16="http://schemas.microsoft.com/office/drawing/2014/main" id="{A1CBE474-37B2-4983-F10F-76857F5C930D}"/>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1" name="Google Shape;6080;p67">
              <a:extLst>
                <a:ext uri="{FF2B5EF4-FFF2-40B4-BE49-F238E27FC236}">
                  <a16:creationId xmlns:a16="http://schemas.microsoft.com/office/drawing/2014/main" id="{AA68DC93-26B3-2902-AA0B-FD31FFAF8A86}"/>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2" name="Google Shape;6081;p67">
              <a:extLst>
                <a:ext uri="{FF2B5EF4-FFF2-40B4-BE49-F238E27FC236}">
                  <a16:creationId xmlns:a16="http://schemas.microsoft.com/office/drawing/2014/main" id="{2993CE31-BB25-391F-FDDC-D161031DC48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3" name="Google Shape;6082;p67">
              <a:extLst>
                <a:ext uri="{FF2B5EF4-FFF2-40B4-BE49-F238E27FC236}">
                  <a16:creationId xmlns:a16="http://schemas.microsoft.com/office/drawing/2014/main" id="{B1B0D6EC-8911-795A-ED30-6D1F344A4EBA}"/>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4" name="Google Shape;6110;p67">
            <a:extLst>
              <a:ext uri="{FF2B5EF4-FFF2-40B4-BE49-F238E27FC236}">
                <a16:creationId xmlns:a16="http://schemas.microsoft.com/office/drawing/2014/main" id="{D38C6025-2EFB-C905-F3AD-AE8977F29704}"/>
              </a:ext>
            </a:extLst>
          </p:cNvPr>
          <p:cNvGrpSpPr/>
          <p:nvPr/>
        </p:nvGrpSpPr>
        <p:grpSpPr>
          <a:xfrm>
            <a:off x="8889128" y="9220286"/>
            <a:ext cx="725008" cy="567732"/>
            <a:chOff x="5733041" y="4193493"/>
            <a:chExt cx="362504" cy="283866"/>
          </a:xfrm>
          <a:solidFill>
            <a:srgbClr val="C00000"/>
          </a:solidFill>
        </p:grpSpPr>
        <p:sp>
          <p:nvSpPr>
            <p:cNvPr id="75" name="Google Shape;6111;p67">
              <a:extLst>
                <a:ext uri="{FF2B5EF4-FFF2-40B4-BE49-F238E27FC236}">
                  <a16:creationId xmlns:a16="http://schemas.microsoft.com/office/drawing/2014/main" id="{43CC3E35-C29C-FC29-E4A3-11FBF12EE5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6" name="Google Shape;6112;p67">
              <a:extLst>
                <a:ext uri="{FF2B5EF4-FFF2-40B4-BE49-F238E27FC236}">
                  <a16:creationId xmlns:a16="http://schemas.microsoft.com/office/drawing/2014/main" id="{9724B687-F2A1-6DB4-5A89-FAFFFC0C22C5}"/>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7" name="Google Shape;5972;p67">
            <a:extLst>
              <a:ext uri="{FF2B5EF4-FFF2-40B4-BE49-F238E27FC236}">
                <a16:creationId xmlns:a16="http://schemas.microsoft.com/office/drawing/2014/main" id="{FA7C2A11-C1DB-6868-E423-C6E379482919}"/>
              </a:ext>
            </a:extLst>
          </p:cNvPr>
          <p:cNvGrpSpPr/>
          <p:nvPr/>
        </p:nvGrpSpPr>
        <p:grpSpPr>
          <a:xfrm>
            <a:off x="5270280" y="4616794"/>
            <a:ext cx="721004" cy="829432"/>
            <a:chOff x="3923617" y="1891747"/>
            <a:chExt cx="360502" cy="414716"/>
          </a:xfrm>
          <a:solidFill>
            <a:srgbClr val="C00000"/>
          </a:solidFill>
        </p:grpSpPr>
        <p:sp>
          <p:nvSpPr>
            <p:cNvPr id="78" name="Google Shape;5973;p67">
              <a:extLst>
                <a:ext uri="{FF2B5EF4-FFF2-40B4-BE49-F238E27FC236}">
                  <a16:creationId xmlns:a16="http://schemas.microsoft.com/office/drawing/2014/main" id="{C3D75FB9-045A-1F7C-4928-C98FD2862FB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9" name="Google Shape;5974;p67">
              <a:extLst>
                <a:ext uri="{FF2B5EF4-FFF2-40B4-BE49-F238E27FC236}">
                  <a16:creationId xmlns:a16="http://schemas.microsoft.com/office/drawing/2014/main" id="{F45E45B7-01B8-3D25-0BD3-A1D2D05A7F7D}"/>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0" name="Google Shape;5975;p67">
              <a:extLst>
                <a:ext uri="{FF2B5EF4-FFF2-40B4-BE49-F238E27FC236}">
                  <a16:creationId xmlns:a16="http://schemas.microsoft.com/office/drawing/2014/main" id="{8F6D51AD-2913-48D3-75E7-C8F6C5A9FD93}"/>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1" name="Google Shape;5984;p67">
            <a:extLst>
              <a:ext uri="{FF2B5EF4-FFF2-40B4-BE49-F238E27FC236}">
                <a16:creationId xmlns:a16="http://schemas.microsoft.com/office/drawing/2014/main" id="{9B79A5C3-616C-0D29-5A76-B1F462CEB931}"/>
              </a:ext>
            </a:extLst>
          </p:cNvPr>
          <p:cNvGrpSpPr/>
          <p:nvPr/>
        </p:nvGrpSpPr>
        <p:grpSpPr>
          <a:xfrm>
            <a:off x="11410001" y="4610668"/>
            <a:ext cx="832250" cy="830200"/>
            <a:chOff x="6993477" y="1888684"/>
            <a:chExt cx="416125" cy="415100"/>
          </a:xfrm>
          <a:solidFill>
            <a:srgbClr val="C00000"/>
          </a:solidFill>
        </p:grpSpPr>
        <p:sp>
          <p:nvSpPr>
            <p:cNvPr id="82" name="Google Shape;5985;p67">
              <a:extLst>
                <a:ext uri="{FF2B5EF4-FFF2-40B4-BE49-F238E27FC236}">
                  <a16:creationId xmlns:a16="http://schemas.microsoft.com/office/drawing/2014/main" id="{169595D4-6E89-41EF-07F0-0DC0E8FF334B}"/>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3" name="Google Shape;5986;p67">
              <a:extLst>
                <a:ext uri="{FF2B5EF4-FFF2-40B4-BE49-F238E27FC236}">
                  <a16:creationId xmlns:a16="http://schemas.microsoft.com/office/drawing/2014/main" id="{63B127D4-E0B6-0549-12F0-0F589FAC5008}"/>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4" name="Google Shape;5987;p67">
              <a:extLst>
                <a:ext uri="{FF2B5EF4-FFF2-40B4-BE49-F238E27FC236}">
                  <a16:creationId xmlns:a16="http://schemas.microsoft.com/office/drawing/2014/main" id="{6BE321DA-ACED-F9AA-6C28-9E4CD41E3395}"/>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5" name="Google Shape;5988;p67">
              <a:extLst>
                <a:ext uri="{FF2B5EF4-FFF2-40B4-BE49-F238E27FC236}">
                  <a16:creationId xmlns:a16="http://schemas.microsoft.com/office/drawing/2014/main" id="{22B846FA-5433-1168-BF7D-F1B311CDF452}"/>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6" name="Google Shape;6002;p67">
            <a:extLst>
              <a:ext uri="{FF2B5EF4-FFF2-40B4-BE49-F238E27FC236}">
                <a16:creationId xmlns:a16="http://schemas.microsoft.com/office/drawing/2014/main" id="{D74A121A-969B-A5E8-707C-3B7C50AF2390}"/>
              </a:ext>
            </a:extLst>
          </p:cNvPr>
          <p:cNvGrpSpPr/>
          <p:nvPr/>
        </p:nvGrpSpPr>
        <p:grpSpPr>
          <a:xfrm>
            <a:off x="6562674" y="4616794"/>
            <a:ext cx="961436" cy="830200"/>
            <a:chOff x="4569814" y="1891747"/>
            <a:chExt cx="480718" cy="415100"/>
          </a:xfrm>
          <a:solidFill>
            <a:srgbClr val="C00000"/>
          </a:solidFill>
        </p:grpSpPr>
        <p:sp>
          <p:nvSpPr>
            <p:cNvPr id="87" name="Google Shape;6003;p67">
              <a:extLst>
                <a:ext uri="{FF2B5EF4-FFF2-40B4-BE49-F238E27FC236}">
                  <a16:creationId xmlns:a16="http://schemas.microsoft.com/office/drawing/2014/main" id="{64885A4A-7619-357B-F79C-14ED187C146F}"/>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8" name="Google Shape;6004;p67">
              <a:extLst>
                <a:ext uri="{FF2B5EF4-FFF2-40B4-BE49-F238E27FC236}">
                  <a16:creationId xmlns:a16="http://schemas.microsoft.com/office/drawing/2014/main" id="{F65FA0A4-1D48-A576-B8BD-3CC4FFC396A3}"/>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9" name="Google Shape;6005;p67">
              <a:extLst>
                <a:ext uri="{FF2B5EF4-FFF2-40B4-BE49-F238E27FC236}">
                  <a16:creationId xmlns:a16="http://schemas.microsoft.com/office/drawing/2014/main" id="{9BE9F162-FFFB-2D71-9D2E-B12EA9D5818D}"/>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0" name="Google Shape;6006;p67">
              <a:extLst>
                <a:ext uri="{FF2B5EF4-FFF2-40B4-BE49-F238E27FC236}">
                  <a16:creationId xmlns:a16="http://schemas.microsoft.com/office/drawing/2014/main" id="{65DC616D-4049-1774-37A3-E786991444E9}"/>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1" name="Google Shape;6011;p67">
            <a:extLst>
              <a:ext uri="{FF2B5EF4-FFF2-40B4-BE49-F238E27FC236}">
                <a16:creationId xmlns:a16="http://schemas.microsoft.com/office/drawing/2014/main" id="{958A047F-FAE9-19CA-4926-0A674384F973}"/>
              </a:ext>
            </a:extLst>
          </p:cNvPr>
          <p:cNvGrpSpPr/>
          <p:nvPr/>
        </p:nvGrpSpPr>
        <p:grpSpPr>
          <a:xfrm>
            <a:off x="12593345" y="4568333"/>
            <a:ext cx="843734" cy="828978"/>
            <a:chOff x="7585149" y="1867515"/>
            <a:chExt cx="421867" cy="414489"/>
          </a:xfrm>
          <a:solidFill>
            <a:srgbClr val="C00000"/>
          </a:solidFill>
        </p:grpSpPr>
        <p:sp>
          <p:nvSpPr>
            <p:cNvPr id="92" name="Google Shape;6012;p67">
              <a:extLst>
                <a:ext uri="{FF2B5EF4-FFF2-40B4-BE49-F238E27FC236}">
                  <a16:creationId xmlns:a16="http://schemas.microsoft.com/office/drawing/2014/main" id="{338C8E3F-2866-86DC-7BCF-9AC66D2B052A}"/>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3" name="Google Shape;6013;p67">
              <a:extLst>
                <a:ext uri="{FF2B5EF4-FFF2-40B4-BE49-F238E27FC236}">
                  <a16:creationId xmlns:a16="http://schemas.microsoft.com/office/drawing/2014/main" id="{FC07EA3F-785E-C934-664F-1550517779A2}"/>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4" name="Google Shape;6014;p67">
              <a:extLst>
                <a:ext uri="{FF2B5EF4-FFF2-40B4-BE49-F238E27FC236}">
                  <a16:creationId xmlns:a16="http://schemas.microsoft.com/office/drawing/2014/main" id="{2A609415-5745-ED69-D19A-62779AFC40E9}"/>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5" name="Google Shape;6015;p67">
              <a:extLst>
                <a:ext uri="{FF2B5EF4-FFF2-40B4-BE49-F238E27FC236}">
                  <a16:creationId xmlns:a16="http://schemas.microsoft.com/office/drawing/2014/main" id="{D645A518-E065-FB89-1006-4620DC08DD7D}"/>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6" name="Google Shape;6016;p67">
              <a:extLst>
                <a:ext uri="{FF2B5EF4-FFF2-40B4-BE49-F238E27FC236}">
                  <a16:creationId xmlns:a16="http://schemas.microsoft.com/office/drawing/2014/main" id="{A1867CE8-1810-2272-8EE8-95B1519DBC19}"/>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7" name="Google Shape;6017;p67">
              <a:extLst>
                <a:ext uri="{FF2B5EF4-FFF2-40B4-BE49-F238E27FC236}">
                  <a16:creationId xmlns:a16="http://schemas.microsoft.com/office/drawing/2014/main" id="{E261CAA7-95F6-1234-DF62-F25CCDFB8524}"/>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98" name="Google Shape;6042;p67">
            <a:extLst>
              <a:ext uri="{FF2B5EF4-FFF2-40B4-BE49-F238E27FC236}">
                <a16:creationId xmlns:a16="http://schemas.microsoft.com/office/drawing/2014/main" id="{CE11E9C6-24EB-6A10-E0D2-0F2BD9F38B7E}"/>
              </a:ext>
            </a:extLst>
          </p:cNvPr>
          <p:cNvSpPr/>
          <p:nvPr/>
        </p:nvSpPr>
        <p:spPr>
          <a:xfrm>
            <a:off x="7826720" y="4618424"/>
            <a:ext cx="815808" cy="826928"/>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C00000"/>
          </a:solid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99" name="Google Shape;6047;p67">
            <a:extLst>
              <a:ext uri="{FF2B5EF4-FFF2-40B4-BE49-F238E27FC236}">
                <a16:creationId xmlns:a16="http://schemas.microsoft.com/office/drawing/2014/main" id="{6A261381-51A5-7F5B-4929-4DC740B4B86C}"/>
              </a:ext>
            </a:extLst>
          </p:cNvPr>
          <p:cNvGrpSpPr/>
          <p:nvPr/>
        </p:nvGrpSpPr>
        <p:grpSpPr>
          <a:xfrm>
            <a:off x="13883873" y="4568770"/>
            <a:ext cx="830202" cy="756060"/>
            <a:chOff x="8230413" y="1867735"/>
            <a:chExt cx="415101" cy="378030"/>
          </a:xfrm>
          <a:solidFill>
            <a:srgbClr val="C00000"/>
          </a:solidFill>
        </p:grpSpPr>
        <p:sp>
          <p:nvSpPr>
            <p:cNvPr id="100" name="Google Shape;6048;p67">
              <a:extLst>
                <a:ext uri="{FF2B5EF4-FFF2-40B4-BE49-F238E27FC236}">
                  <a16:creationId xmlns:a16="http://schemas.microsoft.com/office/drawing/2014/main" id="{3D97D81A-EAB8-86B1-C8F2-DC3ADEDAAE42}"/>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1" name="Google Shape;6049;p67">
              <a:extLst>
                <a:ext uri="{FF2B5EF4-FFF2-40B4-BE49-F238E27FC236}">
                  <a16:creationId xmlns:a16="http://schemas.microsoft.com/office/drawing/2014/main" id="{4AB535AD-18B4-3DC7-2D25-B4A444A81750}"/>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2" name="Google Shape;6050;p67">
              <a:extLst>
                <a:ext uri="{FF2B5EF4-FFF2-40B4-BE49-F238E27FC236}">
                  <a16:creationId xmlns:a16="http://schemas.microsoft.com/office/drawing/2014/main" id="{4B3DA031-D93C-D9B5-503F-2944A78F816F}"/>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3" name="Google Shape;6051;p67">
              <a:extLst>
                <a:ext uri="{FF2B5EF4-FFF2-40B4-BE49-F238E27FC236}">
                  <a16:creationId xmlns:a16="http://schemas.microsoft.com/office/drawing/2014/main" id="{C785A28E-810C-481D-7139-FC4321029E90}"/>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4" name="Google Shape;6072;p67">
            <a:extLst>
              <a:ext uri="{FF2B5EF4-FFF2-40B4-BE49-F238E27FC236}">
                <a16:creationId xmlns:a16="http://schemas.microsoft.com/office/drawing/2014/main" id="{350C6804-7DC5-32C1-FEDB-F667E0BF7E46}"/>
              </a:ext>
            </a:extLst>
          </p:cNvPr>
          <p:cNvGrpSpPr/>
          <p:nvPr/>
        </p:nvGrpSpPr>
        <p:grpSpPr>
          <a:xfrm>
            <a:off x="8976030" y="4578004"/>
            <a:ext cx="830256" cy="829744"/>
            <a:chOff x="5776493" y="1872352"/>
            <a:chExt cx="415128" cy="414872"/>
          </a:xfrm>
          <a:solidFill>
            <a:srgbClr val="C00000"/>
          </a:solidFill>
        </p:grpSpPr>
        <p:sp>
          <p:nvSpPr>
            <p:cNvPr id="105" name="Google Shape;6073;p67">
              <a:extLst>
                <a:ext uri="{FF2B5EF4-FFF2-40B4-BE49-F238E27FC236}">
                  <a16:creationId xmlns:a16="http://schemas.microsoft.com/office/drawing/2014/main" id="{105C1235-853F-859D-A6FE-1EAE3EB4573F}"/>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6" name="Google Shape;6074;p67">
              <a:extLst>
                <a:ext uri="{FF2B5EF4-FFF2-40B4-BE49-F238E27FC236}">
                  <a16:creationId xmlns:a16="http://schemas.microsoft.com/office/drawing/2014/main" id="{BAB63233-DF64-9666-D481-EE2AB7112420}"/>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7" name="Google Shape;6075;p67">
              <a:extLst>
                <a:ext uri="{FF2B5EF4-FFF2-40B4-BE49-F238E27FC236}">
                  <a16:creationId xmlns:a16="http://schemas.microsoft.com/office/drawing/2014/main" id="{4EC10903-2D9D-593E-1E0B-B62829005B42}"/>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8" name="Google Shape;6076;p67">
              <a:extLst>
                <a:ext uri="{FF2B5EF4-FFF2-40B4-BE49-F238E27FC236}">
                  <a16:creationId xmlns:a16="http://schemas.microsoft.com/office/drawing/2014/main" id="{00126BDB-C938-2D9F-5373-5B215E7219F1}"/>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9" name="Google Shape;6077;p67">
              <a:extLst>
                <a:ext uri="{FF2B5EF4-FFF2-40B4-BE49-F238E27FC236}">
                  <a16:creationId xmlns:a16="http://schemas.microsoft.com/office/drawing/2014/main" id="{257E1CFF-17DB-988A-F4AF-BCCDA0C689D6}"/>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0" name="Google Shape;6107;p67">
            <a:extLst>
              <a:ext uri="{FF2B5EF4-FFF2-40B4-BE49-F238E27FC236}">
                <a16:creationId xmlns:a16="http://schemas.microsoft.com/office/drawing/2014/main" id="{CA6E87BE-6D91-6428-A58A-F886E0672641}"/>
              </a:ext>
            </a:extLst>
          </p:cNvPr>
          <p:cNvGrpSpPr/>
          <p:nvPr/>
        </p:nvGrpSpPr>
        <p:grpSpPr>
          <a:xfrm>
            <a:off x="10217072" y="4546020"/>
            <a:ext cx="836400" cy="826140"/>
            <a:chOff x="6397014" y="1856360"/>
            <a:chExt cx="418200" cy="413070"/>
          </a:xfrm>
          <a:solidFill>
            <a:srgbClr val="C00000"/>
          </a:solidFill>
        </p:grpSpPr>
        <p:sp>
          <p:nvSpPr>
            <p:cNvPr id="111" name="Google Shape;6108;p67">
              <a:extLst>
                <a:ext uri="{FF2B5EF4-FFF2-40B4-BE49-F238E27FC236}">
                  <a16:creationId xmlns:a16="http://schemas.microsoft.com/office/drawing/2014/main" id="{8D16B3E9-0728-88B7-08C7-262BE606EC0F}"/>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2" name="Google Shape;6109;p67">
              <a:extLst>
                <a:ext uri="{FF2B5EF4-FFF2-40B4-BE49-F238E27FC236}">
                  <a16:creationId xmlns:a16="http://schemas.microsoft.com/office/drawing/2014/main" id="{75699085-0E86-5D03-F261-160DF517679A}"/>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3" name="Google Shape;5593;p66">
            <a:extLst>
              <a:ext uri="{FF2B5EF4-FFF2-40B4-BE49-F238E27FC236}">
                <a16:creationId xmlns:a16="http://schemas.microsoft.com/office/drawing/2014/main" id="{0B903D4D-F606-AC7E-BD6D-2296598A34CB}"/>
              </a:ext>
            </a:extLst>
          </p:cNvPr>
          <p:cNvGrpSpPr/>
          <p:nvPr/>
        </p:nvGrpSpPr>
        <p:grpSpPr>
          <a:xfrm>
            <a:off x="5194126" y="6032799"/>
            <a:ext cx="1003644" cy="1003646"/>
            <a:chOff x="3885541" y="2599748"/>
            <a:chExt cx="501822" cy="501823"/>
          </a:xfrm>
          <a:solidFill>
            <a:srgbClr val="C00000"/>
          </a:solidFill>
        </p:grpSpPr>
        <p:sp>
          <p:nvSpPr>
            <p:cNvPr id="114" name="Google Shape;5594;p66">
              <a:extLst>
                <a:ext uri="{FF2B5EF4-FFF2-40B4-BE49-F238E27FC236}">
                  <a16:creationId xmlns:a16="http://schemas.microsoft.com/office/drawing/2014/main" id="{DD57B172-ADC5-DF36-6A0F-A8B50654E50D}"/>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5" name="Google Shape;5595;p66">
              <a:extLst>
                <a:ext uri="{FF2B5EF4-FFF2-40B4-BE49-F238E27FC236}">
                  <a16:creationId xmlns:a16="http://schemas.microsoft.com/office/drawing/2014/main" id="{70D4FE3E-D9D2-2008-430F-347C7566BA73}"/>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6" name="Google Shape;5596;p66">
            <a:extLst>
              <a:ext uri="{FF2B5EF4-FFF2-40B4-BE49-F238E27FC236}">
                <a16:creationId xmlns:a16="http://schemas.microsoft.com/office/drawing/2014/main" id="{B4261487-034A-3521-B6D0-D259C58C9F42}"/>
              </a:ext>
            </a:extLst>
          </p:cNvPr>
          <p:cNvGrpSpPr/>
          <p:nvPr/>
        </p:nvGrpSpPr>
        <p:grpSpPr>
          <a:xfrm>
            <a:off x="7784568" y="6174605"/>
            <a:ext cx="790040" cy="790042"/>
            <a:chOff x="5180761" y="2670651"/>
            <a:chExt cx="395020" cy="395021"/>
          </a:xfrm>
          <a:solidFill>
            <a:srgbClr val="C00000"/>
          </a:solidFill>
        </p:grpSpPr>
        <p:sp>
          <p:nvSpPr>
            <p:cNvPr id="117" name="Google Shape;5597;p66">
              <a:extLst>
                <a:ext uri="{FF2B5EF4-FFF2-40B4-BE49-F238E27FC236}">
                  <a16:creationId xmlns:a16="http://schemas.microsoft.com/office/drawing/2014/main" id="{4474BFE6-B31A-8133-2C56-F68961E5873F}"/>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8" name="Google Shape;5598;p66">
              <a:extLst>
                <a:ext uri="{FF2B5EF4-FFF2-40B4-BE49-F238E27FC236}">
                  <a16:creationId xmlns:a16="http://schemas.microsoft.com/office/drawing/2014/main" id="{0D332E5B-BF47-A553-D63E-9244A804D48D}"/>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9" name="Google Shape;5651;p66">
            <a:extLst>
              <a:ext uri="{FF2B5EF4-FFF2-40B4-BE49-F238E27FC236}">
                <a16:creationId xmlns:a16="http://schemas.microsoft.com/office/drawing/2014/main" id="{A26BBC49-848F-81BA-F6BC-65B43413BC74}"/>
              </a:ext>
            </a:extLst>
          </p:cNvPr>
          <p:cNvGrpSpPr/>
          <p:nvPr/>
        </p:nvGrpSpPr>
        <p:grpSpPr>
          <a:xfrm>
            <a:off x="12609600" y="6287148"/>
            <a:ext cx="882596" cy="568904"/>
            <a:chOff x="7593278" y="2726923"/>
            <a:chExt cx="441298" cy="284452"/>
          </a:xfrm>
          <a:solidFill>
            <a:srgbClr val="C00000"/>
          </a:solidFill>
        </p:grpSpPr>
        <p:sp>
          <p:nvSpPr>
            <p:cNvPr id="120" name="Google Shape;5652;p66">
              <a:extLst>
                <a:ext uri="{FF2B5EF4-FFF2-40B4-BE49-F238E27FC236}">
                  <a16:creationId xmlns:a16="http://schemas.microsoft.com/office/drawing/2014/main" id="{4F856851-8121-5CAA-6709-40A708C4DD89}"/>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1" name="Google Shape;5653;p66">
              <a:extLst>
                <a:ext uri="{FF2B5EF4-FFF2-40B4-BE49-F238E27FC236}">
                  <a16:creationId xmlns:a16="http://schemas.microsoft.com/office/drawing/2014/main" id="{63F090BE-0661-A862-8956-762794CC5A7F}"/>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2" name="Google Shape;5775;p66">
            <a:extLst>
              <a:ext uri="{FF2B5EF4-FFF2-40B4-BE49-F238E27FC236}">
                <a16:creationId xmlns:a16="http://schemas.microsoft.com/office/drawing/2014/main" id="{2435C4DA-4126-5978-F16A-C7B22EF7C31B}"/>
              </a:ext>
            </a:extLst>
          </p:cNvPr>
          <p:cNvGrpSpPr/>
          <p:nvPr/>
        </p:nvGrpSpPr>
        <p:grpSpPr>
          <a:xfrm>
            <a:off x="10287865" y="6329924"/>
            <a:ext cx="677862" cy="635488"/>
            <a:chOff x="6432410" y="2748311"/>
            <a:chExt cx="338931" cy="317744"/>
          </a:xfrm>
          <a:solidFill>
            <a:srgbClr val="C00000"/>
          </a:solidFill>
        </p:grpSpPr>
        <p:sp>
          <p:nvSpPr>
            <p:cNvPr id="123" name="Google Shape;5776;p66">
              <a:extLst>
                <a:ext uri="{FF2B5EF4-FFF2-40B4-BE49-F238E27FC236}">
                  <a16:creationId xmlns:a16="http://schemas.microsoft.com/office/drawing/2014/main" id="{E791FCF8-BB5B-0A91-F189-9171DA1D3F39}"/>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4" name="Google Shape;5777;p66">
              <a:extLst>
                <a:ext uri="{FF2B5EF4-FFF2-40B4-BE49-F238E27FC236}">
                  <a16:creationId xmlns:a16="http://schemas.microsoft.com/office/drawing/2014/main" id="{8885970D-40CF-4989-C8AE-0FDF85CF37A7}"/>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5" name="Google Shape;5778;p66">
              <a:extLst>
                <a:ext uri="{FF2B5EF4-FFF2-40B4-BE49-F238E27FC236}">
                  <a16:creationId xmlns:a16="http://schemas.microsoft.com/office/drawing/2014/main" id="{52FDD676-0F09-AF19-EE7E-8D498C25E981}"/>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6" name="Google Shape;5779;p66">
              <a:extLst>
                <a:ext uri="{FF2B5EF4-FFF2-40B4-BE49-F238E27FC236}">
                  <a16:creationId xmlns:a16="http://schemas.microsoft.com/office/drawing/2014/main" id="{C9E6BEAF-80EC-FC78-441A-81A5420212B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7" name="Google Shape;5780;p66">
              <a:extLst>
                <a:ext uri="{FF2B5EF4-FFF2-40B4-BE49-F238E27FC236}">
                  <a16:creationId xmlns:a16="http://schemas.microsoft.com/office/drawing/2014/main" id="{663ADB45-B878-FB98-3C79-C43513A23B66}"/>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8" name="Google Shape;5781;p66">
              <a:extLst>
                <a:ext uri="{FF2B5EF4-FFF2-40B4-BE49-F238E27FC236}">
                  <a16:creationId xmlns:a16="http://schemas.microsoft.com/office/drawing/2014/main" id="{2F8CC7EB-88EF-2B67-B39D-FFB121F7DC9C}"/>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29" name="Text Placeholder 1">
            <a:extLst>
              <a:ext uri="{FF2B5EF4-FFF2-40B4-BE49-F238E27FC236}">
                <a16:creationId xmlns:a16="http://schemas.microsoft.com/office/drawing/2014/main" id="{14371A2A-13C4-B1D4-644A-2A72C00D6741}"/>
              </a:ext>
            </a:extLst>
          </p:cNvPr>
          <p:cNvSpPr txBox="1">
            <a:spLocks/>
          </p:cNvSpPr>
          <p:nvPr/>
        </p:nvSpPr>
        <p:spPr>
          <a:xfrm>
            <a:off x="1567544" y="386790"/>
            <a:ext cx="14006572"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bg1">
                    <a:lumMod val="50000"/>
                  </a:schemeClr>
                </a:solidFill>
                <a:latin typeface="Arial"/>
                <a:cs typeface="B Nazanin" panose="00000700000000000000" pitchFamily="2" charset="-78"/>
              </a:rPr>
              <a:t>مجموعه آیکون های کاملاً قابل ویرایش: </a:t>
            </a:r>
            <a:r>
              <a:rPr lang="en-US" sz="7200" dirty="0">
                <a:solidFill>
                  <a:schemeClr val="bg1">
                    <a:lumMod val="50000"/>
                  </a:schemeClr>
                </a:solidFill>
                <a:latin typeface="Arial"/>
                <a:cs typeface="B Nazanin" panose="00000700000000000000" pitchFamily="2" charset="-78"/>
              </a:rPr>
              <a:t>A</a:t>
            </a:r>
          </a:p>
        </p:txBody>
      </p:sp>
    </p:spTree>
    <p:extLst>
      <p:ext uri="{BB962C8B-B14F-4D97-AF65-F5344CB8AC3E}">
        <p14:creationId xmlns:p14="http://schemas.microsoft.com/office/powerpoint/2010/main" val="36449707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879205" y="9003386"/>
            <a:ext cx="529590" cy="922655"/>
          </a:xfrm>
          <a:custGeom>
            <a:avLst/>
            <a:gdLst/>
            <a:ahLst/>
            <a:cxnLst/>
            <a:rect l="l" t="t" r="r" b="b"/>
            <a:pathLst>
              <a:path w="529590" h="922654">
                <a:moveTo>
                  <a:pt x="224609" y="922367"/>
                </a:moveTo>
                <a:lnTo>
                  <a:pt x="219684" y="922367"/>
                </a:lnTo>
                <a:lnTo>
                  <a:pt x="218436" y="922367"/>
                </a:lnTo>
                <a:lnTo>
                  <a:pt x="217173" y="922202"/>
                </a:lnTo>
                <a:lnTo>
                  <a:pt x="209753" y="920167"/>
                </a:lnTo>
                <a:lnTo>
                  <a:pt x="205473" y="914555"/>
                </a:lnTo>
                <a:lnTo>
                  <a:pt x="205473" y="596138"/>
                </a:lnTo>
                <a:lnTo>
                  <a:pt x="6030" y="524909"/>
                </a:lnTo>
                <a:lnTo>
                  <a:pt x="2880" y="521769"/>
                </a:lnTo>
                <a:lnTo>
                  <a:pt x="0" y="513784"/>
                </a:lnTo>
                <a:lnTo>
                  <a:pt x="419" y="509356"/>
                </a:lnTo>
                <a:lnTo>
                  <a:pt x="300967" y="2644"/>
                </a:lnTo>
                <a:lnTo>
                  <a:pt x="307513" y="0"/>
                </a:lnTo>
                <a:lnTo>
                  <a:pt x="319859" y="3390"/>
                </a:lnTo>
                <a:lnTo>
                  <a:pt x="324137" y="9003"/>
                </a:lnTo>
                <a:lnTo>
                  <a:pt x="324007" y="327604"/>
                </a:lnTo>
                <a:lnTo>
                  <a:pt x="523474" y="398712"/>
                </a:lnTo>
                <a:lnTo>
                  <a:pt x="526627" y="401851"/>
                </a:lnTo>
                <a:lnTo>
                  <a:pt x="529511" y="409838"/>
                </a:lnTo>
                <a:lnTo>
                  <a:pt x="529091" y="414267"/>
                </a:lnTo>
                <a:lnTo>
                  <a:pt x="229300" y="919795"/>
                </a:lnTo>
                <a:lnTo>
                  <a:pt x="224609" y="922367"/>
                </a:lnTo>
                <a:close/>
              </a:path>
            </a:pathLst>
          </a:custGeom>
          <a:solidFill>
            <a:schemeClr val="tx1"/>
          </a:solidFill>
        </p:spPr>
        <p:txBody>
          <a:bodyPr wrap="square" lIns="0" tIns="0" rIns="0" bIns="0" rtlCol="0"/>
          <a:lstStyle/>
          <a:p>
            <a:endParaRPr/>
          </a:p>
        </p:txBody>
      </p:sp>
      <p:sp>
        <p:nvSpPr>
          <p:cNvPr id="6" name="object 6"/>
          <p:cNvSpPr/>
          <p:nvPr/>
        </p:nvSpPr>
        <p:spPr>
          <a:xfrm>
            <a:off x="674034" y="9003385"/>
            <a:ext cx="781050" cy="922655"/>
          </a:xfrm>
          <a:custGeom>
            <a:avLst/>
            <a:gdLst/>
            <a:ahLst/>
            <a:cxnLst/>
            <a:rect l="l" t="t" r="r" b="b"/>
            <a:pathLst>
              <a:path w="781050" h="922654">
                <a:moveTo>
                  <a:pt x="430691" y="283553"/>
                </a:moveTo>
                <a:lnTo>
                  <a:pt x="241019" y="283553"/>
                </a:lnTo>
                <a:lnTo>
                  <a:pt x="407635" y="2645"/>
                </a:lnTo>
                <a:lnTo>
                  <a:pt x="414177" y="0"/>
                </a:lnTo>
                <a:lnTo>
                  <a:pt x="426525" y="3391"/>
                </a:lnTo>
                <a:lnTo>
                  <a:pt x="430803" y="9004"/>
                </a:lnTo>
                <a:lnTo>
                  <a:pt x="430691" y="283553"/>
                </a:lnTo>
                <a:close/>
              </a:path>
              <a:path w="781050" h="922654">
                <a:moveTo>
                  <a:pt x="766553" y="849977"/>
                </a:moveTo>
                <a:lnTo>
                  <a:pt x="756854" y="849977"/>
                </a:lnTo>
                <a:lnTo>
                  <a:pt x="752007" y="848127"/>
                </a:lnTo>
                <a:lnTo>
                  <a:pt x="5548" y="101670"/>
                </a:lnTo>
                <a:lnTo>
                  <a:pt x="1387" y="95403"/>
                </a:lnTo>
                <a:lnTo>
                  <a:pt x="0" y="88273"/>
                </a:lnTo>
                <a:lnTo>
                  <a:pt x="1387" y="81143"/>
                </a:lnTo>
                <a:lnTo>
                  <a:pt x="5548" y="74876"/>
                </a:lnTo>
                <a:lnTo>
                  <a:pt x="11816" y="70715"/>
                </a:lnTo>
                <a:lnTo>
                  <a:pt x="18945" y="69328"/>
                </a:lnTo>
                <a:lnTo>
                  <a:pt x="26075" y="70715"/>
                </a:lnTo>
                <a:lnTo>
                  <a:pt x="32342" y="74876"/>
                </a:lnTo>
                <a:lnTo>
                  <a:pt x="241019" y="283553"/>
                </a:lnTo>
                <a:lnTo>
                  <a:pt x="430691" y="283553"/>
                </a:lnTo>
                <a:lnTo>
                  <a:pt x="430673" y="327605"/>
                </a:lnTo>
                <a:lnTo>
                  <a:pt x="630140" y="398712"/>
                </a:lnTo>
                <a:lnTo>
                  <a:pt x="633293" y="401851"/>
                </a:lnTo>
                <a:lnTo>
                  <a:pt x="636177" y="409838"/>
                </a:lnTo>
                <a:lnTo>
                  <a:pt x="635757" y="414267"/>
                </a:lnTo>
                <a:lnTo>
                  <a:pt x="537471" y="580005"/>
                </a:lnTo>
                <a:lnTo>
                  <a:pt x="775101" y="817634"/>
                </a:lnTo>
                <a:lnTo>
                  <a:pt x="779263" y="823901"/>
                </a:lnTo>
                <a:lnTo>
                  <a:pt x="780650" y="831031"/>
                </a:lnTo>
                <a:lnTo>
                  <a:pt x="779263" y="838161"/>
                </a:lnTo>
                <a:lnTo>
                  <a:pt x="775101" y="844428"/>
                </a:lnTo>
                <a:lnTo>
                  <a:pt x="771400" y="848127"/>
                </a:lnTo>
                <a:lnTo>
                  <a:pt x="766553" y="849977"/>
                </a:lnTo>
                <a:close/>
              </a:path>
              <a:path w="781050" h="922654">
                <a:moveTo>
                  <a:pt x="331275" y="922368"/>
                </a:moveTo>
                <a:lnTo>
                  <a:pt x="322525" y="922368"/>
                </a:lnTo>
                <a:lnTo>
                  <a:pt x="318561" y="920821"/>
                </a:lnTo>
                <a:lnTo>
                  <a:pt x="313236" y="915142"/>
                </a:lnTo>
                <a:lnTo>
                  <a:pt x="312139" y="912179"/>
                </a:lnTo>
                <a:lnTo>
                  <a:pt x="312139" y="596139"/>
                </a:lnTo>
                <a:lnTo>
                  <a:pt x="112696" y="524910"/>
                </a:lnTo>
                <a:lnTo>
                  <a:pt x="109546" y="521770"/>
                </a:lnTo>
                <a:lnTo>
                  <a:pt x="106665" y="513785"/>
                </a:lnTo>
                <a:lnTo>
                  <a:pt x="107085" y="509357"/>
                </a:lnTo>
                <a:lnTo>
                  <a:pt x="204214" y="345604"/>
                </a:lnTo>
                <a:lnTo>
                  <a:pt x="210259" y="344844"/>
                </a:lnTo>
                <a:lnTo>
                  <a:pt x="500875" y="635461"/>
                </a:lnTo>
                <a:lnTo>
                  <a:pt x="501524" y="640622"/>
                </a:lnTo>
                <a:lnTo>
                  <a:pt x="335966" y="919796"/>
                </a:lnTo>
                <a:lnTo>
                  <a:pt x="331275" y="922368"/>
                </a:lnTo>
                <a:close/>
              </a:path>
            </a:pathLst>
          </a:custGeom>
          <a:solidFill>
            <a:schemeClr val="tx1"/>
          </a:solidFill>
        </p:spPr>
        <p:txBody>
          <a:bodyPr wrap="square" lIns="0" tIns="0" rIns="0" bIns="0" rtlCol="0"/>
          <a:lstStyle/>
          <a:p>
            <a:endParaRPr/>
          </a:p>
        </p:txBody>
      </p:sp>
      <p:sp>
        <p:nvSpPr>
          <p:cNvPr id="7" name="object 7"/>
          <p:cNvSpPr/>
          <p:nvPr/>
        </p:nvSpPr>
        <p:spPr>
          <a:xfrm>
            <a:off x="16884071" y="8797747"/>
            <a:ext cx="676275" cy="921385"/>
          </a:xfrm>
          <a:custGeom>
            <a:avLst/>
            <a:gdLst/>
            <a:ahLst/>
            <a:cxnLst/>
            <a:rect l="l" t="t" r="r" b="b"/>
            <a:pathLst>
              <a:path w="676275" h="921384">
                <a:moveTo>
                  <a:pt x="486188" y="252945"/>
                </a:moveTo>
                <a:lnTo>
                  <a:pt x="435287" y="252945"/>
                </a:lnTo>
                <a:lnTo>
                  <a:pt x="534880" y="0"/>
                </a:lnTo>
                <a:lnTo>
                  <a:pt x="580795" y="76"/>
                </a:lnTo>
                <a:lnTo>
                  <a:pt x="608505" y="71399"/>
                </a:lnTo>
                <a:lnTo>
                  <a:pt x="557669" y="71399"/>
                </a:lnTo>
                <a:lnTo>
                  <a:pt x="528097" y="146505"/>
                </a:lnTo>
                <a:lnTo>
                  <a:pt x="637686" y="146505"/>
                </a:lnTo>
                <a:lnTo>
                  <a:pt x="653453" y="187088"/>
                </a:lnTo>
                <a:lnTo>
                  <a:pt x="512118" y="187088"/>
                </a:lnTo>
                <a:lnTo>
                  <a:pt x="486188" y="252945"/>
                </a:lnTo>
                <a:close/>
              </a:path>
              <a:path w="676275" h="921384">
                <a:moveTo>
                  <a:pt x="216200" y="920988"/>
                </a:moveTo>
                <a:lnTo>
                  <a:pt x="210258" y="920988"/>
                </a:lnTo>
                <a:lnTo>
                  <a:pt x="209042" y="920830"/>
                </a:lnTo>
                <a:lnTo>
                  <a:pt x="201900" y="918871"/>
                </a:lnTo>
                <a:lnTo>
                  <a:pt x="197780" y="913469"/>
                </a:lnTo>
                <a:lnTo>
                  <a:pt x="197780" y="606958"/>
                </a:lnTo>
                <a:lnTo>
                  <a:pt x="5795" y="538393"/>
                </a:lnTo>
                <a:lnTo>
                  <a:pt x="2763" y="535371"/>
                </a:lnTo>
                <a:lnTo>
                  <a:pt x="0" y="527710"/>
                </a:lnTo>
                <a:lnTo>
                  <a:pt x="394" y="523422"/>
                </a:lnTo>
                <a:lnTo>
                  <a:pt x="289705" y="35657"/>
                </a:lnTo>
                <a:lnTo>
                  <a:pt x="296003" y="33111"/>
                </a:lnTo>
                <a:lnTo>
                  <a:pt x="307889" y="36375"/>
                </a:lnTo>
                <a:lnTo>
                  <a:pt x="312007" y="41779"/>
                </a:lnTo>
                <a:lnTo>
                  <a:pt x="311882" y="348466"/>
                </a:lnTo>
                <a:lnTo>
                  <a:pt x="503890" y="416914"/>
                </a:lnTo>
                <a:lnTo>
                  <a:pt x="506925" y="419936"/>
                </a:lnTo>
                <a:lnTo>
                  <a:pt x="509702" y="427624"/>
                </a:lnTo>
                <a:lnTo>
                  <a:pt x="509298" y="431887"/>
                </a:lnTo>
                <a:lnTo>
                  <a:pt x="220716" y="918513"/>
                </a:lnTo>
                <a:lnTo>
                  <a:pt x="216200" y="920988"/>
                </a:lnTo>
                <a:close/>
              </a:path>
              <a:path w="676275" h="921384">
                <a:moveTo>
                  <a:pt x="637686" y="146505"/>
                </a:moveTo>
                <a:lnTo>
                  <a:pt x="586849" y="146505"/>
                </a:lnTo>
                <a:lnTo>
                  <a:pt x="557669" y="71399"/>
                </a:lnTo>
                <a:lnTo>
                  <a:pt x="608505" y="71399"/>
                </a:lnTo>
                <a:lnTo>
                  <a:pt x="637686" y="146505"/>
                </a:lnTo>
                <a:close/>
              </a:path>
              <a:path w="676275" h="921384">
                <a:moveTo>
                  <a:pt x="676275" y="252945"/>
                </a:moveTo>
                <a:lnTo>
                  <a:pt x="628204" y="252945"/>
                </a:lnTo>
                <a:lnTo>
                  <a:pt x="602617" y="187088"/>
                </a:lnTo>
                <a:lnTo>
                  <a:pt x="653453" y="187088"/>
                </a:lnTo>
                <a:lnTo>
                  <a:pt x="676275" y="245828"/>
                </a:lnTo>
                <a:lnTo>
                  <a:pt x="676275" y="252945"/>
                </a:lnTo>
                <a:close/>
              </a:path>
            </a:pathLst>
          </a:custGeom>
          <a:solidFill>
            <a:srgbClr val="414141"/>
          </a:solidFill>
        </p:spPr>
        <p:txBody>
          <a:bodyPr wrap="square" lIns="0" tIns="0" rIns="0" bIns="0" rtlCol="0"/>
          <a:lstStyle/>
          <a:p>
            <a:endParaRPr/>
          </a:p>
        </p:txBody>
      </p:sp>
      <p:sp>
        <p:nvSpPr>
          <p:cNvPr id="8" name="object 8"/>
          <p:cNvSpPr/>
          <p:nvPr/>
        </p:nvSpPr>
        <p:spPr>
          <a:xfrm>
            <a:off x="2818091" y="989240"/>
            <a:ext cx="1447800" cy="1447800"/>
          </a:xfrm>
          <a:custGeom>
            <a:avLst/>
            <a:gdLst/>
            <a:ahLst/>
            <a:cxnLst/>
            <a:rect l="l" t="t" r="r" b="b"/>
            <a:pathLst>
              <a:path w="1447800" h="1447800">
                <a:moveTo>
                  <a:pt x="632650" y="727062"/>
                </a:moveTo>
                <a:lnTo>
                  <a:pt x="628853" y="708406"/>
                </a:lnTo>
                <a:lnTo>
                  <a:pt x="618515" y="693204"/>
                </a:lnTo>
                <a:lnTo>
                  <a:pt x="603135" y="682967"/>
                </a:lnTo>
                <a:lnTo>
                  <a:pt x="584263" y="679221"/>
                </a:lnTo>
                <a:lnTo>
                  <a:pt x="48387" y="679221"/>
                </a:lnTo>
                <a:lnTo>
                  <a:pt x="29514" y="682967"/>
                </a:lnTo>
                <a:lnTo>
                  <a:pt x="14147" y="693204"/>
                </a:lnTo>
                <a:lnTo>
                  <a:pt x="3797" y="708406"/>
                </a:lnTo>
                <a:lnTo>
                  <a:pt x="0" y="727062"/>
                </a:lnTo>
                <a:lnTo>
                  <a:pt x="3797" y="745718"/>
                </a:lnTo>
                <a:lnTo>
                  <a:pt x="14147" y="760920"/>
                </a:lnTo>
                <a:lnTo>
                  <a:pt x="29514" y="771156"/>
                </a:lnTo>
                <a:lnTo>
                  <a:pt x="48387" y="774903"/>
                </a:lnTo>
                <a:lnTo>
                  <a:pt x="584263" y="774903"/>
                </a:lnTo>
                <a:lnTo>
                  <a:pt x="603135" y="771156"/>
                </a:lnTo>
                <a:lnTo>
                  <a:pt x="618515" y="760920"/>
                </a:lnTo>
                <a:lnTo>
                  <a:pt x="628853" y="745718"/>
                </a:lnTo>
                <a:lnTo>
                  <a:pt x="632650" y="727062"/>
                </a:lnTo>
                <a:close/>
              </a:path>
              <a:path w="1447800" h="1447800">
                <a:moveTo>
                  <a:pt x="672401" y="823531"/>
                </a:moveTo>
                <a:lnTo>
                  <a:pt x="668972" y="805459"/>
                </a:lnTo>
                <a:lnTo>
                  <a:pt x="658456" y="789584"/>
                </a:lnTo>
                <a:lnTo>
                  <a:pt x="642581" y="779081"/>
                </a:lnTo>
                <a:lnTo>
                  <a:pt x="624522" y="775639"/>
                </a:lnTo>
                <a:lnTo>
                  <a:pt x="606412" y="779284"/>
                </a:lnTo>
                <a:lnTo>
                  <a:pt x="590423" y="789965"/>
                </a:lnTo>
                <a:lnTo>
                  <a:pt x="211493" y="1168895"/>
                </a:lnTo>
                <a:lnTo>
                  <a:pt x="200812" y="1184884"/>
                </a:lnTo>
                <a:lnTo>
                  <a:pt x="197180" y="1202994"/>
                </a:lnTo>
                <a:lnTo>
                  <a:pt x="200609" y="1221054"/>
                </a:lnTo>
                <a:lnTo>
                  <a:pt x="211112" y="1236929"/>
                </a:lnTo>
                <a:lnTo>
                  <a:pt x="226987" y="1247444"/>
                </a:lnTo>
                <a:lnTo>
                  <a:pt x="245059" y="1250873"/>
                </a:lnTo>
                <a:lnTo>
                  <a:pt x="263156" y="1247241"/>
                </a:lnTo>
                <a:lnTo>
                  <a:pt x="279158" y="1236548"/>
                </a:lnTo>
                <a:lnTo>
                  <a:pt x="658075" y="857618"/>
                </a:lnTo>
                <a:lnTo>
                  <a:pt x="668769" y="841629"/>
                </a:lnTo>
                <a:lnTo>
                  <a:pt x="672401" y="823531"/>
                </a:lnTo>
                <a:close/>
              </a:path>
              <a:path w="1447800" h="1447800">
                <a:moveTo>
                  <a:pt x="672401" y="627138"/>
                </a:moveTo>
                <a:lnTo>
                  <a:pt x="279158" y="214122"/>
                </a:lnTo>
                <a:lnTo>
                  <a:pt x="245059" y="199796"/>
                </a:lnTo>
                <a:lnTo>
                  <a:pt x="226987" y="203225"/>
                </a:lnTo>
                <a:lnTo>
                  <a:pt x="211112" y="213741"/>
                </a:lnTo>
                <a:lnTo>
                  <a:pt x="200609" y="229616"/>
                </a:lnTo>
                <a:lnTo>
                  <a:pt x="197180" y="247675"/>
                </a:lnTo>
                <a:lnTo>
                  <a:pt x="200812" y="265785"/>
                </a:lnTo>
                <a:lnTo>
                  <a:pt x="211493" y="281774"/>
                </a:lnTo>
                <a:lnTo>
                  <a:pt x="590423" y="660704"/>
                </a:lnTo>
                <a:lnTo>
                  <a:pt x="606412" y="671385"/>
                </a:lnTo>
                <a:lnTo>
                  <a:pt x="624522" y="675030"/>
                </a:lnTo>
                <a:lnTo>
                  <a:pt x="642581" y="671588"/>
                </a:lnTo>
                <a:lnTo>
                  <a:pt x="658456" y="661085"/>
                </a:lnTo>
                <a:lnTo>
                  <a:pt x="668972" y="645210"/>
                </a:lnTo>
                <a:lnTo>
                  <a:pt x="672401" y="627138"/>
                </a:lnTo>
                <a:close/>
              </a:path>
              <a:path w="1447800" h="1447800">
                <a:moveTo>
                  <a:pt x="771372" y="866317"/>
                </a:moveTo>
                <a:lnTo>
                  <a:pt x="767626" y="847458"/>
                </a:lnTo>
                <a:lnTo>
                  <a:pt x="757389" y="832078"/>
                </a:lnTo>
                <a:lnTo>
                  <a:pt x="742188" y="821728"/>
                </a:lnTo>
                <a:lnTo>
                  <a:pt x="723531" y="817943"/>
                </a:lnTo>
                <a:lnTo>
                  <a:pt x="704875" y="821728"/>
                </a:lnTo>
                <a:lnTo>
                  <a:pt x="689673" y="832078"/>
                </a:lnTo>
                <a:lnTo>
                  <a:pt x="679437" y="847458"/>
                </a:lnTo>
                <a:lnTo>
                  <a:pt x="675690" y="866317"/>
                </a:lnTo>
                <a:lnTo>
                  <a:pt x="675690" y="1402207"/>
                </a:lnTo>
                <a:lnTo>
                  <a:pt x="679437" y="1421079"/>
                </a:lnTo>
                <a:lnTo>
                  <a:pt x="689673" y="1436446"/>
                </a:lnTo>
                <a:lnTo>
                  <a:pt x="704875" y="1446796"/>
                </a:lnTo>
                <a:lnTo>
                  <a:pt x="709828" y="1447800"/>
                </a:lnTo>
                <a:lnTo>
                  <a:pt x="737222" y="1447800"/>
                </a:lnTo>
                <a:lnTo>
                  <a:pt x="742188" y="1446796"/>
                </a:lnTo>
                <a:lnTo>
                  <a:pt x="757389" y="1436446"/>
                </a:lnTo>
                <a:lnTo>
                  <a:pt x="767626" y="1421079"/>
                </a:lnTo>
                <a:lnTo>
                  <a:pt x="771372" y="1402207"/>
                </a:lnTo>
                <a:lnTo>
                  <a:pt x="771372" y="866317"/>
                </a:lnTo>
                <a:close/>
              </a:path>
              <a:path w="1447800" h="1447800">
                <a:moveTo>
                  <a:pt x="773645" y="48387"/>
                </a:moveTo>
                <a:lnTo>
                  <a:pt x="769899" y="29514"/>
                </a:lnTo>
                <a:lnTo>
                  <a:pt x="759663" y="14147"/>
                </a:lnTo>
                <a:lnTo>
                  <a:pt x="744461" y="3797"/>
                </a:lnTo>
                <a:lnTo>
                  <a:pt x="725805" y="0"/>
                </a:lnTo>
                <a:lnTo>
                  <a:pt x="707148" y="3797"/>
                </a:lnTo>
                <a:lnTo>
                  <a:pt x="691946" y="14147"/>
                </a:lnTo>
                <a:lnTo>
                  <a:pt x="681710" y="29514"/>
                </a:lnTo>
                <a:lnTo>
                  <a:pt x="677964" y="48387"/>
                </a:lnTo>
                <a:lnTo>
                  <a:pt x="677964" y="584263"/>
                </a:lnTo>
                <a:lnTo>
                  <a:pt x="681710" y="603135"/>
                </a:lnTo>
                <a:lnTo>
                  <a:pt x="691946" y="618502"/>
                </a:lnTo>
                <a:lnTo>
                  <a:pt x="707148" y="628853"/>
                </a:lnTo>
                <a:lnTo>
                  <a:pt x="725805" y="632650"/>
                </a:lnTo>
                <a:lnTo>
                  <a:pt x="744461" y="628853"/>
                </a:lnTo>
                <a:lnTo>
                  <a:pt x="759663" y="618502"/>
                </a:lnTo>
                <a:lnTo>
                  <a:pt x="769899" y="603135"/>
                </a:lnTo>
                <a:lnTo>
                  <a:pt x="773645" y="584263"/>
                </a:lnTo>
                <a:lnTo>
                  <a:pt x="773645" y="48387"/>
                </a:lnTo>
                <a:close/>
              </a:path>
              <a:path w="1447800" h="1447800">
                <a:moveTo>
                  <a:pt x="1249235" y="1207058"/>
                </a:moveTo>
                <a:lnTo>
                  <a:pt x="855980" y="794042"/>
                </a:lnTo>
                <a:lnTo>
                  <a:pt x="821880" y="779716"/>
                </a:lnTo>
                <a:lnTo>
                  <a:pt x="803821" y="783145"/>
                </a:lnTo>
                <a:lnTo>
                  <a:pt x="787946" y="793661"/>
                </a:lnTo>
                <a:lnTo>
                  <a:pt x="777430" y="809536"/>
                </a:lnTo>
                <a:lnTo>
                  <a:pt x="774001" y="827595"/>
                </a:lnTo>
                <a:lnTo>
                  <a:pt x="777633" y="845705"/>
                </a:lnTo>
                <a:lnTo>
                  <a:pt x="788327" y="861695"/>
                </a:lnTo>
                <a:lnTo>
                  <a:pt x="1167257" y="1240612"/>
                </a:lnTo>
                <a:lnTo>
                  <a:pt x="1183246" y="1251305"/>
                </a:lnTo>
                <a:lnTo>
                  <a:pt x="1201343" y="1254937"/>
                </a:lnTo>
                <a:lnTo>
                  <a:pt x="1219415" y="1251508"/>
                </a:lnTo>
                <a:lnTo>
                  <a:pt x="1235290" y="1240993"/>
                </a:lnTo>
                <a:lnTo>
                  <a:pt x="1245793" y="1225130"/>
                </a:lnTo>
                <a:lnTo>
                  <a:pt x="1249235" y="1207058"/>
                </a:lnTo>
                <a:close/>
              </a:path>
              <a:path w="1447800" h="1447800">
                <a:moveTo>
                  <a:pt x="1252410" y="246786"/>
                </a:moveTo>
                <a:lnTo>
                  <a:pt x="1248981" y="228727"/>
                </a:lnTo>
                <a:lnTo>
                  <a:pt x="1238465" y="212852"/>
                </a:lnTo>
                <a:lnTo>
                  <a:pt x="1222590" y="202336"/>
                </a:lnTo>
                <a:lnTo>
                  <a:pt x="1204531" y="198907"/>
                </a:lnTo>
                <a:lnTo>
                  <a:pt x="1186421" y="202539"/>
                </a:lnTo>
                <a:lnTo>
                  <a:pt x="1170432" y="213233"/>
                </a:lnTo>
                <a:lnTo>
                  <a:pt x="791514" y="592150"/>
                </a:lnTo>
                <a:lnTo>
                  <a:pt x="780821" y="608152"/>
                </a:lnTo>
                <a:lnTo>
                  <a:pt x="777189" y="626249"/>
                </a:lnTo>
                <a:lnTo>
                  <a:pt x="780618" y="644321"/>
                </a:lnTo>
                <a:lnTo>
                  <a:pt x="791133" y="660196"/>
                </a:lnTo>
                <a:lnTo>
                  <a:pt x="806996" y="670699"/>
                </a:lnTo>
                <a:lnTo>
                  <a:pt x="825068" y="674128"/>
                </a:lnTo>
                <a:lnTo>
                  <a:pt x="843178" y="670496"/>
                </a:lnTo>
                <a:lnTo>
                  <a:pt x="859167" y="659803"/>
                </a:lnTo>
                <a:lnTo>
                  <a:pt x="1238084" y="280885"/>
                </a:lnTo>
                <a:lnTo>
                  <a:pt x="1248778" y="264896"/>
                </a:lnTo>
                <a:lnTo>
                  <a:pt x="1252410" y="246786"/>
                </a:lnTo>
                <a:close/>
              </a:path>
              <a:path w="1447800" h="1447800">
                <a:moveTo>
                  <a:pt x="1447723" y="715251"/>
                </a:moveTo>
                <a:lnTo>
                  <a:pt x="1446796" y="710679"/>
                </a:lnTo>
                <a:lnTo>
                  <a:pt x="1436446" y="695477"/>
                </a:lnTo>
                <a:lnTo>
                  <a:pt x="1421079" y="685241"/>
                </a:lnTo>
                <a:lnTo>
                  <a:pt x="1402207" y="681494"/>
                </a:lnTo>
                <a:lnTo>
                  <a:pt x="866317" y="681494"/>
                </a:lnTo>
                <a:lnTo>
                  <a:pt x="847458" y="685241"/>
                </a:lnTo>
                <a:lnTo>
                  <a:pt x="832078" y="695477"/>
                </a:lnTo>
                <a:lnTo>
                  <a:pt x="821728" y="710679"/>
                </a:lnTo>
                <a:lnTo>
                  <a:pt x="817943" y="729335"/>
                </a:lnTo>
                <a:lnTo>
                  <a:pt x="821728" y="747991"/>
                </a:lnTo>
                <a:lnTo>
                  <a:pt x="832078" y="763193"/>
                </a:lnTo>
                <a:lnTo>
                  <a:pt x="847458" y="773430"/>
                </a:lnTo>
                <a:lnTo>
                  <a:pt x="866317" y="777176"/>
                </a:lnTo>
                <a:lnTo>
                  <a:pt x="1402207" y="777176"/>
                </a:lnTo>
                <a:lnTo>
                  <a:pt x="1421079" y="773430"/>
                </a:lnTo>
                <a:lnTo>
                  <a:pt x="1436446" y="763193"/>
                </a:lnTo>
                <a:lnTo>
                  <a:pt x="1446796" y="747991"/>
                </a:lnTo>
                <a:lnTo>
                  <a:pt x="1447723" y="743407"/>
                </a:lnTo>
                <a:lnTo>
                  <a:pt x="1447723" y="715251"/>
                </a:lnTo>
                <a:close/>
              </a:path>
            </a:pathLst>
          </a:custGeom>
          <a:solidFill>
            <a:srgbClr val="414141"/>
          </a:solidFill>
        </p:spPr>
        <p:txBody>
          <a:bodyPr wrap="square" lIns="0" tIns="0" rIns="0" bIns="0" rtlCol="0"/>
          <a:lstStyle/>
          <a:p>
            <a:endParaRPr/>
          </a:p>
        </p:txBody>
      </p:sp>
      <p:sp>
        <p:nvSpPr>
          <p:cNvPr id="9" name="object 9"/>
          <p:cNvSpPr/>
          <p:nvPr/>
        </p:nvSpPr>
        <p:spPr>
          <a:xfrm>
            <a:off x="14019530" y="989240"/>
            <a:ext cx="1447800" cy="1447800"/>
          </a:xfrm>
          <a:custGeom>
            <a:avLst/>
            <a:gdLst/>
            <a:ahLst/>
            <a:cxnLst/>
            <a:rect l="l" t="t" r="r" b="b"/>
            <a:pathLst>
              <a:path w="1447800" h="1447800">
                <a:moveTo>
                  <a:pt x="632637" y="727062"/>
                </a:moveTo>
                <a:lnTo>
                  <a:pt x="628853" y="708406"/>
                </a:lnTo>
                <a:lnTo>
                  <a:pt x="618502" y="693204"/>
                </a:lnTo>
                <a:lnTo>
                  <a:pt x="603123" y="682967"/>
                </a:lnTo>
                <a:lnTo>
                  <a:pt x="584263" y="679221"/>
                </a:lnTo>
                <a:lnTo>
                  <a:pt x="48374" y="679221"/>
                </a:lnTo>
                <a:lnTo>
                  <a:pt x="29502" y="682967"/>
                </a:lnTo>
                <a:lnTo>
                  <a:pt x="14135" y="693204"/>
                </a:lnTo>
                <a:lnTo>
                  <a:pt x="3784" y="708406"/>
                </a:lnTo>
                <a:lnTo>
                  <a:pt x="0" y="727062"/>
                </a:lnTo>
                <a:lnTo>
                  <a:pt x="3784" y="745718"/>
                </a:lnTo>
                <a:lnTo>
                  <a:pt x="14135" y="760920"/>
                </a:lnTo>
                <a:lnTo>
                  <a:pt x="29502" y="771156"/>
                </a:lnTo>
                <a:lnTo>
                  <a:pt x="48374" y="774903"/>
                </a:lnTo>
                <a:lnTo>
                  <a:pt x="584263" y="774903"/>
                </a:lnTo>
                <a:lnTo>
                  <a:pt x="603123" y="771156"/>
                </a:lnTo>
                <a:lnTo>
                  <a:pt x="618502" y="760920"/>
                </a:lnTo>
                <a:lnTo>
                  <a:pt x="628853" y="745718"/>
                </a:lnTo>
                <a:lnTo>
                  <a:pt x="632637" y="727062"/>
                </a:lnTo>
                <a:close/>
              </a:path>
              <a:path w="1447800" h="1447800">
                <a:moveTo>
                  <a:pt x="672388" y="823531"/>
                </a:moveTo>
                <a:lnTo>
                  <a:pt x="668959" y="805459"/>
                </a:lnTo>
                <a:lnTo>
                  <a:pt x="658444" y="789584"/>
                </a:lnTo>
                <a:lnTo>
                  <a:pt x="642581" y="779081"/>
                </a:lnTo>
                <a:lnTo>
                  <a:pt x="624509" y="775639"/>
                </a:lnTo>
                <a:lnTo>
                  <a:pt x="606399" y="779284"/>
                </a:lnTo>
                <a:lnTo>
                  <a:pt x="590410" y="789965"/>
                </a:lnTo>
                <a:lnTo>
                  <a:pt x="211493" y="1168895"/>
                </a:lnTo>
                <a:lnTo>
                  <a:pt x="200799" y="1184884"/>
                </a:lnTo>
                <a:lnTo>
                  <a:pt x="197167" y="1202994"/>
                </a:lnTo>
                <a:lnTo>
                  <a:pt x="200596" y="1221054"/>
                </a:lnTo>
                <a:lnTo>
                  <a:pt x="211112" y="1236929"/>
                </a:lnTo>
                <a:lnTo>
                  <a:pt x="226974" y="1247444"/>
                </a:lnTo>
                <a:lnTo>
                  <a:pt x="245046" y="1250873"/>
                </a:lnTo>
                <a:lnTo>
                  <a:pt x="263156" y="1247241"/>
                </a:lnTo>
                <a:lnTo>
                  <a:pt x="279146" y="1236548"/>
                </a:lnTo>
                <a:lnTo>
                  <a:pt x="658063" y="857618"/>
                </a:lnTo>
                <a:lnTo>
                  <a:pt x="668756" y="841629"/>
                </a:lnTo>
                <a:lnTo>
                  <a:pt x="672388" y="823531"/>
                </a:lnTo>
                <a:close/>
              </a:path>
              <a:path w="1447800" h="1447800">
                <a:moveTo>
                  <a:pt x="672388" y="627138"/>
                </a:moveTo>
                <a:lnTo>
                  <a:pt x="279146" y="214122"/>
                </a:lnTo>
                <a:lnTo>
                  <a:pt x="245046" y="199796"/>
                </a:lnTo>
                <a:lnTo>
                  <a:pt x="226974" y="203225"/>
                </a:lnTo>
                <a:lnTo>
                  <a:pt x="211112" y="213741"/>
                </a:lnTo>
                <a:lnTo>
                  <a:pt x="200596" y="229616"/>
                </a:lnTo>
                <a:lnTo>
                  <a:pt x="197167" y="247675"/>
                </a:lnTo>
                <a:lnTo>
                  <a:pt x="200799" y="265785"/>
                </a:lnTo>
                <a:lnTo>
                  <a:pt x="211493" y="281774"/>
                </a:lnTo>
                <a:lnTo>
                  <a:pt x="590410" y="660704"/>
                </a:lnTo>
                <a:lnTo>
                  <a:pt x="606399" y="671385"/>
                </a:lnTo>
                <a:lnTo>
                  <a:pt x="624509" y="675030"/>
                </a:lnTo>
                <a:lnTo>
                  <a:pt x="642581" y="671588"/>
                </a:lnTo>
                <a:lnTo>
                  <a:pt x="658444" y="661085"/>
                </a:lnTo>
                <a:lnTo>
                  <a:pt x="668959" y="645210"/>
                </a:lnTo>
                <a:lnTo>
                  <a:pt x="672388" y="627138"/>
                </a:lnTo>
                <a:close/>
              </a:path>
              <a:path w="1447800" h="1447800">
                <a:moveTo>
                  <a:pt x="771359" y="866317"/>
                </a:moveTo>
                <a:lnTo>
                  <a:pt x="767613" y="847458"/>
                </a:lnTo>
                <a:lnTo>
                  <a:pt x="757377" y="832078"/>
                </a:lnTo>
                <a:lnTo>
                  <a:pt x="742175" y="821728"/>
                </a:lnTo>
                <a:lnTo>
                  <a:pt x="723519" y="817943"/>
                </a:lnTo>
                <a:lnTo>
                  <a:pt x="704862" y="821728"/>
                </a:lnTo>
                <a:lnTo>
                  <a:pt x="689660" y="832078"/>
                </a:lnTo>
                <a:lnTo>
                  <a:pt x="679424" y="847458"/>
                </a:lnTo>
                <a:lnTo>
                  <a:pt x="675678" y="866317"/>
                </a:lnTo>
                <a:lnTo>
                  <a:pt x="675678" y="1402207"/>
                </a:lnTo>
                <a:lnTo>
                  <a:pt x="679424" y="1421079"/>
                </a:lnTo>
                <a:lnTo>
                  <a:pt x="689660" y="1436446"/>
                </a:lnTo>
                <a:lnTo>
                  <a:pt x="704862" y="1446796"/>
                </a:lnTo>
                <a:lnTo>
                  <a:pt x="709828" y="1447800"/>
                </a:lnTo>
                <a:lnTo>
                  <a:pt x="737222" y="1447800"/>
                </a:lnTo>
                <a:lnTo>
                  <a:pt x="742175" y="1446796"/>
                </a:lnTo>
                <a:lnTo>
                  <a:pt x="757377" y="1436446"/>
                </a:lnTo>
                <a:lnTo>
                  <a:pt x="767613" y="1421079"/>
                </a:lnTo>
                <a:lnTo>
                  <a:pt x="771359" y="1402207"/>
                </a:lnTo>
                <a:lnTo>
                  <a:pt x="771359" y="866317"/>
                </a:lnTo>
                <a:close/>
              </a:path>
              <a:path w="1447800" h="1447800">
                <a:moveTo>
                  <a:pt x="773633" y="48387"/>
                </a:moveTo>
                <a:lnTo>
                  <a:pt x="769886" y="29514"/>
                </a:lnTo>
                <a:lnTo>
                  <a:pt x="759650" y="14147"/>
                </a:lnTo>
                <a:lnTo>
                  <a:pt x="744448" y="3797"/>
                </a:lnTo>
                <a:lnTo>
                  <a:pt x="725792" y="0"/>
                </a:lnTo>
                <a:lnTo>
                  <a:pt x="707136" y="3797"/>
                </a:lnTo>
                <a:lnTo>
                  <a:pt x="691934" y="14147"/>
                </a:lnTo>
                <a:lnTo>
                  <a:pt x="681697" y="29514"/>
                </a:lnTo>
                <a:lnTo>
                  <a:pt x="677951" y="48387"/>
                </a:lnTo>
                <a:lnTo>
                  <a:pt x="677951" y="584263"/>
                </a:lnTo>
                <a:lnTo>
                  <a:pt x="681697" y="603135"/>
                </a:lnTo>
                <a:lnTo>
                  <a:pt x="691934" y="618502"/>
                </a:lnTo>
                <a:lnTo>
                  <a:pt x="707136" y="628853"/>
                </a:lnTo>
                <a:lnTo>
                  <a:pt x="725792" y="632650"/>
                </a:lnTo>
                <a:lnTo>
                  <a:pt x="744448" y="628853"/>
                </a:lnTo>
                <a:lnTo>
                  <a:pt x="759650" y="618502"/>
                </a:lnTo>
                <a:lnTo>
                  <a:pt x="769886" y="603135"/>
                </a:lnTo>
                <a:lnTo>
                  <a:pt x="773633" y="584263"/>
                </a:lnTo>
                <a:lnTo>
                  <a:pt x="773633" y="48387"/>
                </a:lnTo>
                <a:close/>
              </a:path>
              <a:path w="1447800" h="1447800">
                <a:moveTo>
                  <a:pt x="1249222" y="1207058"/>
                </a:moveTo>
                <a:lnTo>
                  <a:pt x="855967" y="794042"/>
                </a:lnTo>
                <a:lnTo>
                  <a:pt x="821867" y="779716"/>
                </a:lnTo>
                <a:lnTo>
                  <a:pt x="803808" y="783145"/>
                </a:lnTo>
                <a:lnTo>
                  <a:pt x="787933" y="793661"/>
                </a:lnTo>
                <a:lnTo>
                  <a:pt x="777430" y="809536"/>
                </a:lnTo>
                <a:lnTo>
                  <a:pt x="773988" y="827595"/>
                </a:lnTo>
                <a:lnTo>
                  <a:pt x="777633" y="845705"/>
                </a:lnTo>
                <a:lnTo>
                  <a:pt x="788314" y="861695"/>
                </a:lnTo>
                <a:lnTo>
                  <a:pt x="1167244" y="1240612"/>
                </a:lnTo>
                <a:lnTo>
                  <a:pt x="1183233" y="1251305"/>
                </a:lnTo>
                <a:lnTo>
                  <a:pt x="1201343" y="1254937"/>
                </a:lnTo>
                <a:lnTo>
                  <a:pt x="1219403" y="1251508"/>
                </a:lnTo>
                <a:lnTo>
                  <a:pt x="1235278" y="1240993"/>
                </a:lnTo>
                <a:lnTo>
                  <a:pt x="1245793" y="1225130"/>
                </a:lnTo>
                <a:lnTo>
                  <a:pt x="1249222" y="1207058"/>
                </a:lnTo>
                <a:close/>
              </a:path>
              <a:path w="1447800" h="1447800">
                <a:moveTo>
                  <a:pt x="1252397" y="246786"/>
                </a:moveTo>
                <a:lnTo>
                  <a:pt x="1248968" y="228727"/>
                </a:lnTo>
                <a:lnTo>
                  <a:pt x="1238453" y="212852"/>
                </a:lnTo>
                <a:lnTo>
                  <a:pt x="1222590" y="202336"/>
                </a:lnTo>
                <a:lnTo>
                  <a:pt x="1204518" y="198907"/>
                </a:lnTo>
                <a:lnTo>
                  <a:pt x="1186408" y="202539"/>
                </a:lnTo>
                <a:lnTo>
                  <a:pt x="1170419" y="213233"/>
                </a:lnTo>
                <a:lnTo>
                  <a:pt x="791502" y="592150"/>
                </a:lnTo>
                <a:lnTo>
                  <a:pt x="780808" y="608152"/>
                </a:lnTo>
                <a:lnTo>
                  <a:pt x="777176" y="626249"/>
                </a:lnTo>
                <a:lnTo>
                  <a:pt x="780605" y="644321"/>
                </a:lnTo>
                <a:lnTo>
                  <a:pt x="791121" y="660196"/>
                </a:lnTo>
                <a:lnTo>
                  <a:pt x="806983" y="670699"/>
                </a:lnTo>
                <a:lnTo>
                  <a:pt x="825055" y="674128"/>
                </a:lnTo>
                <a:lnTo>
                  <a:pt x="843165" y="670496"/>
                </a:lnTo>
                <a:lnTo>
                  <a:pt x="859155" y="659803"/>
                </a:lnTo>
                <a:lnTo>
                  <a:pt x="1238072" y="280885"/>
                </a:lnTo>
                <a:lnTo>
                  <a:pt x="1248765" y="264896"/>
                </a:lnTo>
                <a:lnTo>
                  <a:pt x="1252397" y="246786"/>
                </a:lnTo>
                <a:close/>
              </a:path>
              <a:path w="1447800" h="1447800">
                <a:moveTo>
                  <a:pt x="1447711" y="715251"/>
                </a:moveTo>
                <a:lnTo>
                  <a:pt x="1446784" y="710679"/>
                </a:lnTo>
                <a:lnTo>
                  <a:pt x="1436433" y="695477"/>
                </a:lnTo>
                <a:lnTo>
                  <a:pt x="1421066" y="685241"/>
                </a:lnTo>
                <a:lnTo>
                  <a:pt x="1402194" y="681494"/>
                </a:lnTo>
                <a:lnTo>
                  <a:pt x="866317" y="681494"/>
                </a:lnTo>
                <a:lnTo>
                  <a:pt x="847445" y="685241"/>
                </a:lnTo>
                <a:lnTo>
                  <a:pt x="832065" y="695477"/>
                </a:lnTo>
                <a:lnTo>
                  <a:pt x="821728" y="710679"/>
                </a:lnTo>
                <a:lnTo>
                  <a:pt x="817930" y="729335"/>
                </a:lnTo>
                <a:lnTo>
                  <a:pt x="821728" y="747991"/>
                </a:lnTo>
                <a:lnTo>
                  <a:pt x="832065" y="763193"/>
                </a:lnTo>
                <a:lnTo>
                  <a:pt x="847445" y="773430"/>
                </a:lnTo>
                <a:lnTo>
                  <a:pt x="866317" y="777176"/>
                </a:lnTo>
                <a:lnTo>
                  <a:pt x="1402194" y="777176"/>
                </a:lnTo>
                <a:lnTo>
                  <a:pt x="1421066" y="773430"/>
                </a:lnTo>
                <a:lnTo>
                  <a:pt x="1436433" y="763193"/>
                </a:lnTo>
                <a:lnTo>
                  <a:pt x="1446784" y="747991"/>
                </a:lnTo>
                <a:lnTo>
                  <a:pt x="1447711" y="743419"/>
                </a:lnTo>
                <a:lnTo>
                  <a:pt x="1447711" y="715251"/>
                </a:lnTo>
                <a:close/>
              </a:path>
            </a:pathLst>
          </a:custGeom>
          <a:solidFill>
            <a:srgbClr val="414141"/>
          </a:solidFill>
        </p:spPr>
        <p:txBody>
          <a:bodyPr wrap="square" lIns="0" tIns="0" rIns="0" bIns="0" rtlCol="0"/>
          <a:lstStyle/>
          <a:p>
            <a:endParaRPr/>
          </a:p>
        </p:txBody>
      </p:sp>
      <p:sp>
        <p:nvSpPr>
          <p:cNvPr id="2" name="Freeform 108">
            <a:extLst>
              <a:ext uri="{FF2B5EF4-FFF2-40B4-BE49-F238E27FC236}">
                <a16:creationId xmlns:a16="http://schemas.microsoft.com/office/drawing/2014/main" id="{FF96DEB0-D7C3-B391-5B8D-F292C1234181}"/>
              </a:ext>
            </a:extLst>
          </p:cNvPr>
          <p:cNvSpPr/>
          <p:nvPr/>
        </p:nvSpPr>
        <p:spPr>
          <a:xfrm>
            <a:off x="6265680" y="2952509"/>
            <a:ext cx="830804" cy="978444"/>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821C90EB-DA5B-5D0D-2234-A0DF9EC4F636}"/>
              </a:ext>
            </a:extLst>
          </p:cNvPr>
          <p:cNvSpPr/>
          <p:nvPr/>
        </p:nvSpPr>
        <p:spPr>
          <a:xfrm>
            <a:off x="7651872" y="2974274"/>
            <a:ext cx="872684" cy="934882"/>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BACE611F-B0E8-58B2-C64B-4655131ED5EC}"/>
              </a:ext>
            </a:extLst>
          </p:cNvPr>
          <p:cNvGrpSpPr/>
          <p:nvPr/>
        </p:nvGrpSpPr>
        <p:grpSpPr>
          <a:xfrm>
            <a:off x="4878408" y="2952509"/>
            <a:ext cx="830804" cy="978444"/>
            <a:chOff x="3837179" y="1242450"/>
            <a:chExt cx="415402" cy="489222"/>
          </a:xfrm>
          <a:solidFill>
            <a:schemeClr val="tx1"/>
          </a:solidFill>
        </p:grpSpPr>
        <p:sp>
          <p:nvSpPr>
            <p:cNvPr id="10" name="Freeform 111">
              <a:extLst>
                <a:ext uri="{FF2B5EF4-FFF2-40B4-BE49-F238E27FC236}">
                  <a16:creationId xmlns:a16="http://schemas.microsoft.com/office/drawing/2014/main" id="{E9294EF2-F834-8BE5-11E5-0B6445ECD8FC}"/>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1" name="Oval 37">
              <a:extLst>
                <a:ext uri="{FF2B5EF4-FFF2-40B4-BE49-F238E27FC236}">
                  <a16:creationId xmlns:a16="http://schemas.microsoft.com/office/drawing/2014/main" id="{89DB28AB-1D5A-798A-F4C6-CAB6F98A27BB}"/>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grpSp>
      <p:sp>
        <p:nvSpPr>
          <p:cNvPr id="12" name="Rectangle 19">
            <a:extLst>
              <a:ext uri="{FF2B5EF4-FFF2-40B4-BE49-F238E27FC236}">
                <a16:creationId xmlns:a16="http://schemas.microsoft.com/office/drawing/2014/main" id="{08840A4D-03D4-348E-BE38-E575879A1816}"/>
              </a:ext>
            </a:extLst>
          </p:cNvPr>
          <p:cNvSpPr/>
          <p:nvPr/>
        </p:nvSpPr>
        <p:spPr>
          <a:xfrm>
            <a:off x="3519388" y="3005602"/>
            <a:ext cx="744540" cy="872246"/>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3" name="Oval 47">
            <a:extLst>
              <a:ext uri="{FF2B5EF4-FFF2-40B4-BE49-F238E27FC236}">
                <a16:creationId xmlns:a16="http://schemas.microsoft.com/office/drawing/2014/main" id="{E5219B8C-5A7C-9EE1-93DE-ACB23E2ADEFB}"/>
              </a:ext>
            </a:extLst>
          </p:cNvPr>
          <p:cNvSpPr/>
          <p:nvPr/>
        </p:nvSpPr>
        <p:spPr>
          <a:xfrm>
            <a:off x="14172056" y="2974328"/>
            <a:ext cx="877092" cy="934790"/>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4" name="Rounded Rectangle 2">
            <a:extLst>
              <a:ext uri="{FF2B5EF4-FFF2-40B4-BE49-F238E27FC236}">
                <a16:creationId xmlns:a16="http://schemas.microsoft.com/office/drawing/2014/main" id="{821CC63F-DD4D-1F8B-DD58-B184BC6A6FA4}"/>
              </a:ext>
            </a:extLst>
          </p:cNvPr>
          <p:cNvSpPr/>
          <p:nvPr/>
        </p:nvSpPr>
        <p:spPr>
          <a:xfrm>
            <a:off x="4863995" y="8630313"/>
            <a:ext cx="859626" cy="916172"/>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5" name="Rounded Rectangle 8">
            <a:extLst>
              <a:ext uri="{FF2B5EF4-FFF2-40B4-BE49-F238E27FC236}">
                <a16:creationId xmlns:a16="http://schemas.microsoft.com/office/drawing/2014/main" id="{8029C72C-B624-7EE2-9DB9-8304119FF694}"/>
              </a:ext>
            </a:extLst>
          </p:cNvPr>
          <p:cNvSpPr/>
          <p:nvPr/>
        </p:nvSpPr>
        <p:spPr>
          <a:xfrm>
            <a:off x="3461783" y="8630313"/>
            <a:ext cx="859718" cy="916172"/>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6" name="Rounded Rectangle 2">
            <a:extLst>
              <a:ext uri="{FF2B5EF4-FFF2-40B4-BE49-F238E27FC236}">
                <a16:creationId xmlns:a16="http://schemas.microsoft.com/office/drawing/2014/main" id="{25A015CC-142D-B115-6B73-BD36B7E31D89}"/>
              </a:ext>
            </a:extLst>
          </p:cNvPr>
          <p:cNvSpPr/>
          <p:nvPr/>
        </p:nvSpPr>
        <p:spPr>
          <a:xfrm>
            <a:off x="7658385" y="8630313"/>
            <a:ext cx="859626" cy="916172"/>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7" name="Rounded Rectangle 3">
            <a:extLst>
              <a:ext uri="{FF2B5EF4-FFF2-40B4-BE49-F238E27FC236}">
                <a16:creationId xmlns:a16="http://schemas.microsoft.com/office/drawing/2014/main" id="{D2C3AD61-0F59-BC82-B18A-107AF43C21B4}"/>
              </a:ext>
            </a:extLst>
          </p:cNvPr>
          <p:cNvSpPr/>
          <p:nvPr/>
        </p:nvSpPr>
        <p:spPr>
          <a:xfrm>
            <a:off x="6251249" y="8630313"/>
            <a:ext cx="859626" cy="916172"/>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8" name="Rounded Rectangle 10">
            <a:extLst>
              <a:ext uri="{FF2B5EF4-FFF2-40B4-BE49-F238E27FC236}">
                <a16:creationId xmlns:a16="http://schemas.microsoft.com/office/drawing/2014/main" id="{49CF6799-1CC2-0B73-5FEB-C696DF11D68F}"/>
              </a:ext>
            </a:extLst>
          </p:cNvPr>
          <p:cNvSpPr/>
          <p:nvPr/>
        </p:nvSpPr>
        <p:spPr>
          <a:xfrm>
            <a:off x="9091013" y="8611696"/>
            <a:ext cx="862698" cy="934790"/>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9" name="Block Arc 6">
            <a:extLst>
              <a:ext uri="{FF2B5EF4-FFF2-40B4-BE49-F238E27FC236}">
                <a16:creationId xmlns:a16="http://schemas.microsoft.com/office/drawing/2014/main" id="{C9276D99-16B7-B64C-21F8-A959D1F0C301}"/>
              </a:ext>
            </a:extLst>
          </p:cNvPr>
          <p:cNvSpPr/>
          <p:nvPr/>
        </p:nvSpPr>
        <p:spPr>
          <a:xfrm>
            <a:off x="10425927" y="8676088"/>
            <a:ext cx="808730" cy="870398"/>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grpSp>
        <p:nvGrpSpPr>
          <p:cNvPr id="20" name="Google Shape;10001;p74">
            <a:extLst>
              <a:ext uri="{FF2B5EF4-FFF2-40B4-BE49-F238E27FC236}">
                <a16:creationId xmlns:a16="http://schemas.microsoft.com/office/drawing/2014/main" id="{2CA4C534-CD4F-3858-5EBD-40805AF3640B}"/>
              </a:ext>
            </a:extLst>
          </p:cNvPr>
          <p:cNvGrpSpPr/>
          <p:nvPr/>
        </p:nvGrpSpPr>
        <p:grpSpPr>
          <a:xfrm>
            <a:off x="12907115" y="8594030"/>
            <a:ext cx="821678" cy="875758"/>
            <a:chOff x="7851532" y="4063209"/>
            <a:chExt cx="410839" cy="437879"/>
          </a:xfrm>
          <a:solidFill>
            <a:schemeClr val="tx1"/>
          </a:solidFill>
        </p:grpSpPr>
        <p:sp>
          <p:nvSpPr>
            <p:cNvPr id="21" name="Google Shape;10002;p74">
              <a:extLst>
                <a:ext uri="{FF2B5EF4-FFF2-40B4-BE49-F238E27FC236}">
                  <a16:creationId xmlns:a16="http://schemas.microsoft.com/office/drawing/2014/main" id="{9D6C03BD-0F9B-4F5C-6ACB-0D32868B3822}"/>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2" name="Google Shape;10003;p74">
              <a:extLst>
                <a:ext uri="{FF2B5EF4-FFF2-40B4-BE49-F238E27FC236}">
                  <a16:creationId xmlns:a16="http://schemas.microsoft.com/office/drawing/2014/main" id="{93AC080A-AB0B-8F95-DD98-BCBF952272D3}"/>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23" name="Google Shape;10027;p74">
            <a:extLst>
              <a:ext uri="{FF2B5EF4-FFF2-40B4-BE49-F238E27FC236}">
                <a16:creationId xmlns:a16="http://schemas.microsoft.com/office/drawing/2014/main" id="{5CE276B4-D98F-A290-0B36-A54EEEB9CDEF}"/>
              </a:ext>
            </a:extLst>
          </p:cNvPr>
          <p:cNvGrpSpPr/>
          <p:nvPr/>
        </p:nvGrpSpPr>
        <p:grpSpPr>
          <a:xfrm>
            <a:off x="5171235" y="6021842"/>
            <a:ext cx="785506" cy="762170"/>
            <a:chOff x="3983592" y="2777115"/>
            <a:chExt cx="392753" cy="381085"/>
          </a:xfrm>
          <a:solidFill>
            <a:schemeClr val="tx1"/>
          </a:solidFill>
        </p:grpSpPr>
        <p:sp>
          <p:nvSpPr>
            <p:cNvPr id="24" name="Google Shape;10028;p74">
              <a:extLst>
                <a:ext uri="{FF2B5EF4-FFF2-40B4-BE49-F238E27FC236}">
                  <a16:creationId xmlns:a16="http://schemas.microsoft.com/office/drawing/2014/main" id="{35005393-7718-38D4-5A2A-A5BF556D4EFC}"/>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5" name="Google Shape;10029;p74">
              <a:extLst>
                <a:ext uri="{FF2B5EF4-FFF2-40B4-BE49-F238E27FC236}">
                  <a16:creationId xmlns:a16="http://schemas.microsoft.com/office/drawing/2014/main" id="{9A4795C3-8E25-A36B-0000-2D8AFE62D6D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6" name="Google Shape;10030;p74">
              <a:extLst>
                <a:ext uri="{FF2B5EF4-FFF2-40B4-BE49-F238E27FC236}">
                  <a16:creationId xmlns:a16="http://schemas.microsoft.com/office/drawing/2014/main" id="{E4882754-B603-6DD6-D55D-3BC97CF80CE8}"/>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27" name="Google Shape;10074;p74">
            <a:extLst>
              <a:ext uri="{FF2B5EF4-FFF2-40B4-BE49-F238E27FC236}">
                <a16:creationId xmlns:a16="http://schemas.microsoft.com/office/drawing/2014/main" id="{E505D71E-4E01-CEE7-D652-2AE695EDF27F}"/>
              </a:ext>
            </a:extLst>
          </p:cNvPr>
          <p:cNvGrpSpPr/>
          <p:nvPr/>
        </p:nvGrpSpPr>
        <p:grpSpPr>
          <a:xfrm>
            <a:off x="6360467" y="5971220"/>
            <a:ext cx="785506" cy="820526"/>
            <a:chOff x="4578208" y="2751804"/>
            <a:chExt cx="392753" cy="410263"/>
          </a:xfrm>
          <a:solidFill>
            <a:schemeClr val="tx1"/>
          </a:solidFill>
        </p:grpSpPr>
        <p:sp>
          <p:nvSpPr>
            <p:cNvPr id="28" name="Google Shape;10075;p74">
              <a:extLst>
                <a:ext uri="{FF2B5EF4-FFF2-40B4-BE49-F238E27FC236}">
                  <a16:creationId xmlns:a16="http://schemas.microsoft.com/office/drawing/2014/main" id="{3F2A3A9B-18B0-F1BA-E586-9B6BF4B8AC73}"/>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9" name="Google Shape;10076;p74">
              <a:extLst>
                <a:ext uri="{FF2B5EF4-FFF2-40B4-BE49-F238E27FC236}">
                  <a16:creationId xmlns:a16="http://schemas.microsoft.com/office/drawing/2014/main" id="{58955A08-F0FC-1EA0-3778-ED898A2BC7FC}"/>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0" name="Google Shape;10077;p74">
              <a:extLst>
                <a:ext uri="{FF2B5EF4-FFF2-40B4-BE49-F238E27FC236}">
                  <a16:creationId xmlns:a16="http://schemas.microsoft.com/office/drawing/2014/main" id="{2B6D8BFD-6C14-39A2-65A3-DBD5698B58DA}"/>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31" name="Google Shape;10084;p74">
            <a:extLst>
              <a:ext uri="{FF2B5EF4-FFF2-40B4-BE49-F238E27FC236}">
                <a16:creationId xmlns:a16="http://schemas.microsoft.com/office/drawing/2014/main" id="{5FB76500-FB59-AFE5-6CAC-B63F0F4A5F30}"/>
              </a:ext>
            </a:extLst>
          </p:cNvPr>
          <p:cNvGrpSpPr/>
          <p:nvPr/>
        </p:nvGrpSpPr>
        <p:grpSpPr>
          <a:xfrm>
            <a:off x="11464298" y="5989249"/>
            <a:ext cx="719320" cy="742072"/>
            <a:chOff x="7130125" y="2760820"/>
            <a:chExt cx="359660" cy="371036"/>
          </a:xfrm>
          <a:solidFill>
            <a:schemeClr val="tx1"/>
          </a:solidFill>
        </p:grpSpPr>
        <p:sp>
          <p:nvSpPr>
            <p:cNvPr id="32" name="Google Shape;10085;p74">
              <a:extLst>
                <a:ext uri="{FF2B5EF4-FFF2-40B4-BE49-F238E27FC236}">
                  <a16:creationId xmlns:a16="http://schemas.microsoft.com/office/drawing/2014/main" id="{30AD1B9B-3603-D991-9B66-376F4162C877}"/>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3" name="Google Shape;10086;p74">
              <a:extLst>
                <a:ext uri="{FF2B5EF4-FFF2-40B4-BE49-F238E27FC236}">
                  <a16:creationId xmlns:a16="http://schemas.microsoft.com/office/drawing/2014/main" id="{AA58B79A-A9F2-AB60-57CF-934D1A4DCB36}"/>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4" name="Google Shape;10087;p74">
              <a:extLst>
                <a:ext uri="{FF2B5EF4-FFF2-40B4-BE49-F238E27FC236}">
                  <a16:creationId xmlns:a16="http://schemas.microsoft.com/office/drawing/2014/main" id="{BC86E5CB-B9D3-761B-30A4-DF81792E7D2A}"/>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5" name="Google Shape;10088;p74">
              <a:extLst>
                <a:ext uri="{FF2B5EF4-FFF2-40B4-BE49-F238E27FC236}">
                  <a16:creationId xmlns:a16="http://schemas.microsoft.com/office/drawing/2014/main" id="{E5929E0D-E2E1-322A-F445-7D3A810B0A4F}"/>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36" name="Google Shape;10089;p74">
            <a:extLst>
              <a:ext uri="{FF2B5EF4-FFF2-40B4-BE49-F238E27FC236}">
                <a16:creationId xmlns:a16="http://schemas.microsoft.com/office/drawing/2014/main" id="{A89B03C2-4E4E-F6B7-1481-01CF91F4EED2}"/>
              </a:ext>
            </a:extLst>
          </p:cNvPr>
          <p:cNvGrpSpPr/>
          <p:nvPr/>
        </p:nvGrpSpPr>
        <p:grpSpPr>
          <a:xfrm>
            <a:off x="10011081" y="2826854"/>
            <a:ext cx="1031022" cy="1087002"/>
            <a:chOff x="6403515" y="1179621"/>
            <a:chExt cx="515511" cy="543501"/>
          </a:xfrm>
          <a:solidFill>
            <a:schemeClr val="tx1"/>
          </a:solidFill>
        </p:grpSpPr>
        <p:sp>
          <p:nvSpPr>
            <p:cNvPr id="37" name="Google Shape;10090;p74">
              <a:extLst>
                <a:ext uri="{FF2B5EF4-FFF2-40B4-BE49-F238E27FC236}">
                  <a16:creationId xmlns:a16="http://schemas.microsoft.com/office/drawing/2014/main" id="{3526347E-F479-C692-93EA-57543BDA79F2}"/>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8" name="Google Shape;10091;p74">
              <a:extLst>
                <a:ext uri="{FF2B5EF4-FFF2-40B4-BE49-F238E27FC236}">
                  <a16:creationId xmlns:a16="http://schemas.microsoft.com/office/drawing/2014/main" id="{1B19203E-5553-5983-794F-3D9F55434193}"/>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sp>
        <p:nvSpPr>
          <p:cNvPr id="39" name="Google Shape;10113;p74">
            <a:extLst>
              <a:ext uri="{FF2B5EF4-FFF2-40B4-BE49-F238E27FC236}">
                <a16:creationId xmlns:a16="http://schemas.microsoft.com/office/drawing/2014/main" id="{D22E0F6B-713F-2D74-6499-2D7193610CD7}"/>
              </a:ext>
            </a:extLst>
          </p:cNvPr>
          <p:cNvSpPr/>
          <p:nvPr/>
        </p:nvSpPr>
        <p:spPr>
          <a:xfrm>
            <a:off x="7663010" y="5928938"/>
            <a:ext cx="791340" cy="834078"/>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tx1"/>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nvGrpSpPr>
          <p:cNvPr id="40" name="Google Shape;10118;p74">
            <a:extLst>
              <a:ext uri="{FF2B5EF4-FFF2-40B4-BE49-F238E27FC236}">
                <a16:creationId xmlns:a16="http://schemas.microsoft.com/office/drawing/2014/main" id="{61009E0A-9E54-69B9-C2B9-43A43401DD47}"/>
              </a:ext>
            </a:extLst>
          </p:cNvPr>
          <p:cNvGrpSpPr/>
          <p:nvPr/>
        </p:nvGrpSpPr>
        <p:grpSpPr>
          <a:xfrm>
            <a:off x="14152691" y="4613884"/>
            <a:ext cx="701290" cy="758842"/>
            <a:chOff x="8474320" y="2073136"/>
            <a:chExt cx="350645" cy="379421"/>
          </a:xfrm>
          <a:solidFill>
            <a:schemeClr val="tx1"/>
          </a:solidFill>
        </p:grpSpPr>
        <p:sp>
          <p:nvSpPr>
            <p:cNvPr id="41" name="Google Shape;10119;p74">
              <a:extLst>
                <a:ext uri="{FF2B5EF4-FFF2-40B4-BE49-F238E27FC236}">
                  <a16:creationId xmlns:a16="http://schemas.microsoft.com/office/drawing/2014/main" id="{7A384B6A-FD61-4CBA-DA10-D70631CE1E04}"/>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2" name="Google Shape;10120;p74">
              <a:extLst>
                <a:ext uri="{FF2B5EF4-FFF2-40B4-BE49-F238E27FC236}">
                  <a16:creationId xmlns:a16="http://schemas.microsoft.com/office/drawing/2014/main" id="{BEB7E0BB-963D-6052-42C4-ECB3DCDB4E96}"/>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3" name="Google Shape;10121;p74">
              <a:extLst>
                <a:ext uri="{FF2B5EF4-FFF2-40B4-BE49-F238E27FC236}">
                  <a16:creationId xmlns:a16="http://schemas.microsoft.com/office/drawing/2014/main" id="{520593A5-DD8C-AF1F-0ACF-3368C61D14B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4" name="Google Shape;10122;p74">
              <a:extLst>
                <a:ext uri="{FF2B5EF4-FFF2-40B4-BE49-F238E27FC236}">
                  <a16:creationId xmlns:a16="http://schemas.microsoft.com/office/drawing/2014/main" id="{831D1985-1222-E0BD-1F50-2E16864F89DE}"/>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5" name="Google Shape;10123;p74">
              <a:extLst>
                <a:ext uri="{FF2B5EF4-FFF2-40B4-BE49-F238E27FC236}">
                  <a16:creationId xmlns:a16="http://schemas.microsoft.com/office/drawing/2014/main" id="{1C71F3B1-707E-ECE2-C9BB-A982E5320EA9}"/>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6" name="Google Shape;10124;p74">
              <a:extLst>
                <a:ext uri="{FF2B5EF4-FFF2-40B4-BE49-F238E27FC236}">
                  <a16:creationId xmlns:a16="http://schemas.microsoft.com/office/drawing/2014/main" id="{C40C79E1-2EE1-F59C-B909-4C330EF6A94D}"/>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47" name="Google Shape;10129;p74">
            <a:extLst>
              <a:ext uri="{FF2B5EF4-FFF2-40B4-BE49-F238E27FC236}">
                <a16:creationId xmlns:a16="http://schemas.microsoft.com/office/drawing/2014/main" id="{AFCE10CF-C1D2-7799-7DA3-A8092535C519}"/>
              </a:ext>
            </a:extLst>
          </p:cNvPr>
          <p:cNvGrpSpPr/>
          <p:nvPr/>
        </p:nvGrpSpPr>
        <p:grpSpPr>
          <a:xfrm>
            <a:off x="8936622" y="2888302"/>
            <a:ext cx="855384" cy="1071090"/>
            <a:chOff x="5866287" y="1210345"/>
            <a:chExt cx="427692" cy="535545"/>
          </a:xfrm>
          <a:solidFill>
            <a:schemeClr val="tx1"/>
          </a:solidFill>
        </p:grpSpPr>
        <p:sp>
          <p:nvSpPr>
            <p:cNvPr id="48" name="Google Shape;10130;p74">
              <a:extLst>
                <a:ext uri="{FF2B5EF4-FFF2-40B4-BE49-F238E27FC236}">
                  <a16:creationId xmlns:a16="http://schemas.microsoft.com/office/drawing/2014/main" id="{EAC244C9-B7EF-413B-697E-61C39CC8EC43}"/>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9" name="Google Shape;10131;p74">
              <a:extLst>
                <a:ext uri="{FF2B5EF4-FFF2-40B4-BE49-F238E27FC236}">
                  <a16:creationId xmlns:a16="http://schemas.microsoft.com/office/drawing/2014/main" id="{7C3CBFBF-40CC-5411-50C8-D44990ECBD3C}"/>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0" name="Google Shape;10132;p74">
              <a:extLst>
                <a:ext uri="{FF2B5EF4-FFF2-40B4-BE49-F238E27FC236}">
                  <a16:creationId xmlns:a16="http://schemas.microsoft.com/office/drawing/2014/main" id="{34A3CF60-9CBF-C34B-3982-8151E79DFF56}"/>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51" name="Google Shape;10154;p74">
            <a:extLst>
              <a:ext uri="{FF2B5EF4-FFF2-40B4-BE49-F238E27FC236}">
                <a16:creationId xmlns:a16="http://schemas.microsoft.com/office/drawing/2014/main" id="{FBBAEC3F-4BD1-B903-D104-0FD77CEBCB80}"/>
              </a:ext>
            </a:extLst>
          </p:cNvPr>
          <p:cNvGrpSpPr/>
          <p:nvPr/>
        </p:nvGrpSpPr>
        <p:grpSpPr>
          <a:xfrm>
            <a:off x="9091012" y="5928297"/>
            <a:ext cx="785504" cy="836912"/>
            <a:chOff x="5943481" y="2730343"/>
            <a:chExt cx="392752" cy="418456"/>
          </a:xfrm>
          <a:solidFill>
            <a:schemeClr val="tx1"/>
          </a:solidFill>
        </p:grpSpPr>
        <p:sp>
          <p:nvSpPr>
            <p:cNvPr id="52" name="Google Shape;10155;p74">
              <a:extLst>
                <a:ext uri="{FF2B5EF4-FFF2-40B4-BE49-F238E27FC236}">
                  <a16:creationId xmlns:a16="http://schemas.microsoft.com/office/drawing/2014/main" id="{61135B40-D6EF-E93E-D4F2-AF96FCCF9563}"/>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3" name="Google Shape;10156;p74">
              <a:extLst>
                <a:ext uri="{FF2B5EF4-FFF2-40B4-BE49-F238E27FC236}">
                  <a16:creationId xmlns:a16="http://schemas.microsoft.com/office/drawing/2014/main" id="{EB1600F9-A0BF-0913-D0FD-6C3880120DB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4" name="Google Shape;10157;p74">
              <a:extLst>
                <a:ext uri="{FF2B5EF4-FFF2-40B4-BE49-F238E27FC236}">
                  <a16:creationId xmlns:a16="http://schemas.microsoft.com/office/drawing/2014/main" id="{90D58E43-8980-D166-8C66-4DB870D72937}"/>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5" name="Google Shape;10158;p74">
              <a:extLst>
                <a:ext uri="{FF2B5EF4-FFF2-40B4-BE49-F238E27FC236}">
                  <a16:creationId xmlns:a16="http://schemas.microsoft.com/office/drawing/2014/main" id="{41D62F67-2067-D49A-8FA4-2FA73A03D4C7}"/>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6" name="Google Shape;10159;p74">
              <a:extLst>
                <a:ext uri="{FF2B5EF4-FFF2-40B4-BE49-F238E27FC236}">
                  <a16:creationId xmlns:a16="http://schemas.microsoft.com/office/drawing/2014/main" id="{E282CCB5-DD93-FCE6-0312-55C19B22F20E}"/>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7" name="Google Shape;10160;p74">
              <a:extLst>
                <a:ext uri="{FF2B5EF4-FFF2-40B4-BE49-F238E27FC236}">
                  <a16:creationId xmlns:a16="http://schemas.microsoft.com/office/drawing/2014/main" id="{2C5DB0AF-A0FD-1135-E923-F5CA114B60CC}"/>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8" name="Google Shape;10161;p74">
              <a:extLst>
                <a:ext uri="{FF2B5EF4-FFF2-40B4-BE49-F238E27FC236}">
                  <a16:creationId xmlns:a16="http://schemas.microsoft.com/office/drawing/2014/main" id="{08610F84-D557-9BDB-9C32-B203FB7E104B}"/>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59" name="Google Shape;10172;p74">
            <a:extLst>
              <a:ext uri="{FF2B5EF4-FFF2-40B4-BE49-F238E27FC236}">
                <a16:creationId xmlns:a16="http://schemas.microsoft.com/office/drawing/2014/main" id="{65B6FDE5-DDFC-2F02-1EEE-25A24AEF9622}"/>
              </a:ext>
            </a:extLst>
          </p:cNvPr>
          <p:cNvGrpSpPr/>
          <p:nvPr/>
        </p:nvGrpSpPr>
        <p:grpSpPr>
          <a:xfrm>
            <a:off x="11341515" y="2915313"/>
            <a:ext cx="1025974" cy="1083416"/>
            <a:chOff x="7068732" y="1223851"/>
            <a:chExt cx="512987" cy="541708"/>
          </a:xfrm>
          <a:solidFill>
            <a:schemeClr val="tx1"/>
          </a:solidFill>
        </p:grpSpPr>
        <p:sp>
          <p:nvSpPr>
            <p:cNvPr id="60" name="Google Shape;10173;p74">
              <a:extLst>
                <a:ext uri="{FF2B5EF4-FFF2-40B4-BE49-F238E27FC236}">
                  <a16:creationId xmlns:a16="http://schemas.microsoft.com/office/drawing/2014/main" id="{2280F26C-BF7C-22FB-74F4-FCB4123EF3AE}"/>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1" name="Google Shape;10174;p74">
              <a:extLst>
                <a:ext uri="{FF2B5EF4-FFF2-40B4-BE49-F238E27FC236}">
                  <a16:creationId xmlns:a16="http://schemas.microsoft.com/office/drawing/2014/main" id="{5DC1DF87-C28B-CADA-E7ED-63627D1871A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2" name="Google Shape;10175;p74">
              <a:extLst>
                <a:ext uri="{FF2B5EF4-FFF2-40B4-BE49-F238E27FC236}">
                  <a16:creationId xmlns:a16="http://schemas.microsoft.com/office/drawing/2014/main" id="{4BA47EAB-5DDF-EF09-B031-CF26F8A36EFB}"/>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63" name="Google Shape;10184;p74">
            <a:extLst>
              <a:ext uri="{FF2B5EF4-FFF2-40B4-BE49-F238E27FC236}">
                <a16:creationId xmlns:a16="http://schemas.microsoft.com/office/drawing/2014/main" id="{7ADFBC6D-8443-DD9D-8AF3-49EF8E897763}"/>
              </a:ext>
            </a:extLst>
          </p:cNvPr>
          <p:cNvGrpSpPr/>
          <p:nvPr/>
        </p:nvGrpSpPr>
        <p:grpSpPr>
          <a:xfrm>
            <a:off x="3617817" y="5925738"/>
            <a:ext cx="785506" cy="839290"/>
            <a:chOff x="3206883" y="2729063"/>
            <a:chExt cx="392753" cy="419645"/>
          </a:xfrm>
          <a:solidFill>
            <a:schemeClr val="tx1"/>
          </a:solidFill>
        </p:grpSpPr>
        <p:sp>
          <p:nvSpPr>
            <p:cNvPr id="64" name="Google Shape;10185;p74">
              <a:extLst>
                <a:ext uri="{FF2B5EF4-FFF2-40B4-BE49-F238E27FC236}">
                  <a16:creationId xmlns:a16="http://schemas.microsoft.com/office/drawing/2014/main" id="{1B68794F-4767-137A-DA50-7E04E0BD5621}"/>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5" name="Google Shape;10186;p74">
              <a:extLst>
                <a:ext uri="{FF2B5EF4-FFF2-40B4-BE49-F238E27FC236}">
                  <a16:creationId xmlns:a16="http://schemas.microsoft.com/office/drawing/2014/main" id="{6257E615-423F-6253-6199-56730D15EC51}"/>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sp>
        <p:nvSpPr>
          <p:cNvPr id="66" name="Google Shape;10189;p74">
            <a:extLst>
              <a:ext uri="{FF2B5EF4-FFF2-40B4-BE49-F238E27FC236}">
                <a16:creationId xmlns:a16="http://schemas.microsoft.com/office/drawing/2014/main" id="{96CFECA4-BEBA-1C70-1C3A-D848BABEBC1C}"/>
              </a:ext>
            </a:extLst>
          </p:cNvPr>
          <p:cNvSpPr/>
          <p:nvPr/>
        </p:nvSpPr>
        <p:spPr>
          <a:xfrm>
            <a:off x="10325983" y="6044041"/>
            <a:ext cx="789418" cy="656008"/>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tx1"/>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nvGrpSpPr>
          <p:cNvPr id="67" name="Google Shape;10190;p74">
            <a:extLst>
              <a:ext uri="{FF2B5EF4-FFF2-40B4-BE49-F238E27FC236}">
                <a16:creationId xmlns:a16="http://schemas.microsoft.com/office/drawing/2014/main" id="{2E7386E3-ABAA-DA01-D751-C639BEEB2BB4}"/>
              </a:ext>
            </a:extLst>
          </p:cNvPr>
          <p:cNvGrpSpPr/>
          <p:nvPr/>
        </p:nvGrpSpPr>
        <p:grpSpPr>
          <a:xfrm>
            <a:off x="12928362" y="5953093"/>
            <a:ext cx="719376" cy="757452"/>
            <a:chOff x="7862157" y="2742742"/>
            <a:chExt cx="359688" cy="378726"/>
          </a:xfrm>
          <a:solidFill>
            <a:schemeClr val="tx1"/>
          </a:solidFill>
        </p:grpSpPr>
        <p:sp>
          <p:nvSpPr>
            <p:cNvPr id="68" name="Google Shape;10191;p74">
              <a:extLst>
                <a:ext uri="{FF2B5EF4-FFF2-40B4-BE49-F238E27FC236}">
                  <a16:creationId xmlns:a16="http://schemas.microsoft.com/office/drawing/2014/main" id="{8551868A-66CD-2EC3-A1C7-039F406BEF97}"/>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9" name="Google Shape;10192;p74">
              <a:extLst>
                <a:ext uri="{FF2B5EF4-FFF2-40B4-BE49-F238E27FC236}">
                  <a16:creationId xmlns:a16="http://schemas.microsoft.com/office/drawing/2014/main" id="{A77FB1E5-0EB7-FFFB-18B2-9969A8DBDAF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0" name="Google Shape;10193;p74">
              <a:extLst>
                <a:ext uri="{FF2B5EF4-FFF2-40B4-BE49-F238E27FC236}">
                  <a16:creationId xmlns:a16="http://schemas.microsoft.com/office/drawing/2014/main" id="{80BE5D13-85E9-4AF5-EB15-A8259987B55F}"/>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1" name="Google Shape;10194;p74">
              <a:extLst>
                <a:ext uri="{FF2B5EF4-FFF2-40B4-BE49-F238E27FC236}">
                  <a16:creationId xmlns:a16="http://schemas.microsoft.com/office/drawing/2014/main" id="{06965708-ACDD-83FB-DA89-1AD1DC7512C5}"/>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72" name="Google Shape;10221;p74">
            <a:extLst>
              <a:ext uri="{FF2B5EF4-FFF2-40B4-BE49-F238E27FC236}">
                <a16:creationId xmlns:a16="http://schemas.microsoft.com/office/drawing/2014/main" id="{196F7E9B-9434-BE72-9CB6-F5853B16427D}"/>
              </a:ext>
            </a:extLst>
          </p:cNvPr>
          <p:cNvGrpSpPr/>
          <p:nvPr/>
        </p:nvGrpSpPr>
        <p:grpSpPr>
          <a:xfrm>
            <a:off x="4874989" y="7401506"/>
            <a:ext cx="633934" cy="766814"/>
            <a:chOff x="3835469" y="3466947"/>
            <a:chExt cx="316967" cy="383407"/>
          </a:xfrm>
          <a:solidFill>
            <a:schemeClr val="tx1"/>
          </a:solidFill>
        </p:grpSpPr>
        <p:sp>
          <p:nvSpPr>
            <p:cNvPr id="73" name="Google Shape;10222;p74">
              <a:extLst>
                <a:ext uri="{FF2B5EF4-FFF2-40B4-BE49-F238E27FC236}">
                  <a16:creationId xmlns:a16="http://schemas.microsoft.com/office/drawing/2014/main" id="{DCBFE9C9-D5D5-D112-A0D7-8959E793DA90}"/>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4" name="Google Shape;10223;p74">
              <a:extLst>
                <a:ext uri="{FF2B5EF4-FFF2-40B4-BE49-F238E27FC236}">
                  <a16:creationId xmlns:a16="http://schemas.microsoft.com/office/drawing/2014/main" id="{AE5DC032-8EDD-2F5D-322F-C3AFB92E5237}"/>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5" name="Google Shape;10224;p74">
              <a:extLst>
                <a:ext uri="{FF2B5EF4-FFF2-40B4-BE49-F238E27FC236}">
                  <a16:creationId xmlns:a16="http://schemas.microsoft.com/office/drawing/2014/main" id="{E1E10FF8-9A01-E7BF-9A5C-6FD33228ADBA}"/>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76" name="Google Shape;10240;p74">
            <a:extLst>
              <a:ext uri="{FF2B5EF4-FFF2-40B4-BE49-F238E27FC236}">
                <a16:creationId xmlns:a16="http://schemas.microsoft.com/office/drawing/2014/main" id="{84E9BAE1-48CC-EA6B-40E8-DC5C9DC5B27A}"/>
              </a:ext>
            </a:extLst>
          </p:cNvPr>
          <p:cNvGrpSpPr/>
          <p:nvPr/>
        </p:nvGrpSpPr>
        <p:grpSpPr>
          <a:xfrm>
            <a:off x="7652351" y="7408840"/>
            <a:ext cx="730038" cy="720730"/>
            <a:chOff x="5224150" y="3470614"/>
            <a:chExt cx="365019" cy="360365"/>
          </a:xfrm>
          <a:solidFill>
            <a:schemeClr val="tx1"/>
          </a:solidFill>
        </p:grpSpPr>
        <p:sp>
          <p:nvSpPr>
            <p:cNvPr id="77" name="Google Shape;10241;p74">
              <a:extLst>
                <a:ext uri="{FF2B5EF4-FFF2-40B4-BE49-F238E27FC236}">
                  <a16:creationId xmlns:a16="http://schemas.microsoft.com/office/drawing/2014/main" id="{177AA7CE-88A2-EFE0-F543-47DD0653EB70}"/>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8" name="Google Shape;10242;p74">
              <a:extLst>
                <a:ext uri="{FF2B5EF4-FFF2-40B4-BE49-F238E27FC236}">
                  <a16:creationId xmlns:a16="http://schemas.microsoft.com/office/drawing/2014/main" id="{06E8FFF4-564F-C47B-0E82-DA82C422C5D2}"/>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79" name="Google Shape;10303;p74">
            <a:extLst>
              <a:ext uri="{FF2B5EF4-FFF2-40B4-BE49-F238E27FC236}">
                <a16:creationId xmlns:a16="http://schemas.microsoft.com/office/drawing/2014/main" id="{A93DF083-136F-B948-9568-C3819772983B}"/>
              </a:ext>
            </a:extLst>
          </p:cNvPr>
          <p:cNvGrpSpPr/>
          <p:nvPr/>
        </p:nvGrpSpPr>
        <p:grpSpPr>
          <a:xfrm>
            <a:off x="9053229" y="7346056"/>
            <a:ext cx="720474" cy="767786"/>
            <a:chOff x="5924589" y="3439222"/>
            <a:chExt cx="360237" cy="383893"/>
          </a:xfrm>
          <a:solidFill>
            <a:schemeClr val="tx1"/>
          </a:solidFill>
        </p:grpSpPr>
        <p:sp>
          <p:nvSpPr>
            <p:cNvPr id="80" name="Google Shape;10304;p74">
              <a:extLst>
                <a:ext uri="{FF2B5EF4-FFF2-40B4-BE49-F238E27FC236}">
                  <a16:creationId xmlns:a16="http://schemas.microsoft.com/office/drawing/2014/main" id="{595EB43C-CCAC-C77C-1406-7F35C2A13CE2}"/>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1" name="Google Shape;10305;p74">
              <a:extLst>
                <a:ext uri="{FF2B5EF4-FFF2-40B4-BE49-F238E27FC236}">
                  <a16:creationId xmlns:a16="http://schemas.microsoft.com/office/drawing/2014/main" id="{04FA19EF-CB84-F923-D936-E4F5BB10F2CE}"/>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2" name="Google Shape;10306;p74">
              <a:extLst>
                <a:ext uri="{FF2B5EF4-FFF2-40B4-BE49-F238E27FC236}">
                  <a16:creationId xmlns:a16="http://schemas.microsoft.com/office/drawing/2014/main" id="{2C812636-6032-AEEC-F71D-58E75FACB50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3" name="Google Shape;10307;p74">
              <a:extLst>
                <a:ext uri="{FF2B5EF4-FFF2-40B4-BE49-F238E27FC236}">
                  <a16:creationId xmlns:a16="http://schemas.microsoft.com/office/drawing/2014/main" id="{13762B15-A3ED-A49B-0AB5-A047BE6E293E}"/>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4" name="Google Shape;10308;p74">
              <a:extLst>
                <a:ext uri="{FF2B5EF4-FFF2-40B4-BE49-F238E27FC236}">
                  <a16:creationId xmlns:a16="http://schemas.microsoft.com/office/drawing/2014/main" id="{B0A3F879-169A-E3D3-89BD-57FEA1AEFEF6}"/>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5" name="Google Shape;10309;p74">
              <a:extLst>
                <a:ext uri="{FF2B5EF4-FFF2-40B4-BE49-F238E27FC236}">
                  <a16:creationId xmlns:a16="http://schemas.microsoft.com/office/drawing/2014/main" id="{2BB95315-5425-6E5C-0FB4-7BD3EC49AC73}"/>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6" name="Google Shape;10310;p74">
              <a:extLst>
                <a:ext uri="{FF2B5EF4-FFF2-40B4-BE49-F238E27FC236}">
                  <a16:creationId xmlns:a16="http://schemas.microsoft.com/office/drawing/2014/main" id="{B7FA1610-D679-D23E-95C2-9830F9BA6B23}"/>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7" name="Google Shape;10311;p74">
              <a:extLst>
                <a:ext uri="{FF2B5EF4-FFF2-40B4-BE49-F238E27FC236}">
                  <a16:creationId xmlns:a16="http://schemas.microsoft.com/office/drawing/2014/main" id="{E0C0C6F7-4871-87DD-C34D-2E78A3973E88}"/>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8" name="Google Shape;10312;p74">
              <a:extLst>
                <a:ext uri="{FF2B5EF4-FFF2-40B4-BE49-F238E27FC236}">
                  <a16:creationId xmlns:a16="http://schemas.microsoft.com/office/drawing/2014/main" id="{EDB7BC7A-1E92-40E3-550C-40406971164C}"/>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9" name="Google Shape;10313;p74">
              <a:extLst>
                <a:ext uri="{FF2B5EF4-FFF2-40B4-BE49-F238E27FC236}">
                  <a16:creationId xmlns:a16="http://schemas.microsoft.com/office/drawing/2014/main" id="{48A632E2-966A-D0C7-6FD3-35463C25B394}"/>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0" name="Google Shape;10314;p74">
              <a:extLst>
                <a:ext uri="{FF2B5EF4-FFF2-40B4-BE49-F238E27FC236}">
                  <a16:creationId xmlns:a16="http://schemas.microsoft.com/office/drawing/2014/main" id="{CA7CE3A3-7F6A-6AC3-E984-2D5DFA53A8AB}"/>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1" name="Google Shape;10315;p74">
              <a:extLst>
                <a:ext uri="{FF2B5EF4-FFF2-40B4-BE49-F238E27FC236}">
                  <a16:creationId xmlns:a16="http://schemas.microsoft.com/office/drawing/2014/main" id="{47BCDC57-96A0-5EB7-F660-182B7EDFC511}"/>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92" name="Google Shape;10341;p74">
            <a:extLst>
              <a:ext uri="{FF2B5EF4-FFF2-40B4-BE49-F238E27FC236}">
                <a16:creationId xmlns:a16="http://schemas.microsoft.com/office/drawing/2014/main" id="{16442F21-D14E-B2C1-3A75-9F4B79B41B55}"/>
              </a:ext>
            </a:extLst>
          </p:cNvPr>
          <p:cNvGrpSpPr/>
          <p:nvPr/>
        </p:nvGrpSpPr>
        <p:grpSpPr>
          <a:xfrm>
            <a:off x="14259454" y="5965659"/>
            <a:ext cx="519012" cy="725192"/>
            <a:chOff x="8527703" y="2749024"/>
            <a:chExt cx="259506" cy="362596"/>
          </a:xfrm>
          <a:solidFill>
            <a:schemeClr val="tx1"/>
          </a:solidFill>
        </p:grpSpPr>
        <p:sp>
          <p:nvSpPr>
            <p:cNvPr id="93" name="Google Shape;10342;p74">
              <a:extLst>
                <a:ext uri="{FF2B5EF4-FFF2-40B4-BE49-F238E27FC236}">
                  <a16:creationId xmlns:a16="http://schemas.microsoft.com/office/drawing/2014/main" id="{9322C37B-9F04-D414-DE04-025FC7310904}"/>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4" name="Google Shape;10343;p74">
              <a:extLst>
                <a:ext uri="{FF2B5EF4-FFF2-40B4-BE49-F238E27FC236}">
                  <a16:creationId xmlns:a16="http://schemas.microsoft.com/office/drawing/2014/main" id="{E4C01E7E-A047-D24D-5622-B553D4AAE0C7}"/>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5" name="Google Shape;10344;p74">
              <a:extLst>
                <a:ext uri="{FF2B5EF4-FFF2-40B4-BE49-F238E27FC236}">
                  <a16:creationId xmlns:a16="http://schemas.microsoft.com/office/drawing/2014/main" id="{05BDAA90-234F-9BB1-1650-90882A88BDBA}"/>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6" name="Google Shape;10345;p74">
              <a:extLst>
                <a:ext uri="{FF2B5EF4-FFF2-40B4-BE49-F238E27FC236}">
                  <a16:creationId xmlns:a16="http://schemas.microsoft.com/office/drawing/2014/main" id="{70D7D60C-9668-BFE4-EC23-44B84F6BE568}"/>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7" name="Google Shape;10346;p74">
              <a:extLst>
                <a:ext uri="{FF2B5EF4-FFF2-40B4-BE49-F238E27FC236}">
                  <a16:creationId xmlns:a16="http://schemas.microsoft.com/office/drawing/2014/main" id="{DE87663C-7297-3990-64C9-DBBEEDBE6F1B}"/>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98" name="Google Shape;10359;p74">
            <a:extLst>
              <a:ext uri="{FF2B5EF4-FFF2-40B4-BE49-F238E27FC236}">
                <a16:creationId xmlns:a16="http://schemas.microsoft.com/office/drawing/2014/main" id="{11A96928-550E-8CD7-E0CC-68DFEBE0F8AD}"/>
              </a:ext>
            </a:extLst>
          </p:cNvPr>
          <p:cNvGrpSpPr/>
          <p:nvPr/>
        </p:nvGrpSpPr>
        <p:grpSpPr>
          <a:xfrm>
            <a:off x="10373549" y="7430251"/>
            <a:ext cx="722358" cy="677716"/>
            <a:chOff x="6584749" y="3481321"/>
            <a:chExt cx="361179" cy="338858"/>
          </a:xfrm>
          <a:solidFill>
            <a:schemeClr val="tx1"/>
          </a:solidFill>
        </p:grpSpPr>
        <p:sp>
          <p:nvSpPr>
            <p:cNvPr id="99" name="Google Shape;10360;p74">
              <a:extLst>
                <a:ext uri="{FF2B5EF4-FFF2-40B4-BE49-F238E27FC236}">
                  <a16:creationId xmlns:a16="http://schemas.microsoft.com/office/drawing/2014/main" id="{91ED5D06-75B7-8F1C-CE25-4C83C3E2A25A}"/>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0" name="Google Shape;10361;p74">
              <a:extLst>
                <a:ext uri="{FF2B5EF4-FFF2-40B4-BE49-F238E27FC236}">
                  <a16:creationId xmlns:a16="http://schemas.microsoft.com/office/drawing/2014/main" id="{FD847714-69E2-06FA-3A3A-EFB99482834E}"/>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1" name="Google Shape;10362;p74">
              <a:extLst>
                <a:ext uri="{FF2B5EF4-FFF2-40B4-BE49-F238E27FC236}">
                  <a16:creationId xmlns:a16="http://schemas.microsoft.com/office/drawing/2014/main" id="{BCBF5237-072F-194F-20A1-60F103985B99}"/>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2" name="Google Shape;10363;p74">
              <a:extLst>
                <a:ext uri="{FF2B5EF4-FFF2-40B4-BE49-F238E27FC236}">
                  <a16:creationId xmlns:a16="http://schemas.microsoft.com/office/drawing/2014/main" id="{28AFBA3C-1DB9-2B1C-4A18-94ABDCD5BDC7}"/>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3" name="Google Shape;10364;p74">
              <a:extLst>
                <a:ext uri="{FF2B5EF4-FFF2-40B4-BE49-F238E27FC236}">
                  <a16:creationId xmlns:a16="http://schemas.microsoft.com/office/drawing/2014/main" id="{BE63D778-757A-CC4F-A51C-44AA8CA3520E}"/>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4" name="Google Shape;10365;p74">
              <a:extLst>
                <a:ext uri="{FF2B5EF4-FFF2-40B4-BE49-F238E27FC236}">
                  <a16:creationId xmlns:a16="http://schemas.microsoft.com/office/drawing/2014/main" id="{F8F61FBE-CAC6-3708-3F7B-BB2F5FD38469}"/>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5" name="Google Shape;10366;p74">
              <a:extLst>
                <a:ext uri="{FF2B5EF4-FFF2-40B4-BE49-F238E27FC236}">
                  <a16:creationId xmlns:a16="http://schemas.microsoft.com/office/drawing/2014/main" id="{EF6F91FF-EA8A-F18E-355D-61F0B70DCE3A}"/>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06" name="Google Shape;10399;p74">
            <a:extLst>
              <a:ext uri="{FF2B5EF4-FFF2-40B4-BE49-F238E27FC236}">
                <a16:creationId xmlns:a16="http://schemas.microsoft.com/office/drawing/2014/main" id="{5CB777A4-787A-98A6-4E48-3DC3EB96C138}"/>
              </a:ext>
            </a:extLst>
          </p:cNvPr>
          <p:cNvGrpSpPr/>
          <p:nvPr/>
        </p:nvGrpSpPr>
        <p:grpSpPr>
          <a:xfrm>
            <a:off x="3468638" y="7288631"/>
            <a:ext cx="720420" cy="763688"/>
            <a:chOff x="3132295" y="3410510"/>
            <a:chExt cx="360210" cy="381844"/>
          </a:xfrm>
          <a:solidFill>
            <a:schemeClr val="tx1"/>
          </a:solidFill>
        </p:grpSpPr>
        <p:sp>
          <p:nvSpPr>
            <p:cNvPr id="107" name="Google Shape;10400;p74">
              <a:extLst>
                <a:ext uri="{FF2B5EF4-FFF2-40B4-BE49-F238E27FC236}">
                  <a16:creationId xmlns:a16="http://schemas.microsoft.com/office/drawing/2014/main" id="{6F6FC6A9-3741-0945-DCBB-6BBA71F5B009}"/>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8" name="Google Shape;10401;p74">
              <a:extLst>
                <a:ext uri="{FF2B5EF4-FFF2-40B4-BE49-F238E27FC236}">
                  <a16:creationId xmlns:a16="http://schemas.microsoft.com/office/drawing/2014/main" id="{50FAA23F-A6C5-9AAD-1F07-B31334B63D1C}"/>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9" name="Google Shape;10402;p74">
              <a:extLst>
                <a:ext uri="{FF2B5EF4-FFF2-40B4-BE49-F238E27FC236}">
                  <a16:creationId xmlns:a16="http://schemas.microsoft.com/office/drawing/2014/main" id="{C38CA032-E642-0968-0524-A70C1718A750}"/>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0" name="Google Shape;10403;p74">
              <a:extLst>
                <a:ext uri="{FF2B5EF4-FFF2-40B4-BE49-F238E27FC236}">
                  <a16:creationId xmlns:a16="http://schemas.microsoft.com/office/drawing/2014/main" id="{88D7769B-8C52-66B4-3AAA-5C4FE8E0C2EF}"/>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1" name="Google Shape;10404;p74">
              <a:extLst>
                <a:ext uri="{FF2B5EF4-FFF2-40B4-BE49-F238E27FC236}">
                  <a16:creationId xmlns:a16="http://schemas.microsoft.com/office/drawing/2014/main" id="{32BC75B2-B759-3582-3926-48FD8C43888B}"/>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2" name="Google Shape;10405;p74">
              <a:extLst>
                <a:ext uri="{FF2B5EF4-FFF2-40B4-BE49-F238E27FC236}">
                  <a16:creationId xmlns:a16="http://schemas.microsoft.com/office/drawing/2014/main" id="{71A61232-32DC-B546-D594-A40F1D202B6B}"/>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3" name="Google Shape;10406;p74">
              <a:extLst>
                <a:ext uri="{FF2B5EF4-FFF2-40B4-BE49-F238E27FC236}">
                  <a16:creationId xmlns:a16="http://schemas.microsoft.com/office/drawing/2014/main" id="{CA7F2261-F9F0-B5C5-2667-8C37083CF9E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4" name="Google Shape;10407;p74">
              <a:extLst>
                <a:ext uri="{FF2B5EF4-FFF2-40B4-BE49-F238E27FC236}">
                  <a16:creationId xmlns:a16="http://schemas.microsoft.com/office/drawing/2014/main" id="{45411710-30AE-1D36-7F90-A097D3D8E3F0}"/>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15" name="Google Shape;10421;p74">
            <a:extLst>
              <a:ext uri="{FF2B5EF4-FFF2-40B4-BE49-F238E27FC236}">
                <a16:creationId xmlns:a16="http://schemas.microsoft.com/office/drawing/2014/main" id="{1FC01530-0B48-A01C-B87B-374A6F9F3F6E}"/>
              </a:ext>
            </a:extLst>
          </p:cNvPr>
          <p:cNvGrpSpPr/>
          <p:nvPr/>
        </p:nvGrpSpPr>
        <p:grpSpPr>
          <a:xfrm>
            <a:off x="11477103" y="7306187"/>
            <a:ext cx="724278" cy="773964"/>
            <a:chOff x="7136526" y="3419289"/>
            <a:chExt cx="362139" cy="386982"/>
          </a:xfrm>
          <a:solidFill>
            <a:schemeClr val="tx1"/>
          </a:solidFill>
        </p:grpSpPr>
        <p:sp>
          <p:nvSpPr>
            <p:cNvPr id="116" name="Google Shape;10422;p74">
              <a:extLst>
                <a:ext uri="{FF2B5EF4-FFF2-40B4-BE49-F238E27FC236}">
                  <a16:creationId xmlns:a16="http://schemas.microsoft.com/office/drawing/2014/main" id="{5CC50C22-F46D-1537-9E6E-990A5EF1ABC4}"/>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7" name="Google Shape;10423;p74">
              <a:extLst>
                <a:ext uri="{FF2B5EF4-FFF2-40B4-BE49-F238E27FC236}">
                  <a16:creationId xmlns:a16="http://schemas.microsoft.com/office/drawing/2014/main" id="{4A493FEC-367B-20D9-5755-58A733E37041}"/>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8" name="Google Shape;10424;p74">
              <a:extLst>
                <a:ext uri="{FF2B5EF4-FFF2-40B4-BE49-F238E27FC236}">
                  <a16:creationId xmlns:a16="http://schemas.microsoft.com/office/drawing/2014/main" id="{FE314011-AB90-A026-3E45-63993236C67B}"/>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9" name="Google Shape;10425;p74">
              <a:extLst>
                <a:ext uri="{FF2B5EF4-FFF2-40B4-BE49-F238E27FC236}">
                  <a16:creationId xmlns:a16="http://schemas.microsoft.com/office/drawing/2014/main" id="{1425CF34-4CD6-1104-5EFB-A6AE92F6F906}"/>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0" name="Google Shape;10426;p74">
              <a:extLst>
                <a:ext uri="{FF2B5EF4-FFF2-40B4-BE49-F238E27FC236}">
                  <a16:creationId xmlns:a16="http://schemas.microsoft.com/office/drawing/2014/main" id="{81560333-6116-E561-5825-0885593B4295}"/>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1" name="Google Shape;10427;p74">
              <a:extLst>
                <a:ext uri="{FF2B5EF4-FFF2-40B4-BE49-F238E27FC236}">
                  <a16:creationId xmlns:a16="http://schemas.microsoft.com/office/drawing/2014/main" id="{5A505A19-8A67-FDB3-E64E-C568496569BA}"/>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2" name="Google Shape;10428;p74">
              <a:extLst>
                <a:ext uri="{FF2B5EF4-FFF2-40B4-BE49-F238E27FC236}">
                  <a16:creationId xmlns:a16="http://schemas.microsoft.com/office/drawing/2014/main" id="{A5EFBA53-F929-F646-7491-E3306D5178EA}"/>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3" name="Google Shape;10429;p74">
              <a:extLst>
                <a:ext uri="{FF2B5EF4-FFF2-40B4-BE49-F238E27FC236}">
                  <a16:creationId xmlns:a16="http://schemas.microsoft.com/office/drawing/2014/main" id="{3F18E05C-E97A-EA6C-B3CC-BA59560E6197}"/>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24" name="Google Shape;10435;p74">
            <a:extLst>
              <a:ext uri="{FF2B5EF4-FFF2-40B4-BE49-F238E27FC236}">
                <a16:creationId xmlns:a16="http://schemas.microsoft.com/office/drawing/2014/main" id="{223694BF-F6E2-06E2-E7A6-43E7D575D833}"/>
              </a:ext>
            </a:extLst>
          </p:cNvPr>
          <p:cNvGrpSpPr/>
          <p:nvPr/>
        </p:nvGrpSpPr>
        <p:grpSpPr>
          <a:xfrm>
            <a:off x="11434526" y="8397068"/>
            <a:ext cx="1064452" cy="1051870"/>
            <a:chOff x="7115239" y="3964728"/>
            <a:chExt cx="532226" cy="525935"/>
          </a:xfrm>
          <a:solidFill>
            <a:schemeClr val="tx1"/>
          </a:solidFill>
        </p:grpSpPr>
        <p:sp>
          <p:nvSpPr>
            <p:cNvPr id="125" name="Google Shape;10436;p74">
              <a:extLst>
                <a:ext uri="{FF2B5EF4-FFF2-40B4-BE49-F238E27FC236}">
                  <a16:creationId xmlns:a16="http://schemas.microsoft.com/office/drawing/2014/main" id="{52416583-90A7-0DF1-3C43-42E17CEDA8CA}"/>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6" name="Google Shape;10437;p74">
              <a:extLst>
                <a:ext uri="{FF2B5EF4-FFF2-40B4-BE49-F238E27FC236}">
                  <a16:creationId xmlns:a16="http://schemas.microsoft.com/office/drawing/2014/main" id="{D5044865-E007-395E-3B42-63F490381CD6}"/>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7" name="Google Shape;10438;p74">
              <a:extLst>
                <a:ext uri="{FF2B5EF4-FFF2-40B4-BE49-F238E27FC236}">
                  <a16:creationId xmlns:a16="http://schemas.microsoft.com/office/drawing/2014/main" id="{49D14593-CA10-DC37-E115-8C97E5D58ABB}"/>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8" name="Google Shape;10439;p74">
              <a:extLst>
                <a:ext uri="{FF2B5EF4-FFF2-40B4-BE49-F238E27FC236}">
                  <a16:creationId xmlns:a16="http://schemas.microsoft.com/office/drawing/2014/main" id="{0EC7312D-E146-A182-09E2-6DF73FDA84BD}"/>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9" name="Google Shape;10440;p74">
              <a:extLst>
                <a:ext uri="{FF2B5EF4-FFF2-40B4-BE49-F238E27FC236}">
                  <a16:creationId xmlns:a16="http://schemas.microsoft.com/office/drawing/2014/main" id="{3151AAB7-DF68-6747-3797-75803705D1BB}"/>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0" name="Google Shape;10441;p74">
              <a:extLst>
                <a:ext uri="{FF2B5EF4-FFF2-40B4-BE49-F238E27FC236}">
                  <a16:creationId xmlns:a16="http://schemas.microsoft.com/office/drawing/2014/main" id="{F462D6DC-7851-2B20-062E-E2B144DA78EC}"/>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1" name="Google Shape;10442;p74">
              <a:extLst>
                <a:ext uri="{FF2B5EF4-FFF2-40B4-BE49-F238E27FC236}">
                  <a16:creationId xmlns:a16="http://schemas.microsoft.com/office/drawing/2014/main" id="{2B37D9D4-C366-32CE-2BAE-30ED25886DF3}"/>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32" name="Google Shape;10443;p74">
            <a:extLst>
              <a:ext uri="{FF2B5EF4-FFF2-40B4-BE49-F238E27FC236}">
                <a16:creationId xmlns:a16="http://schemas.microsoft.com/office/drawing/2014/main" id="{4D2152C0-B277-6DCD-1FCD-1F04FEED697B}"/>
              </a:ext>
            </a:extLst>
          </p:cNvPr>
          <p:cNvGrpSpPr/>
          <p:nvPr/>
        </p:nvGrpSpPr>
        <p:grpSpPr>
          <a:xfrm>
            <a:off x="14175643" y="7141962"/>
            <a:ext cx="826690" cy="881098"/>
            <a:chOff x="8485796" y="3337175"/>
            <a:chExt cx="413345" cy="440549"/>
          </a:xfrm>
          <a:solidFill>
            <a:schemeClr val="tx1"/>
          </a:solidFill>
        </p:grpSpPr>
        <p:sp>
          <p:nvSpPr>
            <p:cNvPr id="133" name="Google Shape;10444;p74">
              <a:extLst>
                <a:ext uri="{FF2B5EF4-FFF2-40B4-BE49-F238E27FC236}">
                  <a16:creationId xmlns:a16="http://schemas.microsoft.com/office/drawing/2014/main" id="{15484808-F243-F4C3-6A9F-6B444A6CCDF0}"/>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4" name="Google Shape;10445;p74">
              <a:extLst>
                <a:ext uri="{FF2B5EF4-FFF2-40B4-BE49-F238E27FC236}">
                  <a16:creationId xmlns:a16="http://schemas.microsoft.com/office/drawing/2014/main" id="{5F9D63BF-4757-968B-C4A1-7D94899FB543}"/>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5" name="Google Shape;10446;p74">
              <a:extLst>
                <a:ext uri="{FF2B5EF4-FFF2-40B4-BE49-F238E27FC236}">
                  <a16:creationId xmlns:a16="http://schemas.microsoft.com/office/drawing/2014/main" id="{D9345A5A-8BA8-83C7-3D52-D881C6A6934D}"/>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6" name="Google Shape;10447;p74">
              <a:extLst>
                <a:ext uri="{FF2B5EF4-FFF2-40B4-BE49-F238E27FC236}">
                  <a16:creationId xmlns:a16="http://schemas.microsoft.com/office/drawing/2014/main" id="{639AC390-8209-C3F6-4E14-BB79C14C288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7" name="Google Shape;10448;p74">
              <a:extLst>
                <a:ext uri="{FF2B5EF4-FFF2-40B4-BE49-F238E27FC236}">
                  <a16:creationId xmlns:a16="http://schemas.microsoft.com/office/drawing/2014/main" id="{7386DB09-4F8D-256F-D5DD-B9ADBFA027FD}"/>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8" name="Google Shape;10449;p74">
              <a:extLst>
                <a:ext uri="{FF2B5EF4-FFF2-40B4-BE49-F238E27FC236}">
                  <a16:creationId xmlns:a16="http://schemas.microsoft.com/office/drawing/2014/main" id="{01433F10-0222-7088-5F95-59FA4E71EF41}"/>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39" name="Google Shape;10468;p74">
            <a:extLst>
              <a:ext uri="{FF2B5EF4-FFF2-40B4-BE49-F238E27FC236}">
                <a16:creationId xmlns:a16="http://schemas.microsoft.com/office/drawing/2014/main" id="{598035BD-515E-6648-7D76-3DF6F2DF5B43}"/>
              </a:ext>
            </a:extLst>
          </p:cNvPr>
          <p:cNvGrpSpPr/>
          <p:nvPr/>
        </p:nvGrpSpPr>
        <p:grpSpPr>
          <a:xfrm>
            <a:off x="6241080" y="7478352"/>
            <a:ext cx="724296" cy="769870"/>
            <a:chOff x="4518516" y="3505370"/>
            <a:chExt cx="362148" cy="384935"/>
          </a:xfrm>
          <a:solidFill>
            <a:schemeClr val="tx1"/>
          </a:solidFill>
        </p:grpSpPr>
        <p:sp>
          <p:nvSpPr>
            <p:cNvPr id="140" name="Google Shape;10469;p74">
              <a:extLst>
                <a:ext uri="{FF2B5EF4-FFF2-40B4-BE49-F238E27FC236}">
                  <a16:creationId xmlns:a16="http://schemas.microsoft.com/office/drawing/2014/main" id="{452C66A5-9835-37A7-CFB3-DCD1AE0B55A7}"/>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1" name="Google Shape;10470;p74">
              <a:extLst>
                <a:ext uri="{FF2B5EF4-FFF2-40B4-BE49-F238E27FC236}">
                  <a16:creationId xmlns:a16="http://schemas.microsoft.com/office/drawing/2014/main" id="{8E10F406-1B8F-F315-6019-1F7FEE6E08A9}"/>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2" name="Google Shape;10471;p74">
              <a:extLst>
                <a:ext uri="{FF2B5EF4-FFF2-40B4-BE49-F238E27FC236}">
                  <a16:creationId xmlns:a16="http://schemas.microsoft.com/office/drawing/2014/main" id="{7EC73668-75B8-ACFF-0A35-160CB50FE28F}"/>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43" name="Google Shape;10483;p74">
            <a:extLst>
              <a:ext uri="{FF2B5EF4-FFF2-40B4-BE49-F238E27FC236}">
                <a16:creationId xmlns:a16="http://schemas.microsoft.com/office/drawing/2014/main" id="{208F11D5-793D-9043-1BF3-47D308BD5392}"/>
              </a:ext>
            </a:extLst>
          </p:cNvPr>
          <p:cNvGrpSpPr/>
          <p:nvPr/>
        </p:nvGrpSpPr>
        <p:grpSpPr>
          <a:xfrm>
            <a:off x="12927066" y="7278169"/>
            <a:ext cx="680092" cy="720748"/>
            <a:chOff x="7861508" y="3405280"/>
            <a:chExt cx="340046" cy="360374"/>
          </a:xfrm>
          <a:solidFill>
            <a:schemeClr val="tx1"/>
          </a:solidFill>
        </p:grpSpPr>
        <p:sp>
          <p:nvSpPr>
            <p:cNvPr id="144" name="Google Shape;10484;p74">
              <a:extLst>
                <a:ext uri="{FF2B5EF4-FFF2-40B4-BE49-F238E27FC236}">
                  <a16:creationId xmlns:a16="http://schemas.microsoft.com/office/drawing/2014/main" id="{2E2DAB14-46E5-37C0-AF84-77F7843EA9E3}"/>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5" name="Google Shape;10485;p74">
              <a:extLst>
                <a:ext uri="{FF2B5EF4-FFF2-40B4-BE49-F238E27FC236}">
                  <a16:creationId xmlns:a16="http://schemas.microsoft.com/office/drawing/2014/main" id="{054CD07E-C62A-E569-D726-F8BE03629784}"/>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6" name="Google Shape;10486;p74">
              <a:extLst>
                <a:ext uri="{FF2B5EF4-FFF2-40B4-BE49-F238E27FC236}">
                  <a16:creationId xmlns:a16="http://schemas.microsoft.com/office/drawing/2014/main" id="{1BF16FCC-D424-A954-5C16-27F25CE91E9C}"/>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7" name="Google Shape;10487;p74">
              <a:extLst>
                <a:ext uri="{FF2B5EF4-FFF2-40B4-BE49-F238E27FC236}">
                  <a16:creationId xmlns:a16="http://schemas.microsoft.com/office/drawing/2014/main" id="{E874B253-DA4B-2D9C-FB6A-77DC92223A4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8" name="Google Shape;10488;p74">
              <a:extLst>
                <a:ext uri="{FF2B5EF4-FFF2-40B4-BE49-F238E27FC236}">
                  <a16:creationId xmlns:a16="http://schemas.microsoft.com/office/drawing/2014/main" id="{1EFA9D18-9AA9-FBC2-22BC-07571A5A7825}"/>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49" name="Google Shape;10497;p74">
            <a:extLst>
              <a:ext uri="{FF2B5EF4-FFF2-40B4-BE49-F238E27FC236}">
                <a16:creationId xmlns:a16="http://schemas.microsoft.com/office/drawing/2014/main" id="{AAC004B5-8D88-BFAA-9398-1E762B18E792}"/>
              </a:ext>
            </a:extLst>
          </p:cNvPr>
          <p:cNvGrpSpPr/>
          <p:nvPr/>
        </p:nvGrpSpPr>
        <p:grpSpPr>
          <a:xfrm>
            <a:off x="12765217" y="4376759"/>
            <a:ext cx="945598" cy="1005108"/>
            <a:chOff x="7780583" y="1954575"/>
            <a:chExt cx="472799" cy="502554"/>
          </a:xfrm>
          <a:solidFill>
            <a:schemeClr val="tx1"/>
          </a:solidFill>
        </p:grpSpPr>
        <p:sp>
          <p:nvSpPr>
            <p:cNvPr id="150" name="Google Shape;10498;p74">
              <a:extLst>
                <a:ext uri="{FF2B5EF4-FFF2-40B4-BE49-F238E27FC236}">
                  <a16:creationId xmlns:a16="http://schemas.microsoft.com/office/drawing/2014/main" id="{24812438-85DB-F08C-F7EE-B9A205B1BDC0}"/>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1" name="Google Shape;10499;p74">
              <a:extLst>
                <a:ext uri="{FF2B5EF4-FFF2-40B4-BE49-F238E27FC236}">
                  <a16:creationId xmlns:a16="http://schemas.microsoft.com/office/drawing/2014/main" id="{D3150B9E-FD3F-522C-1F65-E7D7D39241E7}"/>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2" name="Google Shape;10500;p74">
              <a:extLst>
                <a:ext uri="{FF2B5EF4-FFF2-40B4-BE49-F238E27FC236}">
                  <a16:creationId xmlns:a16="http://schemas.microsoft.com/office/drawing/2014/main" id="{81875420-C466-93D9-37A5-41AAC8E7722F}"/>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3" name="Google Shape;10501;p74">
              <a:extLst>
                <a:ext uri="{FF2B5EF4-FFF2-40B4-BE49-F238E27FC236}">
                  <a16:creationId xmlns:a16="http://schemas.microsoft.com/office/drawing/2014/main" id="{5CF9AF0C-1AF4-15C8-B7AF-4480BC1CB989}"/>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4" name="Google Shape;10502;p74">
              <a:extLst>
                <a:ext uri="{FF2B5EF4-FFF2-40B4-BE49-F238E27FC236}">
                  <a16:creationId xmlns:a16="http://schemas.microsoft.com/office/drawing/2014/main" id="{4365E216-D9BF-2E38-D0F5-1C33A48BCDA5}"/>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5" name="Google Shape;10503;p74">
              <a:extLst>
                <a:ext uri="{FF2B5EF4-FFF2-40B4-BE49-F238E27FC236}">
                  <a16:creationId xmlns:a16="http://schemas.microsoft.com/office/drawing/2014/main" id="{F7224D08-4387-14D0-33B2-23565A42ADDD}"/>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56" name="Google Shape;10234;p74">
            <a:extLst>
              <a:ext uri="{FF2B5EF4-FFF2-40B4-BE49-F238E27FC236}">
                <a16:creationId xmlns:a16="http://schemas.microsoft.com/office/drawing/2014/main" id="{2AD39769-07A6-4755-A61C-85560ACC0852}"/>
              </a:ext>
            </a:extLst>
          </p:cNvPr>
          <p:cNvGrpSpPr/>
          <p:nvPr/>
        </p:nvGrpSpPr>
        <p:grpSpPr>
          <a:xfrm>
            <a:off x="4777932" y="4449089"/>
            <a:ext cx="940588" cy="1005108"/>
            <a:chOff x="3786941" y="1990740"/>
            <a:chExt cx="470294" cy="502554"/>
          </a:xfrm>
          <a:solidFill>
            <a:schemeClr val="tx1"/>
          </a:solidFill>
        </p:grpSpPr>
        <p:sp>
          <p:nvSpPr>
            <p:cNvPr id="157" name="Google Shape;10235;p74">
              <a:extLst>
                <a:ext uri="{FF2B5EF4-FFF2-40B4-BE49-F238E27FC236}">
                  <a16:creationId xmlns:a16="http://schemas.microsoft.com/office/drawing/2014/main" id="{DD0090B3-6F4F-DD82-1FED-57ED6ED95320}"/>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8" name="Google Shape;10236;p74">
              <a:extLst>
                <a:ext uri="{FF2B5EF4-FFF2-40B4-BE49-F238E27FC236}">
                  <a16:creationId xmlns:a16="http://schemas.microsoft.com/office/drawing/2014/main" id="{99BFEB42-5A3F-4E67-CE16-38518314EEB7}"/>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9" name="Google Shape;10237;p74">
              <a:extLst>
                <a:ext uri="{FF2B5EF4-FFF2-40B4-BE49-F238E27FC236}">
                  <a16:creationId xmlns:a16="http://schemas.microsoft.com/office/drawing/2014/main" id="{FE8F8A1A-EC31-0421-6C34-3CFCDDA87DE7}"/>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0" name="Google Shape;10238;p74">
              <a:extLst>
                <a:ext uri="{FF2B5EF4-FFF2-40B4-BE49-F238E27FC236}">
                  <a16:creationId xmlns:a16="http://schemas.microsoft.com/office/drawing/2014/main" id="{F8DA8231-0A5B-8310-E902-1332CAE9A599}"/>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1" name="Google Shape;10239;p74">
              <a:extLst>
                <a:ext uri="{FF2B5EF4-FFF2-40B4-BE49-F238E27FC236}">
                  <a16:creationId xmlns:a16="http://schemas.microsoft.com/office/drawing/2014/main" id="{040D3A74-E22C-B261-6A39-180B5516B432}"/>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62" name="Google Shape;10251;p74">
            <a:extLst>
              <a:ext uri="{FF2B5EF4-FFF2-40B4-BE49-F238E27FC236}">
                <a16:creationId xmlns:a16="http://schemas.microsoft.com/office/drawing/2014/main" id="{19B720FC-7692-F593-9052-E4DE4C8EC99C}"/>
              </a:ext>
            </a:extLst>
          </p:cNvPr>
          <p:cNvGrpSpPr/>
          <p:nvPr/>
        </p:nvGrpSpPr>
        <p:grpSpPr>
          <a:xfrm>
            <a:off x="11454824" y="4457428"/>
            <a:ext cx="609520" cy="1005090"/>
            <a:chOff x="7125388" y="1994909"/>
            <a:chExt cx="304760" cy="502545"/>
          </a:xfrm>
          <a:solidFill>
            <a:schemeClr val="tx1"/>
          </a:solidFill>
        </p:grpSpPr>
        <p:sp>
          <p:nvSpPr>
            <p:cNvPr id="163" name="Google Shape;10252;p74">
              <a:extLst>
                <a:ext uri="{FF2B5EF4-FFF2-40B4-BE49-F238E27FC236}">
                  <a16:creationId xmlns:a16="http://schemas.microsoft.com/office/drawing/2014/main" id="{D51ED868-FC52-97BF-44C0-92B95A4ECF72}"/>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4" name="Google Shape;10253;p74">
              <a:extLst>
                <a:ext uri="{FF2B5EF4-FFF2-40B4-BE49-F238E27FC236}">
                  <a16:creationId xmlns:a16="http://schemas.microsoft.com/office/drawing/2014/main" id="{D4D831BE-C777-A49A-E82F-56C268AFB7EA}"/>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5" name="Google Shape;10254;p74">
              <a:extLst>
                <a:ext uri="{FF2B5EF4-FFF2-40B4-BE49-F238E27FC236}">
                  <a16:creationId xmlns:a16="http://schemas.microsoft.com/office/drawing/2014/main" id="{B62F4C5C-52D7-414B-0982-306DB29217FB}"/>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6" name="Google Shape;10255;p74">
              <a:extLst>
                <a:ext uri="{FF2B5EF4-FFF2-40B4-BE49-F238E27FC236}">
                  <a16:creationId xmlns:a16="http://schemas.microsoft.com/office/drawing/2014/main" id="{F9FFDB7E-702A-6ADB-EBF0-194D463AD042}"/>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7" name="Google Shape;10256;p74">
              <a:extLst>
                <a:ext uri="{FF2B5EF4-FFF2-40B4-BE49-F238E27FC236}">
                  <a16:creationId xmlns:a16="http://schemas.microsoft.com/office/drawing/2014/main" id="{D7CEA7DB-FDEB-CA50-8DD8-14CB8C6A280A}"/>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8" name="Google Shape;10257;p74">
              <a:extLst>
                <a:ext uri="{FF2B5EF4-FFF2-40B4-BE49-F238E27FC236}">
                  <a16:creationId xmlns:a16="http://schemas.microsoft.com/office/drawing/2014/main" id="{DA41A274-C9D5-A5E6-5A01-D70CFAB80988}"/>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9" name="Google Shape;10258;p74">
              <a:extLst>
                <a:ext uri="{FF2B5EF4-FFF2-40B4-BE49-F238E27FC236}">
                  <a16:creationId xmlns:a16="http://schemas.microsoft.com/office/drawing/2014/main" id="{09B993F9-71FA-B1AF-06F3-E1D59B0DD002}"/>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70" name="Google Shape;10297;p74">
            <a:extLst>
              <a:ext uri="{FF2B5EF4-FFF2-40B4-BE49-F238E27FC236}">
                <a16:creationId xmlns:a16="http://schemas.microsoft.com/office/drawing/2014/main" id="{3C484B00-E209-50DF-2780-8C25C57BE3DD}"/>
              </a:ext>
            </a:extLst>
          </p:cNvPr>
          <p:cNvGrpSpPr/>
          <p:nvPr/>
        </p:nvGrpSpPr>
        <p:grpSpPr>
          <a:xfrm>
            <a:off x="6231355" y="4430747"/>
            <a:ext cx="940514" cy="999748"/>
            <a:chOff x="4513652" y="1981568"/>
            <a:chExt cx="470257" cy="499874"/>
          </a:xfrm>
          <a:solidFill>
            <a:schemeClr val="tx1"/>
          </a:solidFill>
        </p:grpSpPr>
        <p:sp>
          <p:nvSpPr>
            <p:cNvPr id="171" name="Google Shape;10298;p74">
              <a:extLst>
                <a:ext uri="{FF2B5EF4-FFF2-40B4-BE49-F238E27FC236}">
                  <a16:creationId xmlns:a16="http://schemas.microsoft.com/office/drawing/2014/main" id="{A1B3611B-D609-CE78-F009-E540318DA6E4}"/>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72" name="Google Shape;10299;p74">
              <a:extLst>
                <a:ext uri="{FF2B5EF4-FFF2-40B4-BE49-F238E27FC236}">
                  <a16:creationId xmlns:a16="http://schemas.microsoft.com/office/drawing/2014/main" id="{2C81114E-07A2-1741-028C-C7EA51E3428E}"/>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73" name="Google Shape;10300;p74">
              <a:extLst>
                <a:ext uri="{FF2B5EF4-FFF2-40B4-BE49-F238E27FC236}">
                  <a16:creationId xmlns:a16="http://schemas.microsoft.com/office/drawing/2014/main" id="{44B7CB2D-9324-F282-4B07-E57F61246A0D}"/>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74" name="Google Shape;10301;p74">
              <a:extLst>
                <a:ext uri="{FF2B5EF4-FFF2-40B4-BE49-F238E27FC236}">
                  <a16:creationId xmlns:a16="http://schemas.microsoft.com/office/drawing/2014/main" id="{40F66485-59F9-EC61-4378-36B521F970B2}"/>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75" name="Google Shape;10302;p74">
              <a:extLst>
                <a:ext uri="{FF2B5EF4-FFF2-40B4-BE49-F238E27FC236}">
                  <a16:creationId xmlns:a16="http://schemas.microsoft.com/office/drawing/2014/main" id="{D75FE3E9-00BA-2648-4642-B53BF28CB9C0}"/>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76" name="Google Shape;10352;p74">
            <a:extLst>
              <a:ext uri="{FF2B5EF4-FFF2-40B4-BE49-F238E27FC236}">
                <a16:creationId xmlns:a16="http://schemas.microsoft.com/office/drawing/2014/main" id="{4E0E4770-40BE-BF2C-3AD0-18457DEFBF99}"/>
              </a:ext>
            </a:extLst>
          </p:cNvPr>
          <p:cNvGrpSpPr/>
          <p:nvPr/>
        </p:nvGrpSpPr>
        <p:grpSpPr>
          <a:xfrm>
            <a:off x="7570636" y="4447720"/>
            <a:ext cx="943056" cy="1008638"/>
            <a:chOff x="5183294" y="1990054"/>
            <a:chExt cx="471528" cy="504319"/>
          </a:xfrm>
          <a:solidFill>
            <a:schemeClr val="tx1"/>
          </a:solidFill>
        </p:grpSpPr>
        <p:sp>
          <p:nvSpPr>
            <p:cNvPr id="177" name="Google Shape;10353;p74">
              <a:extLst>
                <a:ext uri="{FF2B5EF4-FFF2-40B4-BE49-F238E27FC236}">
                  <a16:creationId xmlns:a16="http://schemas.microsoft.com/office/drawing/2014/main" id="{56F19459-E6E6-6A8C-A3CC-AF5165B4568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78" name="Google Shape;10354;p74">
              <a:extLst>
                <a:ext uri="{FF2B5EF4-FFF2-40B4-BE49-F238E27FC236}">
                  <a16:creationId xmlns:a16="http://schemas.microsoft.com/office/drawing/2014/main" id="{54FFB934-A8D2-5A3A-8F0B-F5501ED443AD}"/>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79" name="Google Shape;10355;p74">
              <a:extLst>
                <a:ext uri="{FF2B5EF4-FFF2-40B4-BE49-F238E27FC236}">
                  <a16:creationId xmlns:a16="http://schemas.microsoft.com/office/drawing/2014/main" id="{0064DAE9-7D1B-052D-E649-DEED659C82E6}"/>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80" name="Google Shape;10356;p74">
              <a:extLst>
                <a:ext uri="{FF2B5EF4-FFF2-40B4-BE49-F238E27FC236}">
                  <a16:creationId xmlns:a16="http://schemas.microsoft.com/office/drawing/2014/main" id="{391B6A27-F535-BDB0-31ED-48D114D52055}"/>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81" name="Google Shape;10357;p74">
              <a:extLst>
                <a:ext uri="{FF2B5EF4-FFF2-40B4-BE49-F238E27FC236}">
                  <a16:creationId xmlns:a16="http://schemas.microsoft.com/office/drawing/2014/main" id="{505E0640-BAD7-3EB5-BDAE-29332D36680B}"/>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82" name="Google Shape;10358;p74">
              <a:extLst>
                <a:ext uri="{FF2B5EF4-FFF2-40B4-BE49-F238E27FC236}">
                  <a16:creationId xmlns:a16="http://schemas.microsoft.com/office/drawing/2014/main" id="{F7C16C99-8C0F-E372-02C4-F7AB6783B12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83" name="Google Shape;10390;p74">
            <a:extLst>
              <a:ext uri="{FF2B5EF4-FFF2-40B4-BE49-F238E27FC236}">
                <a16:creationId xmlns:a16="http://schemas.microsoft.com/office/drawing/2014/main" id="{FEBD0200-BA86-B071-722E-66DCDEC878F2}"/>
              </a:ext>
            </a:extLst>
          </p:cNvPr>
          <p:cNvGrpSpPr/>
          <p:nvPr/>
        </p:nvGrpSpPr>
        <p:grpSpPr>
          <a:xfrm>
            <a:off x="3461801" y="4470997"/>
            <a:ext cx="943058" cy="1005108"/>
            <a:chOff x="3128875" y="2001694"/>
            <a:chExt cx="471529" cy="502554"/>
          </a:xfrm>
          <a:solidFill>
            <a:schemeClr val="tx1"/>
          </a:solidFill>
        </p:grpSpPr>
        <p:sp>
          <p:nvSpPr>
            <p:cNvPr id="184" name="Google Shape;10391;p74">
              <a:extLst>
                <a:ext uri="{FF2B5EF4-FFF2-40B4-BE49-F238E27FC236}">
                  <a16:creationId xmlns:a16="http://schemas.microsoft.com/office/drawing/2014/main" id="{9CAACD28-3635-EFF9-182E-B78858E35095}"/>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85" name="Google Shape;10392;p74">
              <a:extLst>
                <a:ext uri="{FF2B5EF4-FFF2-40B4-BE49-F238E27FC236}">
                  <a16:creationId xmlns:a16="http://schemas.microsoft.com/office/drawing/2014/main" id="{43DE8A41-11A9-57CA-F58B-82E8841E22F4}"/>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86" name="Google Shape;10393;p74">
              <a:extLst>
                <a:ext uri="{FF2B5EF4-FFF2-40B4-BE49-F238E27FC236}">
                  <a16:creationId xmlns:a16="http://schemas.microsoft.com/office/drawing/2014/main" id="{D3D77E4E-E0D6-EB8F-56C3-492AD67DB318}"/>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87" name="Google Shape;10394;p74">
              <a:extLst>
                <a:ext uri="{FF2B5EF4-FFF2-40B4-BE49-F238E27FC236}">
                  <a16:creationId xmlns:a16="http://schemas.microsoft.com/office/drawing/2014/main" id="{DF4B16D2-D051-39EA-FA79-93E107092501}"/>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88" name="Google Shape;10395;p74">
              <a:extLst>
                <a:ext uri="{FF2B5EF4-FFF2-40B4-BE49-F238E27FC236}">
                  <a16:creationId xmlns:a16="http://schemas.microsoft.com/office/drawing/2014/main" id="{2B80DBDF-4C2E-099E-4CFE-B91A9632C8AF}"/>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89" name="Google Shape;10396;p74">
              <a:extLst>
                <a:ext uri="{FF2B5EF4-FFF2-40B4-BE49-F238E27FC236}">
                  <a16:creationId xmlns:a16="http://schemas.microsoft.com/office/drawing/2014/main" id="{56B126B7-0F72-BFC9-AA65-057B85A5CFB4}"/>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90" name="Google Shape;10397;p74">
              <a:extLst>
                <a:ext uri="{FF2B5EF4-FFF2-40B4-BE49-F238E27FC236}">
                  <a16:creationId xmlns:a16="http://schemas.microsoft.com/office/drawing/2014/main" id="{33BF6E33-C2AF-917B-E4E4-51AA36CA81F5}"/>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91" name="Google Shape;10398;p74">
              <a:extLst>
                <a:ext uri="{FF2B5EF4-FFF2-40B4-BE49-F238E27FC236}">
                  <a16:creationId xmlns:a16="http://schemas.microsoft.com/office/drawing/2014/main" id="{1B7F9253-1E81-FBEC-024E-5B9508774D39}"/>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92" name="Google Shape;10412;p74">
            <a:extLst>
              <a:ext uri="{FF2B5EF4-FFF2-40B4-BE49-F238E27FC236}">
                <a16:creationId xmlns:a16="http://schemas.microsoft.com/office/drawing/2014/main" id="{3403DFF5-43E0-0AB3-1044-476BD9837AC0}"/>
              </a:ext>
            </a:extLst>
          </p:cNvPr>
          <p:cNvGrpSpPr/>
          <p:nvPr/>
        </p:nvGrpSpPr>
        <p:grpSpPr>
          <a:xfrm>
            <a:off x="8993644" y="4448431"/>
            <a:ext cx="882888" cy="1000920"/>
            <a:chOff x="5894798" y="1990411"/>
            <a:chExt cx="441444" cy="500460"/>
          </a:xfrm>
          <a:solidFill>
            <a:schemeClr val="tx1"/>
          </a:solidFill>
        </p:grpSpPr>
        <p:sp>
          <p:nvSpPr>
            <p:cNvPr id="193" name="Google Shape;10413;p74">
              <a:extLst>
                <a:ext uri="{FF2B5EF4-FFF2-40B4-BE49-F238E27FC236}">
                  <a16:creationId xmlns:a16="http://schemas.microsoft.com/office/drawing/2014/main" id="{23710176-61DA-85DF-A617-57E8B93697EA}"/>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94" name="Google Shape;10414;p74">
              <a:extLst>
                <a:ext uri="{FF2B5EF4-FFF2-40B4-BE49-F238E27FC236}">
                  <a16:creationId xmlns:a16="http://schemas.microsoft.com/office/drawing/2014/main" id="{3EC08920-7F57-4FEB-CCD3-66F8DEDEF396}"/>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95" name="Google Shape;10415;p74">
              <a:extLst>
                <a:ext uri="{FF2B5EF4-FFF2-40B4-BE49-F238E27FC236}">
                  <a16:creationId xmlns:a16="http://schemas.microsoft.com/office/drawing/2014/main" id="{4659AE12-A090-6E93-5FBA-D8368FA821C5}"/>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96" name="Google Shape;10416;p74">
              <a:extLst>
                <a:ext uri="{FF2B5EF4-FFF2-40B4-BE49-F238E27FC236}">
                  <a16:creationId xmlns:a16="http://schemas.microsoft.com/office/drawing/2014/main" id="{24FF239E-6D21-0CF8-F79C-E53BED6C6D2A}"/>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97" name="Google Shape;10417;p74">
              <a:extLst>
                <a:ext uri="{FF2B5EF4-FFF2-40B4-BE49-F238E27FC236}">
                  <a16:creationId xmlns:a16="http://schemas.microsoft.com/office/drawing/2014/main" id="{7B584B94-9266-DE8F-2D66-280F1399492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98" name="Google Shape;10418;p74">
              <a:extLst>
                <a:ext uri="{FF2B5EF4-FFF2-40B4-BE49-F238E27FC236}">
                  <a16:creationId xmlns:a16="http://schemas.microsoft.com/office/drawing/2014/main" id="{13E9C73B-FDB9-FB6A-1736-A14FB596949B}"/>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99" name="Google Shape;10419;p74">
              <a:extLst>
                <a:ext uri="{FF2B5EF4-FFF2-40B4-BE49-F238E27FC236}">
                  <a16:creationId xmlns:a16="http://schemas.microsoft.com/office/drawing/2014/main" id="{F6F7DAED-D385-D5FF-E2BB-F7221A0C12FF}"/>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00" name="Google Shape;10420;p74">
              <a:extLst>
                <a:ext uri="{FF2B5EF4-FFF2-40B4-BE49-F238E27FC236}">
                  <a16:creationId xmlns:a16="http://schemas.microsoft.com/office/drawing/2014/main" id="{906B3BAD-B3D2-1145-46BF-21FF6B201F9E}"/>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201" name="Google Shape;10478;p74">
            <a:extLst>
              <a:ext uri="{FF2B5EF4-FFF2-40B4-BE49-F238E27FC236}">
                <a16:creationId xmlns:a16="http://schemas.microsoft.com/office/drawing/2014/main" id="{E6D05E31-4D7B-FB8D-6671-DD1497F6E29D}"/>
              </a:ext>
            </a:extLst>
          </p:cNvPr>
          <p:cNvGrpSpPr/>
          <p:nvPr/>
        </p:nvGrpSpPr>
        <p:grpSpPr>
          <a:xfrm>
            <a:off x="10107750" y="4448101"/>
            <a:ext cx="958108" cy="1002364"/>
            <a:chOff x="6451850" y="1990246"/>
            <a:chExt cx="479054" cy="501182"/>
          </a:xfrm>
          <a:solidFill>
            <a:schemeClr val="tx1"/>
          </a:solidFill>
        </p:grpSpPr>
        <p:sp>
          <p:nvSpPr>
            <p:cNvPr id="202" name="Google Shape;10479;p74">
              <a:extLst>
                <a:ext uri="{FF2B5EF4-FFF2-40B4-BE49-F238E27FC236}">
                  <a16:creationId xmlns:a16="http://schemas.microsoft.com/office/drawing/2014/main" id="{1E0279AE-388E-AF41-E9D3-AA2F58A381E7}"/>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03" name="Google Shape;10480;p74">
              <a:extLst>
                <a:ext uri="{FF2B5EF4-FFF2-40B4-BE49-F238E27FC236}">
                  <a16:creationId xmlns:a16="http://schemas.microsoft.com/office/drawing/2014/main" id="{0C7B127E-9E6C-20CE-A489-A1660220F18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04" name="Google Shape;10481;p74">
              <a:extLst>
                <a:ext uri="{FF2B5EF4-FFF2-40B4-BE49-F238E27FC236}">
                  <a16:creationId xmlns:a16="http://schemas.microsoft.com/office/drawing/2014/main" id="{3E3DBC36-57B0-18C7-16AE-7CC3300CACAF}"/>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05" name="Google Shape;10482;p74">
              <a:extLst>
                <a:ext uri="{FF2B5EF4-FFF2-40B4-BE49-F238E27FC236}">
                  <a16:creationId xmlns:a16="http://schemas.microsoft.com/office/drawing/2014/main" id="{5E4BDDBC-2059-2527-5BE4-9484821A1533}"/>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206" name="Google Shape;10101;p74">
            <a:extLst>
              <a:ext uri="{FF2B5EF4-FFF2-40B4-BE49-F238E27FC236}">
                <a16:creationId xmlns:a16="http://schemas.microsoft.com/office/drawing/2014/main" id="{22527674-0F7E-5A1A-A054-C827B51FA97B}"/>
              </a:ext>
            </a:extLst>
          </p:cNvPr>
          <p:cNvGrpSpPr/>
          <p:nvPr/>
        </p:nvGrpSpPr>
        <p:grpSpPr>
          <a:xfrm>
            <a:off x="14280942" y="8800629"/>
            <a:ext cx="655844" cy="648308"/>
            <a:chOff x="8538447" y="4166509"/>
            <a:chExt cx="327922" cy="324154"/>
          </a:xfrm>
          <a:solidFill>
            <a:schemeClr val="tx1"/>
          </a:solidFill>
        </p:grpSpPr>
        <p:sp>
          <p:nvSpPr>
            <p:cNvPr id="207" name="Google Shape;10102;p74">
              <a:extLst>
                <a:ext uri="{FF2B5EF4-FFF2-40B4-BE49-F238E27FC236}">
                  <a16:creationId xmlns:a16="http://schemas.microsoft.com/office/drawing/2014/main" id="{4D09AD0A-F8D3-17FA-F9F0-09FC7A22E338}"/>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08" name="Google Shape;10103;p74">
              <a:extLst>
                <a:ext uri="{FF2B5EF4-FFF2-40B4-BE49-F238E27FC236}">
                  <a16:creationId xmlns:a16="http://schemas.microsoft.com/office/drawing/2014/main" id="{0DF2E951-22B4-6BE3-FC80-DE1E4F7E9B67}"/>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09" name="Google Shape;10104;p74">
              <a:extLst>
                <a:ext uri="{FF2B5EF4-FFF2-40B4-BE49-F238E27FC236}">
                  <a16:creationId xmlns:a16="http://schemas.microsoft.com/office/drawing/2014/main" id="{4039F33B-1059-A0FD-9420-D509F87A07A0}"/>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10" name="Google Shape;10105;p74">
              <a:extLst>
                <a:ext uri="{FF2B5EF4-FFF2-40B4-BE49-F238E27FC236}">
                  <a16:creationId xmlns:a16="http://schemas.microsoft.com/office/drawing/2014/main" id="{54A54B83-8BBA-6C2C-9A9F-573286A39C59}"/>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11" name="Google Shape;10106;p74">
              <a:extLst>
                <a:ext uri="{FF2B5EF4-FFF2-40B4-BE49-F238E27FC236}">
                  <a16:creationId xmlns:a16="http://schemas.microsoft.com/office/drawing/2014/main" id="{B93E409C-C732-EEB6-BEDC-CF193508A258}"/>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212" name="Google Shape;10125;p74">
            <a:extLst>
              <a:ext uri="{FF2B5EF4-FFF2-40B4-BE49-F238E27FC236}">
                <a16:creationId xmlns:a16="http://schemas.microsoft.com/office/drawing/2014/main" id="{163005DB-D4E8-A81F-E612-415B7BDBCE62}"/>
              </a:ext>
            </a:extLst>
          </p:cNvPr>
          <p:cNvGrpSpPr/>
          <p:nvPr/>
        </p:nvGrpSpPr>
        <p:grpSpPr>
          <a:xfrm>
            <a:off x="12824122" y="3095890"/>
            <a:ext cx="891008" cy="952034"/>
            <a:chOff x="7810036" y="1314139"/>
            <a:chExt cx="445504" cy="476017"/>
          </a:xfrm>
          <a:solidFill>
            <a:schemeClr val="tx1"/>
          </a:solidFill>
        </p:grpSpPr>
        <p:sp>
          <p:nvSpPr>
            <p:cNvPr id="213" name="Google Shape;10126;p74">
              <a:extLst>
                <a:ext uri="{FF2B5EF4-FFF2-40B4-BE49-F238E27FC236}">
                  <a16:creationId xmlns:a16="http://schemas.microsoft.com/office/drawing/2014/main" id="{D787B851-6798-18FA-0A0A-EDD86D92E15E}"/>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14" name="Google Shape;10127;p74">
              <a:extLst>
                <a:ext uri="{FF2B5EF4-FFF2-40B4-BE49-F238E27FC236}">
                  <a16:creationId xmlns:a16="http://schemas.microsoft.com/office/drawing/2014/main" id="{793C4DB9-50A2-2BE8-9849-FB8941E56FE0}"/>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15" name="Google Shape;10128;p74">
              <a:extLst>
                <a:ext uri="{FF2B5EF4-FFF2-40B4-BE49-F238E27FC236}">
                  <a16:creationId xmlns:a16="http://schemas.microsoft.com/office/drawing/2014/main" id="{3BFD3588-FD3C-F5C2-9D3C-6B8F5E89AB8F}"/>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sp>
        <p:nvSpPr>
          <p:cNvPr id="216" name="Text Placeholder 1">
            <a:extLst>
              <a:ext uri="{FF2B5EF4-FFF2-40B4-BE49-F238E27FC236}">
                <a16:creationId xmlns:a16="http://schemas.microsoft.com/office/drawing/2014/main" id="{626BB629-6FA7-38BC-A98C-C306A760CDD2}"/>
              </a:ext>
            </a:extLst>
          </p:cNvPr>
          <p:cNvSpPr txBox="1">
            <a:spLocks/>
          </p:cNvSpPr>
          <p:nvPr/>
        </p:nvSpPr>
        <p:spPr>
          <a:xfrm>
            <a:off x="2313590" y="822286"/>
            <a:ext cx="13832400"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bg1">
                    <a:lumMod val="50000"/>
                  </a:schemeClr>
                </a:solidFill>
                <a:latin typeface="Arial"/>
                <a:cs typeface="B Nazanin" panose="00000700000000000000" pitchFamily="2" charset="-78"/>
              </a:rPr>
              <a:t>مجموعه آیکون های کاملاً قابل ویرایش: </a:t>
            </a:r>
            <a:r>
              <a:rPr lang="en-US" sz="7200" dirty="0">
                <a:solidFill>
                  <a:schemeClr val="bg1">
                    <a:lumMod val="50000"/>
                  </a:schemeClr>
                </a:solidFill>
                <a:latin typeface="Arial"/>
                <a:cs typeface="B Nazanin" panose="00000700000000000000" pitchFamily="2" charset="-78"/>
              </a:rPr>
              <a:t>B</a:t>
            </a:r>
          </a:p>
        </p:txBody>
      </p:sp>
    </p:spTree>
    <p:extLst>
      <p:ext uri="{BB962C8B-B14F-4D97-AF65-F5344CB8AC3E}">
        <p14:creationId xmlns:p14="http://schemas.microsoft.com/office/powerpoint/2010/main" val="28438064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879205" y="9257804"/>
            <a:ext cx="529590" cy="922655"/>
          </a:xfrm>
          <a:custGeom>
            <a:avLst/>
            <a:gdLst/>
            <a:ahLst/>
            <a:cxnLst/>
            <a:rect l="l" t="t" r="r" b="b"/>
            <a:pathLst>
              <a:path w="529590" h="922654">
                <a:moveTo>
                  <a:pt x="224609" y="922367"/>
                </a:moveTo>
                <a:lnTo>
                  <a:pt x="219684" y="922367"/>
                </a:lnTo>
                <a:lnTo>
                  <a:pt x="218436" y="922367"/>
                </a:lnTo>
                <a:lnTo>
                  <a:pt x="217173" y="922202"/>
                </a:lnTo>
                <a:lnTo>
                  <a:pt x="209753" y="920167"/>
                </a:lnTo>
                <a:lnTo>
                  <a:pt x="205473" y="914555"/>
                </a:lnTo>
                <a:lnTo>
                  <a:pt x="205473" y="596138"/>
                </a:lnTo>
                <a:lnTo>
                  <a:pt x="6030" y="524909"/>
                </a:lnTo>
                <a:lnTo>
                  <a:pt x="2880" y="521769"/>
                </a:lnTo>
                <a:lnTo>
                  <a:pt x="0" y="513784"/>
                </a:lnTo>
                <a:lnTo>
                  <a:pt x="419" y="509356"/>
                </a:lnTo>
                <a:lnTo>
                  <a:pt x="300967" y="2644"/>
                </a:lnTo>
                <a:lnTo>
                  <a:pt x="307513" y="0"/>
                </a:lnTo>
                <a:lnTo>
                  <a:pt x="319859" y="3390"/>
                </a:lnTo>
                <a:lnTo>
                  <a:pt x="324137" y="9003"/>
                </a:lnTo>
                <a:lnTo>
                  <a:pt x="324007" y="327604"/>
                </a:lnTo>
                <a:lnTo>
                  <a:pt x="523474" y="398712"/>
                </a:lnTo>
                <a:lnTo>
                  <a:pt x="526627" y="401851"/>
                </a:lnTo>
                <a:lnTo>
                  <a:pt x="529511" y="409838"/>
                </a:lnTo>
                <a:lnTo>
                  <a:pt x="529091" y="414267"/>
                </a:lnTo>
                <a:lnTo>
                  <a:pt x="229300" y="919795"/>
                </a:lnTo>
                <a:lnTo>
                  <a:pt x="224609" y="922367"/>
                </a:lnTo>
                <a:close/>
              </a:path>
            </a:pathLst>
          </a:custGeom>
          <a:solidFill>
            <a:schemeClr val="bg2">
              <a:lumMod val="50000"/>
            </a:schemeClr>
          </a:solidFill>
        </p:spPr>
        <p:txBody>
          <a:bodyPr wrap="square" lIns="0" tIns="0" rIns="0" bIns="0" rtlCol="0"/>
          <a:lstStyle/>
          <a:p>
            <a:endParaRPr/>
          </a:p>
        </p:txBody>
      </p:sp>
      <p:sp>
        <p:nvSpPr>
          <p:cNvPr id="6" name="object 6"/>
          <p:cNvSpPr/>
          <p:nvPr/>
        </p:nvSpPr>
        <p:spPr>
          <a:xfrm>
            <a:off x="726786" y="8797034"/>
            <a:ext cx="781050" cy="922655"/>
          </a:xfrm>
          <a:custGeom>
            <a:avLst/>
            <a:gdLst/>
            <a:ahLst/>
            <a:cxnLst/>
            <a:rect l="l" t="t" r="r" b="b"/>
            <a:pathLst>
              <a:path w="781050" h="922654">
                <a:moveTo>
                  <a:pt x="430691" y="283553"/>
                </a:moveTo>
                <a:lnTo>
                  <a:pt x="241019" y="283553"/>
                </a:lnTo>
                <a:lnTo>
                  <a:pt x="407635" y="2645"/>
                </a:lnTo>
                <a:lnTo>
                  <a:pt x="414177" y="0"/>
                </a:lnTo>
                <a:lnTo>
                  <a:pt x="426525" y="3391"/>
                </a:lnTo>
                <a:lnTo>
                  <a:pt x="430803" y="9004"/>
                </a:lnTo>
                <a:lnTo>
                  <a:pt x="430691" y="283553"/>
                </a:lnTo>
                <a:close/>
              </a:path>
              <a:path w="781050" h="922654">
                <a:moveTo>
                  <a:pt x="766553" y="849977"/>
                </a:moveTo>
                <a:lnTo>
                  <a:pt x="756854" y="849977"/>
                </a:lnTo>
                <a:lnTo>
                  <a:pt x="752007" y="848127"/>
                </a:lnTo>
                <a:lnTo>
                  <a:pt x="5548" y="101670"/>
                </a:lnTo>
                <a:lnTo>
                  <a:pt x="1387" y="95403"/>
                </a:lnTo>
                <a:lnTo>
                  <a:pt x="0" y="88273"/>
                </a:lnTo>
                <a:lnTo>
                  <a:pt x="1387" y="81143"/>
                </a:lnTo>
                <a:lnTo>
                  <a:pt x="5548" y="74876"/>
                </a:lnTo>
                <a:lnTo>
                  <a:pt x="11816" y="70715"/>
                </a:lnTo>
                <a:lnTo>
                  <a:pt x="18945" y="69328"/>
                </a:lnTo>
                <a:lnTo>
                  <a:pt x="26075" y="70715"/>
                </a:lnTo>
                <a:lnTo>
                  <a:pt x="32342" y="74876"/>
                </a:lnTo>
                <a:lnTo>
                  <a:pt x="241019" y="283553"/>
                </a:lnTo>
                <a:lnTo>
                  <a:pt x="430691" y="283553"/>
                </a:lnTo>
                <a:lnTo>
                  <a:pt x="430673" y="327605"/>
                </a:lnTo>
                <a:lnTo>
                  <a:pt x="630140" y="398712"/>
                </a:lnTo>
                <a:lnTo>
                  <a:pt x="633293" y="401851"/>
                </a:lnTo>
                <a:lnTo>
                  <a:pt x="636177" y="409838"/>
                </a:lnTo>
                <a:lnTo>
                  <a:pt x="635757" y="414267"/>
                </a:lnTo>
                <a:lnTo>
                  <a:pt x="537471" y="580005"/>
                </a:lnTo>
                <a:lnTo>
                  <a:pt x="775101" y="817634"/>
                </a:lnTo>
                <a:lnTo>
                  <a:pt x="779263" y="823901"/>
                </a:lnTo>
                <a:lnTo>
                  <a:pt x="780650" y="831031"/>
                </a:lnTo>
                <a:lnTo>
                  <a:pt x="779263" y="838161"/>
                </a:lnTo>
                <a:lnTo>
                  <a:pt x="775101" y="844428"/>
                </a:lnTo>
                <a:lnTo>
                  <a:pt x="771400" y="848127"/>
                </a:lnTo>
                <a:lnTo>
                  <a:pt x="766553" y="849977"/>
                </a:lnTo>
                <a:close/>
              </a:path>
              <a:path w="781050" h="922654">
                <a:moveTo>
                  <a:pt x="331275" y="922368"/>
                </a:moveTo>
                <a:lnTo>
                  <a:pt x="322525" y="922368"/>
                </a:lnTo>
                <a:lnTo>
                  <a:pt x="318561" y="920821"/>
                </a:lnTo>
                <a:lnTo>
                  <a:pt x="313236" y="915142"/>
                </a:lnTo>
                <a:lnTo>
                  <a:pt x="312139" y="912179"/>
                </a:lnTo>
                <a:lnTo>
                  <a:pt x="312139" y="596139"/>
                </a:lnTo>
                <a:lnTo>
                  <a:pt x="112696" y="524910"/>
                </a:lnTo>
                <a:lnTo>
                  <a:pt x="109546" y="521770"/>
                </a:lnTo>
                <a:lnTo>
                  <a:pt x="106665" y="513785"/>
                </a:lnTo>
                <a:lnTo>
                  <a:pt x="107085" y="509357"/>
                </a:lnTo>
                <a:lnTo>
                  <a:pt x="204214" y="345604"/>
                </a:lnTo>
                <a:lnTo>
                  <a:pt x="210259" y="344844"/>
                </a:lnTo>
                <a:lnTo>
                  <a:pt x="500875" y="635461"/>
                </a:lnTo>
                <a:lnTo>
                  <a:pt x="501524" y="640622"/>
                </a:lnTo>
                <a:lnTo>
                  <a:pt x="335966" y="919796"/>
                </a:lnTo>
                <a:lnTo>
                  <a:pt x="331275" y="922368"/>
                </a:lnTo>
                <a:close/>
              </a:path>
            </a:pathLst>
          </a:custGeom>
          <a:solidFill>
            <a:srgbClr val="414141"/>
          </a:solidFill>
        </p:spPr>
        <p:txBody>
          <a:bodyPr wrap="square" lIns="0" tIns="0" rIns="0" bIns="0" rtlCol="0"/>
          <a:lstStyle/>
          <a:p>
            <a:endParaRPr/>
          </a:p>
        </p:txBody>
      </p:sp>
      <p:sp>
        <p:nvSpPr>
          <p:cNvPr id="7" name="object 7"/>
          <p:cNvSpPr/>
          <p:nvPr/>
        </p:nvSpPr>
        <p:spPr>
          <a:xfrm>
            <a:off x="16884071" y="8797747"/>
            <a:ext cx="676275" cy="921385"/>
          </a:xfrm>
          <a:custGeom>
            <a:avLst/>
            <a:gdLst/>
            <a:ahLst/>
            <a:cxnLst/>
            <a:rect l="l" t="t" r="r" b="b"/>
            <a:pathLst>
              <a:path w="676275" h="921384">
                <a:moveTo>
                  <a:pt x="486188" y="252945"/>
                </a:moveTo>
                <a:lnTo>
                  <a:pt x="435287" y="252945"/>
                </a:lnTo>
                <a:lnTo>
                  <a:pt x="534880" y="0"/>
                </a:lnTo>
                <a:lnTo>
                  <a:pt x="580795" y="76"/>
                </a:lnTo>
                <a:lnTo>
                  <a:pt x="608505" y="71399"/>
                </a:lnTo>
                <a:lnTo>
                  <a:pt x="557669" y="71399"/>
                </a:lnTo>
                <a:lnTo>
                  <a:pt x="528097" y="146505"/>
                </a:lnTo>
                <a:lnTo>
                  <a:pt x="637686" y="146505"/>
                </a:lnTo>
                <a:lnTo>
                  <a:pt x="653453" y="187088"/>
                </a:lnTo>
                <a:lnTo>
                  <a:pt x="512118" y="187088"/>
                </a:lnTo>
                <a:lnTo>
                  <a:pt x="486188" y="252945"/>
                </a:lnTo>
                <a:close/>
              </a:path>
              <a:path w="676275" h="921384">
                <a:moveTo>
                  <a:pt x="216200" y="920988"/>
                </a:moveTo>
                <a:lnTo>
                  <a:pt x="210258" y="920988"/>
                </a:lnTo>
                <a:lnTo>
                  <a:pt x="209042" y="920830"/>
                </a:lnTo>
                <a:lnTo>
                  <a:pt x="201900" y="918871"/>
                </a:lnTo>
                <a:lnTo>
                  <a:pt x="197780" y="913469"/>
                </a:lnTo>
                <a:lnTo>
                  <a:pt x="197780" y="606958"/>
                </a:lnTo>
                <a:lnTo>
                  <a:pt x="5795" y="538393"/>
                </a:lnTo>
                <a:lnTo>
                  <a:pt x="2763" y="535371"/>
                </a:lnTo>
                <a:lnTo>
                  <a:pt x="0" y="527710"/>
                </a:lnTo>
                <a:lnTo>
                  <a:pt x="394" y="523422"/>
                </a:lnTo>
                <a:lnTo>
                  <a:pt x="289705" y="35657"/>
                </a:lnTo>
                <a:lnTo>
                  <a:pt x="296003" y="33111"/>
                </a:lnTo>
                <a:lnTo>
                  <a:pt x="307889" y="36375"/>
                </a:lnTo>
                <a:lnTo>
                  <a:pt x="312007" y="41779"/>
                </a:lnTo>
                <a:lnTo>
                  <a:pt x="311882" y="348466"/>
                </a:lnTo>
                <a:lnTo>
                  <a:pt x="503890" y="416914"/>
                </a:lnTo>
                <a:lnTo>
                  <a:pt x="506925" y="419936"/>
                </a:lnTo>
                <a:lnTo>
                  <a:pt x="509702" y="427624"/>
                </a:lnTo>
                <a:lnTo>
                  <a:pt x="509298" y="431887"/>
                </a:lnTo>
                <a:lnTo>
                  <a:pt x="220716" y="918513"/>
                </a:lnTo>
                <a:lnTo>
                  <a:pt x="216200" y="920988"/>
                </a:lnTo>
                <a:close/>
              </a:path>
              <a:path w="676275" h="921384">
                <a:moveTo>
                  <a:pt x="637686" y="146505"/>
                </a:moveTo>
                <a:lnTo>
                  <a:pt x="586849" y="146505"/>
                </a:lnTo>
                <a:lnTo>
                  <a:pt x="557669" y="71399"/>
                </a:lnTo>
                <a:lnTo>
                  <a:pt x="608505" y="71399"/>
                </a:lnTo>
                <a:lnTo>
                  <a:pt x="637686" y="146505"/>
                </a:lnTo>
                <a:close/>
              </a:path>
              <a:path w="676275" h="921384">
                <a:moveTo>
                  <a:pt x="676275" y="252945"/>
                </a:moveTo>
                <a:lnTo>
                  <a:pt x="628204" y="252945"/>
                </a:lnTo>
                <a:lnTo>
                  <a:pt x="602617" y="187088"/>
                </a:lnTo>
                <a:lnTo>
                  <a:pt x="653453" y="187088"/>
                </a:lnTo>
                <a:lnTo>
                  <a:pt x="676275" y="245828"/>
                </a:lnTo>
                <a:lnTo>
                  <a:pt x="676275" y="252945"/>
                </a:lnTo>
                <a:close/>
              </a:path>
            </a:pathLst>
          </a:custGeom>
          <a:solidFill>
            <a:srgbClr val="414141"/>
          </a:solidFill>
        </p:spPr>
        <p:txBody>
          <a:bodyPr wrap="square" lIns="0" tIns="0" rIns="0" bIns="0" rtlCol="0"/>
          <a:lstStyle/>
          <a:p>
            <a:endParaRPr/>
          </a:p>
        </p:txBody>
      </p:sp>
      <p:sp>
        <p:nvSpPr>
          <p:cNvPr id="8" name="object 8"/>
          <p:cNvSpPr/>
          <p:nvPr/>
        </p:nvSpPr>
        <p:spPr>
          <a:xfrm>
            <a:off x="2818091" y="989240"/>
            <a:ext cx="1447800" cy="1447800"/>
          </a:xfrm>
          <a:custGeom>
            <a:avLst/>
            <a:gdLst/>
            <a:ahLst/>
            <a:cxnLst/>
            <a:rect l="l" t="t" r="r" b="b"/>
            <a:pathLst>
              <a:path w="1447800" h="1447800">
                <a:moveTo>
                  <a:pt x="632650" y="727062"/>
                </a:moveTo>
                <a:lnTo>
                  <a:pt x="628853" y="708406"/>
                </a:lnTo>
                <a:lnTo>
                  <a:pt x="618515" y="693204"/>
                </a:lnTo>
                <a:lnTo>
                  <a:pt x="603135" y="682967"/>
                </a:lnTo>
                <a:lnTo>
                  <a:pt x="584263" y="679221"/>
                </a:lnTo>
                <a:lnTo>
                  <a:pt x="48387" y="679221"/>
                </a:lnTo>
                <a:lnTo>
                  <a:pt x="29514" y="682967"/>
                </a:lnTo>
                <a:lnTo>
                  <a:pt x="14147" y="693204"/>
                </a:lnTo>
                <a:lnTo>
                  <a:pt x="3797" y="708406"/>
                </a:lnTo>
                <a:lnTo>
                  <a:pt x="0" y="727062"/>
                </a:lnTo>
                <a:lnTo>
                  <a:pt x="3797" y="745718"/>
                </a:lnTo>
                <a:lnTo>
                  <a:pt x="14147" y="760920"/>
                </a:lnTo>
                <a:lnTo>
                  <a:pt x="29514" y="771156"/>
                </a:lnTo>
                <a:lnTo>
                  <a:pt x="48387" y="774903"/>
                </a:lnTo>
                <a:lnTo>
                  <a:pt x="584263" y="774903"/>
                </a:lnTo>
                <a:lnTo>
                  <a:pt x="603135" y="771156"/>
                </a:lnTo>
                <a:lnTo>
                  <a:pt x="618515" y="760920"/>
                </a:lnTo>
                <a:lnTo>
                  <a:pt x="628853" y="745718"/>
                </a:lnTo>
                <a:lnTo>
                  <a:pt x="632650" y="727062"/>
                </a:lnTo>
                <a:close/>
              </a:path>
              <a:path w="1447800" h="1447800">
                <a:moveTo>
                  <a:pt x="672401" y="823531"/>
                </a:moveTo>
                <a:lnTo>
                  <a:pt x="668972" y="805459"/>
                </a:lnTo>
                <a:lnTo>
                  <a:pt x="658456" y="789584"/>
                </a:lnTo>
                <a:lnTo>
                  <a:pt x="642581" y="779081"/>
                </a:lnTo>
                <a:lnTo>
                  <a:pt x="624522" y="775639"/>
                </a:lnTo>
                <a:lnTo>
                  <a:pt x="606412" y="779284"/>
                </a:lnTo>
                <a:lnTo>
                  <a:pt x="590423" y="789965"/>
                </a:lnTo>
                <a:lnTo>
                  <a:pt x="211493" y="1168895"/>
                </a:lnTo>
                <a:lnTo>
                  <a:pt x="200812" y="1184884"/>
                </a:lnTo>
                <a:lnTo>
                  <a:pt x="197180" y="1202994"/>
                </a:lnTo>
                <a:lnTo>
                  <a:pt x="200609" y="1221054"/>
                </a:lnTo>
                <a:lnTo>
                  <a:pt x="211112" y="1236929"/>
                </a:lnTo>
                <a:lnTo>
                  <a:pt x="226987" y="1247444"/>
                </a:lnTo>
                <a:lnTo>
                  <a:pt x="245059" y="1250873"/>
                </a:lnTo>
                <a:lnTo>
                  <a:pt x="263156" y="1247241"/>
                </a:lnTo>
                <a:lnTo>
                  <a:pt x="279158" y="1236548"/>
                </a:lnTo>
                <a:lnTo>
                  <a:pt x="658075" y="857618"/>
                </a:lnTo>
                <a:lnTo>
                  <a:pt x="668769" y="841629"/>
                </a:lnTo>
                <a:lnTo>
                  <a:pt x="672401" y="823531"/>
                </a:lnTo>
                <a:close/>
              </a:path>
              <a:path w="1447800" h="1447800">
                <a:moveTo>
                  <a:pt x="672401" y="627138"/>
                </a:moveTo>
                <a:lnTo>
                  <a:pt x="279158" y="214122"/>
                </a:lnTo>
                <a:lnTo>
                  <a:pt x="245059" y="199796"/>
                </a:lnTo>
                <a:lnTo>
                  <a:pt x="226987" y="203225"/>
                </a:lnTo>
                <a:lnTo>
                  <a:pt x="211112" y="213741"/>
                </a:lnTo>
                <a:lnTo>
                  <a:pt x="200609" y="229616"/>
                </a:lnTo>
                <a:lnTo>
                  <a:pt x="197180" y="247675"/>
                </a:lnTo>
                <a:lnTo>
                  <a:pt x="200812" y="265785"/>
                </a:lnTo>
                <a:lnTo>
                  <a:pt x="211493" y="281774"/>
                </a:lnTo>
                <a:lnTo>
                  <a:pt x="590423" y="660704"/>
                </a:lnTo>
                <a:lnTo>
                  <a:pt x="606412" y="671385"/>
                </a:lnTo>
                <a:lnTo>
                  <a:pt x="624522" y="675030"/>
                </a:lnTo>
                <a:lnTo>
                  <a:pt x="642581" y="671588"/>
                </a:lnTo>
                <a:lnTo>
                  <a:pt x="658456" y="661085"/>
                </a:lnTo>
                <a:lnTo>
                  <a:pt x="668972" y="645210"/>
                </a:lnTo>
                <a:lnTo>
                  <a:pt x="672401" y="627138"/>
                </a:lnTo>
                <a:close/>
              </a:path>
              <a:path w="1447800" h="1447800">
                <a:moveTo>
                  <a:pt x="771372" y="866317"/>
                </a:moveTo>
                <a:lnTo>
                  <a:pt x="767626" y="847458"/>
                </a:lnTo>
                <a:lnTo>
                  <a:pt x="757389" y="832078"/>
                </a:lnTo>
                <a:lnTo>
                  <a:pt x="742188" y="821728"/>
                </a:lnTo>
                <a:lnTo>
                  <a:pt x="723531" y="817943"/>
                </a:lnTo>
                <a:lnTo>
                  <a:pt x="704875" y="821728"/>
                </a:lnTo>
                <a:lnTo>
                  <a:pt x="689673" y="832078"/>
                </a:lnTo>
                <a:lnTo>
                  <a:pt x="679437" y="847458"/>
                </a:lnTo>
                <a:lnTo>
                  <a:pt x="675690" y="866317"/>
                </a:lnTo>
                <a:lnTo>
                  <a:pt x="675690" y="1402207"/>
                </a:lnTo>
                <a:lnTo>
                  <a:pt x="679437" y="1421079"/>
                </a:lnTo>
                <a:lnTo>
                  <a:pt x="689673" y="1436446"/>
                </a:lnTo>
                <a:lnTo>
                  <a:pt x="704875" y="1446796"/>
                </a:lnTo>
                <a:lnTo>
                  <a:pt x="709828" y="1447800"/>
                </a:lnTo>
                <a:lnTo>
                  <a:pt x="737222" y="1447800"/>
                </a:lnTo>
                <a:lnTo>
                  <a:pt x="742188" y="1446796"/>
                </a:lnTo>
                <a:lnTo>
                  <a:pt x="757389" y="1436446"/>
                </a:lnTo>
                <a:lnTo>
                  <a:pt x="767626" y="1421079"/>
                </a:lnTo>
                <a:lnTo>
                  <a:pt x="771372" y="1402207"/>
                </a:lnTo>
                <a:lnTo>
                  <a:pt x="771372" y="866317"/>
                </a:lnTo>
                <a:close/>
              </a:path>
              <a:path w="1447800" h="1447800">
                <a:moveTo>
                  <a:pt x="773645" y="48387"/>
                </a:moveTo>
                <a:lnTo>
                  <a:pt x="769899" y="29514"/>
                </a:lnTo>
                <a:lnTo>
                  <a:pt x="759663" y="14147"/>
                </a:lnTo>
                <a:lnTo>
                  <a:pt x="744461" y="3797"/>
                </a:lnTo>
                <a:lnTo>
                  <a:pt x="725805" y="0"/>
                </a:lnTo>
                <a:lnTo>
                  <a:pt x="707148" y="3797"/>
                </a:lnTo>
                <a:lnTo>
                  <a:pt x="691946" y="14147"/>
                </a:lnTo>
                <a:lnTo>
                  <a:pt x="681710" y="29514"/>
                </a:lnTo>
                <a:lnTo>
                  <a:pt x="677964" y="48387"/>
                </a:lnTo>
                <a:lnTo>
                  <a:pt x="677964" y="584263"/>
                </a:lnTo>
                <a:lnTo>
                  <a:pt x="681710" y="603135"/>
                </a:lnTo>
                <a:lnTo>
                  <a:pt x="691946" y="618502"/>
                </a:lnTo>
                <a:lnTo>
                  <a:pt x="707148" y="628853"/>
                </a:lnTo>
                <a:lnTo>
                  <a:pt x="725805" y="632650"/>
                </a:lnTo>
                <a:lnTo>
                  <a:pt x="744461" y="628853"/>
                </a:lnTo>
                <a:lnTo>
                  <a:pt x="759663" y="618502"/>
                </a:lnTo>
                <a:lnTo>
                  <a:pt x="769899" y="603135"/>
                </a:lnTo>
                <a:lnTo>
                  <a:pt x="773645" y="584263"/>
                </a:lnTo>
                <a:lnTo>
                  <a:pt x="773645" y="48387"/>
                </a:lnTo>
                <a:close/>
              </a:path>
              <a:path w="1447800" h="1447800">
                <a:moveTo>
                  <a:pt x="1249235" y="1207058"/>
                </a:moveTo>
                <a:lnTo>
                  <a:pt x="855980" y="794042"/>
                </a:lnTo>
                <a:lnTo>
                  <a:pt x="821880" y="779716"/>
                </a:lnTo>
                <a:lnTo>
                  <a:pt x="803821" y="783145"/>
                </a:lnTo>
                <a:lnTo>
                  <a:pt x="787946" y="793661"/>
                </a:lnTo>
                <a:lnTo>
                  <a:pt x="777430" y="809536"/>
                </a:lnTo>
                <a:lnTo>
                  <a:pt x="774001" y="827595"/>
                </a:lnTo>
                <a:lnTo>
                  <a:pt x="777633" y="845705"/>
                </a:lnTo>
                <a:lnTo>
                  <a:pt x="788327" y="861695"/>
                </a:lnTo>
                <a:lnTo>
                  <a:pt x="1167257" y="1240612"/>
                </a:lnTo>
                <a:lnTo>
                  <a:pt x="1183246" y="1251305"/>
                </a:lnTo>
                <a:lnTo>
                  <a:pt x="1201343" y="1254937"/>
                </a:lnTo>
                <a:lnTo>
                  <a:pt x="1219415" y="1251508"/>
                </a:lnTo>
                <a:lnTo>
                  <a:pt x="1235290" y="1240993"/>
                </a:lnTo>
                <a:lnTo>
                  <a:pt x="1245793" y="1225130"/>
                </a:lnTo>
                <a:lnTo>
                  <a:pt x="1249235" y="1207058"/>
                </a:lnTo>
                <a:close/>
              </a:path>
              <a:path w="1447800" h="1447800">
                <a:moveTo>
                  <a:pt x="1252410" y="246786"/>
                </a:moveTo>
                <a:lnTo>
                  <a:pt x="1248981" y="228727"/>
                </a:lnTo>
                <a:lnTo>
                  <a:pt x="1238465" y="212852"/>
                </a:lnTo>
                <a:lnTo>
                  <a:pt x="1222590" y="202336"/>
                </a:lnTo>
                <a:lnTo>
                  <a:pt x="1204531" y="198907"/>
                </a:lnTo>
                <a:lnTo>
                  <a:pt x="1186421" y="202539"/>
                </a:lnTo>
                <a:lnTo>
                  <a:pt x="1170432" y="213233"/>
                </a:lnTo>
                <a:lnTo>
                  <a:pt x="791514" y="592150"/>
                </a:lnTo>
                <a:lnTo>
                  <a:pt x="780821" y="608152"/>
                </a:lnTo>
                <a:lnTo>
                  <a:pt x="777189" y="626249"/>
                </a:lnTo>
                <a:lnTo>
                  <a:pt x="780618" y="644321"/>
                </a:lnTo>
                <a:lnTo>
                  <a:pt x="791133" y="660196"/>
                </a:lnTo>
                <a:lnTo>
                  <a:pt x="806996" y="670699"/>
                </a:lnTo>
                <a:lnTo>
                  <a:pt x="825068" y="674128"/>
                </a:lnTo>
                <a:lnTo>
                  <a:pt x="843178" y="670496"/>
                </a:lnTo>
                <a:lnTo>
                  <a:pt x="859167" y="659803"/>
                </a:lnTo>
                <a:lnTo>
                  <a:pt x="1238084" y="280885"/>
                </a:lnTo>
                <a:lnTo>
                  <a:pt x="1248778" y="264896"/>
                </a:lnTo>
                <a:lnTo>
                  <a:pt x="1252410" y="246786"/>
                </a:lnTo>
                <a:close/>
              </a:path>
              <a:path w="1447800" h="1447800">
                <a:moveTo>
                  <a:pt x="1447723" y="715251"/>
                </a:moveTo>
                <a:lnTo>
                  <a:pt x="1446796" y="710679"/>
                </a:lnTo>
                <a:lnTo>
                  <a:pt x="1436446" y="695477"/>
                </a:lnTo>
                <a:lnTo>
                  <a:pt x="1421079" y="685241"/>
                </a:lnTo>
                <a:lnTo>
                  <a:pt x="1402207" y="681494"/>
                </a:lnTo>
                <a:lnTo>
                  <a:pt x="866317" y="681494"/>
                </a:lnTo>
                <a:lnTo>
                  <a:pt x="847458" y="685241"/>
                </a:lnTo>
                <a:lnTo>
                  <a:pt x="832078" y="695477"/>
                </a:lnTo>
                <a:lnTo>
                  <a:pt x="821728" y="710679"/>
                </a:lnTo>
                <a:lnTo>
                  <a:pt x="817943" y="729335"/>
                </a:lnTo>
                <a:lnTo>
                  <a:pt x="821728" y="747991"/>
                </a:lnTo>
                <a:lnTo>
                  <a:pt x="832078" y="763193"/>
                </a:lnTo>
                <a:lnTo>
                  <a:pt x="847458" y="773430"/>
                </a:lnTo>
                <a:lnTo>
                  <a:pt x="866317" y="777176"/>
                </a:lnTo>
                <a:lnTo>
                  <a:pt x="1402207" y="777176"/>
                </a:lnTo>
                <a:lnTo>
                  <a:pt x="1421079" y="773430"/>
                </a:lnTo>
                <a:lnTo>
                  <a:pt x="1436446" y="763193"/>
                </a:lnTo>
                <a:lnTo>
                  <a:pt x="1446796" y="747991"/>
                </a:lnTo>
                <a:lnTo>
                  <a:pt x="1447723" y="743407"/>
                </a:lnTo>
                <a:lnTo>
                  <a:pt x="1447723" y="715251"/>
                </a:lnTo>
                <a:close/>
              </a:path>
            </a:pathLst>
          </a:custGeom>
          <a:solidFill>
            <a:srgbClr val="414141"/>
          </a:solidFill>
        </p:spPr>
        <p:txBody>
          <a:bodyPr wrap="square" lIns="0" tIns="0" rIns="0" bIns="0" rtlCol="0"/>
          <a:lstStyle/>
          <a:p>
            <a:endParaRPr/>
          </a:p>
        </p:txBody>
      </p:sp>
      <p:sp>
        <p:nvSpPr>
          <p:cNvPr id="9" name="object 9"/>
          <p:cNvSpPr/>
          <p:nvPr/>
        </p:nvSpPr>
        <p:spPr>
          <a:xfrm>
            <a:off x="14019530" y="989240"/>
            <a:ext cx="1447800" cy="1447800"/>
          </a:xfrm>
          <a:custGeom>
            <a:avLst/>
            <a:gdLst/>
            <a:ahLst/>
            <a:cxnLst/>
            <a:rect l="l" t="t" r="r" b="b"/>
            <a:pathLst>
              <a:path w="1447800" h="1447800">
                <a:moveTo>
                  <a:pt x="632637" y="727062"/>
                </a:moveTo>
                <a:lnTo>
                  <a:pt x="628853" y="708406"/>
                </a:lnTo>
                <a:lnTo>
                  <a:pt x="618502" y="693204"/>
                </a:lnTo>
                <a:lnTo>
                  <a:pt x="603123" y="682967"/>
                </a:lnTo>
                <a:lnTo>
                  <a:pt x="584263" y="679221"/>
                </a:lnTo>
                <a:lnTo>
                  <a:pt x="48374" y="679221"/>
                </a:lnTo>
                <a:lnTo>
                  <a:pt x="29502" y="682967"/>
                </a:lnTo>
                <a:lnTo>
                  <a:pt x="14135" y="693204"/>
                </a:lnTo>
                <a:lnTo>
                  <a:pt x="3784" y="708406"/>
                </a:lnTo>
                <a:lnTo>
                  <a:pt x="0" y="727062"/>
                </a:lnTo>
                <a:lnTo>
                  <a:pt x="3784" y="745718"/>
                </a:lnTo>
                <a:lnTo>
                  <a:pt x="14135" y="760920"/>
                </a:lnTo>
                <a:lnTo>
                  <a:pt x="29502" y="771156"/>
                </a:lnTo>
                <a:lnTo>
                  <a:pt x="48374" y="774903"/>
                </a:lnTo>
                <a:lnTo>
                  <a:pt x="584263" y="774903"/>
                </a:lnTo>
                <a:lnTo>
                  <a:pt x="603123" y="771156"/>
                </a:lnTo>
                <a:lnTo>
                  <a:pt x="618502" y="760920"/>
                </a:lnTo>
                <a:lnTo>
                  <a:pt x="628853" y="745718"/>
                </a:lnTo>
                <a:lnTo>
                  <a:pt x="632637" y="727062"/>
                </a:lnTo>
                <a:close/>
              </a:path>
              <a:path w="1447800" h="1447800">
                <a:moveTo>
                  <a:pt x="672388" y="823531"/>
                </a:moveTo>
                <a:lnTo>
                  <a:pt x="668959" y="805459"/>
                </a:lnTo>
                <a:lnTo>
                  <a:pt x="658444" y="789584"/>
                </a:lnTo>
                <a:lnTo>
                  <a:pt x="642581" y="779081"/>
                </a:lnTo>
                <a:lnTo>
                  <a:pt x="624509" y="775639"/>
                </a:lnTo>
                <a:lnTo>
                  <a:pt x="606399" y="779284"/>
                </a:lnTo>
                <a:lnTo>
                  <a:pt x="590410" y="789965"/>
                </a:lnTo>
                <a:lnTo>
                  <a:pt x="211493" y="1168895"/>
                </a:lnTo>
                <a:lnTo>
                  <a:pt x="200799" y="1184884"/>
                </a:lnTo>
                <a:lnTo>
                  <a:pt x="197167" y="1202994"/>
                </a:lnTo>
                <a:lnTo>
                  <a:pt x="200596" y="1221054"/>
                </a:lnTo>
                <a:lnTo>
                  <a:pt x="211112" y="1236929"/>
                </a:lnTo>
                <a:lnTo>
                  <a:pt x="226974" y="1247444"/>
                </a:lnTo>
                <a:lnTo>
                  <a:pt x="245046" y="1250873"/>
                </a:lnTo>
                <a:lnTo>
                  <a:pt x="263156" y="1247241"/>
                </a:lnTo>
                <a:lnTo>
                  <a:pt x="279146" y="1236548"/>
                </a:lnTo>
                <a:lnTo>
                  <a:pt x="658063" y="857618"/>
                </a:lnTo>
                <a:lnTo>
                  <a:pt x="668756" y="841629"/>
                </a:lnTo>
                <a:lnTo>
                  <a:pt x="672388" y="823531"/>
                </a:lnTo>
                <a:close/>
              </a:path>
              <a:path w="1447800" h="1447800">
                <a:moveTo>
                  <a:pt x="672388" y="627138"/>
                </a:moveTo>
                <a:lnTo>
                  <a:pt x="279146" y="214122"/>
                </a:lnTo>
                <a:lnTo>
                  <a:pt x="245046" y="199796"/>
                </a:lnTo>
                <a:lnTo>
                  <a:pt x="226974" y="203225"/>
                </a:lnTo>
                <a:lnTo>
                  <a:pt x="211112" y="213741"/>
                </a:lnTo>
                <a:lnTo>
                  <a:pt x="200596" y="229616"/>
                </a:lnTo>
                <a:lnTo>
                  <a:pt x="197167" y="247675"/>
                </a:lnTo>
                <a:lnTo>
                  <a:pt x="200799" y="265785"/>
                </a:lnTo>
                <a:lnTo>
                  <a:pt x="211493" y="281774"/>
                </a:lnTo>
                <a:lnTo>
                  <a:pt x="590410" y="660704"/>
                </a:lnTo>
                <a:lnTo>
                  <a:pt x="606399" y="671385"/>
                </a:lnTo>
                <a:lnTo>
                  <a:pt x="624509" y="675030"/>
                </a:lnTo>
                <a:lnTo>
                  <a:pt x="642581" y="671588"/>
                </a:lnTo>
                <a:lnTo>
                  <a:pt x="658444" y="661085"/>
                </a:lnTo>
                <a:lnTo>
                  <a:pt x="668959" y="645210"/>
                </a:lnTo>
                <a:lnTo>
                  <a:pt x="672388" y="627138"/>
                </a:lnTo>
                <a:close/>
              </a:path>
              <a:path w="1447800" h="1447800">
                <a:moveTo>
                  <a:pt x="771359" y="866317"/>
                </a:moveTo>
                <a:lnTo>
                  <a:pt x="767613" y="847458"/>
                </a:lnTo>
                <a:lnTo>
                  <a:pt x="757377" y="832078"/>
                </a:lnTo>
                <a:lnTo>
                  <a:pt x="742175" y="821728"/>
                </a:lnTo>
                <a:lnTo>
                  <a:pt x="723519" y="817943"/>
                </a:lnTo>
                <a:lnTo>
                  <a:pt x="704862" y="821728"/>
                </a:lnTo>
                <a:lnTo>
                  <a:pt x="689660" y="832078"/>
                </a:lnTo>
                <a:lnTo>
                  <a:pt x="679424" y="847458"/>
                </a:lnTo>
                <a:lnTo>
                  <a:pt x="675678" y="866317"/>
                </a:lnTo>
                <a:lnTo>
                  <a:pt x="675678" y="1402207"/>
                </a:lnTo>
                <a:lnTo>
                  <a:pt x="679424" y="1421079"/>
                </a:lnTo>
                <a:lnTo>
                  <a:pt x="689660" y="1436446"/>
                </a:lnTo>
                <a:lnTo>
                  <a:pt x="704862" y="1446796"/>
                </a:lnTo>
                <a:lnTo>
                  <a:pt x="709828" y="1447800"/>
                </a:lnTo>
                <a:lnTo>
                  <a:pt x="737222" y="1447800"/>
                </a:lnTo>
                <a:lnTo>
                  <a:pt x="742175" y="1446796"/>
                </a:lnTo>
                <a:lnTo>
                  <a:pt x="757377" y="1436446"/>
                </a:lnTo>
                <a:lnTo>
                  <a:pt x="767613" y="1421079"/>
                </a:lnTo>
                <a:lnTo>
                  <a:pt x="771359" y="1402207"/>
                </a:lnTo>
                <a:lnTo>
                  <a:pt x="771359" y="866317"/>
                </a:lnTo>
                <a:close/>
              </a:path>
              <a:path w="1447800" h="1447800">
                <a:moveTo>
                  <a:pt x="773633" y="48387"/>
                </a:moveTo>
                <a:lnTo>
                  <a:pt x="769886" y="29514"/>
                </a:lnTo>
                <a:lnTo>
                  <a:pt x="759650" y="14147"/>
                </a:lnTo>
                <a:lnTo>
                  <a:pt x="744448" y="3797"/>
                </a:lnTo>
                <a:lnTo>
                  <a:pt x="725792" y="0"/>
                </a:lnTo>
                <a:lnTo>
                  <a:pt x="707136" y="3797"/>
                </a:lnTo>
                <a:lnTo>
                  <a:pt x="691934" y="14147"/>
                </a:lnTo>
                <a:lnTo>
                  <a:pt x="681697" y="29514"/>
                </a:lnTo>
                <a:lnTo>
                  <a:pt x="677951" y="48387"/>
                </a:lnTo>
                <a:lnTo>
                  <a:pt x="677951" y="584263"/>
                </a:lnTo>
                <a:lnTo>
                  <a:pt x="681697" y="603135"/>
                </a:lnTo>
                <a:lnTo>
                  <a:pt x="691934" y="618502"/>
                </a:lnTo>
                <a:lnTo>
                  <a:pt x="707136" y="628853"/>
                </a:lnTo>
                <a:lnTo>
                  <a:pt x="725792" y="632650"/>
                </a:lnTo>
                <a:lnTo>
                  <a:pt x="744448" y="628853"/>
                </a:lnTo>
                <a:lnTo>
                  <a:pt x="759650" y="618502"/>
                </a:lnTo>
                <a:lnTo>
                  <a:pt x="769886" y="603135"/>
                </a:lnTo>
                <a:lnTo>
                  <a:pt x="773633" y="584263"/>
                </a:lnTo>
                <a:lnTo>
                  <a:pt x="773633" y="48387"/>
                </a:lnTo>
                <a:close/>
              </a:path>
              <a:path w="1447800" h="1447800">
                <a:moveTo>
                  <a:pt x="1249222" y="1207058"/>
                </a:moveTo>
                <a:lnTo>
                  <a:pt x="855967" y="794042"/>
                </a:lnTo>
                <a:lnTo>
                  <a:pt x="821867" y="779716"/>
                </a:lnTo>
                <a:lnTo>
                  <a:pt x="803808" y="783145"/>
                </a:lnTo>
                <a:lnTo>
                  <a:pt x="787933" y="793661"/>
                </a:lnTo>
                <a:lnTo>
                  <a:pt x="777430" y="809536"/>
                </a:lnTo>
                <a:lnTo>
                  <a:pt x="773988" y="827595"/>
                </a:lnTo>
                <a:lnTo>
                  <a:pt x="777633" y="845705"/>
                </a:lnTo>
                <a:lnTo>
                  <a:pt x="788314" y="861695"/>
                </a:lnTo>
                <a:lnTo>
                  <a:pt x="1167244" y="1240612"/>
                </a:lnTo>
                <a:lnTo>
                  <a:pt x="1183233" y="1251305"/>
                </a:lnTo>
                <a:lnTo>
                  <a:pt x="1201343" y="1254937"/>
                </a:lnTo>
                <a:lnTo>
                  <a:pt x="1219403" y="1251508"/>
                </a:lnTo>
                <a:lnTo>
                  <a:pt x="1235278" y="1240993"/>
                </a:lnTo>
                <a:lnTo>
                  <a:pt x="1245793" y="1225130"/>
                </a:lnTo>
                <a:lnTo>
                  <a:pt x="1249222" y="1207058"/>
                </a:lnTo>
                <a:close/>
              </a:path>
              <a:path w="1447800" h="1447800">
                <a:moveTo>
                  <a:pt x="1252397" y="246786"/>
                </a:moveTo>
                <a:lnTo>
                  <a:pt x="1248968" y="228727"/>
                </a:lnTo>
                <a:lnTo>
                  <a:pt x="1238453" y="212852"/>
                </a:lnTo>
                <a:lnTo>
                  <a:pt x="1222590" y="202336"/>
                </a:lnTo>
                <a:lnTo>
                  <a:pt x="1204518" y="198907"/>
                </a:lnTo>
                <a:lnTo>
                  <a:pt x="1186408" y="202539"/>
                </a:lnTo>
                <a:lnTo>
                  <a:pt x="1170419" y="213233"/>
                </a:lnTo>
                <a:lnTo>
                  <a:pt x="791502" y="592150"/>
                </a:lnTo>
                <a:lnTo>
                  <a:pt x="780808" y="608152"/>
                </a:lnTo>
                <a:lnTo>
                  <a:pt x="777176" y="626249"/>
                </a:lnTo>
                <a:lnTo>
                  <a:pt x="780605" y="644321"/>
                </a:lnTo>
                <a:lnTo>
                  <a:pt x="791121" y="660196"/>
                </a:lnTo>
                <a:lnTo>
                  <a:pt x="806983" y="670699"/>
                </a:lnTo>
                <a:lnTo>
                  <a:pt x="825055" y="674128"/>
                </a:lnTo>
                <a:lnTo>
                  <a:pt x="843165" y="670496"/>
                </a:lnTo>
                <a:lnTo>
                  <a:pt x="859155" y="659803"/>
                </a:lnTo>
                <a:lnTo>
                  <a:pt x="1238072" y="280885"/>
                </a:lnTo>
                <a:lnTo>
                  <a:pt x="1248765" y="264896"/>
                </a:lnTo>
                <a:lnTo>
                  <a:pt x="1252397" y="246786"/>
                </a:lnTo>
                <a:close/>
              </a:path>
              <a:path w="1447800" h="1447800">
                <a:moveTo>
                  <a:pt x="1447711" y="715251"/>
                </a:moveTo>
                <a:lnTo>
                  <a:pt x="1446784" y="710679"/>
                </a:lnTo>
                <a:lnTo>
                  <a:pt x="1436433" y="695477"/>
                </a:lnTo>
                <a:lnTo>
                  <a:pt x="1421066" y="685241"/>
                </a:lnTo>
                <a:lnTo>
                  <a:pt x="1402194" y="681494"/>
                </a:lnTo>
                <a:lnTo>
                  <a:pt x="866317" y="681494"/>
                </a:lnTo>
                <a:lnTo>
                  <a:pt x="847445" y="685241"/>
                </a:lnTo>
                <a:lnTo>
                  <a:pt x="832065" y="695477"/>
                </a:lnTo>
                <a:lnTo>
                  <a:pt x="821728" y="710679"/>
                </a:lnTo>
                <a:lnTo>
                  <a:pt x="817930" y="729335"/>
                </a:lnTo>
                <a:lnTo>
                  <a:pt x="821728" y="747991"/>
                </a:lnTo>
                <a:lnTo>
                  <a:pt x="832065" y="763193"/>
                </a:lnTo>
                <a:lnTo>
                  <a:pt x="847445" y="773430"/>
                </a:lnTo>
                <a:lnTo>
                  <a:pt x="866317" y="777176"/>
                </a:lnTo>
                <a:lnTo>
                  <a:pt x="1402194" y="777176"/>
                </a:lnTo>
                <a:lnTo>
                  <a:pt x="1421066" y="773430"/>
                </a:lnTo>
                <a:lnTo>
                  <a:pt x="1436433" y="763193"/>
                </a:lnTo>
                <a:lnTo>
                  <a:pt x="1446784" y="747991"/>
                </a:lnTo>
                <a:lnTo>
                  <a:pt x="1447711" y="743419"/>
                </a:lnTo>
                <a:lnTo>
                  <a:pt x="1447711" y="715251"/>
                </a:lnTo>
                <a:close/>
              </a:path>
            </a:pathLst>
          </a:custGeom>
          <a:solidFill>
            <a:srgbClr val="414141"/>
          </a:solidFill>
        </p:spPr>
        <p:txBody>
          <a:bodyPr wrap="square" lIns="0" tIns="0" rIns="0" bIns="0" rtlCol="0"/>
          <a:lstStyle/>
          <a:p>
            <a:endParaRPr/>
          </a:p>
        </p:txBody>
      </p:sp>
      <p:sp>
        <p:nvSpPr>
          <p:cNvPr id="2" name="Isosceles Triangle 68">
            <a:extLst>
              <a:ext uri="{FF2B5EF4-FFF2-40B4-BE49-F238E27FC236}">
                <a16:creationId xmlns:a16="http://schemas.microsoft.com/office/drawing/2014/main" id="{0328FC4A-28C2-24EA-1E6C-A8233B5305E9}"/>
              </a:ext>
            </a:extLst>
          </p:cNvPr>
          <p:cNvSpPr/>
          <p:nvPr/>
        </p:nvSpPr>
        <p:spPr>
          <a:xfrm rot="10799991">
            <a:off x="9903934" y="7199810"/>
            <a:ext cx="374556" cy="1166462"/>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lumMod val="50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65338530-788A-9FA0-CBAE-051173B2B911}"/>
              </a:ext>
            </a:extLst>
          </p:cNvPr>
          <p:cNvSpPr/>
          <p:nvPr/>
        </p:nvSpPr>
        <p:spPr>
          <a:xfrm>
            <a:off x="10860436" y="7334479"/>
            <a:ext cx="898580" cy="897116"/>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lumMod val="50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DA94DD63-5620-9E19-9DC4-BFBDF6B2DE4F}"/>
              </a:ext>
            </a:extLst>
          </p:cNvPr>
          <p:cNvSpPr/>
          <p:nvPr/>
        </p:nvSpPr>
        <p:spPr>
          <a:xfrm>
            <a:off x="13693651" y="7432870"/>
            <a:ext cx="867782" cy="700374"/>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lumMod val="50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0" name="Rounded Rectangle 25">
            <a:extLst>
              <a:ext uri="{FF2B5EF4-FFF2-40B4-BE49-F238E27FC236}">
                <a16:creationId xmlns:a16="http://schemas.microsoft.com/office/drawing/2014/main" id="{9110139D-03DD-12BC-D7B5-D7746C783401}"/>
              </a:ext>
            </a:extLst>
          </p:cNvPr>
          <p:cNvSpPr/>
          <p:nvPr/>
        </p:nvSpPr>
        <p:spPr>
          <a:xfrm>
            <a:off x="13781487" y="9234987"/>
            <a:ext cx="996182" cy="730056"/>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bg2">
              <a:lumMod val="50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1" name="Donut 39">
            <a:extLst>
              <a:ext uri="{FF2B5EF4-FFF2-40B4-BE49-F238E27FC236}">
                <a16:creationId xmlns:a16="http://schemas.microsoft.com/office/drawing/2014/main" id="{B1172810-4FF0-C71D-CECF-B9AD9DBE6DC7}"/>
              </a:ext>
            </a:extLst>
          </p:cNvPr>
          <p:cNvSpPr/>
          <p:nvPr/>
        </p:nvSpPr>
        <p:spPr>
          <a:xfrm>
            <a:off x="3590865" y="7294670"/>
            <a:ext cx="976762" cy="976762"/>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lumMod val="50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2" name="Chord 38">
            <a:extLst>
              <a:ext uri="{FF2B5EF4-FFF2-40B4-BE49-F238E27FC236}">
                <a16:creationId xmlns:a16="http://schemas.microsoft.com/office/drawing/2014/main" id="{67A75CA3-3287-B2D9-2F91-F056AE8639F0}"/>
              </a:ext>
            </a:extLst>
          </p:cNvPr>
          <p:cNvSpPr/>
          <p:nvPr/>
        </p:nvSpPr>
        <p:spPr>
          <a:xfrm>
            <a:off x="7319712" y="8915479"/>
            <a:ext cx="822996" cy="1058308"/>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bg2">
              <a:lumMod val="50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3" name="Oval 6">
            <a:extLst>
              <a:ext uri="{FF2B5EF4-FFF2-40B4-BE49-F238E27FC236}">
                <a16:creationId xmlns:a16="http://schemas.microsoft.com/office/drawing/2014/main" id="{FAEF00DC-800A-55BC-C697-8824A2D20883}"/>
              </a:ext>
            </a:extLst>
          </p:cNvPr>
          <p:cNvSpPr/>
          <p:nvPr/>
        </p:nvSpPr>
        <p:spPr>
          <a:xfrm>
            <a:off x="8575881" y="9171036"/>
            <a:ext cx="862078" cy="853042"/>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bg2">
              <a:lumMod val="50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4" name="Block Arc 25">
            <a:extLst>
              <a:ext uri="{FF2B5EF4-FFF2-40B4-BE49-F238E27FC236}">
                <a16:creationId xmlns:a16="http://schemas.microsoft.com/office/drawing/2014/main" id="{5A04F7D5-B38A-9981-9CAC-85719D7896A5}"/>
              </a:ext>
            </a:extLst>
          </p:cNvPr>
          <p:cNvSpPr/>
          <p:nvPr/>
        </p:nvSpPr>
        <p:spPr>
          <a:xfrm>
            <a:off x="5008223" y="9012147"/>
            <a:ext cx="593098" cy="856864"/>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bg2">
              <a:lumMod val="50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5" name="Block Arc 31">
            <a:extLst>
              <a:ext uri="{FF2B5EF4-FFF2-40B4-BE49-F238E27FC236}">
                <a16:creationId xmlns:a16="http://schemas.microsoft.com/office/drawing/2014/main" id="{76026EFB-4E25-3910-B335-D42C7E8B0C0E}"/>
              </a:ext>
            </a:extLst>
          </p:cNvPr>
          <p:cNvSpPr/>
          <p:nvPr/>
        </p:nvSpPr>
        <p:spPr>
          <a:xfrm>
            <a:off x="9844902" y="9075553"/>
            <a:ext cx="773820" cy="856864"/>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bg2">
              <a:lumMod val="50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6" name="Freeform 53">
            <a:extLst>
              <a:ext uri="{FF2B5EF4-FFF2-40B4-BE49-F238E27FC236}">
                <a16:creationId xmlns:a16="http://schemas.microsoft.com/office/drawing/2014/main" id="{61A18A22-EA9B-CDD4-DB98-EF3984EB63BB}"/>
              </a:ext>
            </a:extLst>
          </p:cNvPr>
          <p:cNvSpPr/>
          <p:nvPr/>
        </p:nvSpPr>
        <p:spPr>
          <a:xfrm>
            <a:off x="12435198" y="9128206"/>
            <a:ext cx="847996" cy="869466"/>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2">
              <a:lumMod val="50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7" name="Block Arc 10">
            <a:extLst>
              <a:ext uri="{FF2B5EF4-FFF2-40B4-BE49-F238E27FC236}">
                <a16:creationId xmlns:a16="http://schemas.microsoft.com/office/drawing/2014/main" id="{7BF5496D-EEAE-7C8B-2361-03A0B9A982A3}"/>
              </a:ext>
            </a:extLst>
          </p:cNvPr>
          <p:cNvSpPr/>
          <p:nvPr/>
        </p:nvSpPr>
        <p:spPr>
          <a:xfrm>
            <a:off x="4806266" y="7490439"/>
            <a:ext cx="1042928" cy="706428"/>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lumMod val="50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8" name="Freeform 55">
            <a:extLst>
              <a:ext uri="{FF2B5EF4-FFF2-40B4-BE49-F238E27FC236}">
                <a16:creationId xmlns:a16="http://schemas.microsoft.com/office/drawing/2014/main" id="{90AE8D33-75E0-DFAC-F1EA-4EC2771C4DD4}"/>
              </a:ext>
            </a:extLst>
          </p:cNvPr>
          <p:cNvSpPr/>
          <p:nvPr/>
        </p:nvSpPr>
        <p:spPr>
          <a:xfrm>
            <a:off x="3890658" y="8783184"/>
            <a:ext cx="536568" cy="1314778"/>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bg2">
              <a:lumMod val="50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19" name="Round Same Side Corner Rectangle 36">
            <a:extLst>
              <a:ext uri="{FF2B5EF4-FFF2-40B4-BE49-F238E27FC236}">
                <a16:creationId xmlns:a16="http://schemas.microsoft.com/office/drawing/2014/main" id="{E075EEBF-3C6F-FE2A-DD47-F21D314CE796}"/>
              </a:ext>
            </a:extLst>
          </p:cNvPr>
          <p:cNvSpPr/>
          <p:nvPr/>
        </p:nvSpPr>
        <p:spPr>
          <a:xfrm>
            <a:off x="10953763" y="9128188"/>
            <a:ext cx="983162" cy="777294"/>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bg2">
              <a:lumMod val="50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20" name="Oval 21">
            <a:extLst>
              <a:ext uri="{FF2B5EF4-FFF2-40B4-BE49-F238E27FC236}">
                <a16:creationId xmlns:a16="http://schemas.microsoft.com/office/drawing/2014/main" id="{A271A927-FB1B-083D-28C6-F3F7AE06C654}"/>
              </a:ext>
            </a:extLst>
          </p:cNvPr>
          <p:cNvSpPr/>
          <p:nvPr/>
        </p:nvSpPr>
        <p:spPr>
          <a:xfrm>
            <a:off x="6161572" y="9089326"/>
            <a:ext cx="809408" cy="816174"/>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bg2">
              <a:lumMod val="50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sp>
        <p:nvSpPr>
          <p:cNvPr id="21" name="Oval 32">
            <a:extLst>
              <a:ext uri="{FF2B5EF4-FFF2-40B4-BE49-F238E27FC236}">
                <a16:creationId xmlns:a16="http://schemas.microsoft.com/office/drawing/2014/main" id="{3A56494A-4373-D77D-14EF-14203F305E8E}"/>
              </a:ext>
            </a:extLst>
          </p:cNvPr>
          <p:cNvSpPr/>
          <p:nvPr/>
        </p:nvSpPr>
        <p:spPr>
          <a:xfrm>
            <a:off x="12340979" y="7319450"/>
            <a:ext cx="770710" cy="927182"/>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lumMod val="50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lumMod val="50000"/>
                </a:schemeClr>
              </a:solidFill>
              <a:ea typeface="맑은 고딕" pitchFamily="34"/>
              <a:cs typeface="B Nazanin" panose="00000700000000000000" pitchFamily="2" charset="-78"/>
            </a:endParaRPr>
          </a:p>
        </p:txBody>
      </p:sp>
      <p:grpSp>
        <p:nvGrpSpPr>
          <p:cNvPr id="22" name="Google Shape;6783;p88">
            <a:extLst>
              <a:ext uri="{FF2B5EF4-FFF2-40B4-BE49-F238E27FC236}">
                <a16:creationId xmlns:a16="http://schemas.microsoft.com/office/drawing/2014/main" id="{D75B326B-A982-8783-2900-2E68E11BB283}"/>
              </a:ext>
            </a:extLst>
          </p:cNvPr>
          <p:cNvGrpSpPr/>
          <p:nvPr/>
        </p:nvGrpSpPr>
        <p:grpSpPr>
          <a:xfrm>
            <a:off x="13735017" y="2313747"/>
            <a:ext cx="850282" cy="849696"/>
            <a:chOff x="8211055" y="926488"/>
            <a:chExt cx="425141" cy="424848"/>
          </a:xfrm>
          <a:solidFill>
            <a:schemeClr val="bg2">
              <a:lumMod val="50000"/>
            </a:schemeClr>
          </a:solidFill>
        </p:grpSpPr>
        <p:sp>
          <p:nvSpPr>
            <p:cNvPr id="23" name="Google Shape;6784;p88">
              <a:extLst>
                <a:ext uri="{FF2B5EF4-FFF2-40B4-BE49-F238E27FC236}">
                  <a16:creationId xmlns:a16="http://schemas.microsoft.com/office/drawing/2014/main" id="{AB41BE79-D86C-4C63-34E9-1C5F9AD5A2AE}"/>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4" name="Google Shape;6785;p88">
              <a:extLst>
                <a:ext uri="{FF2B5EF4-FFF2-40B4-BE49-F238E27FC236}">
                  <a16:creationId xmlns:a16="http://schemas.microsoft.com/office/drawing/2014/main" id="{FD5EAE7E-D1EE-AF27-4BE4-36C249023F11}"/>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5" name="Google Shape;6786;p88">
              <a:extLst>
                <a:ext uri="{FF2B5EF4-FFF2-40B4-BE49-F238E27FC236}">
                  <a16:creationId xmlns:a16="http://schemas.microsoft.com/office/drawing/2014/main" id="{E20C8F44-7C74-FC91-AD24-8D72596F3012}"/>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6" name="Google Shape;6787;p88">
              <a:extLst>
                <a:ext uri="{FF2B5EF4-FFF2-40B4-BE49-F238E27FC236}">
                  <a16:creationId xmlns:a16="http://schemas.microsoft.com/office/drawing/2014/main" id="{43BA4B2E-1D7E-AC24-38F5-6E47EACB36DA}"/>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27" name="Google Shape;6788;p88">
              <a:extLst>
                <a:ext uri="{FF2B5EF4-FFF2-40B4-BE49-F238E27FC236}">
                  <a16:creationId xmlns:a16="http://schemas.microsoft.com/office/drawing/2014/main" id="{62BAE27B-AFB4-495D-4853-E0B6E505BB50}"/>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28" name="Google Shape;6800;p88">
            <a:extLst>
              <a:ext uri="{FF2B5EF4-FFF2-40B4-BE49-F238E27FC236}">
                <a16:creationId xmlns:a16="http://schemas.microsoft.com/office/drawing/2014/main" id="{D5125F67-306C-5534-C86A-E19A6549ACAF}"/>
              </a:ext>
            </a:extLst>
          </p:cNvPr>
          <p:cNvGrpSpPr/>
          <p:nvPr/>
        </p:nvGrpSpPr>
        <p:grpSpPr>
          <a:xfrm>
            <a:off x="12303251" y="3917864"/>
            <a:ext cx="828114" cy="825922"/>
            <a:chOff x="7495172" y="1728545"/>
            <a:chExt cx="414057" cy="412961"/>
          </a:xfrm>
          <a:solidFill>
            <a:schemeClr val="bg2">
              <a:lumMod val="50000"/>
            </a:schemeClr>
          </a:solidFill>
        </p:grpSpPr>
        <p:sp>
          <p:nvSpPr>
            <p:cNvPr id="29" name="Google Shape;6801;p88">
              <a:extLst>
                <a:ext uri="{FF2B5EF4-FFF2-40B4-BE49-F238E27FC236}">
                  <a16:creationId xmlns:a16="http://schemas.microsoft.com/office/drawing/2014/main" id="{30A7EB00-F52F-D79D-6230-3818A0D19829}"/>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0" name="Google Shape;6802;p88">
              <a:extLst>
                <a:ext uri="{FF2B5EF4-FFF2-40B4-BE49-F238E27FC236}">
                  <a16:creationId xmlns:a16="http://schemas.microsoft.com/office/drawing/2014/main" id="{D5D18968-9BE1-AA26-B89C-9DB5241FBAC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1" name="Google Shape;6803;p88">
              <a:extLst>
                <a:ext uri="{FF2B5EF4-FFF2-40B4-BE49-F238E27FC236}">
                  <a16:creationId xmlns:a16="http://schemas.microsoft.com/office/drawing/2014/main" id="{36690971-B367-C3A4-3401-A23781135081}"/>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2" name="Google Shape;6804;p88">
              <a:extLst>
                <a:ext uri="{FF2B5EF4-FFF2-40B4-BE49-F238E27FC236}">
                  <a16:creationId xmlns:a16="http://schemas.microsoft.com/office/drawing/2014/main" id="{171D8CE6-FF57-2553-DC82-410D18456FDD}"/>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3" name="Google Shape;6805;p88">
              <a:extLst>
                <a:ext uri="{FF2B5EF4-FFF2-40B4-BE49-F238E27FC236}">
                  <a16:creationId xmlns:a16="http://schemas.microsoft.com/office/drawing/2014/main" id="{3DC855E2-2F83-6579-32D4-4A0F8D92C7AC}"/>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34" name="Google Shape;6866;p88">
            <a:extLst>
              <a:ext uri="{FF2B5EF4-FFF2-40B4-BE49-F238E27FC236}">
                <a16:creationId xmlns:a16="http://schemas.microsoft.com/office/drawing/2014/main" id="{1161FDE0-9E9A-B2EF-8275-2D9B812E283A}"/>
              </a:ext>
            </a:extLst>
          </p:cNvPr>
          <p:cNvGrpSpPr/>
          <p:nvPr/>
        </p:nvGrpSpPr>
        <p:grpSpPr>
          <a:xfrm>
            <a:off x="6183280" y="7426815"/>
            <a:ext cx="763284" cy="844612"/>
            <a:chOff x="4435187" y="3483022"/>
            <a:chExt cx="381642" cy="422306"/>
          </a:xfrm>
          <a:solidFill>
            <a:schemeClr val="bg2">
              <a:lumMod val="50000"/>
            </a:schemeClr>
          </a:solidFill>
        </p:grpSpPr>
        <p:sp>
          <p:nvSpPr>
            <p:cNvPr id="35" name="Google Shape;6867;p88">
              <a:extLst>
                <a:ext uri="{FF2B5EF4-FFF2-40B4-BE49-F238E27FC236}">
                  <a16:creationId xmlns:a16="http://schemas.microsoft.com/office/drawing/2014/main" id="{7F4A8B9E-287E-1A52-4EC2-C3B33B6B9817}"/>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6" name="Google Shape;6868;p88">
              <a:extLst>
                <a:ext uri="{FF2B5EF4-FFF2-40B4-BE49-F238E27FC236}">
                  <a16:creationId xmlns:a16="http://schemas.microsoft.com/office/drawing/2014/main" id="{8702DBB4-C36B-703E-A5D0-D6251C826467}"/>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7" name="Google Shape;6869;p88">
              <a:extLst>
                <a:ext uri="{FF2B5EF4-FFF2-40B4-BE49-F238E27FC236}">
                  <a16:creationId xmlns:a16="http://schemas.microsoft.com/office/drawing/2014/main" id="{C3AE6144-AB02-9080-D716-38876DCFB9EB}"/>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8" name="Google Shape;6870;p88">
              <a:extLst>
                <a:ext uri="{FF2B5EF4-FFF2-40B4-BE49-F238E27FC236}">
                  <a16:creationId xmlns:a16="http://schemas.microsoft.com/office/drawing/2014/main" id="{631331A4-1586-685C-95B7-A91EC39589B6}"/>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39" name="Google Shape;6871;p88">
              <a:extLst>
                <a:ext uri="{FF2B5EF4-FFF2-40B4-BE49-F238E27FC236}">
                  <a16:creationId xmlns:a16="http://schemas.microsoft.com/office/drawing/2014/main" id="{90AA786F-AE7F-40A0-4E6E-3945B870825E}"/>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0" name="Google Shape;6872;p88">
              <a:extLst>
                <a:ext uri="{FF2B5EF4-FFF2-40B4-BE49-F238E27FC236}">
                  <a16:creationId xmlns:a16="http://schemas.microsoft.com/office/drawing/2014/main" id="{78DAA2B4-1464-77DB-F245-A8A9F4876D5D}"/>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41" name="Google Shape;6957;p88">
            <a:extLst>
              <a:ext uri="{FF2B5EF4-FFF2-40B4-BE49-F238E27FC236}">
                <a16:creationId xmlns:a16="http://schemas.microsoft.com/office/drawing/2014/main" id="{8AE8A78D-4398-28F6-6411-CAEFD9BEAA5E}"/>
              </a:ext>
            </a:extLst>
          </p:cNvPr>
          <p:cNvGrpSpPr/>
          <p:nvPr/>
        </p:nvGrpSpPr>
        <p:grpSpPr>
          <a:xfrm>
            <a:off x="4774797" y="2432878"/>
            <a:ext cx="747118" cy="745674"/>
            <a:chOff x="3730944" y="986052"/>
            <a:chExt cx="373559" cy="372837"/>
          </a:xfrm>
          <a:solidFill>
            <a:schemeClr val="bg2">
              <a:lumMod val="50000"/>
            </a:schemeClr>
          </a:solidFill>
        </p:grpSpPr>
        <p:sp>
          <p:nvSpPr>
            <p:cNvPr id="42" name="Google Shape;6958;p88">
              <a:extLst>
                <a:ext uri="{FF2B5EF4-FFF2-40B4-BE49-F238E27FC236}">
                  <a16:creationId xmlns:a16="http://schemas.microsoft.com/office/drawing/2014/main" id="{7EB22FA6-9D9A-001D-4E67-9A34E3D5B2C4}"/>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3" name="Google Shape;6959;p88">
              <a:extLst>
                <a:ext uri="{FF2B5EF4-FFF2-40B4-BE49-F238E27FC236}">
                  <a16:creationId xmlns:a16="http://schemas.microsoft.com/office/drawing/2014/main" id="{518CA89C-48B0-CBA5-FC1A-87F10DACAE8A}"/>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4" name="Google Shape;6960;p88">
              <a:extLst>
                <a:ext uri="{FF2B5EF4-FFF2-40B4-BE49-F238E27FC236}">
                  <a16:creationId xmlns:a16="http://schemas.microsoft.com/office/drawing/2014/main" id="{CB445D58-3229-CADE-DA9D-B617C8D79994}"/>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5" name="Google Shape;6961;p88">
              <a:extLst>
                <a:ext uri="{FF2B5EF4-FFF2-40B4-BE49-F238E27FC236}">
                  <a16:creationId xmlns:a16="http://schemas.microsoft.com/office/drawing/2014/main" id="{C09F7C78-B984-A481-5FE2-B932A13F794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6" name="Google Shape;6962;p88">
              <a:extLst>
                <a:ext uri="{FF2B5EF4-FFF2-40B4-BE49-F238E27FC236}">
                  <a16:creationId xmlns:a16="http://schemas.microsoft.com/office/drawing/2014/main" id="{DE808D43-337E-8E91-7FE1-E81FA053CA5F}"/>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7" name="Google Shape;6963;p88">
              <a:extLst>
                <a:ext uri="{FF2B5EF4-FFF2-40B4-BE49-F238E27FC236}">
                  <a16:creationId xmlns:a16="http://schemas.microsoft.com/office/drawing/2014/main" id="{248DA23C-F809-F6A9-CD40-35CCB1DE6DF5}"/>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8" name="Google Shape;6964;p88">
              <a:extLst>
                <a:ext uri="{FF2B5EF4-FFF2-40B4-BE49-F238E27FC236}">
                  <a16:creationId xmlns:a16="http://schemas.microsoft.com/office/drawing/2014/main" id="{24792FB3-D5CC-F8BF-6C93-B18FFFC1866B}"/>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49" name="Google Shape;6965;p88">
              <a:extLst>
                <a:ext uri="{FF2B5EF4-FFF2-40B4-BE49-F238E27FC236}">
                  <a16:creationId xmlns:a16="http://schemas.microsoft.com/office/drawing/2014/main" id="{12B2DACD-41DF-47C7-AE7A-11ABE4266668}"/>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50" name="Google Shape;6966;p88">
            <a:extLst>
              <a:ext uri="{FF2B5EF4-FFF2-40B4-BE49-F238E27FC236}">
                <a16:creationId xmlns:a16="http://schemas.microsoft.com/office/drawing/2014/main" id="{054FE3B1-A8BB-BEE3-883F-C1E88CFB938A}"/>
              </a:ext>
            </a:extLst>
          </p:cNvPr>
          <p:cNvGrpSpPr/>
          <p:nvPr/>
        </p:nvGrpSpPr>
        <p:grpSpPr>
          <a:xfrm>
            <a:off x="13692187" y="5577534"/>
            <a:ext cx="907322" cy="908730"/>
            <a:chOff x="8189640" y="2558381"/>
            <a:chExt cx="453661" cy="454365"/>
          </a:xfrm>
          <a:solidFill>
            <a:schemeClr val="bg2">
              <a:lumMod val="50000"/>
            </a:schemeClr>
          </a:solidFill>
        </p:grpSpPr>
        <p:sp>
          <p:nvSpPr>
            <p:cNvPr id="51" name="Google Shape;6967;p88">
              <a:extLst>
                <a:ext uri="{FF2B5EF4-FFF2-40B4-BE49-F238E27FC236}">
                  <a16:creationId xmlns:a16="http://schemas.microsoft.com/office/drawing/2014/main" id="{059E36F1-DC00-D3FD-25A8-DBA93161D62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2" name="Google Shape;6968;p88">
              <a:extLst>
                <a:ext uri="{FF2B5EF4-FFF2-40B4-BE49-F238E27FC236}">
                  <a16:creationId xmlns:a16="http://schemas.microsoft.com/office/drawing/2014/main" id="{155481E7-04BA-1950-44F0-8C8D0380A923}"/>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3" name="Google Shape;6969;p88">
              <a:extLst>
                <a:ext uri="{FF2B5EF4-FFF2-40B4-BE49-F238E27FC236}">
                  <a16:creationId xmlns:a16="http://schemas.microsoft.com/office/drawing/2014/main" id="{7537F266-59CC-85F1-0A1E-17D16B663803}"/>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4" name="Google Shape;6970;p88">
              <a:extLst>
                <a:ext uri="{FF2B5EF4-FFF2-40B4-BE49-F238E27FC236}">
                  <a16:creationId xmlns:a16="http://schemas.microsoft.com/office/drawing/2014/main" id="{D3649186-73CB-6DE2-29AD-E218397B185E}"/>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55" name="Google Shape;6760;p88">
            <a:extLst>
              <a:ext uri="{FF2B5EF4-FFF2-40B4-BE49-F238E27FC236}">
                <a16:creationId xmlns:a16="http://schemas.microsoft.com/office/drawing/2014/main" id="{D0C6D71B-9561-B8D4-2893-7999EF13A4BE}"/>
              </a:ext>
            </a:extLst>
          </p:cNvPr>
          <p:cNvGrpSpPr/>
          <p:nvPr/>
        </p:nvGrpSpPr>
        <p:grpSpPr>
          <a:xfrm>
            <a:off x="3617236" y="2331287"/>
            <a:ext cx="749936" cy="900848"/>
            <a:chOff x="3152165" y="935257"/>
            <a:chExt cx="374968" cy="450424"/>
          </a:xfrm>
          <a:solidFill>
            <a:schemeClr val="bg2">
              <a:lumMod val="50000"/>
            </a:schemeClr>
          </a:solidFill>
        </p:grpSpPr>
        <p:sp>
          <p:nvSpPr>
            <p:cNvPr id="56" name="Google Shape;6761;p88">
              <a:extLst>
                <a:ext uri="{FF2B5EF4-FFF2-40B4-BE49-F238E27FC236}">
                  <a16:creationId xmlns:a16="http://schemas.microsoft.com/office/drawing/2014/main" id="{E9B03D90-5D39-DE6C-2843-96228CDBE462}"/>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7" name="Google Shape;6762;p88">
              <a:extLst>
                <a:ext uri="{FF2B5EF4-FFF2-40B4-BE49-F238E27FC236}">
                  <a16:creationId xmlns:a16="http://schemas.microsoft.com/office/drawing/2014/main" id="{83764452-852D-3664-7F8C-D426E1FF58CD}"/>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8" name="Google Shape;6763;p88">
              <a:extLst>
                <a:ext uri="{FF2B5EF4-FFF2-40B4-BE49-F238E27FC236}">
                  <a16:creationId xmlns:a16="http://schemas.microsoft.com/office/drawing/2014/main" id="{26A4A03C-80C1-82D7-BF8B-756E6A4B600F}"/>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59" name="Google Shape;6764;p88">
              <a:extLst>
                <a:ext uri="{FF2B5EF4-FFF2-40B4-BE49-F238E27FC236}">
                  <a16:creationId xmlns:a16="http://schemas.microsoft.com/office/drawing/2014/main" id="{5E1DD2CD-A28F-3930-B056-7A431B7067B4}"/>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0" name="Google Shape;6765;p88">
              <a:extLst>
                <a:ext uri="{FF2B5EF4-FFF2-40B4-BE49-F238E27FC236}">
                  <a16:creationId xmlns:a16="http://schemas.microsoft.com/office/drawing/2014/main" id="{D7F12FE5-1FF4-5B27-32A3-B20EA0D01626}"/>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1" name="Google Shape;6766;p88">
              <a:extLst>
                <a:ext uri="{FF2B5EF4-FFF2-40B4-BE49-F238E27FC236}">
                  <a16:creationId xmlns:a16="http://schemas.microsoft.com/office/drawing/2014/main" id="{05874125-857F-F2D3-CD86-274365622EF9}"/>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2" name="Google Shape;6767;p88">
              <a:extLst>
                <a:ext uri="{FF2B5EF4-FFF2-40B4-BE49-F238E27FC236}">
                  <a16:creationId xmlns:a16="http://schemas.microsoft.com/office/drawing/2014/main" id="{06C3AD48-44FD-9C89-8436-6C973D1DD814}"/>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63" name="Google Shape;6777;p88">
            <a:extLst>
              <a:ext uri="{FF2B5EF4-FFF2-40B4-BE49-F238E27FC236}">
                <a16:creationId xmlns:a16="http://schemas.microsoft.com/office/drawing/2014/main" id="{56A70093-DB68-53E0-81EB-9749477D0855}"/>
              </a:ext>
            </a:extLst>
          </p:cNvPr>
          <p:cNvGrpSpPr/>
          <p:nvPr/>
        </p:nvGrpSpPr>
        <p:grpSpPr>
          <a:xfrm>
            <a:off x="9568352" y="2277702"/>
            <a:ext cx="900848" cy="900846"/>
            <a:chOff x="6127723" y="908465"/>
            <a:chExt cx="450424" cy="450423"/>
          </a:xfrm>
          <a:solidFill>
            <a:schemeClr val="bg2">
              <a:lumMod val="50000"/>
            </a:schemeClr>
          </a:solidFill>
        </p:grpSpPr>
        <p:sp>
          <p:nvSpPr>
            <p:cNvPr id="64" name="Google Shape;6778;p88">
              <a:extLst>
                <a:ext uri="{FF2B5EF4-FFF2-40B4-BE49-F238E27FC236}">
                  <a16:creationId xmlns:a16="http://schemas.microsoft.com/office/drawing/2014/main" id="{4C5291E1-FE5E-5951-5CB9-93D390E5CF51}"/>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5" name="Google Shape;6779;p88">
              <a:extLst>
                <a:ext uri="{FF2B5EF4-FFF2-40B4-BE49-F238E27FC236}">
                  <a16:creationId xmlns:a16="http://schemas.microsoft.com/office/drawing/2014/main" id="{2FD678E7-26C9-3C3F-7579-F4309E894730}"/>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6" name="Google Shape;6780;p88">
              <a:extLst>
                <a:ext uri="{FF2B5EF4-FFF2-40B4-BE49-F238E27FC236}">
                  <a16:creationId xmlns:a16="http://schemas.microsoft.com/office/drawing/2014/main" id="{AD855F05-68BA-5B87-0BDD-0326951C9C48}"/>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7" name="Google Shape;6781;p88">
              <a:extLst>
                <a:ext uri="{FF2B5EF4-FFF2-40B4-BE49-F238E27FC236}">
                  <a16:creationId xmlns:a16="http://schemas.microsoft.com/office/drawing/2014/main" id="{509C8636-B664-1755-369D-E45E5AAFFE4A}"/>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68" name="Google Shape;6782;p88">
              <a:extLst>
                <a:ext uri="{FF2B5EF4-FFF2-40B4-BE49-F238E27FC236}">
                  <a16:creationId xmlns:a16="http://schemas.microsoft.com/office/drawing/2014/main" id="{EFF0A301-8ACF-D138-525E-D4A4C322C31E}"/>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69" name="Google Shape;6827;p88">
            <a:extLst>
              <a:ext uri="{FF2B5EF4-FFF2-40B4-BE49-F238E27FC236}">
                <a16:creationId xmlns:a16="http://schemas.microsoft.com/office/drawing/2014/main" id="{3B803A26-C3AE-67D4-6B04-FA40CF17D2F3}"/>
              </a:ext>
            </a:extLst>
          </p:cNvPr>
          <p:cNvGrpSpPr/>
          <p:nvPr/>
        </p:nvGrpSpPr>
        <p:grpSpPr>
          <a:xfrm>
            <a:off x="10702794" y="2293483"/>
            <a:ext cx="910556" cy="898380"/>
            <a:chOff x="6694944" y="916356"/>
            <a:chExt cx="455278" cy="449190"/>
          </a:xfrm>
          <a:solidFill>
            <a:schemeClr val="bg2">
              <a:lumMod val="50000"/>
            </a:schemeClr>
          </a:solidFill>
        </p:grpSpPr>
        <p:sp>
          <p:nvSpPr>
            <p:cNvPr id="70" name="Google Shape;6828;p88">
              <a:extLst>
                <a:ext uri="{FF2B5EF4-FFF2-40B4-BE49-F238E27FC236}">
                  <a16:creationId xmlns:a16="http://schemas.microsoft.com/office/drawing/2014/main" id="{06545254-B344-1422-077C-71B5249CF0A8}"/>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1" name="Google Shape;6829;p88">
              <a:extLst>
                <a:ext uri="{FF2B5EF4-FFF2-40B4-BE49-F238E27FC236}">
                  <a16:creationId xmlns:a16="http://schemas.microsoft.com/office/drawing/2014/main" id="{F6301E2F-B8C5-3910-6265-91A977F8E21F}"/>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2" name="Google Shape;6830;p88">
              <a:extLst>
                <a:ext uri="{FF2B5EF4-FFF2-40B4-BE49-F238E27FC236}">
                  <a16:creationId xmlns:a16="http://schemas.microsoft.com/office/drawing/2014/main" id="{04B1E454-A257-06C6-AB48-1F1FFF9202E0}"/>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3" name="Google Shape;6831;p88">
              <a:extLst>
                <a:ext uri="{FF2B5EF4-FFF2-40B4-BE49-F238E27FC236}">
                  <a16:creationId xmlns:a16="http://schemas.microsoft.com/office/drawing/2014/main" id="{382AEF64-2478-2014-B346-30750A35A3E1}"/>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4" name="Google Shape;6832;p88">
              <a:extLst>
                <a:ext uri="{FF2B5EF4-FFF2-40B4-BE49-F238E27FC236}">
                  <a16:creationId xmlns:a16="http://schemas.microsoft.com/office/drawing/2014/main" id="{61CA4B57-6B0D-8F34-933D-5D6226C02318}"/>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5" name="Google Shape;6833;p88">
              <a:extLst>
                <a:ext uri="{FF2B5EF4-FFF2-40B4-BE49-F238E27FC236}">
                  <a16:creationId xmlns:a16="http://schemas.microsoft.com/office/drawing/2014/main" id="{84BEFD83-CC0D-1F82-C9C4-AE5A88FD1FC5}"/>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6" name="Google Shape;6834;p88">
              <a:extLst>
                <a:ext uri="{FF2B5EF4-FFF2-40B4-BE49-F238E27FC236}">
                  <a16:creationId xmlns:a16="http://schemas.microsoft.com/office/drawing/2014/main" id="{26D87F77-DF1C-9EC2-3E0E-0DA54D53CF2E}"/>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77" name="Google Shape;6873;p88">
            <a:extLst>
              <a:ext uri="{FF2B5EF4-FFF2-40B4-BE49-F238E27FC236}">
                <a16:creationId xmlns:a16="http://schemas.microsoft.com/office/drawing/2014/main" id="{08834D87-A38F-BA2A-6C64-7E2545FED0D2}"/>
              </a:ext>
            </a:extLst>
          </p:cNvPr>
          <p:cNvGrpSpPr/>
          <p:nvPr/>
        </p:nvGrpSpPr>
        <p:grpSpPr>
          <a:xfrm>
            <a:off x="6103143" y="2294548"/>
            <a:ext cx="871550" cy="900846"/>
            <a:chOff x="4395118" y="916887"/>
            <a:chExt cx="435775" cy="450423"/>
          </a:xfrm>
          <a:solidFill>
            <a:schemeClr val="bg2">
              <a:lumMod val="50000"/>
            </a:schemeClr>
          </a:solidFill>
        </p:grpSpPr>
        <p:sp>
          <p:nvSpPr>
            <p:cNvPr id="78" name="Google Shape;6874;p88">
              <a:extLst>
                <a:ext uri="{FF2B5EF4-FFF2-40B4-BE49-F238E27FC236}">
                  <a16:creationId xmlns:a16="http://schemas.microsoft.com/office/drawing/2014/main" id="{B2A396A2-2A2F-F4C4-20F0-ADB1E3A5FD5E}"/>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79" name="Google Shape;6875;p88">
              <a:extLst>
                <a:ext uri="{FF2B5EF4-FFF2-40B4-BE49-F238E27FC236}">
                  <a16:creationId xmlns:a16="http://schemas.microsoft.com/office/drawing/2014/main" id="{32C3D2D5-1043-7102-EDF8-2926A21D5E7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0" name="Google Shape;6876;p88">
              <a:extLst>
                <a:ext uri="{FF2B5EF4-FFF2-40B4-BE49-F238E27FC236}">
                  <a16:creationId xmlns:a16="http://schemas.microsoft.com/office/drawing/2014/main" id="{A2840849-6CC9-0F58-8FCE-25CD2CAD9EBC}"/>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1" name="Google Shape;6877;p88">
              <a:extLst>
                <a:ext uri="{FF2B5EF4-FFF2-40B4-BE49-F238E27FC236}">
                  <a16:creationId xmlns:a16="http://schemas.microsoft.com/office/drawing/2014/main" id="{838E5110-014C-309E-B1CC-819196885060}"/>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82" name="Google Shape;6884;p88">
            <a:extLst>
              <a:ext uri="{FF2B5EF4-FFF2-40B4-BE49-F238E27FC236}">
                <a16:creationId xmlns:a16="http://schemas.microsoft.com/office/drawing/2014/main" id="{0F4055DB-7A20-CC0E-691B-5AF8484C9874}"/>
              </a:ext>
            </a:extLst>
          </p:cNvPr>
          <p:cNvGrpSpPr/>
          <p:nvPr/>
        </p:nvGrpSpPr>
        <p:grpSpPr>
          <a:xfrm>
            <a:off x="12303235" y="2293483"/>
            <a:ext cx="857030" cy="902072"/>
            <a:chOff x="7495163" y="916356"/>
            <a:chExt cx="428515" cy="451036"/>
          </a:xfrm>
          <a:solidFill>
            <a:schemeClr val="bg2">
              <a:lumMod val="50000"/>
            </a:schemeClr>
          </a:solidFill>
        </p:grpSpPr>
        <p:sp>
          <p:nvSpPr>
            <p:cNvPr id="83" name="Google Shape;6885;p88">
              <a:extLst>
                <a:ext uri="{FF2B5EF4-FFF2-40B4-BE49-F238E27FC236}">
                  <a16:creationId xmlns:a16="http://schemas.microsoft.com/office/drawing/2014/main" id="{4733E1DF-A910-0502-BB9D-CF5EACC596D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4" name="Google Shape;6886;p88">
              <a:extLst>
                <a:ext uri="{FF2B5EF4-FFF2-40B4-BE49-F238E27FC236}">
                  <a16:creationId xmlns:a16="http://schemas.microsoft.com/office/drawing/2014/main" id="{3ED61DED-3067-C7A2-B982-23B7E4FBBDCE}"/>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5" name="Google Shape;6887;p88">
              <a:extLst>
                <a:ext uri="{FF2B5EF4-FFF2-40B4-BE49-F238E27FC236}">
                  <a16:creationId xmlns:a16="http://schemas.microsoft.com/office/drawing/2014/main" id="{900EA1DB-8875-4C02-44AC-20379E8557C0}"/>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6" name="Google Shape;6888;p88">
              <a:extLst>
                <a:ext uri="{FF2B5EF4-FFF2-40B4-BE49-F238E27FC236}">
                  <a16:creationId xmlns:a16="http://schemas.microsoft.com/office/drawing/2014/main" id="{90A06979-3E3F-BE04-E3D5-4CD539CED0B1}"/>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7" name="Google Shape;6889;p88">
              <a:extLst>
                <a:ext uri="{FF2B5EF4-FFF2-40B4-BE49-F238E27FC236}">
                  <a16:creationId xmlns:a16="http://schemas.microsoft.com/office/drawing/2014/main" id="{A05753F6-D9CB-2CAB-48A7-AD4D6B69840B}"/>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8" name="Google Shape;6890;p88">
              <a:extLst>
                <a:ext uri="{FF2B5EF4-FFF2-40B4-BE49-F238E27FC236}">
                  <a16:creationId xmlns:a16="http://schemas.microsoft.com/office/drawing/2014/main" id="{532B926A-8263-97C6-1961-C9F9527BC998}"/>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89" name="Google Shape;6891;p88">
              <a:extLst>
                <a:ext uri="{FF2B5EF4-FFF2-40B4-BE49-F238E27FC236}">
                  <a16:creationId xmlns:a16="http://schemas.microsoft.com/office/drawing/2014/main" id="{5B5479C6-4484-0BEA-711C-42BF2F97CAA6}"/>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90" name="Google Shape;6922;p88">
            <a:extLst>
              <a:ext uri="{FF2B5EF4-FFF2-40B4-BE49-F238E27FC236}">
                <a16:creationId xmlns:a16="http://schemas.microsoft.com/office/drawing/2014/main" id="{B676DB52-E768-43FC-E3D7-356F78D6429C}"/>
              </a:ext>
            </a:extLst>
          </p:cNvPr>
          <p:cNvGrpSpPr/>
          <p:nvPr/>
        </p:nvGrpSpPr>
        <p:grpSpPr>
          <a:xfrm>
            <a:off x="7254280" y="2294545"/>
            <a:ext cx="847192" cy="900848"/>
            <a:chOff x="4970687" y="916887"/>
            <a:chExt cx="423596" cy="450424"/>
          </a:xfrm>
          <a:solidFill>
            <a:schemeClr val="bg2">
              <a:lumMod val="50000"/>
            </a:schemeClr>
          </a:solidFill>
        </p:grpSpPr>
        <p:sp>
          <p:nvSpPr>
            <p:cNvPr id="91" name="Google Shape;6923;p88">
              <a:extLst>
                <a:ext uri="{FF2B5EF4-FFF2-40B4-BE49-F238E27FC236}">
                  <a16:creationId xmlns:a16="http://schemas.microsoft.com/office/drawing/2014/main" id="{BE343A31-574B-F2A2-0343-4D121A156192}"/>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2" name="Google Shape;6924;p88">
              <a:extLst>
                <a:ext uri="{FF2B5EF4-FFF2-40B4-BE49-F238E27FC236}">
                  <a16:creationId xmlns:a16="http://schemas.microsoft.com/office/drawing/2014/main" id="{CF98DEE5-0BA7-0538-E7A8-6D2B38822EBA}"/>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3" name="Google Shape;6925;p88">
              <a:extLst>
                <a:ext uri="{FF2B5EF4-FFF2-40B4-BE49-F238E27FC236}">
                  <a16:creationId xmlns:a16="http://schemas.microsoft.com/office/drawing/2014/main" id="{4D4520C8-54AD-04F9-4253-544C32F6F3BA}"/>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4" name="Google Shape;6926;p88">
              <a:extLst>
                <a:ext uri="{FF2B5EF4-FFF2-40B4-BE49-F238E27FC236}">
                  <a16:creationId xmlns:a16="http://schemas.microsoft.com/office/drawing/2014/main" id="{156A7E7B-5EC5-1BD5-468C-26D414BDC2E0}"/>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5" name="Google Shape;6927;p88">
              <a:extLst>
                <a:ext uri="{FF2B5EF4-FFF2-40B4-BE49-F238E27FC236}">
                  <a16:creationId xmlns:a16="http://schemas.microsoft.com/office/drawing/2014/main" id="{AF7E57B3-992F-4F9E-B908-8DFC8B21D763}"/>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6" name="Google Shape;6928;p88">
              <a:extLst>
                <a:ext uri="{FF2B5EF4-FFF2-40B4-BE49-F238E27FC236}">
                  <a16:creationId xmlns:a16="http://schemas.microsoft.com/office/drawing/2014/main" id="{4977D41E-81F7-8916-D630-2347E999F15D}"/>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97" name="Google Shape;6929;p88">
              <a:extLst>
                <a:ext uri="{FF2B5EF4-FFF2-40B4-BE49-F238E27FC236}">
                  <a16:creationId xmlns:a16="http://schemas.microsoft.com/office/drawing/2014/main" id="{AB26468E-A72B-3244-D9E6-F80C2159B56F}"/>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98" name="Google Shape;6981;p88">
            <a:extLst>
              <a:ext uri="{FF2B5EF4-FFF2-40B4-BE49-F238E27FC236}">
                <a16:creationId xmlns:a16="http://schemas.microsoft.com/office/drawing/2014/main" id="{316C269C-ACBF-56B8-DAA8-7A060D191F62}"/>
              </a:ext>
            </a:extLst>
          </p:cNvPr>
          <p:cNvGrpSpPr/>
          <p:nvPr/>
        </p:nvGrpSpPr>
        <p:grpSpPr>
          <a:xfrm>
            <a:off x="8343474" y="2293905"/>
            <a:ext cx="912972" cy="902164"/>
            <a:chOff x="5515285" y="916567"/>
            <a:chExt cx="456486" cy="451082"/>
          </a:xfrm>
          <a:solidFill>
            <a:schemeClr val="bg2">
              <a:lumMod val="50000"/>
            </a:schemeClr>
          </a:solidFill>
        </p:grpSpPr>
        <p:sp>
          <p:nvSpPr>
            <p:cNvPr id="99" name="Google Shape;6982;p88">
              <a:extLst>
                <a:ext uri="{FF2B5EF4-FFF2-40B4-BE49-F238E27FC236}">
                  <a16:creationId xmlns:a16="http://schemas.microsoft.com/office/drawing/2014/main" id="{C9D81FA6-87D3-F7EA-4743-D84966127B64}"/>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0" name="Google Shape;6983;p88">
              <a:extLst>
                <a:ext uri="{FF2B5EF4-FFF2-40B4-BE49-F238E27FC236}">
                  <a16:creationId xmlns:a16="http://schemas.microsoft.com/office/drawing/2014/main" id="{259AFDF2-C91A-2D5B-A9A2-13C4278A3586}"/>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1" name="Google Shape;6984;p88">
              <a:extLst>
                <a:ext uri="{FF2B5EF4-FFF2-40B4-BE49-F238E27FC236}">
                  <a16:creationId xmlns:a16="http://schemas.microsoft.com/office/drawing/2014/main" id="{53D630EA-C866-2D24-9040-0CC123B734A2}"/>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2" name="Google Shape;6985;p88">
              <a:extLst>
                <a:ext uri="{FF2B5EF4-FFF2-40B4-BE49-F238E27FC236}">
                  <a16:creationId xmlns:a16="http://schemas.microsoft.com/office/drawing/2014/main" id="{6AC3FB3C-7D9B-27A9-0E22-BE655D459371}"/>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03" name="Google Shape;7015;p88">
            <a:extLst>
              <a:ext uri="{FF2B5EF4-FFF2-40B4-BE49-F238E27FC236}">
                <a16:creationId xmlns:a16="http://schemas.microsoft.com/office/drawing/2014/main" id="{731738EF-B0C7-FF90-CD5C-5EE72475312B}"/>
              </a:ext>
            </a:extLst>
          </p:cNvPr>
          <p:cNvGrpSpPr/>
          <p:nvPr/>
        </p:nvGrpSpPr>
        <p:grpSpPr>
          <a:xfrm>
            <a:off x="13654515" y="3819968"/>
            <a:ext cx="997206" cy="992782"/>
            <a:chOff x="8170804" y="1679597"/>
            <a:chExt cx="498603" cy="496391"/>
          </a:xfrm>
          <a:solidFill>
            <a:schemeClr val="bg2">
              <a:lumMod val="50000"/>
            </a:schemeClr>
          </a:solidFill>
        </p:grpSpPr>
        <p:sp>
          <p:nvSpPr>
            <p:cNvPr id="104" name="Google Shape;7016;p88">
              <a:extLst>
                <a:ext uri="{FF2B5EF4-FFF2-40B4-BE49-F238E27FC236}">
                  <a16:creationId xmlns:a16="http://schemas.microsoft.com/office/drawing/2014/main" id="{BBC66E48-5A36-8A16-30CE-BB48A0E90D6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5" name="Google Shape;7017;p88">
              <a:extLst>
                <a:ext uri="{FF2B5EF4-FFF2-40B4-BE49-F238E27FC236}">
                  <a16:creationId xmlns:a16="http://schemas.microsoft.com/office/drawing/2014/main" id="{F77B46B1-2318-C053-3957-D03BFCF55886}"/>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sp>
        <p:nvSpPr>
          <p:cNvPr id="106" name="Google Shape;6799;p88">
            <a:extLst>
              <a:ext uri="{FF2B5EF4-FFF2-40B4-BE49-F238E27FC236}">
                <a16:creationId xmlns:a16="http://schemas.microsoft.com/office/drawing/2014/main" id="{8BCBC19B-F2A5-6443-1234-B2EBCE3B6C74}"/>
              </a:ext>
            </a:extLst>
          </p:cNvPr>
          <p:cNvSpPr/>
          <p:nvPr/>
        </p:nvSpPr>
        <p:spPr>
          <a:xfrm>
            <a:off x="6006106" y="3876585"/>
            <a:ext cx="890424" cy="8928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lumMod val="50000"/>
            </a:schemeClr>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nvGrpSpPr>
          <p:cNvPr id="107" name="Google Shape;6862;p88">
            <a:extLst>
              <a:ext uri="{FF2B5EF4-FFF2-40B4-BE49-F238E27FC236}">
                <a16:creationId xmlns:a16="http://schemas.microsoft.com/office/drawing/2014/main" id="{E554AF7D-095C-FDAF-D810-FBB05D18C0D1}"/>
              </a:ext>
            </a:extLst>
          </p:cNvPr>
          <p:cNvGrpSpPr/>
          <p:nvPr/>
        </p:nvGrpSpPr>
        <p:grpSpPr>
          <a:xfrm>
            <a:off x="7128274" y="3873552"/>
            <a:ext cx="921660" cy="898450"/>
            <a:chOff x="4907685" y="1706389"/>
            <a:chExt cx="460830" cy="449225"/>
          </a:xfrm>
          <a:solidFill>
            <a:schemeClr val="bg2">
              <a:lumMod val="50000"/>
            </a:schemeClr>
          </a:solidFill>
        </p:grpSpPr>
        <p:sp>
          <p:nvSpPr>
            <p:cNvPr id="108" name="Google Shape;6863;p88">
              <a:extLst>
                <a:ext uri="{FF2B5EF4-FFF2-40B4-BE49-F238E27FC236}">
                  <a16:creationId xmlns:a16="http://schemas.microsoft.com/office/drawing/2014/main" id="{AD067B16-4117-E201-603F-11657D0A9B20}"/>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09" name="Google Shape;6864;p88">
              <a:extLst>
                <a:ext uri="{FF2B5EF4-FFF2-40B4-BE49-F238E27FC236}">
                  <a16:creationId xmlns:a16="http://schemas.microsoft.com/office/drawing/2014/main" id="{E47F8B17-E11C-46CF-80CC-A3FFAD110D22}"/>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0" name="Google Shape;6865;p88">
              <a:extLst>
                <a:ext uri="{FF2B5EF4-FFF2-40B4-BE49-F238E27FC236}">
                  <a16:creationId xmlns:a16="http://schemas.microsoft.com/office/drawing/2014/main" id="{706FA642-3844-6CF0-1B95-52363B920A7D}"/>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11" name="Google Shape;6913;p88">
            <a:extLst>
              <a:ext uri="{FF2B5EF4-FFF2-40B4-BE49-F238E27FC236}">
                <a16:creationId xmlns:a16="http://schemas.microsoft.com/office/drawing/2014/main" id="{FFFA1428-B320-D651-E9C5-DCF5F8439872}"/>
              </a:ext>
            </a:extLst>
          </p:cNvPr>
          <p:cNvGrpSpPr/>
          <p:nvPr/>
        </p:nvGrpSpPr>
        <p:grpSpPr>
          <a:xfrm>
            <a:off x="8263651" y="3873972"/>
            <a:ext cx="900042" cy="897610"/>
            <a:chOff x="5475372" y="1706599"/>
            <a:chExt cx="450021" cy="448805"/>
          </a:xfrm>
          <a:solidFill>
            <a:schemeClr val="bg2">
              <a:lumMod val="50000"/>
            </a:schemeClr>
          </a:solidFill>
        </p:grpSpPr>
        <p:sp>
          <p:nvSpPr>
            <p:cNvPr id="112" name="Google Shape;6914;p88">
              <a:extLst>
                <a:ext uri="{FF2B5EF4-FFF2-40B4-BE49-F238E27FC236}">
                  <a16:creationId xmlns:a16="http://schemas.microsoft.com/office/drawing/2014/main" id="{17EC7624-3EEA-756C-1EB1-A63591A73255}"/>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3" name="Google Shape;6915;p88">
              <a:extLst>
                <a:ext uri="{FF2B5EF4-FFF2-40B4-BE49-F238E27FC236}">
                  <a16:creationId xmlns:a16="http://schemas.microsoft.com/office/drawing/2014/main" id="{889DEA9A-8A57-0D59-67B5-0B78F03D1043}"/>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14" name="Google Shape;6947;p88">
            <a:extLst>
              <a:ext uri="{FF2B5EF4-FFF2-40B4-BE49-F238E27FC236}">
                <a16:creationId xmlns:a16="http://schemas.microsoft.com/office/drawing/2014/main" id="{E69CE97E-6853-051D-7433-90D38B8551D3}"/>
              </a:ext>
            </a:extLst>
          </p:cNvPr>
          <p:cNvGrpSpPr/>
          <p:nvPr/>
        </p:nvGrpSpPr>
        <p:grpSpPr>
          <a:xfrm>
            <a:off x="3608605" y="3912340"/>
            <a:ext cx="892782" cy="895234"/>
            <a:chOff x="3147849" y="1725783"/>
            <a:chExt cx="446391" cy="447617"/>
          </a:xfrm>
          <a:solidFill>
            <a:schemeClr val="bg2">
              <a:lumMod val="50000"/>
            </a:schemeClr>
          </a:solidFill>
        </p:grpSpPr>
        <p:sp>
          <p:nvSpPr>
            <p:cNvPr id="115" name="Google Shape;6948;p88">
              <a:extLst>
                <a:ext uri="{FF2B5EF4-FFF2-40B4-BE49-F238E27FC236}">
                  <a16:creationId xmlns:a16="http://schemas.microsoft.com/office/drawing/2014/main" id="{F2CCD7BE-CC7C-ED94-4D0C-D4DC0D4BF631}"/>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6" name="Google Shape;6949;p88">
              <a:extLst>
                <a:ext uri="{FF2B5EF4-FFF2-40B4-BE49-F238E27FC236}">
                  <a16:creationId xmlns:a16="http://schemas.microsoft.com/office/drawing/2014/main" id="{38FA2639-F4FC-2B9C-CE50-6FE7BE650B30}"/>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7" name="Google Shape;6950;p88">
              <a:extLst>
                <a:ext uri="{FF2B5EF4-FFF2-40B4-BE49-F238E27FC236}">
                  <a16:creationId xmlns:a16="http://schemas.microsoft.com/office/drawing/2014/main" id="{9190F3AD-720F-9F20-D2D1-9294C246E137}"/>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8" name="Google Shape;6951;p88">
              <a:extLst>
                <a:ext uri="{FF2B5EF4-FFF2-40B4-BE49-F238E27FC236}">
                  <a16:creationId xmlns:a16="http://schemas.microsoft.com/office/drawing/2014/main" id="{4FCDD28E-B417-A9C2-F45C-16DC1AAE649A}"/>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19" name="Google Shape;6952;p88">
              <a:extLst>
                <a:ext uri="{FF2B5EF4-FFF2-40B4-BE49-F238E27FC236}">
                  <a16:creationId xmlns:a16="http://schemas.microsoft.com/office/drawing/2014/main" id="{4173F8AC-2288-4C29-3E91-F091640B0F34}"/>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0" name="Google Shape;6953;p88">
              <a:extLst>
                <a:ext uri="{FF2B5EF4-FFF2-40B4-BE49-F238E27FC236}">
                  <a16:creationId xmlns:a16="http://schemas.microsoft.com/office/drawing/2014/main" id="{95C8E13D-55A5-3822-DC7F-0B524AECFADE}"/>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1" name="Google Shape;6954;p88">
              <a:extLst>
                <a:ext uri="{FF2B5EF4-FFF2-40B4-BE49-F238E27FC236}">
                  <a16:creationId xmlns:a16="http://schemas.microsoft.com/office/drawing/2014/main" id="{488CF36D-447D-4FCD-F5FC-99B331247E2A}"/>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2" name="Google Shape;6955;p88">
              <a:extLst>
                <a:ext uri="{FF2B5EF4-FFF2-40B4-BE49-F238E27FC236}">
                  <a16:creationId xmlns:a16="http://schemas.microsoft.com/office/drawing/2014/main" id="{2B199C1E-D458-C5B6-5924-943E73B8C1C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3" name="Google Shape;6956;p88">
              <a:extLst>
                <a:ext uri="{FF2B5EF4-FFF2-40B4-BE49-F238E27FC236}">
                  <a16:creationId xmlns:a16="http://schemas.microsoft.com/office/drawing/2014/main" id="{A697BBFE-2523-11AD-0DEB-FF135FF2CA64}"/>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24" name="Google Shape;6971;p88">
            <a:extLst>
              <a:ext uri="{FF2B5EF4-FFF2-40B4-BE49-F238E27FC236}">
                <a16:creationId xmlns:a16="http://schemas.microsoft.com/office/drawing/2014/main" id="{F6A20120-F40E-5E2D-6B3E-EF8E00BA1B17}"/>
              </a:ext>
            </a:extLst>
          </p:cNvPr>
          <p:cNvGrpSpPr/>
          <p:nvPr/>
        </p:nvGrpSpPr>
        <p:grpSpPr>
          <a:xfrm>
            <a:off x="9528412" y="3861208"/>
            <a:ext cx="890424" cy="890350"/>
            <a:chOff x="6107753" y="1700217"/>
            <a:chExt cx="445212" cy="445175"/>
          </a:xfrm>
          <a:solidFill>
            <a:schemeClr val="bg2">
              <a:lumMod val="50000"/>
            </a:schemeClr>
          </a:solidFill>
        </p:grpSpPr>
        <p:sp>
          <p:nvSpPr>
            <p:cNvPr id="125" name="Google Shape;6972;p88">
              <a:extLst>
                <a:ext uri="{FF2B5EF4-FFF2-40B4-BE49-F238E27FC236}">
                  <a16:creationId xmlns:a16="http://schemas.microsoft.com/office/drawing/2014/main" id="{BE031870-DFF0-7E49-2DC4-C0977A031893}"/>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6" name="Google Shape;6973;p88">
              <a:extLst>
                <a:ext uri="{FF2B5EF4-FFF2-40B4-BE49-F238E27FC236}">
                  <a16:creationId xmlns:a16="http://schemas.microsoft.com/office/drawing/2014/main" id="{03866C51-913B-D149-BA50-5A31E836D4F2}"/>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27" name="Google Shape;7004;p88">
            <a:extLst>
              <a:ext uri="{FF2B5EF4-FFF2-40B4-BE49-F238E27FC236}">
                <a16:creationId xmlns:a16="http://schemas.microsoft.com/office/drawing/2014/main" id="{348F6D14-AB05-A7FB-4BC0-3405955DD7F8}"/>
              </a:ext>
            </a:extLst>
          </p:cNvPr>
          <p:cNvGrpSpPr/>
          <p:nvPr/>
        </p:nvGrpSpPr>
        <p:grpSpPr>
          <a:xfrm>
            <a:off x="4875980" y="3876678"/>
            <a:ext cx="938540" cy="892198"/>
            <a:chOff x="3781537" y="1707952"/>
            <a:chExt cx="469270" cy="446099"/>
          </a:xfrm>
          <a:solidFill>
            <a:schemeClr val="bg2">
              <a:lumMod val="50000"/>
            </a:schemeClr>
          </a:solidFill>
        </p:grpSpPr>
        <p:sp>
          <p:nvSpPr>
            <p:cNvPr id="128" name="Google Shape;7005;p88">
              <a:extLst>
                <a:ext uri="{FF2B5EF4-FFF2-40B4-BE49-F238E27FC236}">
                  <a16:creationId xmlns:a16="http://schemas.microsoft.com/office/drawing/2014/main" id="{C65F385D-85CC-8C83-C489-568D993B00E9}"/>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29" name="Google Shape;7006;p88">
              <a:extLst>
                <a:ext uri="{FF2B5EF4-FFF2-40B4-BE49-F238E27FC236}">
                  <a16:creationId xmlns:a16="http://schemas.microsoft.com/office/drawing/2014/main" id="{AE15A267-6B1A-8541-1F10-34245362889E}"/>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30" name="Google Shape;7018;p88">
            <a:extLst>
              <a:ext uri="{FF2B5EF4-FFF2-40B4-BE49-F238E27FC236}">
                <a16:creationId xmlns:a16="http://schemas.microsoft.com/office/drawing/2014/main" id="{C3DCB2FD-393A-A739-EC08-3086DD47CA34}"/>
              </a:ext>
            </a:extLst>
          </p:cNvPr>
          <p:cNvGrpSpPr/>
          <p:nvPr/>
        </p:nvGrpSpPr>
        <p:grpSpPr>
          <a:xfrm>
            <a:off x="10773604" y="3875249"/>
            <a:ext cx="892800" cy="890424"/>
            <a:chOff x="6730349" y="1707239"/>
            <a:chExt cx="446400" cy="445212"/>
          </a:xfrm>
          <a:solidFill>
            <a:schemeClr val="bg2">
              <a:lumMod val="50000"/>
            </a:schemeClr>
          </a:solidFill>
        </p:grpSpPr>
        <p:sp>
          <p:nvSpPr>
            <p:cNvPr id="131" name="Google Shape;7019;p88">
              <a:extLst>
                <a:ext uri="{FF2B5EF4-FFF2-40B4-BE49-F238E27FC236}">
                  <a16:creationId xmlns:a16="http://schemas.microsoft.com/office/drawing/2014/main" id="{A62A6BFE-42B4-AD83-3F68-E136C78E4FB2}"/>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2" name="Google Shape;7020;p88">
              <a:extLst>
                <a:ext uri="{FF2B5EF4-FFF2-40B4-BE49-F238E27FC236}">
                  <a16:creationId xmlns:a16="http://schemas.microsoft.com/office/drawing/2014/main" id="{53C3919F-CCAA-D33B-620E-EB9AB2D13FA3}"/>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sp>
        <p:nvSpPr>
          <p:cNvPr id="133" name="Google Shape;5917;p86">
            <a:extLst>
              <a:ext uri="{FF2B5EF4-FFF2-40B4-BE49-F238E27FC236}">
                <a16:creationId xmlns:a16="http://schemas.microsoft.com/office/drawing/2014/main" id="{493A11B6-5CA5-9D48-3F77-46E9B3936A82}"/>
              </a:ext>
            </a:extLst>
          </p:cNvPr>
          <p:cNvSpPr/>
          <p:nvPr/>
        </p:nvSpPr>
        <p:spPr>
          <a:xfrm>
            <a:off x="5992462" y="5614972"/>
            <a:ext cx="902072" cy="926342"/>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lumMod val="50000"/>
            </a:schemeClr>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4" name="Google Shape;5955;p86">
            <a:extLst>
              <a:ext uri="{FF2B5EF4-FFF2-40B4-BE49-F238E27FC236}">
                <a16:creationId xmlns:a16="http://schemas.microsoft.com/office/drawing/2014/main" id="{376E894C-3FDE-419C-AAD0-BFDCCC87BE9E}"/>
              </a:ext>
            </a:extLst>
          </p:cNvPr>
          <p:cNvSpPr/>
          <p:nvPr/>
        </p:nvSpPr>
        <p:spPr>
          <a:xfrm>
            <a:off x="7071657" y="5759755"/>
            <a:ext cx="918002" cy="781536"/>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lumMod val="50000"/>
            </a:schemeClr>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nvGrpSpPr>
          <p:cNvPr id="135" name="Google Shape;5983;p86">
            <a:extLst>
              <a:ext uri="{FF2B5EF4-FFF2-40B4-BE49-F238E27FC236}">
                <a16:creationId xmlns:a16="http://schemas.microsoft.com/office/drawing/2014/main" id="{04B1DB39-9772-68CD-CE76-364286F1C00F}"/>
              </a:ext>
            </a:extLst>
          </p:cNvPr>
          <p:cNvGrpSpPr/>
          <p:nvPr/>
        </p:nvGrpSpPr>
        <p:grpSpPr>
          <a:xfrm>
            <a:off x="8366575" y="5639255"/>
            <a:ext cx="922574" cy="924000"/>
            <a:chOff x="5526834" y="2589242"/>
            <a:chExt cx="461287" cy="462000"/>
          </a:xfrm>
          <a:solidFill>
            <a:schemeClr val="bg2">
              <a:lumMod val="50000"/>
            </a:schemeClr>
          </a:solidFill>
        </p:grpSpPr>
        <p:sp>
          <p:nvSpPr>
            <p:cNvPr id="136" name="Google Shape;5984;p86">
              <a:extLst>
                <a:ext uri="{FF2B5EF4-FFF2-40B4-BE49-F238E27FC236}">
                  <a16:creationId xmlns:a16="http://schemas.microsoft.com/office/drawing/2014/main" id="{35DB235C-16B4-21F0-5D39-CF2BB61996B4}"/>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37" name="Google Shape;5985;p86">
              <a:extLst>
                <a:ext uri="{FF2B5EF4-FFF2-40B4-BE49-F238E27FC236}">
                  <a16:creationId xmlns:a16="http://schemas.microsoft.com/office/drawing/2014/main" id="{A8593B02-932E-E391-581C-66E50CE59A4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38" name="Google Shape;5986;p86">
            <a:extLst>
              <a:ext uri="{FF2B5EF4-FFF2-40B4-BE49-F238E27FC236}">
                <a16:creationId xmlns:a16="http://schemas.microsoft.com/office/drawing/2014/main" id="{654426F2-FB77-DAA9-739D-34DEA25CA87E}"/>
              </a:ext>
            </a:extLst>
          </p:cNvPr>
          <p:cNvGrpSpPr/>
          <p:nvPr/>
        </p:nvGrpSpPr>
        <p:grpSpPr>
          <a:xfrm>
            <a:off x="12020611" y="5603998"/>
            <a:ext cx="931646" cy="928590"/>
            <a:chOff x="7353851" y="2571612"/>
            <a:chExt cx="465823" cy="464295"/>
          </a:xfrm>
          <a:solidFill>
            <a:schemeClr val="bg2">
              <a:lumMod val="50000"/>
            </a:schemeClr>
          </a:solidFill>
        </p:grpSpPr>
        <p:sp>
          <p:nvSpPr>
            <p:cNvPr id="139" name="Google Shape;5987;p86">
              <a:extLst>
                <a:ext uri="{FF2B5EF4-FFF2-40B4-BE49-F238E27FC236}">
                  <a16:creationId xmlns:a16="http://schemas.microsoft.com/office/drawing/2014/main" id="{FD65CC70-0721-7C35-B89F-D01F3EB7558E}"/>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0" name="Google Shape;5988;p86">
              <a:extLst>
                <a:ext uri="{FF2B5EF4-FFF2-40B4-BE49-F238E27FC236}">
                  <a16:creationId xmlns:a16="http://schemas.microsoft.com/office/drawing/2014/main" id="{F556A89E-82AF-F5CE-0F2E-693A56EF5246}"/>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41" name="Google Shape;6005;p86">
            <a:extLst>
              <a:ext uri="{FF2B5EF4-FFF2-40B4-BE49-F238E27FC236}">
                <a16:creationId xmlns:a16="http://schemas.microsoft.com/office/drawing/2014/main" id="{9CE37955-1385-7D9F-C80F-F1E712FBDCD1}"/>
              </a:ext>
            </a:extLst>
          </p:cNvPr>
          <p:cNvGrpSpPr/>
          <p:nvPr/>
        </p:nvGrpSpPr>
        <p:grpSpPr>
          <a:xfrm>
            <a:off x="7115602" y="7451359"/>
            <a:ext cx="812572" cy="817800"/>
            <a:chOff x="4901348" y="3495294"/>
            <a:chExt cx="406286" cy="408900"/>
          </a:xfrm>
          <a:solidFill>
            <a:schemeClr val="bg2">
              <a:lumMod val="50000"/>
            </a:schemeClr>
          </a:solidFill>
        </p:grpSpPr>
        <p:sp>
          <p:nvSpPr>
            <p:cNvPr id="142" name="Google Shape;6006;p86">
              <a:extLst>
                <a:ext uri="{FF2B5EF4-FFF2-40B4-BE49-F238E27FC236}">
                  <a16:creationId xmlns:a16="http://schemas.microsoft.com/office/drawing/2014/main" id="{70E947E5-3F00-EDAE-FE72-81AE4F62A7C1}"/>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3" name="Google Shape;6007;p86">
              <a:extLst>
                <a:ext uri="{FF2B5EF4-FFF2-40B4-BE49-F238E27FC236}">
                  <a16:creationId xmlns:a16="http://schemas.microsoft.com/office/drawing/2014/main" id="{9E228B77-783F-B964-93EF-65554E82AD3D}"/>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44" name="Google Shape;6020;p86">
            <a:extLst>
              <a:ext uri="{FF2B5EF4-FFF2-40B4-BE49-F238E27FC236}">
                <a16:creationId xmlns:a16="http://schemas.microsoft.com/office/drawing/2014/main" id="{079BC830-48A2-C372-160A-B58C5721482E}"/>
              </a:ext>
            </a:extLst>
          </p:cNvPr>
          <p:cNvGrpSpPr/>
          <p:nvPr/>
        </p:nvGrpSpPr>
        <p:grpSpPr>
          <a:xfrm>
            <a:off x="9609536" y="5626801"/>
            <a:ext cx="545840" cy="924000"/>
            <a:chOff x="6148315" y="2583015"/>
            <a:chExt cx="272920" cy="462000"/>
          </a:xfrm>
          <a:solidFill>
            <a:schemeClr val="bg2">
              <a:lumMod val="50000"/>
            </a:schemeClr>
          </a:solidFill>
        </p:grpSpPr>
        <p:sp>
          <p:nvSpPr>
            <p:cNvPr id="145" name="Google Shape;6021;p86">
              <a:extLst>
                <a:ext uri="{FF2B5EF4-FFF2-40B4-BE49-F238E27FC236}">
                  <a16:creationId xmlns:a16="http://schemas.microsoft.com/office/drawing/2014/main" id="{0AF4E09C-0ACF-8FCC-3639-1D131A5459C9}"/>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6" name="Google Shape;6022;p86">
              <a:extLst>
                <a:ext uri="{FF2B5EF4-FFF2-40B4-BE49-F238E27FC236}">
                  <a16:creationId xmlns:a16="http://schemas.microsoft.com/office/drawing/2014/main" id="{484BFAEA-8477-DCEC-642C-BF7AF28C0186}"/>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47" name="Google Shape;6038;p86">
            <a:extLst>
              <a:ext uri="{FF2B5EF4-FFF2-40B4-BE49-F238E27FC236}">
                <a16:creationId xmlns:a16="http://schemas.microsoft.com/office/drawing/2014/main" id="{D1FA2C7B-B6DE-7B2E-A733-6E26A1B5589F}"/>
              </a:ext>
            </a:extLst>
          </p:cNvPr>
          <p:cNvGrpSpPr/>
          <p:nvPr/>
        </p:nvGrpSpPr>
        <p:grpSpPr>
          <a:xfrm>
            <a:off x="4905022" y="5669777"/>
            <a:ext cx="908876" cy="925172"/>
            <a:chOff x="3796058" y="2604503"/>
            <a:chExt cx="454438" cy="462586"/>
          </a:xfrm>
          <a:solidFill>
            <a:schemeClr val="bg2">
              <a:lumMod val="50000"/>
            </a:schemeClr>
          </a:solidFill>
        </p:grpSpPr>
        <p:sp>
          <p:nvSpPr>
            <p:cNvPr id="148" name="Google Shape;6039;p86">
              <a:extLst>
                <a:ext uri="{FF2B5EF4-FFF2-40B4-BE49-F238E27FC236}">
                  <a16:creationId xmlns:a16="http://schemas.microsoft.com/office/drawing/2014/main" id="{150C129D-75DC-761F-E22A-E53B22B22D85}"/>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49" name="Google Shape;6040;p86">
              <a:extLst>
                <a:ext uri="{FF2B5EF4-FFF2-40B4-BE49-F238E27FC236}">
                  <a16:creationId xmlns:a16="http://schemas.microsoft.com/office/drawing/2014/main" id="{CF3A20D8-8315-9354-5672-E849ED328163}"/>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0" name="Google Shape;6041;p86">
              <a:extLst>
                <a:ext uri="{FF2B5EF4-FFF2-40B4-BE49-F238E27FC236}">
                  <a16:creationId xmlns:a16="http://schemas.microsoft.com/office/drawing/2014/main" id="{3F31E760-6895-E12A-E896-03C2613CCA3F}"/>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51" name="Google Shape;6048;p86">
            <a:extLst>
              <a:ext uri="{FF2B5EF4-FFF2-40B4-BE49-F238E27FC236}">
                <a16:creationId xmlns:a16="http://schemas.microsoft.com/office/drawing/2014/main" id="{014A5BB3-08D7-C1E5-1FB4-4479D4A80453}"/>
              </a:ext>
            </a:extLst>
          </p:cNvPr>
          <p:cNvGrpSpPr/>
          <p:nvPr/>
        </p:nvGrpSpPr>
        <p:grpSpPr>
          <a:xfrm>
            <a:off x="10723479" y="5613323"/>
            <a:ext cx="913446" cy="928608"/>
            <a:chOff x="6705286" y="2576276"/>
            <a:chExt cx="456723" cy="464304"/>
          </a:xfrm>
          <a:solidFill>
            <a:schemeClr val="bg2">
              <a:lumMod val="50000"/>
            </a:schemeClr>
          </a:solidFill>
        </p:grpSpPr>
        <p:sp>
          <p:nvSpPr>
            <p:cNvPr id="152" name="Google Shape;6049;p86">
              <a:extLst>
                <a:ext uri="{FF2B5EF4-FFF2-40B4-BE49-F238E27FC236}">
                  <a16:creationId xmlns:a16="http://schemas.microsoft.com/office/drawing/2014/main" id="{F5C6B422-647E-DCA4-CBB1-8C6B9EABE7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3" name="Google Shape;6050;p86">
              <a:extLst>
                <a:ext uri="{FF2B5EF4-FFF2-40B4-BE49-F238E27FC236}">
                  <a16:creationId xmlns:a16="http://schemas.microsoft.com/office/drawing/2014/main" id="{EF62CC43-13C1-43C3-3F95-46DA7073A621}"/>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4" name="Google Shape;6051;p86">
              <a:extLst>
                <a:ext uri="{FF2B5EF4-FFF2-40B4-BE49-F238E27FC236}">
                  <a16:creationId xmlns:a16="http://schemas.microsoft.com/office/drawing/2014/main" id="{200D5D42-13F1-FBF8-0292-68C4BA309729}"/>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55" name="Google Shape;5717;p85">
            <a:extLst>
              <a:ext uri="{FF2B5EF4-FFF2-40B4-BE49-F238E27FC236}">
                <a16:creationId xmlns:a16="http://schemas.microsoft.com/office/drawing/2014/main" id="{0889C401-D5C3-43AF-FD88-A490FAB35694}"/>
              </a:ext>
            </a:extLst>
          </p:cNvPr>
          <p:cNvGrpSpPr/>
          <p:nvPr/>
        </p:nvGrpSpPr>
        <p:grpSpPr>
          <a:xfrm>
            <a:off x="8448579" y="7507867"/>
            <a:ext cx="984754" cy="775868"/>
            <a:chOff x="5567836" y="3523548"/>
            <a:chExt cx="492377" cy="387934"/>
          </a:xfrm>
          <a:solidFill>
            <a:schemeClr val="bg2">
              <a:lumMod val="50000"/>
            </a:schemeClr>
          </a:solidFill>
        </p:grpSpPr>
        <p:sp>
          <p:nvSpPr>
            <p:cNvPr id="156" name="Google Shape;5718;p85">
              <a:extLst>
                <a:ext uri="{FF2B5EF4-FFF2-40B4-BE49-F238E27FC236}">
                  <a16:creationId xmlns:a16="http://schemas.microsoft.com/office/drawing/2014/main" id="{E22EFB43-72E8-9A09-6098-54E3EB29913E}"/>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7" name="Google Shape;5719;p85">
              <a:extLst>
                <a:ext uri="{FF2B5EF4-FFF2-40B4-BE49-F238E27FC236}">
                  <a16:creationId xmlns:a16="http://schemas.microsoft.com/office/drawing/2014/main" id="{DD36D8F7-EBD7-013D-A3AD-B39CC7DA1098}"/>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8" name="Google Shape;5720;p85">
              <a:extLst>
                <a:ext uri="{FF2B5EF4-FFF2-40B4-BE49-F238E27FC236}">
                  <a16:creationId xmlns:a16="http://schemas.microsoft.com/office/drawing/2014/main" id="{B9CD3C42-C23C-17AE-6CC3-694F2BE06003}"/>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59" name="Google Shape;5721;p85">
              <a:extLst>
                <a:ext uri="{FF2B5EF4-FFF2-40B4-BE49-F238E27FC236}">
                  <a16:creationId xmlns:a16="http://schemas.microsoft.com/office/drawing/2014/main" id="{ACE764AC-10DA-C4F5-6176-F0B4D1551E20}"/>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0" name="Google Shape;5722;p85">
              <a:extLst>
                <a:ext uri="{FF2B5EF4-FFF2-40B4-BE49-F238E27FC236}">
                  <a16:creationId xmlns:a16="http://schemas.microsoft.com/office/drawing/2014/main" id="{A629EEF2-5153-EB7E-9F73-CB23A6A563F8}"/>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grpSp>
        <p:nvGrpSpPr>
          <p:cNvPr id="161" name="Google Shape;5723;p85">
            <a:extLst>
              <a:ext uri="{FF2B5EF4-FFF2-40B4-BE49-F238E27FC236}">
                <a16:creationId xmlns:a16="http://schemas.microsoft.com/office/drawing/2014/main" id="{44E9B74D-B9B1-2548-55A3-233468C83007}"/>
              </a:ext>
            </a:extLst>
          </p:cNvPr>
          <p:cNvGrpSpPr/>
          <p:nvPr/>
        </p:nvGrpSpPr>
        <p:grpSpPr>
          <a:xfrm>
            <a:off x="3468808" y="5652462"/>
            <a:ext cx="1112916" cy="914746"/>
            <a:chOff x="3077952" y="2595844"/>
            <a:chExt cx="556458" cy="457373"/>
          </a:xfrm>
          <a:solidFill>
            <a:schemeClr val="bg2">
              <a:lumMod val="50000"/>
            </a:schemeClr>
          </a:solidFill>
        </p:grpSpPr>
        <p:sp>
          <p:nvSpPr>
            <p:cNvPr id="162" name="Google Shape;5724;p85">
              <a:extLst>
                <a:ext uri="{FF2B5EF4-FFF2-40B4-BE49-F238E27FC236}">
                  <a16:creationId xmlns:a16="http://schemas.microsoft.com/office/drawing/2014/main" id="{41355F97-163D-E8C6-86E8-2336242A5077}"/>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3" name="Google Shape;5725;p85">
              <a:extLst>
                <a:ext uri="{FF2B5EF4-FFF2-40B4-BE49-F238E27FC236}">
                  <a16:creationId xmlns:a16="http://schemas.microsoft.com/office/drawing/2014/main" id="{0DAE405C-A41F-6817-DC5C-ECF81389CD9B}"/>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4" name="Google Shape;5726;p85">
              <a:extLst>
                <a:ext uri="{FF2B5EF4-FFF2-40B4-BE49-F238E27FC236}">
                  <a16:creationId xmlns:a16="http://schemas.microsoft.com/office/drawing/2014/main" id="{F2A7468E-B098-C747-55BC-985B96860A41}"/>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5" name="Google Shape;5727;p85">
              <a:extLst>
                <a:ext uri="{FF2B5EF4-FFF2-40B4-BE49-F238E27FC236}">
                  <a16:creationId xmlns:a16="http://schemas.microsoft.com/office/drawing/2014/main" id="{767970C8-45FE-F64F-983D-3267E819F546}"/>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6" name="Google Shape;5728;p85">
              <a:extLst>
                <a:ext uri="{FF2B5EF4-FFF2-40B4-BE49-F238E27FC236}">
                  <a16:creationId xmlns:a16="http://schemas.microsoft.com/office/drawing/2014/main" id="{EA281E46-29F8-922D-1683-6648AD6AFAE2}"/>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sp>
          <p:nvSpPr>
            <p:cNvPr id="167" name="Google Shape;5729;p85">
              <a:extLst>
                <a:ext uri="{FF2B5EF4-FFF2-40B4-BE49-F238E27FC236}">
                  <a16:creationId xmlns:a16="http://schemas.microsoft.com/office/drawing/2014/main" id="{EF663896-0C4E-603D-0E74-86743A0B034E}"/>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lumMod val="50000"/>
                  </a:schemeClr>
                </a:solidFill>
                <a:cs typeface="B Nazanin" panose="00000700000000000000" pitchFamily="2" charset="-78"/>
              </a:endParaRPr>
            </a:p>
          </p:txBody>
        </p:sp>
      </p:grpSp>
      <p:sp>
        <p:nvSpPr>
          <p:cNvPr id="168" name="Text Placeholder 1">
            <a:extLst>
              <a:ext uri="{FF2B5EF4-FFF2-40B4-BE49-F238E27FC236}">
                <a16:creationId xmlns:a16="http://schemas.microsoft.com/office/drawing/2014/main" id="{4CC50C7E-70BE-668D-9B90-0036E5DBA0C2}"/>
              </a:ext>
            </a:extLst>
          </p:cNvPr>
          <p:cNvSpPr txBox="1">
            <a:spLocks/>
          </p:cNvSpPr>
          <p:nvPr/>
        </p:nvSpPr>
        <p:spPr>
          <a:xfrm>
            <a:off x="1654631" y="386790"/>
            <a:ext cx="13919486"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bg1">
                    <a:lumMod val="50000"/>
                  </a:schemeClr>
                </a:solidFill>
                <a:latin typeface="Arial"/>
                <a:cs typeface="B Nazanin" panose="00000700000000000000" pitchFamily="2" charset="-78"/>
              </a:rPr>
              <a:t>مجموعه آیکون های کاملاً قابل ویرایش: </a:t>
            </a:r>
            <a:r>
              <a:rPr lang="en-US" sz="7200" dirty="0">
                <a:solidFill>
                  <a:schemeClr val="bg1">
                    <a:lumMod val="50000"/>
                  </a:schemeClr>
                </a:solidFill>
                <a:latin typeface="Arial"/>
                <a:cs typeface="B Nazanin" panose="00000700000000000000" pitchFamily="2" charset="-78"/>
              </a:rPr>
              <a:t>C</a:t>
            </a:r>
          </a:p>
        </p:txBody>
      </p:sp>
    </p:spTree>
    <p:extLst>
      <p:ext uri="{BB962C8B-B14F-4D97-AF65-F5344CB8AC3E}">
        <p14:creationId xmlns:p14="http://schemas.microsoft.com/office/powerpoint/2010/main" val="12401990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7B3E1"/>
          </a:solidFill>
        </p:spPr>
        <p:txBody>
          <a:bodyPr wrap="square" lIns="0" tIns="0" rIns="0" bIns="0" rtlCol="0"/>
          <a:lstStyle/>
          <a:p>
            <a:pPr algn="r" rtl="1"/>
            <a:endParaRPr>
              <a:cs typeface="B Nazanin" panose="00000400000000000000" pitchFamily="2" charset="-78"/>
            </a:endParaRPr>
          </a:p>
        </p:txBody>
      </p:sp>
      <p:sp>
        <p:nvSpPr>
          <p:cNvPr id="3" name="object 3"/>
          <p:cNvSpPr txBox="1"/>
          <p:nvPr/>
        </p:nvSpPr>
        <p:spPr>
          <a:xfrm>
            <a:off x="1016000" y="5492624"/>
            <a:ext cx="4117155" cy="3365665"/>
          </a:xfrm>
          <a:prstGeom prst="rect">
            <a:avLst/>
          </a:prstGeom>
        </p:spPr>
        <p:txBody>
          <a:bodyPr vert="horz" wrap="square" lIns="0" tIns="12700" rIns="0" bIns="0" rtlCol="0">
            <a:spAutoFit/>
          </a:bodyPr>
          <a:lstStyle/>
          <a:p>
            <a:pPr marL="12700" marR="123825" algn="r" rtl="1">
              <a:lnSpc>
                <a:spcPct val="150000"/>
              </a:lnSpc>
              <a:spcBef>
                <a:spcPts val="100"/>
              </a:spcBef>
            </a:pPr>
            <a:r>
              <a:rPr lang="fa-IR" sz="2100" spc="35" dirty="0">
                <a:solidFill>
                  <a:srgbClr val="414141"/>
                </a:solidFill>
                <a:latin typeface="Lucida Sans Unicode"/>
                <a:cs typeface="B Nazanin" panose="00000400000000000000" pitchFamily="2" charset="-78"/>
              </a:rPr>
              <a:t> 4 اسلاید آخر:  این اسلایدها کاملا قابل ویرایش هستند و شما می‌توانید آن‌ها را بر اساس نیاز خود تغییر دهید. این اسلایدها شامل اشکال، جداول، نمودارها و … می‌باشند که برای نشان دادن داده‌ها و آمارهای مربوط به عکاسی مدل مفید هستند.</a:t>
            </a:r>
            <a:endParaRPr sz="2100" dirty="0">
              <a:latin typeface="Lucida Sans Unicode"/>
              <a:cs typeface="B Nazanin" panose="00000400000000000000" pitchFamily="2" charset="-78"/>
            </a:endParaRPr>
          </a:p>
        </p:txBody>
      </p:sp>
      <p:sp>
        <p:nvSpPr>
          <p:cNvPr id="4" name="object 4"/>
          <p:cNvSpPr txBox="1"/>
          <p:nvPr/>
        </p:nvSpPr>
        <p:spPr>
          <a:xfrm>
            <a:off x="1351170" y="4466603"/>
            <a:ext cx="433705" cy="680720"/>
          </a:xfrm>
          <a:prstGeom prst="rect">
            <a:avLst/>
          </a:prstGeom>
        </p:spPr>
        <p:txBody>
          <a:bodyPr vert="horz" wrap="square" lIns="0" tIns="12700" rIns="0" bIns="0" rtlCol="0">
            <a:spAutoFit/>
          </a:bodyPr>
          <a:lstStyle/>
          <a:p>
            <a:pPr marL="12700" algn="r" rtl="1">
              <a:lnSpc>
                <a:spcPct val="100000"/>
              </a:lnSpc>
              <a:spcBef>
                <a:spcPts val="100"/>
              </a:spcBef>
            </a:pPr>
            <a:r>
              <a:rPr sz="4300" spc="-455" dirty="0">
                <a:solidFill>
                  <a:srgbClr val="F6EFE2"/>
                </a:solidFill>
                <a:latin typeface="Microsoft Sans Serif"/>
                <a:cs typeface="B Nazanin" panose="00000400000000000000" pitchFamily="2" charset="-78"/>
              </a:rPr>
              <a:t>1</a:t>
            </a:r>
            <a:r>
              <a:rPr sz="4300" spc="70" dirty="0">
                <a:solidFill>
                  <a:srgbClr val="F6EFE2"/>
                </a:solidFill>
                <a:latin typeface="Microsoft Sans Serif"/>
                <a:cs typeface="B Nazanin" panose="00000400000000000000" pitchFamily="2" charset="-78"/>
              </a:rPr>
              <a:t>.</a:t>
            </a:r>
            <a:endParaRPr sz="4300">
              <a:latin typeface="Microsoft Sans Serif"/>
              <a:cs typeface="B Nazanin" panose="00000400000000000000" pitchFamily="2" charset="-78"/>
            </a:endParaRPr>
          </a:p>
        </p:txBody>
      </p:sp>
      <p:sp>
        <p:nvSpPr>
          <p:cNvPr id="5" name="object 5"/>
          <p:cNvSpPr txBox="1"/>
          <p:nvPr/>
        </p:nvSpPr>
        <p:spPr>
          <a:xfrm>
            <a:off x="6446785" y="5492624"/>
            <a:ext cx="4416628" cy="3365665"/>
          </a:xfrm>
          <a:prstGeom prst="rect">
            <a:avLst/>
          </a:prstGeom>
        </p:spPr>
        <p:txBody>
          <a:bodyPr vert="horz" wrap="square" lIns="0" tIns="12700" rIns="0" bIns="0" rtlCol="0">
            <a:spAutoFit/>
          </a:bodyPr>
          <a:lstStyle/>
          <a:p>
            <a:pPr marL="12700" marR="5080" algn="r" rtl="1">
              <a:lnSpc>
                <a:spcPct val="150000"/>
              </a:lnSpc>
              <a:spcBef>
                <a:spcPts val="100"/>
              </a:spcBef>
            </a:pPr>
            <a:r>
              <a:rPr lang="fa-IR" sz="2100" spc="35" dirty="0">
                <a:solidFill>
                  <a:srgbClr val="414141"/>
                </a:solidFill>
                <a:latin typeface="Lucida Sans Unicode"/>
                <a:cs typeface="B Nazanin" panose="00000400000000000000" pitchFamily="2" charset="-78"/>
              </a:rPr>
              <a:t> 23 اسلاید اول:  این اسلایدها کاملا حرفه‌ای و متحرک هستند و شامل معرفی عکاس، نمونه کارها، تکنیک‌ها، تجهیزات، مزایا و معایب، قیمت‌ها، نحوه تماس و … می‌باشند. شما می‌توانید با استفاده از این اسلایدها به راحتی خدمات خود را به مخاطبان خود ارائه دهید و اعتماد آن‌ها را جلب کنید.</a:t>
            </a:r>
            <a:endParaRPr sz="2100" dirty="0">
              <a:latin typeface="Lucida Sans Unicode"/>
              <a:cs typeface="B Nazanin" panose="00000400000000000000" pitchFamily="2" charset="-78"/>
            </a:endParaRPr>
          </a:p>
        </p:txBody>
      </p:sp>
      <p:sp>
        <p:nvSpPr>
          <p:cNvPr id="6" name="object 6"/>
          <p:cNvSpPr txBox="1"/>
          <p:nvPr/>
        </p:nvSpPr>
        <p:spPr>
          <a:xfrm>
            <a:off x="7267745" y="4466603"/>
            <a:ext cx="469900" cy="680720"/>
          </a:xfrm>
          <a:prstGeom prst="rect">
            <a:avLst/>
          </a:prstGeom>
        </p:spPr>
        <p:txBody>
          <a:bodyPr vert="horz" wrap="square" lIns="0" tIns="12700" rIns="0" bIns="0" rtlCol="0">
            <a:spAutoFit/>
          </a:bodyPr>
          <a:lstStyle/>
          <a:p>
            <a:pPr marL="12700" algn="r" rtl="1">
              <a:lnSpc>
                <a:spcPct val="100000"/>
              </a:lnSpc>
              <a:spcBef>
                <a:spcPts val="100"/>
              </a:spcBef>
            </a:pPr>
            <a:r>
              <a:rPr sz="4300" spc="-170" dirty="0">
                <a:solidFill>
                  <a:srgbClr val="F6EFE2"/>
                </a:solidFill>
                <a:latin typeface="Microsoft Sans Serif"/>
                <a:cs typeface="B Nazanin" panose="00000400000000000000" pitchFamily="2" charset="-78"/>
              </a:rPr>
              <a:t>2</a:t>
            </a:r>
            <a:r>
              <a:rPr sz="4300" spc="70" dirty="0">
                <a:solidFill>
                  <a:srgbClr val="F6EFE2"/>
                </a:solidFill>
                <a:latin typeface="Microsoft Sans Serif"/>
                <a:cs typeface="B Nazanin" panose="00000400000000000000" pitchFamily="2" charset="-78"/>
              </a:rPr>
              <a:t>.</a:t>
            </a:r>
            <a:endParaRPr sz="4300">
              <a:latin typeface="Microsoft Sans Serif"/>
              <a:cs typeface="B Nazanin" panose="00000400000000000000" pitchFamily="2" charset="-78"/>
            </a:endParaRPr>
          </a:p>
        </p:txBody>
      </p:sp>
      <p:sp>
        <p:nvSpPr>
          <p:cNvPr id="7" name="object 7"/>
          <p:cNvSpPr txBox="1"/>
          <p:nvPr/>
        </p:nvSpPr>
        <p:spPr>
          <a:xfrm>
            <a:off x="13125108" y="5492624"/>
            <a:ext cx="4926474" cy="3850413"/>
          </a:xfrm>
          <a:prstGeom prst="rect">
            <a:avLst/>
          </a:prstGeom>
        </p:spPr>
        <p:txBody>
          <a:bodyPr vert="horz" wrap="square" lIns="0" tIns="12700" rIns="0" bIns="0" rtlCol="0">
            <a:spAutoFit/>
          </a:bodyPr>
          <a:lstStyle/>
          <a:p>
            <a:pPr marL="12700" marR="5080" algn="just" rtl="1">
              <a:lnSpc>
                <a:spcPct val="150000"/>
              </a:lnSpc>
              <a:spcBef>
                <a:spcPts val="100"/>
              </a:spcBef>
            </a:pPr>
            <a:r>
              <a:rPr lang="fa-IR" sz="2100" spc="15" dirty="0">
                <a:solidFill>
                  <a:srgbClr val="414141"/>
                </a:solidFill>
                <a:latin typeface="Lucida Sans Unicode"/>
                <a:cs typeface="B Nazanin" panose="00000400000000000000" pitchFamily="2" charset="-78"/>
              </a:rPr>
              <a:t>با استفاده از قالب پاورپوینت عکاسی مدل، شما قادر خواهید بود با ارائه‌ی حرفه‌ای و متحرک، تصاویر خود را به صورت جذاب و جذاب در قالب ارائه کنید. با قابلیت‌ها و ویژگی‌های قابل تنظیم، شما قادر خواهید بود عنوان، متن و عکس‌ها را با تنظیمات دلخواه خود تغییر دهید و استفاده از اشکال و جداول به عنوان اسلایدهای کمکی به استقرار واضح‌تر و منحصر به فرد محتوای خود کمک کنید. </a:t>
            </a:r>
            <a:endParaRPr sz="2100" dirty="0">
              <a:latin typeface="Lucida Sans Unicode"/>
              <a:cs typeface="B Nazanin" panose="00000400000000000000" pitchFamily="2" charset="-78"/>
            </a:endParaRPr>
          </a:p>
        </p:txBody>
      </p:sp>
      <p:pic>
        <p:nvPicPr>
          <p:cNvPr id="8" name="object 8"/>
          <p:cNvPicPr/>
          <p:nvPr/>
        </p:nvPicPr>
        <p:blipFill>
          <a:blip r:embed="rId2" cstate="print"/>
          <a:stretch>
            <a:fillRect/>
          </a:stretch>
        </p:blipFill>
        <p:spPr>
          <a:xfrm>
            <a:off x="13183796" y="4650721"/>
            <a:ext cx="260350" cy="377825"/>
          </a:xfrm>
          <a:prstGeom prst="rect">
            <a:avLst/>
          </a:prstGeom>
        </p:spPr>
      </p:pic>
      <p:sp>
        <p:nvSpPr>
          <p:cNvPr id="9" name="object 9"/>
          <p:cNvSpPr txBox="1"/>
          <p:nvPr/>
        </p:nvSpPr>
        <p:spPr>
          <a:xfrm>
            <a:off x="13447157" y="4466603"/>
            <a:ext cx="186690" cy="680720"/>
          </a:xfrm>
          <a:prstGeom prst="rect">
            <a:avLst/>
          </a:prstGeom>
        </p:spPr>
        <p:txBody>
          <a:bodyPr vert="horz" wrap="square" lIns="0" tIns="12700" rIns="0" bIns="0" rtlCol="0">
            <a:spAutoFit/>
          </a:bodyPr>
          <a:lstStyle/>
          <a:p>
            <a:pPr marL="12700" algn="r" rtl="1">
              <a:lnSpc>
                <a:spcPct val="100000"/>
              </a:lnSpc>
              <a:spcBef>
                <a:spcPts val="100"/>
              </a:spcBef>
            </a:pPr>
            <a:r>
              <a:rPr sz="4300" spc="70" dirty="0">
                <a:solidFill>
                  <a:srgbClr val="F6EFE2"/>
                </a:solidFill>
                <a:latin typeface="Microsoft Sans Serif"/>
                <a:cs typeface="B Nazanin" panose="00000400000000000000" pitchFamily="2" charset="-78"/>
              </a:rPr>
              <a:t>.</a:t>
            </a:r>
            <a:endParaRPr sz="4300">
              <a:latin typeface="Microsoft Sans Serif"/>
              <a:cs typeface="B Nazanin" panose="00000400000000000000" pitchFamily="2" charset="-78"/>
            </a:endParaRPr>
          </a:p>
        </p:txBody>
      </p:sp>
      <p:grpSp>
        <p:nvGrpSpPr>
          <p:cNvPr id="10" name="object 10"/>
          <p:cNvGrpSpPr/>
          <p:nvPr/>
        </p:nvGrpSpPr>
        <p:grpSpPr>
          <a:xfrm>
            <a:off x="1028700" y="0"/>
            <a:ext cx="16158844" cy="10287000"/>
            <a:chOff x="1028700" y="0"/>
            <a:chExt cx="16158844" cy="10287000"/>
          </a:xfrm>
        </p:grpSpPr>
        <p:sp>
          <p:nvSpPr>
            <p:cNvPr id="11" name="object 11"/>
            <p:cNvSpPr/>
            <p:nvPr/>
          </p:nvSpPr>
          <p:spPr>
            <a:xfrm>
              <a:off x="1028700" y="8017528"/>
              <a:ext cx="16087090" cy="0"/>
            </a:xfrm>
            <a:custGeom>
              <a:avLst/>
              <a:gdLst/>
              <a:ahLst/>
              <a:cxnLst/>
              <a:rect l="l" t="t" r="r" b="b"/>
              <a:pathLst>
                <a:path w="16087090">
                  <a:moveTo>
                    <a:pt x="0" y="0"/>
                  </a:moveTo>
                  <a:lnTo>
                    <a:pt x="16086522" y="0"/>
                  </a:lnTo>
                </a:path>
              </a:pathLst>
            </a:custGeom>
            <a:ln w="19049">
              <a:solidFill>
                <a:srgbClr val="373F46"/>
              </a:solidFill>
            </a:ln>
          </p:spPr>
          <p:txBody>
            <a:bodyPr wrap="square" lIns="0" tIns="0" rIns="0" bIns="0" rtlCol="0"/>
            <a:lstStyle/>
            <a:p>
              <a:pPr algn="r" rtl="1"/>
              <a:endParaRPr>
                <a:cs typeface="B Nazanin" panose="00000400000000000000" pitchFamily="2" charset="-78"/>
              </a:endParaRPr>
            </a:p>
          </p:txBody>
        </p:sp>
        <p:sp>
          <p:nvSpPr>
            <p:cNvPr id="12" name="object 12"/>
            <p:cNvSpPr/>
            <p:nvPr/>
          </p:nvSpPr>
          <p:spPr>
            <a:xfrm>
              <a:off x="1028700" y="8364443"/>
              <a:ext cx="16087090" cy="0"/>
            </a:xfrm>
            <a:custGeom>
              <a:avLst/>
              <a:gdLst/>
              <a:ahLst/>
              <a:cxnLst/>
              <a:rect l="l" t="t" r="r" b="b"/>
              <a:pathLst>
                <a:path w="16087090">
                  <a:moveTo>
                    <a:pt x="0" y="0"/>
                  </a:moveTo>
                  <a:lnTo>
                    <a:pt x="16086522" y="0"/>
                  </a:lnTo>
                </a:path>
              </a:pathLst>
            </a:custGeom>
            <a:ln w="19049">
              <a:solidFill>
                <a:srgbClr val="373F46"/>
              </a:solidFill>
            </a:ln>
          </p:spPr>
          <p:txBody>
            <a:bodyPr wrap="square" lIns="0" tIns="0" rIns="0" bIns="0" rtlCol="0"/>
            <a:lstStyle/>
            <a:p>
              <a:pPr algn="r" rtl="1"/>
              <a:endParaRPr>
                <a:cs typeface="B Nazanin" panose="00000400000000000000" pitchFamily="2" charset="-78"/>
              </a:endParaRPr>
            </a:p>
          </p:txBody>
        </p:sp>
        <p:sp>
          <p:nvSpPr>
            <p:cNvPr id="13" name="object 13"/>
            <p:cNvSpPr/>
            <p:nvPr/>
          </p:nvSpPr>
          <p:spPr>
            <a:xfrm>
              <a:off x="1028700" y="8711362"/>
              <a:ext cx="16087090" cy="0"/>
            </a:xfrm>
            <a:custGeom>
              <a:avLst/>
              <a:gdLst/>
              <a:ahLst/>
              <a:cxnLst/>
              <a:rect l="l" t="t" r="r" b="b"/>
              <a:pathLst>
                <a:path w="16087090">
                  <a:moveTo>
                    <a:pt x="0" y="0"/>
                  </a:moveTo>
                  <a:lnTo>
                    <a:pt x="16086522" y="0"/>
                  </a:lnTo>
                </a:path>
              </a:pathLst>
            </a:custGeom>
            <a:ln w="19049">
              <a:solidFill>
                <a:srgbClr val="373F46"/>
              </a:solidFill>
            </a:ln>
          </p:spPr>
          <p:txBody>
            <a:bodyPr wrap="square" lIns="0" tIns="0" rIns="0" bIns="0" rtlCol="0"/>
            <a:lstStyle/>
            <a:p>
              <a:pPr algn="r" rtl="1"/>
              <a:endParaRPr>
                <a:cs typeface="B Nazanin" panose="00000400000000000000" pitchFamily="2" charset="-78"/>
              </a:endParaRPr>
            </a:p>
          </p:txBody>
        </p:sp>
        <p:sp>
          <p:nvSpPr>
            <p:cNvPr id="14" name="object 14"/>
            <p:cNvSpPr/>
            <p:nvPr/>
          </p:nvSpPr>
          <p:spPr>
            <a:xfrm>
              <a:off x="1028700" y="9058274"/>
              <a:ext cx="16087090" cy="0"/>
            </a:xfrm>
            <a:custGeom>
              <a:avLst/>
              <a:gdLst/>
              <a:ahLst/>
              <a:cxnLst/>
              <a:rect l="l" t="t" r="r" b="b"/>
              <a:pathLst>
                <a:path w="16087090">
                  <a:moveTo>
                    <a:pt x="0" y="0"/>
                  </a:moveTo>
                  <a:lnTo>
                    <a:pt x="16086522" y="0"/>
                  </a:lnTo>
                </a:path>
              </a:pathLst>
            </a:custGeom>
            <a:ln w="19049">
              <a:solidFill>
                <a:srgbClr val="373F46"/>
              </a:solidFill>
            </a:ln>
          </p:spPr>
          <p:txBody>
            <a:bodyPr wrap="square" lIns="0" tIns="0" rIns="0" bIns="0" rtlCol="0"/>
            <a:lstStyle/>
            <a:p>
              <a:pPr algn="r" rtl="1"/>
              <a:endParaRPr>
                <a:cs typeface="B Nazanin" panose="00000400000000000000" pitchFamily="2" charset="-78"/>
              </a:endParaRPr>
            </a:p>
          </p:txBody>
        </p:sp>
        <p:sp>
          <p:nvSpPr>
            <p:cNvPr id="15" name="object 15"/>
            <p:cNvSpPr/>
            <p:nvPr/>
          </p:nvSpPr>
          <p:spPr>
            <a:xfrm>
              <a:off x="1100738" y="5313446"/>
              <a:ext cx="16087090" cy="0"/>
            </a:xfrm>
            <a:custGeom>
              <a:avLst/>
              <a:gdLst/>
              <a:ahLst/>
              <a:cxnLst/>
              <a:rect l="l" t="t" r="r" b="b"/>
              <a:pathLst>
                <a:path w="16087090">
                  <a:moveTo>
                    <a:pt x="0" y="0"/>
                  </a:moveTo>
                  <a:lnTo>
                    <a:pt x="16086522" y="0"/>
                  </a:lnTo>
                </a:path>
              </a:pathLst>
            </a:custGeom>
            <a:ln w="19049">
              <a:solidFill>
                <a:srgbClr val="373F46"/>
              </a:solidFill>
            </a:ln>
          </p:spPr>
          <p:txBody>
            <a:bodyPr wrap="square" lIns="0" tIns="0" rIns="0" bIns="0" rtlCol="0"/>
            <a:lstStyle/>
            <a:p>
              <a:pPr algn="r" rtl="1"/>
              <a:endParaRPr>
                <a:cs typeface="B Nazanin" panose="00000400000000000000" pitchFamily="2" charset="-78"/>
              </a:endParaRPr>
            </a:p>
          </p:txBody>
        </p:sp>
        <p:sp>
          <p:nvSpPr>
            <p:cNvPr id="16" name="object 16"/>
            <p:cNvSpPr/>
            <p:nvPr/>
          </p:nvSpPr>
          <p:spPr>
            <a:xfrm>
              <a:off x="12918427" y="0"/>
              <a:ext cx="19050" cy="10287000"/>
            </a:xfrm>
            <a:custGeom>
              <a:avLst/>
              <a:gdLst/>
              <a:ahLst/>
              <a:cxnLst/>
              <a:rect l="l" t="t" r="r" b="b"/>
              <a:pathLst>
                <a:path w="19050" h="10287000">
                  <a:moveTo>
                    <a:pt x="0" y="10286951"/>
                  </a:moveTo>
                  <a:lnTo>
                    <a:pt x="0" y="0"/>
                  </a:lnTo>
                  <a:lnTo>
                    <a:pt x="19049" y="0"/>
                  </a:lnTo>
                  <a:lnTo>
                    <a:pt x="19049" y="10286951"/>
                  </a:lnTo>
                  <a:lnTo>
                    <a:pt x="0" y="10286951"/>
                  </a:lnTo>
                  <a:close/>
                </a:path>
              </a:pathLst>
            </a:custGeom>
            <a:solidFill>
              <a:srgbClr val="373F46"/>
            </a:solidFill>
          </p:spPr>
          <p:txBody>
            <a:bodyPr wrap="square" lIns="0" tIns="0" rIns="0" bIns="0" rtlCol="0"/>
            <a:lstStyle/>
            <a:p>
              <a:pPr algn="r" rtl="1"/>
              <a:endParaRPr>
                <a:cs typeface="B Nazanin" panose="00000400000000000000" pitchFamily="2" charset="-78"/>
              </a:endParaRPr>
            </a:p>
          </p:txBody>
        </p:sp>
        <p:sp>
          <p:nvSpPr>
            <p:cNvPr id="17" name="object 17"/>
            <p:cNvSpPr/>
            <p:nvPr/>
          </p:nvSpPr>
          <p:spPr>
            <a:xfrm>
              <a:off x="1028700" y="1019175"/>
              <a:ext cx="16087090" cy="0"/>
            </a:xfrm>
            <a:custGeom>
              <a:avLst/>
              <a:gdLst/>
              <a:ahLst/>
              <a:cxnLst/>
              <a:rect l="l" t="t" r="r" b="b"/>
              <a:pathLst>
                <a:path w="16087090">
                  <a:moveTo>
                    <a:pt x="0" y="0"/>
                  </a:moveTo>
                  <a:lnTo>
                    <a:pt x="16086522" y="0"/>
                  </a:lnTo>
                </a:path>
              </a:pathLst>
            </a:custGeom>
            <a:ln w="19049">
              <a:solidFill>
                <a:srgbClr val="373F46"/>
              </a:solidFill>
            </a:ln>
          </p:spPr>
          <p:txBody>
            <a:bodyPr wrap="square" lIns="0" tIns="0" rIns="0" bIns="0" rtlCol="0"/>
            <a:lstStyle/>
            <a:p>
              <a:pPr algn="r" rtl="1"/>
              <a:endParaRPr>
                <a:cs typeface="B Nazanin" panose="00000400000000000000" pitchFamily="2" charset="-78"/>
              </a:endParaRPr>
            </a:p>
          </p:txBody>
        </p:sp>
        <p:pic>
          <p:nvPicPr>
            <p:cNvPr id="18" name="object 18"/>
            <p:cNvPicPr/>
            <p:nvPr/>
          </p:nvPicPr>
          <p:blipFill>
            <a:blip r:embed="rId3" cstate="print"/>
            <a:stretch>
              <a:fillRect/>
            </a:stretch>
          </p:blipFill>
          <p:spPr>
            <a:xfrm>
              <a:off x="13612490" y="1019175"/>
              <a:ext cx="2390774" cy="3333749"/>
            </a:xfrm>
            <a:prstGeom prst="rect">
              <a:avLst/>
            </a:prstGeom>
          </p:spPr>
        </p:pic>
      </p:grpSp>
      <p:sp>
        <p:nvSpPr>
          <p:cNvPr id="19" name="object 19"/>
          <p:cNvSpPr txBox="1">
            <a:spLocks noGrp="1"/>
          </p:cNvSpPr>
          <p:nvPr>
            <p:ph type="title"/>
          </p:nvPr>
        </p:nvSpPr>
        <p:spPr>
          <a:xfrm>
            <a:off x="1016000" y="971613"/>
            <a:ext cx="10361930" cy="1549400"/>
          </a:xfrm>
          <a:prstGeom prst="rect">
            <a:avLst/>
          </a:prstGeom>
        </p:spPr>
        <p:txBody>
          <a:bodyPr vert="horz" wrap="square" lIns="0" tIns="12700" rIns="0" bIns="0" rtlCol="0">
            <a:spAutoFit/>
          </a:bodyPr>
          <a:lstStyle/>
          <a:p>
            <a:pPr marL="12700" marR="5080" rtl="1">
              <a:lnSpc>
                <a:spcPct val="100000"/>
              </a:lnSpc>
              <a:spcBef>
                <a:spcPts val="100"/>
              </a:spcBef>
            </a:pPr>
            <a:r>
              <a:rPr lang="fa-IR" sz="5000" spc="145" dirty="0">
                <a:solidFill>
                  <a:srgbClr val="F6EFE2"/>
                </a:solidFill>
                <a:cs typeface="B Nazanin" panose="00000400000000000000" pitchFamily="2" charset="-78"/>
              </a:rPr>
              <a:t>این ارائه را به عنوان یک قالب پاورپوینت در 3 مرحله دانلود کنید</a:t>
            </a:r>
            <a:endParaRPr sz="5000"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100" y="0"/>
            <a:ext cx="18364200" cy="10325100"/>
            <a:chOff x="-38100" y="0"/>
            <a:chExt cx="18364200" cy="10325100"/>
          </a:xfrm>
        </p:grpSpPr>
        <p:sp>
          <p:nvSpPr>
            <p:cNvPr id="3" name="object 3"/>
            <p:cNvSpPr/>
            <p:nvPr/>
          </p:nvSpPr>
          <p:spPr>
            <a:xfrm>
              <a:off x="0" y="5238749"/>
              <a:ext cx="4981575" cy="5048250"/>
            </a:xfrm>
            <a:custGeom>
              <a:avLst/>
              <a:gdLst/>
              <a:ahLst/>
              <a:cxnLst/>
              <a:rect l="l" t="t" r="r" b="b"/>
              <a:pathLst>
                <a:path w="4981575" h="5048250">
                  <a:moveTo>
                    <a:pt x="4981007" y="5048250"/>
                  </a:moveTo>
                  <a:lnTo>
                    <a:pt x="0" y="5048250"/>
                  </a:lnTo>
                  <a:lnTo>
                    <a:pt x="0" y="0"/>
                  </a:lnTo>
                  <a:lnTo>
                    <a:pt x="4981007" y="0"/>
                  </a:lnTo>
                  <a:lnTo>
                    <a:pt x="4981007" y="5048250"/>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4" name="object 4"/>
            <p:cNvSpPr/>
            <p:nvPr/>
          </p:nvSpPr>
          <p:spPr>
            <a:xfrm>
              <a:off x="0" y="5238764"/>
              <a:ext cx="4981575" cy="5048250"/>
            </a:xfrm>
            <a:custGeom>
              <a:avLst/>
              <a:gdLst/>
              <a:ahLst/>
              <a:cxnLst/>
              <a:rect l="l" t="t" r="r" b="b"/>
              <a:pathLst>
                <a:path w="4981575" h="5048250">
                  <a:moveTo>
                    <a:pt x="0" y="0"/>
                  </a:moveTo>
                  <a:lnTo>
                    <a:pt x="4980979" y="0"/>
                  </a:lnTo>
                  <a:lnTo>
                    <a:pt x="4980979" y="5048220"/>
                  </a:lnTo>
                  <a:lnTo>
                    <a:pt x="0" y="5048220"/>
                  </a:lnTo>
                  <a:lnTo>
                    <a:pt x="0" y="0"/>
                  </a:lnTo>
                  <a:close/>
                </a:path>
              </a:pathLst>
            </a:custGeom>
            <a:ln w="76199">
              <a:solidFill>
                <a:srgbClr val="EC7842"/>
              </a:solidFill>
            </a:ln>
          </p:spPr>
          <p:txBody>
            <a:bodyPr wrap="square" lIns="0" tIns="0" rIns="0" bIns="0" rtlCol="0"/>
            <a:lstStyle/>
            <a:p>
              <a:endParaRPr>
                <a:cs typeface="B Nazanin" panose="00000400000000000000" pitchFamily="2" charset="-78"/>
              </a:endParaRPr>
            </a:p>
          </p:txBody>
        </p:sp>
        <p:sp>
          <p:nvSpPr>
            <p:cNvPr id="5" name="object 5"/>
            <p:cNvSpPr/>
            <p:nvPr/>
          </p:nvSpPr>
          <p:spPr>
            <a:xfrm>
              <a:off x="4981007" y="5238749"/>
              <a:ext cx="8326120" cy="5048250"/>
            </a:xfrm>
            <a:custGeom>
              <a:avLst/>
              <a:gdLst/>
              <a:ahLst/>
              <a:cxnLst/>
              <a:rect l="l" t="t" r="r" b="b"/>
              <a:pathLst>
                <a:path w="8326119" h="5048250">
                  <a:moveTo>
                    <a:pt x="8325983" y="5048250"/>
                  </a:moveTo>
                  <a:lnTo>
                    <a:pt x="0" y="5048250"/>
                  </a:lnTo>
                  <a:lnTo>
                    <a:pt x="0" y="0"/>
                  </a:lnTo>
                  <a:lnTo>
                    <a:pt x="8325983" y="0"/>
                  </a:lnTo>
                  <a:lnTo>
                    <a:pt x="8325983" y="5048250"/>
                  </a:lnTo>
                  <a:close/>
                </a:path>
              </a:pathLst>
            </a:custGeom>
            <a:solidFill>
              <a:srgbClr val="C7B3E1"/>
            </a:solidFill>
          </p:spPr>
          <p:txBody>
            <a:bodyPr wrap="square" lIns="0" tIns="0" rIns="0" bIns="0" rtlCol="0"/>
            <a:lstStyle/>
            <a:p>
              <a:endParaRPr>
                <a:cs typeface="B Nazanin" panose="00000400000000000000" pitchFamily="2" charset="-78"/>
              </a:endParaRPr>
            </a:p>
          </p:txBody>
        </p:sp>
        <p:sp>
          <p:nvSpPr>
            <p:cNvPr id="6" name="object 6"/>
            <p:cNvSpPr/>
            <p:nvPr/>
          </p:nvSpPr>
          <p:spPr>
            <a:xfrm>
              <a:off x="4981007" y="5238777"/>
              <a:ext cx="8326120" cy="5048250"/>
            </a:xfrm>
            <a:custGeom>
              <a:avLst/>
              <a:gdLst/>
              <a:ahLst/>
              <a:cxnLst/>
              <a:rect l="l" t="t" r="r" b="b"/>
              <a:pathLst>
                <a:path w="8326119" h="5048250">
                  <a:moveTo>
                    <a:pt x="0" y="0"/>
                  </a:moveTo>
                  <a:lnTo>
                    <a:pt x="8325891" y="0"/>
                  </a:lnTo>
                  <a:lnTo>
                    <a:pt x="8325891" y="5048194"/>
                  </a:lnTo>
                  <a:lnTo>
                    <a:pt x="0" y="5048194"/>
                  </a:lnTo>
                  <a:lnTo>
                    <a:pt x="0" y="0"/>
                  </a:lnTo>
                  <a:close/>
                </a:path>
              </a:pathLst>
            </a:custGeom>
            <a:ln w="76199">
              <a:solidFill>
                <a:srgbClr val="C7B3E1"/>
              </a:solidFill>
            </a:ln>
          </p:spPr>
          <p:txBody>
            <a:bodyPr wrap="square" lIns="0" tIns="0" rIns="0" bIns="0" rtlCol="0"/>
            <a:lstStyle/>
            <a:p>
              <a:endParaRPr>
                <a:cs typeface="B Nazanin" panose="00000400000000000000" pitchFamily="2" charset="-78"/>
              </a:endParaRPr>
            </a:p>
          </p:txBody>
        </p:sp>
        <p:sp>
          <p:nvSpPr>
            <p:cNvPr id="7" name="object 7"/>
            <p:cNvSpPr/>
            <p:nvPr/>
          </p:nvSpPr>
          <p:spPr>
            <a:xfrm>
              <a:off x="13306990" y="5238749"/>
              <a:ext cx="4981575" cy="5048250"/>
            </a:xfrm>
            <a:custGeom>
              <a:avLst/>
              <a:gdLst/>
              <a:ahLst/>
              <a:cxnLst/>
              <a:rect l="l" t="t" r="r" b="b"/>
              <a:pathLst>
                <a:path w="4981575" h="5048250">
                  <a:moveTo>
                    <a:pt x="4981007" y="5048250"/>
                  </a:moveTo>
                  <a:lnTo>
                    <a:pt x="0" y="5048250"/>
                  </a:lnTo>
                  <a:lnTo>
                    <a:pt x="0" y="0"/>
                  </a:lnTo>
                  <a:lnTo>
                    <a:pt x="4981007" y="0"/>
                  </a:lnTo>
                  <a:lnTo>
                    <a:pt x="4981007" y="5048250"/>
                  </a:lnTo>
                  <a:close/>
                </a:path>
              </a:pathLst>
            </a:custGeom>
            <a:solidFill>
              <a:srgbClr val="80AED0"/>
            </a:solidFill>
          </p:spPr>
          <p:txBody>
            <a:bodyPr wrap="square" lIns="0" tIns="0" rIns="0" bIns="0" rtlCol="0"/>
            <a:lstStyle/>
            <a:p>
              <a:endParaRPr>
                <a:cs typeface="B Nazanin" panose="00000400000000000000" pitchFamily="2" charset="-78"/>
              </a:endParaRPr>
            </a:p>
          </p:txBody>
        </p:sp>
        <p:sp>
          <p:nvSpPr>
            <p:cNvPr id="8" name="object 8"/>
            <p:cNvSpPr/>
            <p:nvPr/>
          </p:nvSpPr>
          <p:spPr>
            <a:xfrm>
              <a:off x="13306990" y="5238764"/>
              <a:ext cx="4981575" cy="5048250"/>
            </a:xfrm>
            <a:custGeom>
              <a:avLst/>
              <a:gdLst/>
              <a:ahLst/>
              <a:cxnLst/>
              <a:rect l="l" t="t" r="r" b="b"/>
              <a:pathLst>
                <a:path w="4981575" h="5048250">
                  <a:moveTo>
                    <a:pt x="0" y="0"/>
                  </a:moveTo>
                  <a:lnTo>
                    <a:pt x="4980979" y="0"/>
                  </a:lnTo>
                  <a:lnTo>
                    <a:pt x="4980979" y="5048220"/>
                  </a:lnTo>
                  <a:lnTo>
                    <a:pt x="0" y="5048220"/>
                  </a:lnTo>
                  <a:lnTo>
                    <a:pt x="0" y="0"/>
                  </a:lnTo>
                  <a:close/>
                </a:path>
              </a:pathLst>
            </a:custGeom>
            <a:ln w="76199">
              <a:solidFill>
                <a:srgbClr val="80AED0"/>
              </a:solidFill>
            </a:ln>
          </p:spPr>
          <p:txBody>
            <a:bodyPr wrap="square" lIns="0" tIns="0" rIns="0" bIns="0" rtlCol="0"/>
            <a:lstStyle/>
            <a:p>
              <a:endParaRPr>
                <a:cs typeface="B Nazanin" panose="00000400000000000000" pitchFamily="2" charset="-78"/>
              </a:endParaRPr>
            </a:p>
          </p:txBody>
        </p:sp>
        <p:pic>
          <p:nvPicPr>
            <p:cNvPr id="9" name="object 9"/>
            <p:cNvPicPr/>
            <p:nvPr/>
          </p:nvPicPr>
          <p:blipFill>
            <a:blip r:embed="rId2" cstate="print"/>
            <a:stretch>
              <a:fillRect/>
            </a:stretch>
          </p:blipFill>
          <p:spPr>
            <a:xfrm>
              <a:off x="13306990" y="0"/>
              <a:ext cx="4981007" cy="5238749"/>
            </a:xfrm>
            <a:prstGeom prst="rect">
              <a:avLst/>
            </a:prstGeom>
          </p:spPr>
        </p:pic>
      </p:grpSp>
      <p:sp>
        <p:nvSpPr>
          <p:cNvPr id="10" name="object 10"/>
          <p:cNvSpPr txBox="1">
            <a:spLocks noGrp="1"/>
          </p:cNvSpPr>
          <p:nvPr>
            <p:ph type="title"/>
          </p:nvPr>
        </p:nvSpPr>
        <p:spPr>
          <a:xfrm>
            <a:off x="724328" y="2130305"/>
            <a:ext cx="9378315" cy="1366520"/>
          </a:xfrm>
          <a:prstGeom prst="rect">
            <a:avLst/>
          </a:prstGeom>
        </p:spPr>
        <p:txBody>
          <a:bodyPr vert="horz" wrap="square" lIns="0" tIns="12700" rIns="0" bIns="0" rtlCol="0">
            <a:spAutoFit/>
          </a:bodyPr>
          <a:lstStyle/>
          <a:p>
            <a:pPr marL="12700" rtl="1">
              <a:lnSpc>
                <a:spcPct val="100000"/>
              </a:lnSpc>
              <a:spcBef>
                <a:spcPts val="100"/>
              </a:spcBef>
            </a:pPr>
            <a:r>
              <a:rPr lang="fa-IR" sz="8800" spc="-975" dirty="0">
                <a:solidFill>
                  <a:srgbClr val="414141"/>
                </a:solidFill>
                <a:cs typeface="B Nazanin" panose="00000400000000000000" pitchFamily="2" charset="-78"/>
              </a:rPr>
              <a:t>فهرست مطالب</a:t>
            </a:r>
            <a:endParaRPr sz="8800" dirty="0">
              <a:cs typeface="B Nazanin" panose="00000400000000000000" pitchFamily="2" charset="-78"/>
            </a:endParaRPr>
          </a:p>
        </p:txBody>
      </p:sp>
      <p:sp>
        <p:nvSpPr>
          <p:cNvPr id="11" name="object 11"/>
          <p:cNvSpPr txBox="1"/>
          <p:nvPr/>
        </p:nvSpPr>
        <p:spPr>
          <a:xfrm>
            <a:off x="5915991" y="6603644"/>
            <a:ext cx="5818809" cy="3462486"/>
          </a:xfrm>
          <a:prstGeom prst="rect">
            <a:avLst/>
          </a:prstGeom>
        </p:spPr>
        <p:txBody>
          <a:bodyPr vert="horz" wrap="square" lIns="0" tIns="322580" rIns="0" bIns="0" rtlCol="0">
            <a:spAutoFit/>
          </a:bodyPr>
          <a:lstStyle/>
          <a:p>
            <a:pPr algn="ctr">
              <a:lnSpc>
                <a:spcPct val="100000"/>
              </a:lnSpc>
              <a:spcBef>
                <a:spcPts val="2540"/>
              </a:spcBef>
            </a:pPr>
            <a:r>
              <a:rPr lang="fa-IR" sz="4200" spc="10" dirty="0">
                <a:solidFill>
                  <a:srgbClr val="414141"/>
                </a:solidFill>
                <a:latin typeface="Lucida Sans Unicode"/>
                <a:cs typeface="B Nazanin" panose="00000400000000000000" pitchFamily="2" charset="-78"/>
              </a:rPr>
              <a:t>محصولات ما</a:t>
            </a:r>
          </a:p>
          <a:p>
            <a:pPr algn="ctr">
              <a:lnSpc>
                <a:spcPct val="150000"/>
              </a:lnSpc>
              <a:spcBef>
                <a:spcPts val="2540"/>
              </a:spcBef>
            </a:pPr>
            <a:r>
              <a:rPr lang="fa-IR" sz="2400" spc="-95" dirty="0">
                <a:solidFill>
                  <a:srgbClr val="414141"/>
                </a:solidFill>
                <a:latin typeface="Lucida Sans Unicode"/>
                <a:cs typeface="B Nazanin" panose="00000400000000000000" pitchFamily="2" charset="-78"/>
              </a:rPr>
              <a:t>این قالب با کیفیت بالا، طراحی زیبا و قابلیت ویرایش آسان، شما را در جلب توجه و رضایت مشتریان خود یاری می‌دهد. اگر شما علاقه‌مند به خرید این قالب هستید، می‌توانید از لینک زیر اقدام کنید. .</a:t>
            </a:r>
            <a:endParaRPr sz="2400" dirty="0">
              <a:latin typeface="Lucida Sans Unicode"/>
              <a:cs typeface="B Nazanin" panose="00000400000000000000" pitchFamily="2" charset="-78"/>
            </a:endParaRPr>
          </a:p>
        </p:txBody>
      </p:sp>
      <p:sp>
        <p:nvSpPr>
          <p:cNvPr id="12" name="object 12"/>
          <p:cNvSpPr txBox="1"/>
          <p:nvPr/>
        </p:nvSpPr>
        <p:spPr>
          <a:xfrm>
            <a:off x="457200" y="6603644"/>
            <a:ext cx="4114799" cy="3270126"/>
          </a:xfrm>
          <a:prstGeom prst="rect">
            <a:avLst/>
          </a:prstGeom>
        </p:spPr>
        <p:txBody>
          <a:bodyPr vert="horz" wrap="square" lIns="0" tIns="322580" rIns="0" bIns="0" rtlCol="0">
            <a:spAutoFit/>
          </a:bodyPr>
          <a:lstStyle/>
          <a:p>
            <a:pPr algn="ctr">
              <a:lnSpc>
                <a:spcPct val="100000"/>
              </a:lnSpc>
              <a:spcBef>
                <a:spcPts val="2540"/>
              </a:spcBef>
            </a:pPr>
            <a:r>
              <a:rPr lang="fa-IR" sz="4200" spc="65" dirty="0">
                <a:solidFill>
                  <a:srgbClr val="414141"/>
                </a:solidFill>
                <a:latin typeface="Lucida Sans Unicode"/>
                <a:cs typeface="B Nazanin" panose="00000400000000000000" pitchFamily="2" charset="-78"/>
              </a:rPr>
              <a:t>معرفی</a:t>
            </a:r>
            <a:endParaRPr sz="4200" dirty="0">
              <a:latin typeface="Lucida Sans Unicode"/>
              <a:cs typeface="B Nazanin" panose="00000400000000000000" pitchFamily="2" charset="-78"/>
            </a:endParaRPr>
          </a:p>
          <a:p>
            <a:pPr marL="281940" marR="274320" algn="ctr">
              <a:lnSpc>
                <a:spcPct val="150000"/>
              </a:lnSpc>
              <a:spcBef>
                <a:spcPts val="975"/>
              </a:spcBef>
            </a:pPr>
            <a:r>
              <a:rPr lang="fa-IR" sz="2400" spc="-95" dirty="0">
                <a:solidFill>
                  <a:srgbClr val="414141"/>
                </a:solidFill>
                <a:latin typeface="Lucida Sans Unicode"/>
                <a:cs typeface="B Nazanin" panose="00000400000000000000" pitchFamily="2" charset="-78"/>
              </a:rPr>
              <a:t>این قالب با قیمت مناسب و با تخفیف ویژه برای مدت محدود در دسترس شماست. پس از دیر نکنید و این قالب را همین حالا دانلود و خریداری کنید</a:t>
            </a:r>
            <a:endParaRPr sz="2400" dirty="0">
              <a:latin typeface="Lucida Sans Unicode"/>
              <a:cs typeface="B Nazanin" panose="00000400000000000000" pitchFamily="2" charset="-78"/>
            </a:endParaRPr>
          </a:p>
        </p:txBody>
      </p:sp>
      <p:sp>
        <p:nvSpPr>
          <p:cNvPr id="13" name="object 13"/>
          <p:cNvSpPr txBox="1"/>
          <p:nvPr/>
        </p:nvSpPr>
        <p:spPr>
          <a:xfrm>
            <a:off x="14114789" y="5647611"/>
            <a:ext cx="3467142" cy="4339650"/>
          </a:xfrm>
          <a:prstGeom prst="rect">
            <a:avLst/>
          </a:prstGeom>
        </p:spPr>
        <p:txBody>
          <a:bodyPr vert="horz" wrap="square" lIns="0" tIns="322580" rIns="0" bIns="0" rtlCol="0">
            <a:spAutoFit/>
          </a:bodyPr>
          <a:lstStyle/>
          <a:p>
            <a:pPr algn="ctr">
              <a:lnSpc>
                <a:spcPct val="150000"/>
              </a:lnSpc>
              <a:spcBef>
                <a:spcPts val="2540"/>
              </a:spcBef>
            </a:pPr>
            <a:r>
              <a:rPr lang="fa-IR" sz="4200" spc="85" dirty="0">
                <a:solidFill>
                  <a:srgbClr val="414141"/>
                </a:solidFill>
                <a:latin typeface="Lucida Sans Unicode"/>
                <a:cs typeface="B Nazanin" panose="00000400000000000000" pitchFamily="2" charset="-78"/>
              </a:rPr>
              <a:t>درباره ما</a:t>
            </a:r>
          </a:p>
          <a:p>
            <a:pPr algn="ctr">
              <a:lnSpc>
                <a:spcPct val="150000"/>
              </a:lnSpc>
              <a:spcBef>
                <a:spcPts val="2540"/>
              </a:spcBef>
            </a:pPr>
            <a:r>
              <a:rPr lang="fa-IR" sz="2400" spc="-95" dirty="0">
                <a:solidFill>
                  <a:srgbClr val="414141"/>
                </a:solidFill>
                <a:latin typeface="Lucida Sans Unicode"/>
                <a:cs typeface="B Nazanin" panose="00000400000000000000" pitchFamily="2" charset="-78"/>
              </a:rPr>
              <a:t>قالب پاورپوینت عکاسی یک فرصت بی‌نظیر برای شما است که با استفاده از آن می‌توانید ارائه‌های خود را در زمینه عکاسی مدل به سطح بالاتری برسانید. .</a:t>
            </a:r>
            <a:endParaRPr lang="fa-IR" sz="2400" dirty="0">
              <a:latin typeface="Lucida Sans Unicode"/>
              <a:cs typeface="B Nazanin" panose="00000400000000000000" pitchFamily="2" charset="-78"/>
            </a:endParaRPr>
          </a:p>
        </p:txBody>
      </p:sp>
      <p:grpSp>
        <p:nvGrpSpPr>
          <p:cNvPr id="14" name="object 14"/>
          <p:cNvGrpSpPr/>
          <p:nvPr/>
        </p:nvGrpSpPr>
        <p:grpSpPr>
          <a:xfrm>
            <a:off x="0" y="23"/>
            <a:ext cx="18288635" cy="10287000"/>
            <a:chOff x="0" y="23"/>
            <a:chExt cx="18288635" cy="10287000"/>
          </a:xfrm>
        </p:grpSpPr>
        <p:sp>
          <p:nvSpPr>
            <p:cNvPr id="15" name="object 15"/>
            <p:cNvSpPr/>
            <p:nvPr/>
          </p:nvSpPr>
          <p:spPr>
            <a:xfrm>
              <a:off x="245884" y="9258248"/>
              <a:ext cx="14032865" cy="922655"/>
            </a:xfrm>
            <a:custGeom>
              <a:avLst/>
              <a:gdLst/>
              <a:ahLst/>
              <a:cxnLst/>
              <a:rect l="l" t="t" r="r" b="b"/>
              <a:pathLst>
                <a:path w="14032865" h="922654">
                  <a:moveTo>
                    <a:pt x="501535" y="640626"/>
                  </a:moveTo>
                  <a:lnTo>
                    <a:pt x="500875" y="635469"/>
                  </a:lnTo>
                  <a:lnTo>
                    <a:pt x="210261" y="344855"/>
                  </a:lnTo>
                  <a:lnTo>
                    <a:pt x="204216" y="345605"/>
                  </a:lnTo>
                  <a:lnTo>
                    <a:pt x="107086" y="509358"/>
                  </a:lnTo>
                  <a:lnTo>
                    <a:pt x="106667" y="513791"/>
                  </a:lnTo>
                  <a:lnTo>
                    <a:pt x="109550" y="521779"/>
                  </a:lnTo>
                  <a:lnTo>
                    <a:pt x="112699" y="524916"/>
                  </a:lnTo>
                  <a:lnTo>
                    <a:pt x="312140" y="596150"/>
                  </a:lnTo>
                  <a:lnTo>
                    <a:pt x="312140" y="912190"/>
                  </a:lnTo>
                  <a:lnTo>
                    <a:pt x="313245" y="915149"/>
                  </a:lnTo>
                  <a:lnTo>
                    <a:pt x="318566" y="920826"/>
                  </a:lnTo>
                  <a:lnTo>
                    <a:pt x="322529" y="922375"/>
                  </a:lnTo>
                  <a:lnTo>
                    <a:pt x="331279" y="922375"/>
                  </a:lnTo>
                  <a:lnTo>
                    <a:pt x="335965" y="919797"/>
                  </a:lnTo>
                  <a:lnTo>
                    <a:pt x="501535" y="640626"/>
                  </a:lnTo>
                  <a:close/>
                </a:path>
                <a:path w="14032865" h="922654">
                  <a:moveTo>
                    <a:pt x="780656" y="831037"/>
                  </a:moveTo>
                  <a:lnTo>
                    <a:pt x="779272" y="823912"/>
                  </a:lnTo>
                  <a:lnTo>
                    <a:pt x="775106" y="817638"/>
                  </a:lnTo>
                  <a:lnTo>
                    <a:pt x="537476" y="580009"/>
                  </a:lnTo>
                  <a:lnTo>
                    <a:pt x="635762" y="414274"/>
                  </a:lnTo>
                  <a:lnTo>
                    <a:pt x="636181" y="409841"/>
                  </a:lnTo>
                  <a:lnTo>
                    <a:pt x="633298" y="401853"/>
                  </a:lnTo>
                  <a:lnTo>
                    <a:pt x="630148" y="398716"/>
                  </a:lnTo>
                  <a:lnTo>
                    <a:pt x="430682" y="327609"/>
                  </a:lnTo>
                  <a:lnTo>
                    <a:pt x="430695" y="283552"/>
                  </a:lnTo>
                  <a:lnTo>
                    <a:pt x="430809" y="9004"/>
                  </a:lnTo>
                  <a:lnTo>
                    <a:pt x="426529" y="3390"/>
                  </a:lnTo>
                  <a:lnTo>
                    <a:pt x="414185" y="0"/>
                  </a:lnTo>
                  <a:lnTo>
                    <a:pt x="407644" y="2654"/>
                  </a:lnTo>
                  <a:lnTo>
                    <a:pt x="241020" y="283552"/>
                  </a:lnTo>
                  <a:lnTo>
                    <a:pt x="32346" y="74879"/>
                  </a:lnTo>
                  <a:lnTo>
                    <a:pt x="26085" y="70726"/>
                  </a:lnTo>
                  <a:lnTo>
                    <a:pt x="18948" y="69329"/>
                  </a:lnTo>
                  <a:lnTo>
                    <a:pt x="11823" y="70726"/>
                  </a:lnTo>
                  <a:lnTo>
                    <a:pt x="5549" y="74879"/>
                  </a:lnTo>
                  <a:lnTo>
                    <a:pt x="1397" y="81153"/>
                  </a:lnTo>
                  <a:lnTo>
                    <a:pt x="0" y="88277"/>
                  </a:lnTo>
                  <a:lnTo>
                    <a:pt x="1397" y="95402"/>
                  </a:lnTo>
                  <a:lnTo>
                    <a:pt x="5549" y="101676"/>
                  </a:lnTo>
                  <a:lnTo>
                    <a:pt x="752017" y="848131"/>
                  </a:lnTo>
                  <a:lnTo>
                    <a:pt x="756856" y="849985"/>
                  </a:lnTo>
                  <a:lnTo>
                    <a:pt x="766559" y="849985"/>
                  </a:lnTo>
                  <a:lnTo>
                    <a:pt x="771410" y="848131"/>
                  </a:lnTo>
                  <a:lnTo>
                    <a:pt x="775106" y="844435"/>
                  </a:lnTo>
                  <a:lnTo>
                    <a:pt x="779272" y="838161"/>
                  </a:lnTo>
                  <a:lnTo>
                    <a:pt x="780656" y="831037"/>
                  </a:lnTo>
                  <a:close/>
                </a:path>
                <a:path w="14032865" h="922654">
                  <a:moveTo>
                    <a:pt x="5555920" y="409841"/>
                  </a:moveTo>
                  <a:lnTo>
                    <a:pt x="5553037" y="401853"/>
                  </a:lnTo>
                  <a:lnTo>
                    <a:pt x="5549874" y="398716"/>
                  </a:lnTo>
                  <a:lnTo>
                    <a:pt x="5350408" y="327609"/>
                  </a:lnTo>
                  <a:lnTo>
                    <a:pt x="5350535" y="9004"/>
                  </a:lnTo>
                  <a:lnTo>
                    <a:pt x="5346268" y="3390"/>
                  </a:lnTo>
                  <a:lnTo>
                    <a:pt x="5333924" y="0"/>
                  </a:lnTo>
                  <a:lnTo>
                    <a:pt x="5327370" y="2654"/>
                  </a:lnTo>
                  <a:lnTo>
                    <a:pt x="5026825" y="509358"/>
                  </a:lnTo>
                  <a:lnTo>
                    <a:pt x="5026406" y="513791"/>
                  </a:lnTo>
                  <a:lnTo>
                    <a:pt x="5029289" y="521779"/>
                  </a:lnTo>
                  <a:lnTo>
                    <a:pt x="5032438" y="524916"/>
                  </a:lnTo>
                  <a:lnTo>
                    <a:pt x="5231879" y="596150"/>
                  </a:lnTo>
                  <a:lnTo>
                    <a:pt x="5231879" y="914565"/>
                  </a:lnTo>
                  <a:lnTo>
                    <a:pt x="5236159" y="920178"/>
                  </a:lnTo>
                  <a:lnTo>
                    <a:pt x="5243576" y="922210"/>
                  </a:lnTo>
                  <a:lnTo>
                    <a:pt x="5244846" y="922375"/>
                  </a:lnTo>
                  <a:lnTo>
                    <a:pt x="5246090" y="922375"/>
                  </a:lnTo>
                  <a:lnTo>
                    <a:pt x="5251018" y="922375"/>
                  </a:lnTo>
                  <a:lnTo>
                    <a:pt x="5255704" y="919797"/>
                  </a:lnTo>
                  <a:lnTo>
                    <a:pt x="5555500" y="414274"/>
                  </a:lnTo>
                  <a:lnTo>
                    <a:pt x="5555920" y="409841"/>
                  </a:lnTo>
                  <a:close/>
                </a:path>
                <a:path w="14032865" h="922654">
                  <a:moveTo>
                    <a:pt x="13866076" y="428345"/>
                  </a:moveTo>
                  <a:lnTo>
                    <a:pt x="13863307" y="420649"/>
                  </a:lnTo>
                  <a:lnTo>
                    <a:pt x="13860272" y="417639"/>
                  </a:lnTo>
                  <a:lnTo>
                    <a:pt x="13668261" y="349186"/>
                  </a:lnTo>
                  <a:lnTo>
                    <a:pt x="13668388" y="42494"/>
                  </a:lnTo>
                  <a:lnTo>
                    <a:pt x="13664273" y="37096"/>
                  </a:lnTo>
                  <a:lnTo>
                    <a:pt x="13652386" y="33832"/>
                  </a:lnTo>
                  <a:lnTo>
                    <a:pt x="13646087" y="36372"/>
                  </a:lnTo>
                  <a:lnTo>
                    <a:pt x="13356768" y="524141"/>
                  </a:lnTo>
                  <a:lnTo>
                    <a:pt x="13356374" y="528421"/>
                  </a:lnTo>
                  <a:lnTo>
                    <a:pt x="13359143" y="536092"/>
                  </a:lnTo>
                  <a:lnTo>
                    <a:pt x="13362178" y="539115"/>
                  </a:lnTo>
                  <a:lnTo>
                    <a:pt x="13554164" y="607682"/>
                  </a:lnTo>
                  <a:lnTo>
                    <a:pt x="13554164" y="914184"/>
                  </a:lnTo>
                  <a:lnTo>
                    <a:pt x="13558279" y="919594"/>
                  </a:lnTo>
                  <a:lnTo>
                    <a:pt x="13565416" y="921550"/>
                  </a:lnTo>
                  <a:lnTo>
                    <a:pt x="13566635" y="921702"/>
                  </a:lnTo>
                  <a:lnTo>
                    <a:pt x="13572579" y="921702"/>
                  </a:lnTo>
                  <a:lnTo>
                    <a:pt x="13577088" y="919226"/>
                  </a:lnTo>
                  <a:lnTo>
                    <a:pt x="13865670" y="432600"/>
                  </a:lnTo>
                  <a:lnTo>
                    <a:pt x="13866076" y="428345"/>
                  </a:lnTo>
                  <a:close/>
                </a:path>
                <a:path w="14032865" h="922654">
                  <a:moveTo>
                    <a:pt x="14032649" y="246545"/>
                  </a:moveTo>
                  <a:lnTo>
                    <a:pt x="14009827" y="187807"/>
                  </a:lnTo>
                  <a:lnTo>
                    <a:pt x="13994067" y="147218"/>
                  </a:lnTo>
                  <a:lnTo>
                    <a:pt x="13964882" y="72123"/>
                  </a:lnTo>
                  <a:lnTo>
                    <a:pt x="13943229" y="16395"/>
                  </a:lnTo>
                  <a:lnTo>
                    <a:pt x="13943229" y="147218"/>
                  </a:lnTo>
                  <a:lnTo>
                    <a:pt x="13884478" y="147218"/>
                  </a:lnTo>
                  <a:lnTo>
                    <a:pt x="13914044" y="72123"/>
                  </a:lnTo>
                  <a:lnTo>
                    <a:pt x="13943229" y="147218"/>
                  </a:lnTo>
                  <a:lnTo>
                    <a:pt x="13943229" y="16395"/>
                  </a:lnTo>
                  <a:lnTo>
                    <a:pt x="13937171" y="800"/>
                  </a:lnTo>
                  <a:lnTo>
                    <a:pt x="13891260" y="723"/>
                  </a:lnTo>
                  <a:lnTo>
                    <a:pt x="13791667" y="253669"/>
                  </a:lnTo>
                  <a:lnTo>
                    <a:pt x="13842568" y="253669"/>
                  </a:lnTo>
                  <a:lnTo>
                    <a:pt x="13868502" y="187807"/>
                  </a:lnTo>
                  <a:lnTo>
                    <a:pt x="13958989" y="187807"/>
                  </a:lnTo>
                  <a:lnTo>
                    <a:pt x="13984580" y="253669"/>
                  </a:lnTo>
                  <a:lnTo>
                    <a:pt x="14032649" y="253669"/>
                  </a:lnTo>
                  <a:lnTo>
                    <a:pt x="14032649" y="246545"/>
                  </a:lnTo>
                  <a:close/>
                </a:path>
              </a:pathLst>
            </a:custGeom>
            <a:solidFill>
              <a:srgbClr val="F6EFE2"/>
            </a:solidFill>
          </p:spPr>
          <p:txBody>
            <a:bodyPr wrap="square" lIns="0" tIns="0" rIns="0" bIns="0" rtlCol="0"/>
            <a:lstStyle/>
            <a:p>
              <a:endParaRPr>
                <a:cs typeface="B Nazanin" panose="00000400000000000000" pitchFamily="2" charset="-78"/>
              </a:endParaRPr>
            </a:p>
          </p:txBody>
        </p:sp>
        <p:sp>
          <p:nvSpPr>
            <p:cNvPr id="16" name="object 16"/>
            <p:cNvSpPr/>
            <p:nvPr/>
          </p:nvSpPr>
          <p:spPr>
            <a:xfrm>
              <a:off x="0" y="5238749"/>
              <a:ext cx="18288635" cy="0"/>
            </a:xfrm>
            <a:custGeom>
              <a:avLst/>
              <a:gdLst/>
              <a:ahLst/>
              <a:cxnLst/>
              <a:rect l="l" t="t" r="r" b="b"/>
              <a:pathLst>
                <a:path w="18288635">
                  <a:moveTo>
                    <a:pt x="0" y="0"/>
                  </a:moveTo>
                  <a:lnTo>
                    <a:pt x="18288147" y="0"/>
                  </a:lnTo>
                </a:path>
              </a:pathLst>
            </a:custGeom>
            <a:ln w="38099">
              <a:solidFill>
                <a:srgbClr val="414141"/>
              </a:solidFill>
            </a:ln>
          </p:spPr>
          <p:txBody>
            <a:bodyPr wrap="square" lIns="0" tIns="0" rIns="0" bIns="0" rtlCol="0"/>
            <a:lstStyle/>
            <a:p>
              <a:endParaRPr>
                <a:cs typeface="B Nazanin" panose="00000400000000000000" pitchFamily="2" charset="-78"/>
              </a:endParaRPr>
            </a:p>
          </p:txBody>
        </p:sp>
        <p:sp>
          <p:nvSpPr>
            <p:cNvPr id="17" name="object 17"/>
            <p:cNvSpPr/>
            <p:nvPr/>
          </p:nvSpPr>
          <p:spPr>
            <a:xfrm>
              <a:off x="4942852" y="24"/>
              <a:ext cx="8383270" cy="10287000"/>
            </a:xfrm>
            <a:custGeom>
              <a:avLst/>
              <a:gdLst/>
              <a:ahLst/>
              <a:cxnLst/>
              <a:rect l="l" t="t" r="r" b="b"/>
              <a:pathLst>
                <a:path w="8383270" h="10287000">
                  <a:moveTo>
                    <a:pt x="38100" y="5219725"/>
                  </a:moveTo>
                  <a:lnTo>
                    <a:pt x="0" y="5219725"/>
                  </a:lnTo>
                  <a:lnTo>
                    <a:pt x="0" y="10286975"/>
                  </a:lnTo>
                  <a:lnTo>
                    <a:pt x="38100" y="10286975"/>
                  </a:lnTo>
                  <a:lnTo>
                    <a:pt x="38100" y="5219725"/>
                  </a:lnTo>
                  <a:close/>
                </a:path>
                <a:path w="8383270" h="10287000">
                  <a:moveTo>
                    <a:pt x="8383156" y="0"/>
                  </a:moveTo>
                  <a:lnTo>
                    <a:pt x="8345056" y="0"/>
                  </a:lnTo>
                  <a:lnTo>
                    <a:pt x="8345056" y="10286975"/>
                  </a:lnTo>
                  <a:lnTo>
                    <a:pt x="8383156" y="10286975"/>
                  </a:lnTo>
                  <a:lnTo>
                    <a:pt x="8383156" y="0"/>
                  </a:lnTo>
                  <a:close/>
                </a:path>
              </a:pathLst>
            </a:custGeom>
            <a:solidFill>
              <a:srgbClr val="414141"/>
            </a:solidFill>
          </p:spPr>
          <p:txBody>
            <a:bodyPr wrap="square" lIns="0" tIns="0" rIns="0" bIns="0" rtlCol="0"/>
            <a:lstStyle/>
            <a:p>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6666F"/>
          </a:solidFill>
        </p:spPr>
        <p:txBody>
          <a:bodyPr wrap="square" lIns="0" tIns="0" rIns="0" bIns="0" rtlCol="0"/>
          <a:lstStyle/>
          <a:p>
            <a:endParaRPr>
              <a:cs typeface="B Nazanin" panose="00000400000000000000" pitchFamily="2" charset="-78"/>
            </a:endParaRPr>
          </a:p>
        </p:txBody>
      </p:sp>
      <p:sp>
        <p:nvSpPr>
          <p:cNvPr id="3" name="object 3"/>
          <p:cNvSpPr/>
          <p:nvPr/>
        </p:nvSpPr>
        <p:spPr>
          <a:xfrm>
            <a:off x="16351566" y="6368652"/>
            <a:ext cx="1936750" cy="1336675"/>
          </a:xfrm>
          <a:custGeom>
            <a:avLst/>
            <a:gdLst/>
            <a:ahLst/>
            <a:cxnLst/>
            <a:rect l="l" t="t" r="r" b="b"/>
            <a:pathLst>
              <a:path w="1936750" h="1336675">
                <a:moveTo>
                  <a:pt x="1936431" y="1336605"/>
                </a:moveTo>
                <a:lnTo>
                  <a:pt x="0" y="1336605"/>
                </a:lnTo>
                <a:lnTo>
                  <a:pt x="0" y="0"/>
                </a:lnTo>
                <a:lnTo>
                  <a:pt x="1936431" y="0"/>
                </a:lnTo>
                <a:lnTo>
                  <a:pt x="1936431" y="1336605"/>
                </a:lnTo>
                <a:close/>
              </a:path>
            </a:pathLst>
          </a:custGeom>
          <a:solidFill>
            <a:srgbClr val="EC7842"/>
          </a:solidFill>
        </p:spPr>
        <p:txBody>
          <a:bodyPr wrap="square" lIns="0" tIns="0" rIns="0" bIns="0" rtlCol="0"/>
          <a:lstStyle/>
          <a:p>
            <a:endParaRPr>
              <a:cs typeface="B Nazanin" panose="00000400000000000000" pitchFamily="2" charset="-78"/>
            </a:endParaRPr>
          </a:p>
        </p:txBody>
      </p:sp>
      <p:sp>
        <p:nvSpPr>
          <p:cNvPr id="4" name="object 4"/>
          <p:cNvSpPr/>
          <p:nvPr/>
        </p:nvSpPr>
        <p:spPr>
          <a:xfrm>
            <a:off x="0" y="8410509"/>
            <a:ext cx="1760855" cy="1336675"/>
          </a:xfrm>
          <a:custGeom>
            <a:avLst/>
            <a:gdLst/>
            <a:ahLst/>
            <a:cxnLst/>
            <a:rect l="l" t="t" r="r" b="b"/>
            <a:pathLst>
              <a:path w="1760855" h="1336675">
                <a:moveTo>
                  <a:pt x="1760394" y="1336605"/>
                </a:moveTo>
                <a:lnTo>
                  <a:pt x="0" y="1336605"/>
                </a:lnTo>
                <a:lnTo>
                  <a:pt x="0" y="0"/>
                </a:lnTo>
                <a:lnTo>
                  <a:pt x="1760394" y="0"/>
                </a:lnTo>
                <a:lnTo>
                  <a:pt x="1760394" y="1336605"/>
                </a:lnTo>
                <a:close/>
              </a:path>
            </a:pathLst>
          </a:custGeom>
          <a:solidFill>
            <a:srgbClr val="C7B3E1"/>
          </a:solidFill>
        </p:spPr>
        <p:txBody>
          <a:bodyPr wrap="square" lIns="0" tIns="0" rIns="0" bIns="0" rtlCol="0"/>
          <a:lstStyle/>
          <a:p>
            <a:endParaRPr>
              <a:cs typeface="B Nazanin" panose="00000400000000000000" pitchFamily="2" charset="-78"/>
            </a:endParaRPr>
          </a:p>
        </p:txBody>
      </p:sp>
      <p:sp>
        <p:nvSpPr>
          <p:cNvPr id="5" name="object 5"/>
          <p:cNvSpPr/>
          <p:nvPr/>
        </p:nvSpPr>
        <p:spPr>
          <a:xfrm>
            <a:off x="13816398" y="9699830"/>
            <a:ext cx="4471670" cy="47625"/>
          </a:xfrm>
          <a:custGeom>
            <a:avLst/>
            <a:gdLst/>
            <a:ahLst/>
            <a:cxnLst/>
            <a:rect l="l" t="t" r="r" b="b"/>
            <a:pathLst>
              <a:path w="4471669" h="47625">
                <a:moveTo>
                  <a:pt x="0" y="9186"/>
                </a:moveTo>
                <a:lnTo>
                  <a:pt x="4471600" y="0"/>
                </a:lnTo>
                <a:lnTo>
                  <a:pt x="4471600" y="38100"/>
                </a:lnTo>
                <a:lnTo>
                  <a:pt x="78" y="47285"/>
                </a:lnTo>
                <a:lnTo>
                  <a:pt x="0" y="9186"/>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6" name="object 6"/>
          <p:cNvSpPr/>
          <p:nvPr/>
        </p:nvSpPr>
        <p:spPr>
          <a:xfrm>
            <a:off x="14856059" y="8372409"/>
            <a:ext cx="3432175" cy="57150"/>
          </a:xfrm>
          <a:custGeom>
            <a:avLst/>
            <a:gdLst/>
            <a:ahLst/>
            <a:cxnLst/>
            <a:rect l="l" t="t" r="r" b="b"/>
            <a:pathLst>
              <a:path w="3432175" h="57150">
                <a:moveTo>
                  <a:pt x="3431942" y="56731"/>
                </a:moveTo>
                <a:lnTo>
                  <a:pt x="0" y="38099"/>
                </a:lnTo>
                <a:lnTo>
                  <a:pt x="206" y="0"/>
                </a:lnTo>
                <a:lnTo>
                  <a:pt x="3431942" y="18631"/>
                </a:lnTo>
                <a:lnTo>
                  <a:pt x="3431942" y="56731"/>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7" name="object 7"/>
          <p:cNvSpPr/>
          <p:nvPr/>
        </p:nvSpPr>
        <p:spPr>
          <a:xfrm>
            <a:off x="0" y="7643922"/>
            <a:ext cx="3886835" cy="57150"/>
          </a:xfrm>
          <a:custGeom>
            <a:avLst/>
            <a:gdLst/>
            <a:ahLst/>
            <a:cxnLst/>
            <a:rect l="l" t="t" r="r" b="b"/>
            <a:pathLst>
              <a:path w="3886835" h="57150">
                <a:moveTo>
                  <a:pt x="3886059" y="56574"/>
                </a:moveTo>
                <a:lnTo>
                  <a:pt x="0" y="38100"/>
                </a:lnTo>
                <a:lnTo>
                  <a:pt x="0" y="0"/>
                </a:lnTo>
                <a:lnTo>
                  <a:pt x="3886240" y="18475"/>
                </a:lnTo>
                <a:lnTo>
                  <a:pt x="3886059" y="56574"/>
                </a:lnTo>
                <a:close/>
              </a:path>
            </a:pathLst>
          </a:custGeom>
          <a:solidFill>
            <a:srgbClr val="414141"/>
          </a:solidFill>
        </p:spPr>
        <p:txBody>
          <a:bodyPr wrap="square" lIns="0" tIns="0" rIns="0" bIns="0" rtlCol="0"/>
          <a:lstStyle/>
          <a:p>
            <a:endParaRPr>
              <a:cs typeface="B Nazanin" panose="00000400000000000000" pitchFamily="2" charset="-78"/>
            </a:endParaRPr>
          </a:p>
        </p:txBody>
      </p:sp>
      <p:grpSp>
        <p:nvGrpSpPr>
          <p:cNvPr id="8" name="object 8"/>
          <p:cNvGrpSpPr/>
          <p:nvPr/>
        </p:nvGrpSpPr>
        <p:grpSpPr>
          <a:xfrm>
            <a:off x="0" y="4214827"/>
            <a:ext cx="16351885" cy="6072505"/>
            <a:chOff x="0" y="4214827"/>
            <a:chExt cx="16351885" cy="6072505"/>
          </a:xfrm>
        </p:grpSpPr>
        <p:sp>
          <p:nvSpPr>
            <p:cNvPr id="9" name="object 9"/>
            <p:cNvSpPr/>
            <p:nvPr/>
          </p:nvSpPr>
          <p:spPr>
            <a:xfrm>
              <a:off x="0" y="6325796"/>
              <a:ext cx="2477770" cy="46990"/>
            </a:xfrm>
            <a:custGeom>
              <a:avLst/>
              <a:gdLst/>
              <a:ahLst/>
              <a:cxnLst/>
              <a:rect l="l" t="t" r="r" b="b"/>
              <a:pathLst>
                <a:path w="2477770" h="46989">
                  <a:moveTo>
                    <a:pt x="2477214" y="38099"/>
                  </a:moveTo>
                  <a:lnTo>
                    <a:pt x="0" y="46883"/>
                  </a:lnTo>
                  <a:lnTo>
                    <a:pt x="0" y="8783"/>
                  </a:lnTo>
                  <a:lnTo>
                    <a:pt x="2477079" y="0"/>
                  </a:lnTo>
                  <a:lnTo>
                    <a:pt x="2477214" y="38099"/>
                  </a:lnTo>
                  <a:close/>
                </a:path>
              </a:pathLst>
            </a:custGeom>
            <a:solidFill>
              <a:srgbClr val="414141"/>
            </a:solidFill>
          </p:spPr>
          <p:txBody>
            <a:bodyPr wrap="square" lIns="0" tIns="0" rIns="0" bIns="0" rtlCol="0"/>
            <a:lstStyle/>
            <a:p>
              <a:endParaRPr>
                <a:cs typeface="B Nazanin" panose="00000400000000000000" pitchFamily="2" charset="-78"/>
              </a:endParaRPr>
            </a:p>
          </p:txBody>
        </p:sp>
        <p:pic>
          <p:nvPicPr>
            <p:cNvPr id="10" name="object 10"/>
            <p:cNvPicPr/>
            <p:nvPr/>
          </p:nvPicPr>
          <p:blipFill>
            <a:blip r:embed="rId2" cstate="print"/>
            <a:stretch>
              <a:fillRect/>
            </a:stretch>
          </p:blipFill>
          <p:spPr>
            <a:xfrm>
              <a:off x="1760394" y="4214827"/>
              <a:ext cx="14591172" cy="6072172"/>
            </a:xfrm>
            <a:prstGeom prst="rect">
              <a:avLst/>
            </a:prstGeom>
          </p:spPr>
        </p:pic>
      </p:grpSp>
      <p:pic>
        <p:nvPicPr>
          <p:cNvPr id="11" name="object 11"/>
          <p:cNvPicPr/>
          <p:nvPr/>
        </p:nvPicPr>
        <p:blipFill>
          <a:blip r:embed="rId3" cstate="print"/>
          <a:stretch>
            <a:fillRect/>
          </a:stretch>
        </p:blipFill>
        <p:spPr>
          <a:xfrm>
            <a:off x="14401934" y="1028786"/>
            <a:ext cx="2817911" cy="2817911"/>
          </a:xfrm>
          <a:prstGeom prst="rect">
            <a:avLst/>
          </a:prstGeom>
        </p:spPr>
      </p:pic>
      <p:pic>
        <p:nvPicPr>
          <p:cNvPr id="12" name="object 12"/>
          <p:cNvPicPr/>
          <p:nvPr/>
        </p:nvPicPr>
        <p:blipFill>
          <a:blip r:embed="rId4" cstate="print"/>
          <a:stretch>
            <a:fillRect/>
          </a:stretch>
        </p:blipFill>
        <p:spPr>
          <a:xfrm>
            <a:off x="1068230" y="1028786"/>
            <a:ext cx="2817911" cy="2817911"/>
          </a:xfrm>
          <a:prstGeom prst="rect">
            <a:avLst/>
          </a:prstGeom>
        </p:spPr>
      </p:pic>
      <p:sp>
        <p:nvSpPr>
          <p:cNvPr id="13" name="object 13"/>
          <p:cNvSpPr txBox="1">
            <a:spLocks noGrp="1"/>
          </p:cNvSpPr>
          <p:nvPr>
            <p:ph type="title"/>
          </p:nvPr>
        </p:nvSpPr>
        <p:spPr>
          <a:xfrm>
            <a:off x="5376884" y="424259"/>
            <a:ext cx="7534275" cy="3063659"/>
          </a:xfrm>
          <a:prstGeom prst="rect">
            <a:avLst/>
          </a:prstGeom>
        </p:spPr>
        <p:txBody>
          <a:bodyPr vert="horz" wrap="square" lIns="0" tIns="382270" rIns="0" bIns="0" rtlCol="0">
            <a:spAutoFit/>
          </a:bodyPr>
          <a:lstStyle/>
          <a:p>
            <a:pPr algn="ctr">
              <a:lnSpc>
                <a:spcPct val="100000"/>
              </a:lnSpc>
              <a:spcBef>
                <a:spcPts val="3010"/>
              </a:spcBef>
            </a:pPr>
            <a:r>
              <a:rPr lang="fa-IR" sz="9000" spc="140" dirty="0">
                <a:solidFill>
                  <a:srgbClr val="F6EFE2"/>
                </a:solidFill>
                <a:cs typeface="B Nazanin" panose="00000400000000000000" pitchFamily="2" charset="-78"/>
              </a:rPr>
              <a:t>معرفی</a:t>
            </a:r>
            <a:br>
              <a:rPr lang="fa-IR" sz="9000" spc="140" dirty="0">
                <a:solidFill>
                  <a:srgbClr val="F6EFE2"/>
                </a:solidFill>
                <a:cs typeface="B Nazanin" panose="00000400000000000000" pitchFamily="2" charset="-78"/>
              </a:rPr>
            </a:br>
            <a:r>
              <a:rPr lang="fa-IR" sz="4200" spc="145" dirty="0">
                <a:solidFill>
                  <a:srgbClr val="FFFFFF"/>
                </a:solidFill>
                <a:cs typeface="B Nazanin" panose="00000400000000000000" pitchFamily="2" charset="-78"/>
              </a:rPr>
              <a:t>در مورد آنچه می خواهید بحث کنید توضیح دهید</a:t>
            </a:r>
            <a:r>
              <a:rPr sz="4200" spc="70" dirty="0">
                <a:solidFill>
                  <a:srgbClr val="FFFFFF"/>
                </a:solidFill>
                <a:cs typeface="B Nazanin" panose="00000400000000000000" pitchFamily="2" charset="-78"/>
              </a:rPr>
              <a:t>.</a:t>
            </a:r>
            <a:endParaRPr sz="4200"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36277" y="4069999"/>
            <a:ext cx="7305675" cy="1028487"/>
          </a:xfrm>
          <a:prstGeom prst="rect">
            <a:avLst/>
          </a:prstGeom>
        </p:spPr>
        <p:txBody>
          <a:bodyPr vert="horz" wrap="square" lIns="0" tIns="12700" rIns="0" bIns="0" rtlCol="0">
            <a:spAutoFit/>
          </a:bodyPr>
          <a:lstStyle/>
          <a:p>
            <a:pPr marL="12700" marR="5080" indent="75565" algn="r" rtl="1">
              <a:lnSpc>
                <a:spcPct val="100000"/>
              </a:lnSpc>
              <a:spcBef>
                <a:spcPts val="100"/>
              </a:spcBef>
            </a:pPr>
            <a:r>
              <a:rPr lang="fa-IR" sz="6600" spc="585" dirty="0">
                <a:solidFill>
                  <a:srgbClr val="414141"/>
                </a:solidFill>
                <a:latin typeface="Lucida Sans Unicode"/>
                <a:cs typeface="B Nazanin" panose="00000400000000000000" pitchFamily="2" charset="-78"/>
              </a:rPr>
              <a:t>به ارائه خوش آمدید</a:t>
            </a:r>
            <a:endParaRPr sz="6600" dirty="0">
              <a:latin typeface="Lucida Sans Unicode"/>
              <a:cs typeface="B Nazanin" panose="00000400000000000000" pitchFamily="2" charset="-78"/>
            </a:endParaRPr>
          </a:p>
        </p:txBody>
      </p:sp>
      <p:sp>
        <p:nvSpPr>
          <p:cNvPr id="3" name="object 3"/>
          <p:cNvSpPr txBox="1"/>
          <p:nvPr/>
        </p:nvSpPr>
        <p:spPr>
          <a:xfrm>
            <a:off x="9181070" y="6134100"/>
            <a:ext cx="7945755" cy="3177152"/>
          </a:xfrm>
          <a:prstGeom prst="rect">
            <a:avLst/>
          </a:prstGeom>
        </p:spPr>
        <p:txBody>
          <a:bodyPr vert="horz" wrap="square" lIns="0" tIns="12700" rIns="0" bIns="0" rtlCol="0">
            <a:spAutoFit/>
          </a:bodyPr>
          <a:lstStyle/>
          <a:p>
            <a:pPr marL="12700" marR="5080" algn="ctr" rtl="1">
              <a:lnSpc>
                <a:spcPct val="150000"/>
              </a:lnSpc>
              <a:spcBef>
                <a:spcPts val="100"/>
              </a:spcBef>
            </a:pPr>
            <a:r>
              <a:rPr lang="fa-IR" sz="3500" spc="-90" dirty="0">
                <a:solidFill>
                  <a:srgbClr val="414141"/>
                </a:solidFill>
                <a:latin typeface="Lucida Sans Unicode"/>
                <a:cs typeface="B Nazanin" panose="00000400000000000000" pitchFamily="2" charset="-78"/>
              </a:rPr>
              <a:t>با استفاده از قالب پاورپوینت عکاسی مدل، شما قادر خواهید بود با ارائه‌ی حرفه‌ای و متحرک، تصاویر خود را به صورت جذاب و جذاب در قالب ارائه کنید. با قابلیت‌ها و ویژگی‌های قابل تنظیم، شما قادر خواهید بود</a:t>
            </a:r>
            <a:endParaRPr sz="3500" dirty="0">
              <a:latin typeface="Lucida Sans Unicode"/>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105412"/>
            <a:ext cx="18288000" cy="5181600"/>
            <a:chOff x="0" y="5105412"/>
            <a:chExt cx="18288000" cy="5181600"/>
          </a:xfrm>
        </p:grpSpPr>
        <p:pic>
          <p:nvPicPr>
            <p:cNvPr id="3" name="object 3"/>
            <p:cNvPicPr/>
            <p:nvPr/>
          </p:nvPicPr>
          <p:blipFill>
            <a:blip r:embed="rId2" cstate="print"/>
            <a:stretch>
              <a:fillRect/>
            </a:stretch>
          </p:blipFill>
          <p:spPr>
            <a:xfrm>
              <a:off x="0" y="5143500"/>
              <a:ext cx="18287999" cy="5143499"/>
            </a:xfrm>
            <a:prstGeom prst="rect">
              <a:avLst/>
            </a:prstGeom>
          </p:spPr>
        </p:pic>
        <p:pic>
          <p:nvPicPr>
            <p:cNvPr id="4" name="object 4"/>
            <p:cNvPicPr/>
            <p:nvPr/>
          </p:nvPicPr>
          <p:blipFill>
            <a:blip r:embed="rId3">
              <a:extLst>
                <a:ext uri="{28A0092B-C50C-407E-A947-70E740481C1C}">
                  <a14:useLocalDpi xmlns:a14="http://schemas.microsoft.com/office/drawing/2010/main" val="0"/>
                </a:ext>
              </a:extLst>
            </a:blip>
            <a:srcRect/>
            <a:stretch/>
          </p:blipFill>
          <p:spPr>
            <a:xfrm>
              <a:off x="7429499" y="5143500"/>
              <a:ext cx="3428999" cy="5143499"/>
            </a:xfrm>
            <a:prstGeom prst="rect">
              <a:avLst/>
            </a:prstGeom>
          </p:spPr>
        </p:pic>
        <p:sp>
          <p:nvSpPr>
            <p:cNvPr id="5" name="object 5"/>
            <p:cNvSpPr/>
            <p:nvPr/>
          </p:nvSpPr>
          <p:spPr>
            <a:xfrm>
              <a:off x="0" y="5105412"/>
              <a:ext cx="18288000" cy="5181600"/>
            </a:xfrm>
            <a:custGeom>
              <a:avLst/>
              <a:gdLst/>
              <a:ahLst/>
              <a:cxnLst/>
              <a:rect l="l" t="t" r="r" b="b"/>
              <a:pathLst>
                <a:path w="18288000" h="5181600">
                  <a:moveTo>
                    <a:pt x="6559055" y="38468"/>
                  </a:moveTo>
                  <a:lnTo>
                    <a:pt x="6520955" y="38468"/>
                  </a:lnTo>
                  <a:lnTo>
                    <a:pt x="6520955" y="5181587"/>
                  </a:lnTo>
                  <a:lnTo>
                    <a:pt x="6559055" y="5181587"/>
                  </a:lnTo>
                  <a:lnTo>
                    <a:pt x="6559055" y="38468"/>
                  </a:lnTo>
                  <a:close/>
                </a:path>
                <a:path w="18288000" h="5181600">
                  <a:moveTo>
                    <a:pt x="11805095" y="38468"/>
                  </a:moveTo>
                  <a:lnTo>
                    <a:pt x="11766995" y="38468"/>
                  </a:lnTo>
                  <a:lnTo>
                    <a:pt x="11766995" y="5181587"/>
                  </a:lnTo>
                  <a:lnTo>
                    <a:pt x="11805095" y="5181587"/>
                  </a:lnTo>
                  <a:lnTo>
                    <a:pt x="11805095" y="38468"/>
                  </a:lnTo>
                  <a:close/>
                </a:path>
                <a:path w="18288000" h="5181600">
                  <a:moveTo>
                    <a:pt x="18287988" y="0"/>
                  </a:moveTo>
                  <a:lnTo>
                    <a:pt x="0" y="0"/>
                  </a:lnTo>
                  <a:lnTo>
                    <a:pt x="0" y="38100"/>
                  </a:lnTo>
                  <a:lnTo>
                    <a:pt x="18287988" y="38100"/>
                  </a:lnTo>
                  <a:lnTo>
                    <a:pt x="18287988" y="0"/>
                  </a:lnTo>
                  <a:close/>
                </a:path>
              </a:pathLst>
            </a:custGeom>
            <a:solidFill>
              <a:srgbClr val="414141"/>
            </a:solidFill>
          </p:spPr>
          <p:txBody>
            <a:bodyPr wrap="square" lIns="0" tIns="0" rIns="0" bIns="0" rtlCol="0"/>
            <a:lstStyle/>
            <a:p>
              <a:endParaRPr>
                <a:cs typeface="B Nazanin" panose="00000400000000000000" pitchFamily="2" charset="-78"/>
              </a:endParaRPr>
            </a:p>
          </p:txBody>
        </p:sp>
      </p:grpSp>
      <p:sp>
        <p:nvSpPr>
          <p:cNvPr id="6" name="object 6"/>
          <p:cNvSpPr txBox="1">
            <a:spLocks noGrp="1"/>
          </p:cNvSpPr>
          <p:nvPr>
            <p:ph type="title"/>
          </p:nvPr>
        </p:nvSpPr>
        <p:spPr>
          <a:xfrm>
            <a:off x="5065505" y="673100"/>
            <a:ext cx="8157209" cy="1397000"/>
          </a:xfrm>
          <a:prstGeom prst="rect">
            <a:avLst/>
          </a:prstGeom>
        </p:spPr>
        <p:txBody>
          <a:bodyPr vert="horz" wrap="square" lIns="0" tIns="12700" rIns="0" bIns="0" rtlCol="0">
            <a:spAutoFit/>
          </a:bodyPr>
          <a:lstStyle/>
          <a:p>
            <a:pPr marL="12700" rtl="1">
              <a:lnSpc>
                <a:spcPct val="100000"/>
              </a:lnSpc>
              <a:spcBef>
                <a:spcPts val="100"/>
              </a:spcBef>
            </a:pPr>
            <a:r>
              <a:rPr lang="fa-IR" sz="9000" spc="30" dirty="0">
                <a:cs typeface="B Nazanin" panose="00000400000000000000" pitchFamily="2" charset="-78"/>
              </a:rPr>
              <a:t>شرکت ما</a:t>
            </a:r>
            <a:endParaRPr sz="9000" dirty="0">
              <a:cs typeface="B Nazanin" panose="00000400000000000000" pitchFamily="2" charset="-78"/>
            </a:endParaRPr>
          </a:p>
        </p:txBody>
      </p:sp>
      <p:sp>
        <p:nvSpPr>
          <p:cNvPr id="7" name="object 7"/>
          <p:cNvSpPr txBox="1"/>
          <p:nvPr/>
        </p:nvSpPr>
        <p:spPr>
          <a:xfrm>
            <a:off x="1183313" y="1925359"/>
            <a:ext cx="7130490" cy="2927083"/>
          </a:xfrm>
          <a:prstGeom prst="rect">
            <a:avLst/>
          </a:prstGeom>
        </p:spPr>
        <p:txBody>
          <a:bodyPr vert="horz" wrap="square" lIns="0" tIns="328295" rIns="0" bIns="0" rtlCol="0">
            <a:spAutoFit/>
          </a:bodyPr>
          <a:lstStyle/>
          <a:p>
            <a:pPr algn="ctr">
              <a:lnSpc>
                <a:spcPct val="100000"/>
              </a:lnSpc>
              <a:spcBef>
                <a:spcPts val="2585"/>
              </a:spcBef>
            </a:pPr>
            <a:r>
              <a:rPr lang="fa-IR" sz="4200" spc="270" dirty="0">
                <a:solidFill>
                  <a:srgbClr val="414141"/>
                </a:solidFill>
                <a:latin typeface="Lucida Sans Unicode"/>
                <a:cs typeface="B Nazanin" panose="00000400000000000000" pitchFamily="2" charset="-78"/>
              </a:rPr>
              <a:t>ما کی هستیم؟</a:t>
            </a:r>
          </a:p>
          <a:p>
            <a:pPr algn="ctr">
              <a:lnSpc>
                <a:spcPct val="150000"/>
              </a:lnSpc>
              <a:spcBef>
                <a:spcPts val="2585"/>
              </a:spcBef>
            </a:pPr>
            <a:r>
              <a:rPr lang="fa-IR" sz="2400" spc="-180" dirty="0">
                <a:solidFill>
                  <a:srgbClr val="414141"/>
                </a:solidFill>
                <a:latin typeface="Lucida Sans Unicode"/>
                <a:cs typeface="B Nazanin" panose="00000400000000000000" pitchFamily="2" charset="-78"/>
              </a:rPr>
              <a:t> 4 اسلاید آخر:  این اسلایدها کاملا قابل ویرایش هستند و شما می‌توانید آن‌ها را بر اساس نیاز خود تغییر دهید. این اسلایدها شامل اشکال، جداول، نمودارها و … می‌باشند که برای نشان دادن داده‌ها و آمارهای مربوط به عکاسی مدل مفید هستند.</a:t>
            </a:r>
            <a:endParaRPr lang="en-US" sz="2400" dirty="0">
              <a:latin typeface="Lucida Sans Unicode"/>
              <a:cs typeface="B Nazanin" panose="00000400000000000000" pitchFamily="2" charset="-78"/>
            </a:endParaRPr>
          </a:p>
        </p:txBody>
      </p:sp>
      <p:sp>
        <p:nvSpPr>
          <p:cNvPr id="8" name="object 8"/>
          <p:cNvSpPr txBox="1"/>
          <p:nvPr/>
        </p:nvSpPr>
        <p:spPr>
          <a:xfrm>
            <a:off x="9974198" y="2046256"/>
            <a:ext cx="4775524" cy="2927083"/>
          </a:xfrm>
          <a:prstGeom prst="rect">
            <a:avLst/>
          </a:prstGeom>
        </p:spPr>
        <p:txBody>
          <a:bodyPr vert="horz" wrap="square" lIns="0" tIns="328295" rIns="0" bIns="0" rtlCol="0">
            <a:spAutoFit/>
          </a:bodyPr>
          <a:lstStyle/>
          <a:p>
            <a:pPr algn="ctr">
              <a:lnSpc>
                <a:spcPct val="100000"/>
              </a:lnSpc>
              <a:spcBef>
                <a:spcPts val="2585"/>
              </a:spcBef>
            </a:pPr>
            <a:r>
              <a:rPr lang="fa-IR" sz="4200" spc="310" dirty="0">
                <a:solidFill>
                  <a:srgbClr val="414141"/>
                </a:solidFill>
                <a:latin typeface="Lucida Sans Unicode"/>
                <a:cs typeface="B Nazanin" panose="00000400000000000000" pitchFamily="2" charset="-78"/>
              </a:rPr>
              <a:t>چه کار می کنیم؟</a:t>
            </a:r>
          </a:p>
          <a:p>
            <a:pPr algn="ctr">
              <a:lnSpc>
                <a:spcPct val="150000"/>
              </a:lnSpc>
              <a:spcBef>
                <a:spcPts val="2585"/>
              </a:spcBef>
            </a:pPr>
            <a:r>
              <a:rPr lang="fa-IR" sz="2400" spc="-180" dirty="0">
                <a:solidFill>
                  <a:srgbClr val="414141"/>
                </a:solidFill>
                <a:latin typeface="Lucida Sans Unicode"/>
                <a:cs typeface="B Nazanin" panose="00000400000000000000" pitchFamily="2" charset="-78"/>
              </a:rPr>
              <a:t>قالب پاورپوینت عکاسی یک محصول منحصر به فرد و حرفه‌ای است که برای ارائه‌های شما در زمینه عکاسی مدل مناسب است.</a:t>
            </a:r>
            <a:endParaRPr sz="2400" dirty="0">
              <a:latin typeface="Lucida Sans Unicode"/>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6EFE2"/>
          </a:solidFill>
        </p:spPr>
        <p:txBody>
          <a:bodyPr wrap="square" lIns="0" tIns="0" rIns="0" bIns="0" rtlCol="0"/>
          <a:lstStyle/>
          <a:p>
            <a:endParaRPr>
              <a:cs typeface="B Nazanin" panose="00000400000000000000" pitchFamily="2" charset="-78"/>
            </a:endParaRPr>
          </a:p>
        </p:txBody>
      </p:sp>
      <p:grpSp>
        <p:nvGrpSpPr>
          <p:cNvPr id="3" name="object 3"/>
          <p:cNvGrpSpPr/>
          <p:nvPr/>
        </p:nvGrpSpPr>
        <p:grpSpPr>
          <a:xfrm>
            <a:off x="1028700" y="5103252"/>
            <a:ext cx="5091430" cy="4051300"/>
            <a:chOff x="1028700" y="5103252"/>
            <a:chExt cx="5091430" cy="4051300"/>
          </a:xfrm>
        </p:grpSpPr>
        <p:sp>
          <p:nvSpPr>
            <p:cNvPr id="4" name="object 4"/>
            <p:cNvSpPr/>
            <p:nvPr/>
          </p:nvSpPr>
          <p:spPr>
            <a:xfrm>
              <a:off x="2063270" y="5103252"/>
              <a:ext cx="4057015" cy="4051300"/>
            </a:xfrm>
            <a:custGeom>
              <a:avLst/>
              <a:gdLst/>
              <a:ahLst/>
              <a:cxnLst/>
              <a:rect l="l" t="t" r="r" b="b"/>
              <a:pathLst>
                <a:path w="4057015" h="4051300">
                  <a:moveTo>
                    <a:pt x="2220906" y="12699"/>
                  </a:moveTo>
                  <a:lnTo>
                    <a:pt x="1835809" y="12699"/>
                  </a:lnTo>
                  <a:lnTo>
                    <a:pt x="1883501" y="0"/>
                  </a:lnTo>
                  <a:lnTo>
                    <a:pt x="2173215" y="0"/>
                  </a:lnTo>
                  <a:lnTo>
                    <a:pt x="2220906" y="12699"/>
                  </a:lnTo>
                  <a:close/>
                </a:path>
                <a:path w="4057015" h="4051300">
                  <a:moveTo>
                    <a:pt x="2315323" y="25399"/>
                  </a:moveTo>
                  <a:lnTo>
                    <a:pt x="1741392" y="25399"/>
                  </a:lnTo>
                  <a:lnTo>
                    <a:pt x="1788435" y="12699"/>
                  </a:lnTo>
                  <a:lnTo>
                    <a:pt x="2268280" y="12699"/>
                  </a:lnTo>
                  <a:lnTo>
                    <a:pt x="2315323" y="25399"/>
                  </a:lnTo>
                  <a:close/>
                </a:path>
                <a:path w="4057015" h="4051300">
                  <a:moveTo>
                    <a:pt x="2454338" y="50799"/>
                  </a:moveTo>
                  <a:lnTo>
                    <a:pt x="1602376" y="50799"/>
                  </a:lnTo>
                  <a:lnTo>
                    <a:pt x="1694693" y="25399"/>
                  </a:lnTo>
                  <a:lnTo>
                    <a:pt x="2362022" y="25399"/>
                  </a:lnTo>
                  <a:lnTo>
                    <a:pt x="2454338" y="50799"/>
                  </a:lnTo>
                  <a:close/>
                </a:path>
                <a:path w="4057015" h="4051300">
                  <a:moveTo>
                    <a:pt x="2408365" y="4025899"/>
                  </a:moveTo>
                  <a:lnTo>
                    <a:pt x="1648350" y="4025899"/>
                  </a:lnTo>
                  <a:lnTo>
                    <a:pt x="1334994" y="3936999"/>
                  </a:lnTo>
                  <a:lnTo>
                    <a:pt x="1291959" y="3924299"/>
                  </a:lnTo>
                  <a:lnTo>
                    <a:pt x="1249395" y="3898899"/>
                  </a:lnTo>
                  <a:lnTo>
                    <a:pt x="1207314" y="3886199"/>
                  </a:lnTo>
                  <a:lnTo>
                    <a:pt x="1165730" y="3860799"/>
                  </a:lnTo>
                  <a:lnTo>
                    <a:pt x="1124654" y="3848099"/>
                  </a:lnTo>
                  <a:lnTo>
                    <a:pt x="1044079" y="3797299"/>
                  </a:lnTo>
                  <a:lnTo>
                    <a:pt x="1004606" y="3784599"/>
                  </a:lnTo>
                  <a:lnTo>
                    <a:pt x="927352" y="3733799"/>
                  </a:lnTo>
                  <a:lnTo>
                    <a:pt x="889596" y="3708399"/>
                  </a:lnTo>
                  <a:lnTo>
                    <a:pt x="852438" y="3682999"/>
                  </a:lnTo>
                  <a:lnTo>
                    <a:pt x="815891" y="3657599"/>
                  </a:lnTo>
                  <a:lnTo>
                    <a:pt x="779966" y="3632199"/>
                  </a:lnTo>
                  <a:lnTo>
                    <a:pt x="744678" y="3594099"/>
                  </a:lnTo>
                  <a:lnTo>
                    <a:pt x="710039" y="3568699"/>
                  </a:lnTo>
                  <a:lnTo>
                    <a:pt x="676060" y="3543299"/>
                  </a:lnTo>
                  <a:lnTo>
                    <a:pt x="642756" y="3505199"/>
                  </a:lnTo>
                  <a:lnTo>
                    <a:pt x="610139" y="3479799"/>
                  </a:lnTo>
                  <a:lnTo>
                    <a:pt x="578221" y="3441699"/>
                  </a:lnTo>
                  <a:lnTo>
                    <a:pt x="547016" y="3416299"/>
                  </a:lnTo>
                  <a:lnTo>
                    <a:pt x="516535" y="3378199"/>
                  </a:lnTo>
                  <a:lnTo>
                    <a:pt x="486792" y="3352799"/>
                  </a:lnTo>
                  <a:lnTo>
                    <a:pt x="457799" y="3314699"/>
                  </a:lnTo>
                  <a:lnTo>
                    <a:pt x="429570" y="3276599"/>
                  </a:lnTo>
                  <a:lnTo>
                    <a:pt x="402116" y="3238499"/>
                  </a:lnTo>
                  <a:lnTo>
                    <a:pt x="375451" y="3200399"/>
                  </a:lnTo>
                  <a:lnTo>
                    <a:pt x="349587" y="3162299"/>
                  </a:lnTo>
                  <a:lnTo>
                    <a:pt x="324537" y="3124199"/>
                  </a:lnTo>
                  <a:lnTo>
                    <a:pt x="300314" y="3086099"/>
                  </a:lnTo>
                  <a:lnTo>
                    <a:pt x="276930" y="3047999"/>
                  </a:lnTo>
                  <a:lnTo>
                    <a:pt x="254398" y="3009899"/>
                  </a:lnTo>
                  <a:lnTo>
                    <a:pt x="232731" y="2971799"/>
                  </a:lnTo>
                  <a:lnTo>
                    <a:pt x="211941" y="2933699"/>
                  </a:lnTo>
                  <a:lnTo>
                    <a:pt x="192042" y="2895599"/>
                  </a:lnTo>
                  <a:lnTo>
                    <a:pt x="173045" y="2844799"/>
                  </a:lnTo>
                  <a:lnTo>
                    <a:pt x="154964" y="2806699"/>
                  </a:lnTo>
                  <a:lnTo>
                    <a:pt x="137812" y="2768599"/>
                  </a:lnTo>
                  <a:lnTo>
                    <a:pt x="121600" y="2717799"/>
                  </a:lnTo>
                  <a:lnTo>
                    <a:pt x="106342" y="2679699"/>
                  </a:lnTo>
                  <a:lnTo>
                    <a:pt x="92051" y="2628899"/>
                  </a:lnTo>
                  <a:lnTo>
                    <a:pt x="78739" y="2590799"/>
                  </a:lnTo>
                  <a:lnTo>
                    <a:pt x="66419" y="2539999"/>
                  </a:lnTo>
                  <a:lnTo>
                    <a:pt x="55104" y="2501899"/>
                  </a:lnTo>
                  <a:lnTo>
                    <a:pt x="44805" y="2451099"/>
                  </a:lnTo>
                  <a:lnTo>
                    <a:pt x="35537" y="2412999"/>
                  </a:lnTo>
                  <a:lnTo>
                    <a:pt x="27312" y="2362199"/>
                  </a:lnTo>
                  <a:lnTo>
                    <a:pt x="20142" y="2311399"/>
                  </a:lnTo>
                  <a:lnTo>
                    <a:pt x="14040" y="2273299"/>
                  </a:lnTo>
                  <a:lnTo>
                    <a:pt x="9020" y="2222499"/>
                  </a:lnTo>
                  <a:lnTo>
                    <a:pt x="5092" y="2171699"/>
                  </a:lnTo>
                  <a:lnTo>
                    <a:pt x="2271" y="2120899"/>
                  </a:lnTo>
                  <a:lnTo>
                    <a:pt x="570" y="2082799"/>
                  </a:lnTo>
                  <a:lnTo>
                    <a:pt x="0" y="2031999"/>
                  </a:lnTo>
                  <a:lnTo>
                    <a:pt x="570" y="1981199"/>
                  </a:lnTo>
                  <a:lnTo>
                    <a:pt x="2271" y="1930399"/>
                  </a:lnTo>
                  <a:lnTo>
                    <a:pt x="5092" y="1879599"/>
                  </a:lnTo>
                  <a:lnTo>
                    <a:pt x="9020" y="1841499"/>
                  </a:lnTo>
                  <a:lnTo>
                    <a:pt x="14040" y="1790699"/>
                  </a:lnTo>
                  <a:lnTo>
                    <a:pt x="20142" y="1739899"/>
                  </a:lnTo>
                  <a:lnTo>
                    <a:pt x="27312" y="1701799"/>
                  </a:lnTo>
                  <a:lnTo>
                    <a:pt x="35537" y="1650999"/>
                  </a:lnTo>
                  <a:lnTo>
                    <a:pt x="44805" y="1600199"/>
                  </a:lnTo>
                  <a:lnTo>
                    <a:pt x="55104" y="1562099"/>
                  </a:lnTo>
                  <a:lnTo>
                    <a:pt x="66419" y="1511299"/>
                  </a:lnTo>
                  <a:lnTo>
                    <a:pt x="78739" y="1473199"/>
                  </a:lnTo>
                  <a:lnTo>
                    <a:pt x="92051" y="1422399"/>
                  </a:lnTo>
                  <a:lnTo>
                    <a:pt x="106342" y="1384299"/>
                  </a:lnTo>
                  <a:lnTo>
                    <a:pt x="121600" y="1333499"/>
                  </a:lnTo>
                  <a:lnTo>
                    <a:pt x="137812" y="1295399"/>
                  </a:lnTo>
                  <a:lnTo>
                    <a:pt x="154964" y="1244599"/>
                  </a:lnTo>
                  <a:lnTo>
                    <a:pt x="173045" y="1206499"/>
                  </a:lnTo>
                  <a:lnTo>
                    <a:pt x="192042" y="1168399"/>
                  </a:lnTo>
                  <a:lnTo>
                    <a:pt x="211941" y="1130299"/>
                  </a:lnTo>
                  <a:lnTo>
                    <a:pt x="232731" y="1079499"/>
                  </a:lnTo>
                  <a:lnTo>
                    <a:pt x="254398" y="1041399"/>
                  </a:lnTo>
                  <a:lnTo>
                    <a:pt x="276930" y="1003299"/>
                  </a:lnTo>
                  <a:lnTo>
                    <a:pt x="300314" y="965199"/>
                  </a:lnTo>
                  <a:lnTo>
                    <a:pt x="324537" y="927099"/>
                  </a:lnTo>
                  <a:lnTo>
                    <a:pt x="349587" y="888999"/>
                  </a:lnTo>
                  <a:lnTo>
                    <a:pt x="375451" y="850899"/>
                  </a:lnTo>
                  <a:lnTo>
                    <a:pt x="402116" y="812799"/>
                  </a:lnTo>
                  <a:lnTo>
                    <a:pt x="429570" y="774699"/>
                  </a:lnTo>
                  <a:lnTo>
                    <a:pt x="457799" y="749299"/>
                  </a:lnTo>
                  <a:lnTo>
                    <a:pt x="486792" y="711199"/>
                  </a:lnTo>
                  <a:lnTo>
                    <a:pt x="516535" y="673099"/>
                  </a:lnTo>
                  <a:lnTo>
                    <a:pt x="547016" y="647699"/>
                  </a:lnTo>
                  <a:lnTo>
                    <a:pt x="578221" y="609599"/>
                  </a:lnTo>
                  <a:lnTo>
                    <a:pt x="610139" y="584199"/>
                  </a:lnTo>
                  <a:lnTo>
                    <a:pt x="642756" y="546099"/>
                  </a:lnTo>
                  <a:lnTo>
                    <a:pt x="676060" y="520699"/>
                  </a:lnTo>
                  <a:lnTo>
                    <a:pt x="710039" y="482599"/>
                  </a:lnTo>
                  <a:lnTo>
                    <a:pt x="744678" y="457199"/>
                  </a:lnTo>
                  <a:lnTo>
                    <a:pt x="779966" y="431799"/>
                  </a:lnTo>
                  <a:lnTo>
                    <a:pt x="815891" y="406399"/>
                  </a:lnTo>
                  <a:lnTo>
                    <a:pt x="852438" y="380999"/>
                  </a:lnTo>
                  <a:lnTo>
                    <a:pt x="889596" y="355599"/>
                  </a:lnTo>
                  <a:lnTo>
                    <a:pt x="927352" y="330199"/>
                  </a:lnTo>
                  <a:lnTo>
                    <a:pt x="1004606" y="279399"/>
                  </a:lnTo>
                  <a:lnTo>
                    <a:pt x="1084099" y="228599"/>
                  </a:lnTo>
                  <a:lnTo>
                    <a:pt x="1124654" y="215899"/>
                  </a:lnTo>
                  <a:lnTo>
                    <a:pt x="1165730" y="190499"/>
                  </a:lnTo>
                  <a:lnTo>
                    <a:pt x="1207314" y="177799"/>
                  </a:lnTo>
                  <a:lnTo>
                    <a:pt x="1249395" y="152399"/>
                  </a:lnTo>
                  <a:lnTo>
                    <a:pt x="1334994" y="126999"/>
                  </a:lnTo>
                  <a:lnTo>
                    <a:pt x="1378487" y="101599"/>
                  </a:lnTo>
                  <a:lnTo>
                    <a:pt x="1556784" y="50799"/>
                  </a:lnTo>
                  <a:lnTo>
                    <a:pt x="2499931" y="50799"/>
                  </a:lnTo>
                  <a:lnTo>
                    <a:pt x="2678228" y="101599"/>
                  </a:lnTo>
                  <a:lnTo>
                    <a:pt x="2721721" y="126999"/>
                  </a:lnTo>
                  <a:lnTo>
                    <a:pt x="2807320" y="152399"/>
                  </a:lnTo>
                  <a:lnTo>
                    <a:pt x="2849400" y="177799"/>
                  </a:lnTo>
                  <a:lnTo>
                    <a:pt x="2890985" y="190499"/>
                  </a:lnTo>
                  <a:lnTo>
                    <a:pt x="2932061" y="215899"/>
                  </a:lnTo>
                  <a:lnTo>
                    <a:pt x="2972615" y="228599"/>
                  </a:lnTo>
                  <a:lnTo>
                    <a:pt x="3052108" y="279399"/>
                  </a:lnTo>
                  <a:lnTo>
                    <a:pt x="3129363" y="330199"/>
                  </a:lnTo>
                  <a:lnTo>
                    <a:pt x="3167118" y="355599"/>
                  </a:lnTo>
                  <a:lnTo>
                    <a:pt x="3204276" y="380999"/>
                  </a:lnTo>
                  <a:lnTo>
                    <a:pt x="3240824" y="406399"/>
                  </a:lnTo>
                  <a:lnTo>
                    <a:pt x="3276748" y="431799"/>
                  </a:lnTo>
                  <a:lnTo>
                    <a:pt x="3312036" y="457199"/>
                  </a:lnTo>
                  <a:lnTo>
                    <a:pt x="3346676" y="482599"/>
                  </a:lnTo>
                  <a:lnTo>
                    <a:pt x="3380654" y="520699"/>
                  </a:lnTo>
                  <a:lnTo>
                    <a:pt x="3413958" y="546099"/>
                  </a:lnTo>
                  <a:lnTo>
                    <a:pt x="3446576" y="584199"/>
                  </a:lnTo>
                  <a:lnTo>
                    <a:pt x="3478493" y="609599"/>
                  </a:lnTo>
                  <a:lnTo>
                    <a:pt x="3509699" y="647699"/>
                  </a:lnTo>
                  <a:lnTo>
                    <a:pt x="3540180" y="673099"/>
                  </a:lnTo>
                  <a:lnTo>
                    <a:pt x="3569923" y="711199"/>
                  </a:lnTo>
                  <a:lnTo>
                    <a:pt x="3598915" y="749299"/>
                  </a:lnTo>
                  <a:lnTo>
                    <a:pt x="3627145" y="774699"/>
                  </a:lnTo>
                  <a:lnTo>
                    <a:pt x="3654598" y="812799"/>
                  </a:lnTo>
                  <a:lnTo>
                    <a:pt x="3681263" y="850899"/>
                  </a:lnTo>
                  <a:lnTo>
                    <a:pt x="3707127" y="888999"/>
                  </a:lnTo>
                  <a:lnTo>
                    <a:pt x="3732177" y="927099"/>
                  </a:lnTo>
                  <a:lnTo>
                    <a:pt x="3756401" y="965199"/>
                  </a:lnTo>
                  <a:lnTo>
                    <a:pt x="3779785" y="1003299"/>
                  </a:lnTo>
                  <a:lnTo>
                    <a:pt x="3802317" y="1041399"/>
                  </a:lnTo>
                  <a:lnTo>
                    <a:pt x="3823984" y="1079499"/>
                  </a:lnTo>
                  <a:lnTo>
                    <a:pt x="3844773" y="1130299"/>
                  </a:lnTo>
                  <a:lnTo>
                    <a:pt x="3864673" y="1168399"/>
                  </a:lnTo>
                  <a:lnTo>
                    <a:pt x="3883669" y="1206499"/>
                  </a:lnTo>
                  <a:lnTo>
                    <a:pt x="3901750" y="1244599"/>
                  </a:lnTo>
                  <a:lnTo>
                    <a:pt x="3918903" y="1295399"/>
                  </a:lnTo>
                  <a:lnTo>
                    <a:pt x="3935114" y="1333499"/>
                  </a:lnTo>
                  <a:lnTo>
                    <a:pt x="3950372" y="1384299"/>
                  </a:lnTo>
                  <a:lnTo>
                    <a:pt x="3964663" y="1422399"/>
                  </a:lnTo>
                  <a:lnTo>
                    <a:pt x="3977975" y="1473199"/>
                  </a:lnTo>
                  <a:lnTo>
                    <a:pt x="3990295" y="1511299"/>
                  </a:lnTo>
                  <a:lnTo>
                    <a:pt x="4001611" y="1562099"/>
                  </a:lnTo>
                  <a:lnTo>
                    <a:pt x="4011909" y="1600199"/>
                  </a:lnTo>
                  <a:lnTo>
                    <a:pt x="4021177" y="1650999"/>
                  </a:lnTo>
                  <a:lnTo>
                    <a:pt x="4029403" y="1701799"/>
                  </a:lnTo>
                  <a:lnTo>
                    <a:pt x="4036572" y="1739899"/>
                  </a:lnTo>
                  <a:lnTo>
                    <a:pt x="4042674" y="1790699"/>
                  </a:lnTo>
                  <a:lnTo>
                    <a:pt x="4047695" y="1841499"/>
                  </a:lnTo>
                  <a:lnTo>
                    <a:pt x="4051622" y="1879599"/>
                  </a:lnTo>
                  <a:lnTo>
                    <a:pt x="4054443" y="1930399"/>
                  </a:lnTo>
                  <a:lnTo>
                    <a:pt x="4056145" y="1981199"/>
                  </a:lnTo>
                  <a:lnTo>
                    <a:pt x="4056715" y="2031999"/>
                  </a:lnTo>
                  <a:lnTo>
                    <a:pt x="4056145" y="2082799"/>
                  </a:lnTo>
                  <a:lnTo>
                    <a:pt x="4054443" y="2120899"/>
                  </a:lnTo>
                  <a:lnTo>
                    <a:pt x="4051622" y="2171699"/>
                  </a:lnTo>
                  <a:lnTo>
                    <a:pt x="4047695" y="2222499"/>
                  </a:lnTo>
                  <a:lnTo>
                    <a:pt x="4042674" y="2273299"/>
                  </a:lnTo>
                  <a:lnTo>
                    <a:pt x="4036572" y="2311399"/>
                  </a:lnTo>
                  <a:lnTo>
                    <a:pt x="4029403" y="2362199"/>
                  </a:lnTo>
                  <a:lnTo>
                    <a:pt x="4021177" y="2412999"/>
                  </a:lnTo>
                  <a:lnTo>
                    <a:pt x="4011909" y="2451099"/>
                  </a:lnTo>
                  <a:lnTo>
                    <a:pt x="4001611" y="2501899"/>
                  </a:lnTo>
                  <a:lnTo>
                    <a:pt x="3990295" y="2539999"/>
                  </a:lnTo>
                  <a:lnTo>
                    <a:pt x="3977975" y="2590799"/>
                  </a:lnTo>
                  <a:lnTo>
                    <a:pt x="3964663" y="2628899"/>
                  </a:lnTo>
                  <a:lnTo>
                    <a:pt x="3950372" y="2679699"/>
                  </a:lnTo>
                  <a:lnTo>
                    <a:pt x="3935114" y="2717799"/>
                  </a:lnTo>
                  <a:lnTo>
                    <a:pt x="3918903" y="2768599"/>
                  </a:lnTo>
                  <a:lnTo>
                    <a:pt x="3901750" y="2806699"/>
                  </a:lnTo>
                  <a:lnTo>
                    <a:pt x="3883669" y="2844799"/>
                  </a:lnTo>
                  <a:lnTo>
                    <a:pt x="3864673" y="2895599"/>
                  </a:lnTo>
                  <a:lnTo>
                    <a:pt x="3844773" y="2933699"/>
                  </a:lnTo>
                  <a:lnTo>
                    <a:pt x="3823984" y="2971799"/>
                  </a:lnTo>
                  <a:lnTo>
                    <a:pt x="3802317" y="3009899"/>
                  </a:lnTo>
                  <a:lnTo>
                    <a:pt x="3779785" y="3047999"/>
                  </a:lnTo>
                  <a:lnTo>
                    <a:pt x="3756401" y="3086099"/>
                  </a:lnTo>
                  <a:lnTo>
                    <a:pt x="3732177" y="3124199"/>
                  </a:lnTo>
                  <a:lnTo>
                    <a:pt x="3707127" y="3162299"/>
                  </a:lnTo>
                  <a:lnTo>
                    <a:pt x="3681263" y="3200399"/>
                  </a:lnTo>
                  <a:lnTo>
                    <a:pt x="3654598" y="3238499"/>
                  </a:lnTo>
                  <a:lnTo>
                    <a:pt x="3627145" y="3276599"/>
                  </a:lnTo>
                  <a:lnTo>
                    <a:pt x="3598915" y="3314699"/>
                  </a:lnTo>
                  <a:lnTo>
                    <a:pt x="3569923" y="3352799"/>
                  </a:lnTo>
                  <a:lnTo>
                    <a:pt x="3540180" y="3378199"/>
                  </a:lnTo>
                  <a:lnTo>
                    <a:pt x="3509699" y="3416299"/>
                  </a:lnTo>
                  <a:lnTo>
                    <a:pt x="3478493" y="3441699"/>
                  </a:lnTo>
                  <a:lnTo>
                    <a:pt x="3446576" y="3479799"/>
                  </a:lnTo>
                  <a:lnTo>
                    <a:pt x="3413958" y="3505199"/>
                  </a:lnTo>
                  <a:lnTo>
                    <a:pt x="3380654" y="3543299"/>
                  </a:lnTo>
                  <a:lnTo>
                    <a:pt x="3346676" y="3568699"/>
                  </a:lnTo>
                  <a:lnTo>
                    <a:pt x="3312036" y="3594099"/>
                  </a:lnTo>
                  <a:lnTo>
                    <a:pt x="3276748" y="3632199"/>
                  </a:lnTo>
                  <a:lnTo>
                    <a:pt x="3240824" y="3657599"/>
                  </a:lnTo>
                  <a:lnTo>
                    <a:pt x="3204276" y="3682999"/>
                  </a:lnTo>
                  <a:lnTo>
                    <a:pt x="3167118" y="3708399"/>
                  </a:lnTo>
                  <a:lnTo>
                    <a:pt x="3129363" y="3733799"/>
                  </a:lnTo>
                  <a:lnTo>
                    <a:pt x="3052108" y="3784599"/>
                  </a:lnTo>
                  <a:lnTo>
                    <a:pt x="3012635" y="3797299"/>
                  </a:lnTo>
                  <a:lnTo>
                    <a:pt x="2932061" y="3848099"/>
                  </a:lnTo>
                  <a:lnTo>
                    <a:pt x="2890985" y="3860799"/>
                  </a:lnTo>
                  <a:lnTo>
                    <a:pt x="2849400" y="3886199"/>
                  </a:lnTo>
                  <a:lnTo>
                    <a:pt x="2807320" y="3898899"/>
                  </a:lnTo>
                  <a:lnTo>
                    <a:pt x="2764756" y="3924299"/>
                  </a:lnTo>
                  <a:lnTo>
                    <a:pt x="2721721" y="3936999"/>
                  </a:lnTo>
                  <a:lnTo>
                    <a:pt x="2408365" y="4025899"/>
                  </a:lnTo>
                  <a:close/>
                </a:path>
                <a:path w="4057015" h="4051300">
                  <a:moveTo>
                    <a:pt x="2315323" y="4038599"/>
                  </a:moveTo>
                  <a:lnTo>
                    <a:pt x="1741392" y="4038599"/>
                  </a:lnTo>
                  <a:lnTo>
                    <a:pt x="1694693" y="4025899"/>
                  </a:lnTo>
                  <a:lnTo>
                    <a:pt x="2362022" y="4025899"/>
                  </a:lnTo>
                  <a:lnTo>
                    <a:pt x="2315323" y="4038599"/>
                  </a:lnTo>
                  <a:close/>
                </a:path>
                <a:path w="4057015" h="4051300">
                  <a:moveTo>
                    <a:pt x="2220907" y="4051299"/>
                  </a:moveTo>
                  <a:lnTo>
                    <a:pt x="1835808" y="4051299"/>
                  </a:lnTo>
                  <a:lnTo>
                    <a:pt x="1788435" y="4038599"/>
                  </a:lnTo>
                  <a:lnTo>
                    <a:pt x="2268280" y="4038599"/>
                  </a:lnTo>
                  <a:lnTo>
                    <a:pt x="2220907" y="4051299"/>
                  </a:lnTo>
                  <a:close/>
                </a:path>
              </a:pathLst>
            </a:custGeom>
            <a:solidFill>
              <a:srgbClr val="958B40"/>
            </a:solidFill>
          </p:spPr>
          <p:txBody>
            <a:bodyPr wrap="square" lIns="0" tIns="0" rIns="0" bIns="0" rtlCol="0"/>
            <a:lstStyle/>
            <a:p>
              <a:endParaRPr>
                <a:cs typeface="B Nazanin" panose="00000400000000000000" pitchFamily="2" charset="-78"/>
              </a:endParaRPr>
            </a:p>
          </p:txBody>
        </p:sp>
        <p:pic>
          <p:nvPicPr>
            <p:cNvPr id="5" name="object 5"/>
            <p:cNvPicPr/>
            <p:nvPr/>
          </p:nvPicPr>
          <p:blipFill>
            <a:blip r:embed="rId2" cstate="print"/>
            <a:stretch>
              <a:fillRect/>
            </a:stretch>
          </p:blipFill>
          <p:spPr>
            <a:xfrm>
              <a:off x="1028700" y="5103252"/>
              <a:ext cx="4056732" cy="4051299"/>
            </a:xfrm>
            <a:prstGeom prst="rect">
              <a:avLst/>
            </a:prstGeom>
          </p:spPr>
        </p:pic>
      </p:grpSp>
      <p:grpSp>
        <p:nvGrpSpPr>
          <p:cNvPr id="6" name="object 6"/>
          <p:cNvGrpSpPr/>
          <p:nvPr/>
        </p:nvGrpSpPr>
        <p:grpSpPr>
          <a:xfrm>
            <a:off x="7115633" y="5103252"/>
            <a:ext cx="5107940" cy="4097020"/>
            <a:chOff x="7115633" y="5103252"/>
            <a:chExt cx="5107940" cy="4097020"/>
          </a:xfrm>
        </p:grpSpPr>
        <p:sp>
          <p:nvSpPr>
            <p:cNvPr id="7" name="object 7"/>
            <p:cNvSpPr/>
            <p:nvPr/>
          </p:nvSpPr>
          <p:spPr>
            <a:xfrm>
              <a:off x="8166396" y="5148915"/>
              <a:ext cx="4057015" cy="4051300"/>
            </a:xfrm>
            <a:custGeom>
              <a:avLst/>
              <a:gdLst/>
              <a:ahLst/>
              <a:cxnLst/>
              <a:rect l="l" t="t" r="r" b="b"/>
              <a:pathLst>
                <a:path w="4057015" h="4051300">
                  <a:moveTo>
                    <a:pt x="2220906" y="12699"/>
                  </a:moveTo>
                  <a:lnTo>
                    <a:pt x="1835809" y="12699"/>
                  </a:lnTo>
                  <a:lnTo>
                    <a:pt x="1883500" y="0"/>
                  </a:lnTo>
                  <a:lnTo>
                    <a:pt x="2173214" y="0"/>
                  </a:lnTo>
                  <a:lnTo>
                    <a:pt x="2220906" y="12699"/>
                  </a:lnTo>
                  <a:close/>
                </a:path>
                <a:path w="4057015" h="4051300">
                  <a:moveTo>
                    <a:pt x="2315322" y="25399"/>
                  </a:moveTo>
                  <a:lnTo>
                    <a:pt x="1741392" y="25399"/>
                  </a:lnTo>
                  <a:lnTo>
                    <a:pt x="1788435" y="12699"/>
                  </a:lnTo>
                  <a:lnTo>
                    <a:pt x="2268280" y="12699"/>
                  </a:lnTo>
                  <a:lnTo>
                    <a:pt x="2315322" y="25399"/>
                  </a:lnTo>
                  <a:close/>
                </a:path>
                <a:path w="4057015" h="4051300">
                  <a:moveTo>
                    <a:pt x="2454338" y="50799"/>
                  </a:moveTo>
                  <a:lnTo>
                    <a:pt x="1602376" y="50799"/>
                  </a:lnTo>
                  <a:lnTo>
                    <a:pt x="1694693" y="25399"/>
                  </a:lnTo>
                  <a:lnTo>
                    <a:pt x="2362022" y="25399"/>
                  </a:lnTo>
                  <a:lnTo>
                    <a:pt x="2454338" y="50799"/>
                  </a:lnTo>
                  <a:close/>
                </a:path>
                <a:path w="4057015" h="4051300">
                  <a:moveTo>
                    <a:pt x="2408364" y="4025899"/>
                  </a:moveTo>
                  <a:lnTo>
                    <a:pt x="1648350" y="4025899"/>
                  </a:lnTo>
                  <a:lnTo>
                    <a:pt x="1334994" y="3936999"/>
                  </a:lnTo>
                  <a:lnTo>
                    <a:pt x="1291959" y="3924299"/>
                  </a:lnTo>
                  <a:lnTo>
                    <a:pt x="1249395" y="3898899"/>
                  </a:lnTo>
                  <a:lnTo>
                    <a:pt x="1207314" y="3886199"/>
                  </a:lnTo>
                  <a:lnTo>
                    <a:pt x="1165729" y="3860799"/>
                  </a:lnTo>
                  <a:lnTo>
                    <a:pt x="1124654" y="3848099"/>
                  </a:lnTo>
                  <a:lnTo>
                    <a:pt x="1044079" y="3797299"/>
                  </a:lnTo>
                  <a:lnTo>
                    <a:pt x="1004606" y="3784599"/>
                  </a:lnTo>
                  <a:lnTo>
                    <a:pt x="927352" y="3733799"/>
                  </a:lnTo>
                  <a:lnTo>
                    <a:pt x="889596" y="3708399"/>
                  </a:lnTo>
                  <a:lnTo>
                    <a:pt x="852438" y="3682999"/>
                  </a:lnTo>
                  <a:lnTo>
                    <a:pt x="815890" y="3657599"/>
                  </a:lnTo>
                  <a:lnTo>
                    <a:pt x="779966" y="3632199"/>
                  </a:lnTo>
                  <a:lnTo>
                    <a:pt x="744678" y="3594099"/>
                  </a:lnTo>
                  <a:lnTo>
                    <a:pt x="710038" y="3568699"/>
                  </a:lnTo>
                  <a:lnTo>
                    <a:pt x="676060" y="3543299"/>
                  </a:lnTo>
                  <a:lnTo>
                    <a:pt x="642756" y="3505199"/>
                  </a:lnTo>
                  <a:lnTo>
                    <a:pt x="610139" y="3479799"/>
                  </a:lnTo>
                  <a:lnTo>
                    <a:pt x="578221" y="3441699"/>
                  </a:lnTo>
                  <a:lnTo>
                    <a:pt x="547015" y="3416299"/>
                  </a:lnTo>
                  <a:lnTo>
                    <a:pt x="516535" y="3378199"/>
                  </a:lnTo>
                  <a:lnTo>
                    <a:pt x="486792" y="3352799"/>
                  </a:lnTo>
                  <a:lnTo>
                    <a:pt x="457799" y="3314699"/>
                  </a:lnTo>
                  <a:lnTo>
                    <a:pt x="429570" y="3276599"/>
                  </a:lnTo>
                  <a:lnTo>
                    <a:pt x="402116" y="3238499"/>
                  </a:lnTo>
                  <a:lnTo>
                    <a:pt x="375451" y="3200399"/>
                  </a:lnTo>
                  <a:lnTo>
                    <a:pt x="349587" y="3162299"/>
                  </a:lnTo>
                  <a:lnTo>
                    <a:pt x="324537" y="3124199"/>
                  </a:lnTo>
                  <a:lnTo>
                    <a:pt x="300314" y="3086099"/>
                  </a:lnTo>
                  <a:lnTo>
                    <a:pt x="276930" y="3047999"/>
                  </a:lnTo>
                  <a:lnTo>
                    <a:pt x="254398" y="3009899"/>
                  </a:lnTo>
                  <a:lnTo>
                    <a:pt x="232730" y="2971799"/>
                  </a:lnTo>
                  <a:lnTo>
                    <a:pt x="211941" y="2933699"/>
                  </a:lnTo>
                  <a:lnTo>
                    <a:pt x="192041" y="2895599"/>
                  </a:lnTo>
                  <a:lnTo>
                    <a:pt x="173045" y="2844799"/>
                  </a:lnTo>
                  <a:lnTo>
                    <a:pt x="154964" y="2806699"/>
                  </a:lnTo>
                  <a:lnTo>
                    <a:pt x="137811" y="2768599"/>
                  </a:lnTo>
                  <a:lnTo>
                    <a:pt x="121600" y="2717799"/>
                  </a:lnTo>
                  <a:lnTo>
                    <a:pt x="106342" y="2679699"/>
                  </a:lnTo>
                  <a:lnTo>
                    <a:pt x="92051" y="2628899"/>
                  </a:lnTo>
                  <a:lnTo>
                    <a:pt x="78739" y="2590799"/>
                  </a:lnTo>
                  <a:lnTo>
                    <a:pt x="66419" y="2539999"/>
                  </a:lnTo>
                  <a:lnTo>
                    <a:pt x="55103" y="2501899"/>
                  </a:lnTo>
                  <a:lnTo>
                    <a:pt x="44805" y="2451099"/>
                  </a:lnTo>
                  <a:lnTo>
                    <a:pt x="35537" y="2412999"/>
                  </a:lnTo>
                  <a:lnTo>
                    <a:pt x="27312" y="2362199"/>
                  </a:lnTo>
                  <a:lnTo>
                    <a:pt x="20142" y="2311399"/>
                  </a:lnTo>
                  <a:lnTo>
                    <a:pt x="14040" y="2273299"/>
                  </a:lnTo>
                  <a:lnTo>
                    <a:pt x="9019" y="2222499"/>
                  </a:lnTo>
                  <a:lnTo>
                    <a:pt x="5092" y="2171699"/>
                  </a:lnTo>
                  <a:lnTo>
                    <a:pt x="2271" y="2120899"/>
                  </a:lnTo>
                  <a:lnTo>
                    <a:pt x="569" y="2082799"/>
                  </a:lnTo>
                  <a:lnTo>
                    <a:pt x="0" y="2031999"/>
                  </a:lnTo>
                  <a:lnTo>
                    <a:pt x="569" y="1981199"/>
                  </a:lnTo>
                  <a:lnTo>
                    <a:pt x="2271" y="1930399"/>
                  </a:lnTo>
                  <a:lnTo>
                    <a:pt x="5092" y="1879599"/>
                  </a:lnTo>
                  <a:lnTo>
                    <a:pt x="9019" y="1841499"/>
                  </a:lnTo>
                  <a:lnTo>
                    <a:pt x="14040" y="1790699"/>
                  </a:lnTo>
                  <a:lnTo>
                    <a:pt x="20142" y="1739899"/>
                  </a:lnTo>
                  <a:lnTo>
                    <a:pt x="27312" y="1701799"/>
                  </a:lnTo>
                  <a:lnTo>
                    <a:pt x="35537" y="1650999"/>
                  </a:lnTo>
                  <a:lnTo>
                    <a:pt x="44805" y="1600199"/>
                  </a:lnTo>
                  <a:lnTo>
                    <a:pt x="55103" y="1562099"/>
                  </a:lnTo>
                  <a:lnTo>
                    <a:pt x="66419" y="1511299"/>
                  </a:lnTo>
                  <a:lnTo>
                    <a:pt x="78739" y="1473199"/>
                  </a:lnTo>
                  <a:lnTo>
                    <a:pt x="92051" y="1422399"/>
                  </a:lnTo>
                  <a:lnTo>
                    <a:pt x="106342" y="1384299"/>
                  </a:lnTo>
                  <a:lnTo>
                    <a:pt x="121600" y="1333499"/>
                  </a:lnTo>
                  <a:lnTo>
                    <a:pt x="137811" y="1295399"/>
                  </a:lnTo>
                  <a:lnTo>
                    <a:pt x="154964" y="1244599"/>
                  </a:lnTo>
                  <a:lnTo>
                    <a:pt x="173045" y="1206499"/>
                  </a:lnTo>
                  <a:lnTo>
                    <a:pt x="192041" y="1168399"/>
                  </a:lnTo>
                  <a:lnTo>
                    <a:pt x="211941" y="1130299"/>
                  </a:lnTo>
                  <a:lnTo>
                    <a:pt x="232730" y="1079499"/>
                  </a:lnTo>
                  <a:lnTo>
                    <a:pt x="254398" y="1041399"/>
                  </a:lnTo>
                  <a:lnTo>
                    <a:pt x="276930" y="1003299"/>
                  </a:lnTo>
                  <a:lnTo>
                    <a:pt x="300314" y="965199"/>
                  </a:lnTo>
                  <a:lnTo>
                    <a:pt x="324537" y="927099"/>
                  </a:lnTo>
                  <a:lnTo>
                    <a:pt x="349587" y="888999"/>
                  </a:lnTo>
                  <a:lnTo>
                    <a:pt x="375451" y="850899"/>
                  </a:lnTo>
                  <a:lnTo>
                    <a:pt x="402116" y="812799"/>
                  </a:lnTo>
                  <a:lnTo>
                    <a:pt x="429570" y="774699"/>
                  </a:lnTo>
                  <a:lnTo>
                    <a:pt x="457799" y="749299"/>
                  </a:lnTo>
                  <a:lnTo>
                    <a:pt x="486792" y="711199"/>
                  </a:lnTo>
                  <a:lnTo>
                    <a:pt x="516535" y="673099"/>
                  </a:lnTo>
                  <a:lnTo>
                    <a:pt x="547015" y="647699"/>
                  </a:lnTo>
                  <a:lnTo>
                    <a:pt x="578221" y="609599"/>
                  </a:lnTo>
                  <a:lnTo>
                    <a:pt x="610139" y="584199"/>
                  </a:lnTo>
                  <a:lnTo>
                    <a:pt x="642756" y="546099"/>
                  </a:lnTo>
                  <a:lnTo>
                    <a:pt x="676060" y="520699"/>
                  </a:lnTo>
                  <a:lnTo>
                    <a:pt x="710038" y="482599"/>
                  </a:lnTo>
                  <a:lnTo>
                    <a:pt x="744678" y="457199"/>
                  </a:lnTo>
                  <a:lnTo>
                    <a:pt x="779966" y="431799"/>
                  </a:lnTo>
                  <a:lnTo>
                    <a:pt x="815890" y="406399"/>
                  </a:lnTo>
                  <a:lnTo>
                    <a:pt x="852438" y="380999"/>
                  </a:lnTo>
                  <a:lnTo>
                    <a:pt x="889596" y="355599"/>
                  </a:lnTo>
                  <a:lnTo>
                    <a:pt x="927352" y="330199"/>
                  </a:lnTo>
                  <a:lnTo>
                    <a:pt x="1004606" y="279399"/>
                  </a:lnTo>
                  <a:lnTo>
                    <a:pt x="1084099" y="228599"/>
                  </a:lnTo>
                  <a:lnTo>
                    <a:pt x="1124654" y="215899"/>
                  </a:lnTo>
                  <a:lnTo>
                    <a:pt x="1165729" y="190499"/>
                  </a:lnTo>
                  <a:lnTo>
                    <a:pt x="1207314" y="177799"/>
                  </a:lnTo>
                  <a:lnTo>
                    <a:pt x="1249395" y="152399"/>
                  </a:lnTo>
                  <a:lnTo>
                    <a:pt x="1334994" y="126999"/>
                  </a:lnTo>
                  <a:lnTo>
                    <a:pt x="1378487" y="101599"/>
                  </a:lnTo>
                  <a:lnTo>
                    <a:pt x="1556784" y="50799"/>
                  </a:lnTo>
                  <a:lnTo>
                    <a:pt x="2499930" y="50799"/>
                  </a:lnTo>
                  <a:lnTo>
                    <a:pt x="2678228" y="101599"/>
                  </a:lnTo>
                  <a:lnTo>
                    <a:pt x="2721720" y="126999"/>
                  </a:lnTo>
                  <a:lnTo>
                    <a:pt x="2807320" y="152399"/>
                  </a:lnTo>
                  <a:lnTo>
                    <a:pt x="2849400" y="177799"/>
                  </a:lnTo>
                  <a:lnTo>
                    <a:pt x="2890985" y="190499"/>
                  </a:lnTo>
                  <a:lnTo>
                    <a:pt x="2932061" y="215899"/>
                  </a:lnTo>
                  <a:lnTo>
                    <a:pt x="2972615" y="228599"/>
                  </a:lnTo>
                  <a:lnTo>
                    <a:pt x="3052108" y="279399"/>
                  </a:lnTo>
                  <a:lnTo>
                    <a:pt x="3129363" y="330199"/>
                  </a:lnTo>
                  <a:lnTo>
                    <a:pt x="3167118" y="355599"/>
                  </a:lnTo>
                  <a:lnTo>
                    <a:pt x="3204276" y="380999"/>
                  </a:lnTo>
                  <a:lnTo>
                    <a:pt x="3240824" y="406399"/>
                  </a:lnTo>
                  <a:lnTo>
                    <a:pt x="3276748" y="431799"/>
                  </a:lnTo>
                  <a:lnTo>
                    <a:pt x="3312036" y="457199"/>
                  </a:lnTo>
                  <a:lnTo>
                    <a:pt x="3346676" y="482599"/>
                  </a:lnTo>
                  <a:lnTo>
                    <a:pt x="3380654" y="520699"/>
                  </a:lnTo>
                  <a:lnTo>
                    <a:pt x="3413958" y="546099"/>
                  </a:lnTo>
                  <a:lnTo>
                    <a:pt x="3446576" y="584199"/>
                  </a:lnTo>
                  <a:lnTo>
                    <a:pt x="3478493" y="609599"/>
                  </a:lnTo>
                  <a:lnTo>
                    <a:pt x="3509699" y="647699"/>
                  </a:lnTo>
                  <a:lnTo>
                    <a:pt x="3540180" y="673099"/>
                  </a:lnTo>
                  <a:lnTo>
                    <a:pt x="3569922" y="711199"/>
                  </a:lnTo>
                  <a:lnTo>
                    <a:pt x="3598915" y="749299"/>
                  </a:lnTo>
                  <a:lnTo>
                    <a:pt x="3627144" y="774699"/>
                  </a:lnTo>
                  <a:lnTo>
                    <a:pt x="3654598" y="812799"/>
                  </a:lnTo>
                  <a:lnTo>
                    <a:pt x="3681263" y="850899"/>
                  </a:lnTo>
                  <a:lnTo>
                    <a:pt x="3707127" y="888999"/>
                  </a:lnTo>
                  <a:lnTo>
                    <a:pt x="3732177" y="927099"/>
                  </a:lnTo>
                  <a:lnTo>
                    <a:pt x="3756401" y="965199"/>
                  </a:lnTo>
                  <a:lnTo>
                    <a:pt x="3779785" y="1003299"/>
                  </a:lnTo>
                  <a:lnTo>
                    <a:pt x="3802317" y="1041399"/>
                  </a:lnTo>
                  <a:lnTo>
                    <a:pt x="3823984" y="1079499"/>
                  </a:lnTo>
                  <a:lnTo>
                    <a:pt x="3844773" y="1130299"/>
                  </a:lnTo>
                  <a:lnTo>
                    <a:pt x="3864673" y="1168399"/>
                  </a:lnTo>
                  <a:lnTo>
                    <a:pt x="3883669" y="1206499"/>
                  </a:lnTo>
                  <a:lnTo>
                    <a:pt x="3901750" y="1244599"/>
                  </a:lnTo>
                  <a:lnTo>
                    <a:pt x="3918903" y="1295399"/>
                  </a:lnTo>
                  <a:lnTo>
                    <a:pt x="3935114" y="1333499"/>
                  </a:lnTo>
                  <a:lnTo>
                    <a:pt x="3950372" y="1384299"/>
                  </a:lnTo>
                  <a:lnTo>
                    <a:pt x="3964663" y="1422399"/>
                  </a:lnTo>
                  <a:lnTo>
                    <a:pt x="3977975" y="1473199"/>
                  </a:lnTo>
                  <a:lnTo>
                    <a:pt x="3990295" y="1511299"/>
                  </a:lnTo>
                  <a:lnTo>
                    <a:pt x="4001611" y="1562099"/>
                  </a:lnTo>
                  <a:lnTo>
                    <a:pt x="4011909" y="1600199"/>
                  </a:lnTo>
                  <a:lnTo>
                    <a:pt x="4021177" y="1650999"/>
                  </a:lnTo>
                  <a:lnTo>
                    <a:pt x="4029403" y="1701799"/>
                  </a:lnTo>
                  <a:lnTo>
                    <a:pt x="4036572" y="1739899"/>
                  </a:lnTo>
                  <a:lnTo>
                    <a:pt x="4042674" y="1790699"/>
                  </a:lnTo>
                  <a:lnTo>
                    <a:pt x="4047695" y="1841499"/>
                  </a:lnTo>
                  <a:lnTo>
                    <a:pt x="4051622" y="1879599"/>
                  </a:lnTo>
                  <a:lnTo>
                    <a:pt x="4054443" y="1930399"/>
                  </a:lnTo>
                  <a:lnTo>
                    <a:pt x="4056145" y="1981199"/>
                  </a:lnTo>
                  <a:lnTo>
                    <a:pt x="4056715" y="2032014"/>
                  </a:lnTo>
                  <a:lnTo>
                    <a:pt x="4056145" y="2082799"/>
                  </a:lnTo>
                  <a:lnTo>
                    <a:pt x="4054443" y="2120899"/>
                  </a:lnTo>
                  <a:lnTo>
                    <a:pt x="4051622" y="2171699"/>
                  </a:lnTo>
                  <a:lnTo>
                    <a:pt x="4047695" y="2222499"/>
                  </a:lnTo>
                  <a:lnTo>
                    <a:pt x="4042674" y="2273299"/>
                  </a:lnTo>
                  <a:lnTo>
                    <a:pt x="4036572" y="2311399"/>
                  </a:lnTo>
                  <a:lnTo>
                    <a:pt x="4029403" y="2362199"/>
                  </a:lnTo>
                  <a:lnTo>
                    <a:pt x="4021177" y="2412999"/>
                  </a:lnTo>
                  <a:lnTo>
                    <a:pt x="4011909" y="2451099"/>
                  </a:lnTo>
                  <a:lnTo>
                    <a:pt x="4001611" y="2501899"/>
                  </a:lnTo>
                  <a:lnTo>
                    <a:pt x="3990295" y="2539999"/>
                  </a:lnTo>
                  <a:lnTo>
                    <a:pt x="3977975" y="2590799"/>
                  </a:lnTo>
                  <a:lnTo>
                    <a:pt x="3964663" y="2628899"/>
                  </a:lnTo>
                  <a:lnTo>
                    <a:pt x="3950372" y="2679699"/>
                  </a:lnTo>
                  <a:lnTo>
                    <a:pt x="3935114" y="2717799"/>
                  </a:lnTo>
                  <a:lnTo>
                    <a:pt x="3918903" y="2768599"/>
                  </a:lnTo>
                  <a:lnTo>
                    <a:pt x="3901750" y="2806699"/>
                  </a:lnTo>
                  <a:lnTo>
                    <a:pt x="3883669" y="2844799"/>
                  </a:lnTo>
                  <a:lnTo>
                    <a:pt x="3864673" y="2895599"/>
                  </a:lnTo>
                  <a:lnTo>
                    <a:pt x="3844773" y="2933699"/>
                  </a:lnTo>
                  <a:lnTo>
                    <a:pt x="3823984" y="2971799"/>
                  </a:lnTo>
                  <a:lnTo>
                    <a:pt x="3802317" y="3009899"/>
                  </a:lnTo>
                  <a:lnTo>
                    <a:pt x="3779785" y="3047999"/>
                  </a:lnTo>
                  <a:lnTo>
                    <a:pt x="3756401" y="3086099"/>
                  </a:lnTo>
                  <a:lnTo>
                    <a:pt x="3732177" y="3124199"/>
                  </a:lnTo>
                  <a:lnTo>
                    <a:pt x="3707127" y="3162299"/>
                  </a:lnTo>
                  <a:lnTo>
                    <a:pt x="3681263" y="3200399"/>
                  </a:lnTo>
                  <a:lnTo>
                    <a:pt x="3654598" y="3238499"/>
                  </a:lnTo>
                  <a:lnTo>
                    <a:pt x="3627144" y="3276599"/>
                  </a:lnTo>
                  <a:lnTo>
                    <a:pt x="3598915" y="3314699"/>
                  </a:lnTo>
                  <a:lnTo>
                    <a:pt x="3569922" y="3352799"/>
                  </a:lnTo>
                  <a:lnTo>
                    <a:pt x="3540180" y="3378199"/>
                  </a:lnTo>
                  <a:lnTo>
                    <a:pt x="3509699" y="3416299"/>
                  </a:lnTo>
                  <a:lnTo>
                    <a:pt x="3478493" y="3441699"/>
                  </a:lnTo>
                  <a:lnTo>
                    <a:pt x="3446576" y="3479799"/>
                  </a:lnTo>
                  <a:lnTo>
                    <a:pt x="3413958" y="3505199"/>
                  </a:lnTo>
                  <a:lnTo>
                    <a:pt x="3380654" y="3543299"/>
                  </a:lnTo>
                  <a:lnTo>
                    <a:pt x="3346676" y="3568699"/>
                  </a:lnTo>
                  <a:lnTo>
                    <a:pt x="3312036" y="3594099"/>
                  </a:lnTo>
                  <a:lnTo>
                    <a:pt x="3276748" y="3632199"/>
                  </a:lnTo>
                  <a:lnTo>
                    <a:pt x="3240824" y="3657599"/>
                  </a:lnTo>
                  <a:lnTo>
                    <a:pt x="3204276" y="3682999"/>
                  </a:lnTo>
                  <a:lnTo>
                    <a:pt x="3167118" y="3708399"/>
                  </a:lnTo>
                  <a:lnTo>
                    <a:pt x="3129363" y="3733799"/>
                  </a:lnTo>
                  <a:lnTo>
                    <a:pt x="3052108" y="3784599"/>
                  </a:lnTo>
                  <a:lnTo>
                    <a:pt x="3012635" y="3797299"/>
                  </a:lnTo>
                  <a:lnTo>
                    <a:pt x="2932061" y="3848099"/>
                  </a:lnTo>
                  <a:lnTo>
                    <a:pt x="2890985" y="3860799"/>
                  </a:lnTo>
                  <a:lnTo>
                    <a:pt x="2849400" y="3886199"/>
                  </a:lnTo>
                  <a:lnTo>
                    <a:pt x="2807320" y="3898899"/>
                  </a:lnTo>
                  <a:lnTo>
                    <a:pt x="2764755" y="3924299"/>
                  </a:lnTo>
                  <a:lnTo>
                    <a:pt x="2721720" y="3936999"/>
                  </a:lnTo>
                  <a:lnTo>
                    <a:pt x="2408364" y="4025899"/>
                  </a:lnTo>
                  <a:close/>
                </a:path>
                <a:path w="4057015" h="4051300">
                  <a:moveTo>
                    <a:pt x="2315322" y="4038599"/>
                  </a:moveTo>
                  <a:lnTo>
                    <a:pt x="1741392" y="4038599"/>
                  </a:lnTo>
                  <a:lnTo>
                    <a:pt x="1694693" y="4025899"/>
                  </a:lnTo>
                  <a:lnTo>
                    <a:pt x="2362022" y="4025899"/>
                  </a:lnTo>
                  <a:lnTo>
                    <a:pt x="2315322" y="4038599"/>
                  </a:lnTo>
                  <a:close/>
                </a:path>
                <a:path w="4057015" h="4051300">
                  <a:moveTo>
                    <a:pt x="2220906" y="4051299"/>
                  </a:moveTo>
                  <a:lnTo>
                    <a:pt x="1835809" y="4051299"/>
                  </a:lnTo>
                  <a:lnTo>
                    <a:pt x="1788435" y="4038599"/>
                  </a:lnTo>
                  <a:lnTo>
                    <a:pt x="2268280" y="4038599"/>
                  </a:lnTo>
                  <a:lnTo>
                    <a:pt x="2220906" y="4051299"/>
                  </a:lnTo>
                  <a:close/>
                </a:path>
              </a:pathLst>
            </a:custGeom>
            <a:solidFill>
              <a:srgbClr val="EC7842"/>
            </a:solidFill>
          </p:spPr>
          <p:txBody>
            <a:bodyPr wrap="square" lIns="0" tIns="0" rIns="0" bIns="0" rtlCol="0"/>
            <a:lstStyle/>
            <a:p>
              <a:endParaRPr>
                <a:cs typeface="B Nazanin" panose="00000400000000000000" pitchFamily="2" charset="-78"/>
              </a:endParaRPr>
            </a:p>
          </p:txBody>
        </p:sp>
        <p:pic>
          <p:nvPicPr>
            <p:cNvPr id="8" name="object 8"/>
            <p:cNvPicPr/>
            <p:nvPr/>
          </p:nvPicPr>
          <p:blipFill>
            <a:blip r:embed="rId3" cstate="print"/>
            <a:stretch>
              <a:fillRect/>
            </a:stretch>
          </p:blipFill>
          <p:spPr>
            <a:xfrm>
              <a:off x="7115633" y="5103252"/>
              <a:ext cx="4056732" cy="4051299"/>
            </a:xfrm>
            <a:prstGeom prst="rect">
              <a:avLst/>
            </a:prstGeom>
          </p:spPr>
        </p:pic>
      </p:grpSp>
      <p:grpSp>
        <p:nvGrpSpPr>
          <p:cNvPr id="9" name="object 9"/>
          <p:cNvGrpSpPr/>
          <p:nvPr/>
        </p:nvGrpSpPr>
        <p:grpSpPr>
          <a:xfrm>
            <a:off x="13202566" y="5103252"/>
            <a:ext cx="4846955" cy="4051300"/>
            <a:chOff x="13202566" y="5103252"/>
            <a:chExt cx="4846955" cy="4051300"/>
          </a:xfrm>
        </p:grpSpPr>
        <p:sp>
          <p:nvSpPr>
            <p:cNvPr id="10" name="object 10"/>
            <p:cNvSpPr/>
            <p:nvPr/>
          </p:nvSpPr>
          <p:spPr>
            <a:xfrm>
              <a:off x="13992268" y="5103252"/>
              <a:ext cx="4057015" cy="4051300"/>
            </a:xfrm>
            <a:custGeom>
              <a:avLst/>
              <a:gdLst/>
              <a:ahLst/>
              <a:cxnLst/>
              <a:rect l="l" t="t" r="r" b="b"/>
              <a:pathLst>
                <a:path w="4057015" h="4051300">
                  <a:moveTo>
                    <a:pt x="2220906" y="12699"/>
                  </a:moveTo>
                  <a:lnTo>
                    <a:pt x="1835808" y="12699"/>
                  </a:lnTo>
                  <a:lnTo>
                    <a:pt x="1883500" y="0"/>
                  </a:lnTo>
                  <a:lnTo>
                    <a:pt x="2173214" y="0"/>
                  </a:lnTo>
                  <a:lnTo>
                    <a:pt x="2220906" y="12699"/>
                  </a:lnTo>
                  <a:close/>
                </a:path>
                <a:path w="4057015" h="4051300">
                  <a:moveTo>
                    <a:pt x="2315322" y="25399"/>
                  </a:moveTo>
                  <a:lnTo>
                    <a:pt x="1741392" y="25399"/>
                  </a:lnTo>
                  <a:lnTo>
                    <a:pt x="1788435" y="12699"/>
                  </a:lnTo>
                  <a:lnTo>
                    <a:pt x="2268280" y="12699"/>
                  </a:lnTo>
                  <a:lnTo>
                    <a:pt x="2315322" y="25399"/>
                  </a:lnTo>
                  <a:close/>
                </a:path>
                <a:path w="4057015" h="4051300">
                  <a:moveTo>
                    <a:pt x="2454338" y="50799"/>
                  </a:moveTo>
                  <a:lnTo>
                    <a:pt x="1602376" y="50799"/>
                  </a:lnTo>
                  <a:lnTo>
                    <a:pt x="1694693" y="25399"/>
                  </a:lnTo>
                  <a:lnTo>
                    <a:pt x="2362022" y="25399"/>
                  </a:lnTo>
                  <a:lnTo>
                    <a:pt x="2454338" y="50799"/>
                  </a:lnTo>
                  <a:close/>
                </a:path>
                <a:path w="4057015" h="4051300">
                  <a:moveTo>
                    <a:pt x="2408364" y="4025899"/>
                  </a:moveTo>
                  <a:lnTo>
                    <a:pt x="1648350" y="4025899"/>
                  </a:lnTo>
                  <a:lnTo>
                    <a:pt x="1334994" y="3936999"/>
                  </a:lnTo>
                  <a:lnTo>
                    <a:pt x="1291959" y="3924299"/>
                  </a:lnTo>
                  <a:lnTo>
                    <a:pt x="1249395" y="3898899"/>
                  </a:lnTo>
                  <a:lnTo>
                    <a:pt x="1207314" y="3886199"/>
                  </a:lnTo>
                  <a:lnTo>
                    <a:pt x="1165729" y="3860799"/>
                  </a:lnTo>
                  <a:lnTo>
                    <a:pt x="1124653" y="3848099"/>
                  </a:lnTo>
                  <a:lnTo>
                    <a:pt x="1044079" y="3797299"/>
                  </a:lnTo>
                  <a:lnTo>
                    <a:pt x="1004606" y="3784599"/>
                  </a:lnTo>
                  <a:lnTo>
                    <a:pt x="927352" y="3733799"/>
                  </a:lnTo>
                  <a:lnTo>
                    <a:pt x="889596" y="3708399"/>
                  </a:lnTo>
                  <a:lnTo>
                    <a:pt x="852438" y="3682999"/>
                  </a:lnTo>
                  <a:lnTo>
                    <a:pt x="815891" y="3657599"/>
                  </a:lnTo>
                  <a:lnTo>
                    <a:pt x="779966" y="3632199"/>
                  </a:lnTo>
                  <a:lnTo>
                    <a:pt x="744678" y="3594099"/>
                  </a:lnTo>
                  <a:lnTo>
                    <a:pt x="710038" y="3568699"/>
                  </a:lnTo>
                  <a:lnTo>
                    <a:pt x="676060" y="3543299"/>
                  </a:lnTo>
                  <a:lnTo>
                    <a:pt x="642756" y="3505199"/>
                  </a:lnTo>
                  <a:lnTo>
                    <a:pt x="610139" y="3479799"/>
                  </a:lnTo>
                  <a:lnTo>
                    <a:pt x="578221" y="3441699"/>
                  </a:lnTo>
                  <a:lnTo>
                    <a:pt x="547015" y="3416299"/>
                  </a:lnTo>
                  <a:lnTo>
                    <a:pt x="516535" y="3378199"/>
                  </a:lnTo>
                  <a:lnTo>
                    <a:pt x="486792" y="3352799"/>
                  </a:lnTo>
                  <a:lnTo>
                    <a:pt x="457799" y="3314699"/>
                  </a:lnTo>
                  <a:lnTo>
                    <a:pt x="429570" y="3276599"/>
                  </a:lnTo>
                  <a:lnTo>
                    <a:pt x="402116" y="3238499"/>
                  </a:lnTo>
                  <a:lnTo>
                    <a:pt x="375451" y="3200399"/>
                  </a:lnTo>
                  <a:lnTo>
                    <a:pt x="349587" y="3162299"/>
                  </a:lnTo>
                  <a:lnTo>
                    <a:pt x="324537" y="3124199"/>
                  </a:lnTo>
                  <a:lnTo>
                    <a:pt x="300314" y="3086099"/>
                  </a:lnTo>
                  <a:lnTo>
                    <a:pt x="276930" y="3047999"/>
                  </a:lnTo>
                  <a:lnTo>
                    <a:pt x="254398" y="3009899"/>
                  </a:lnTo>
                  <a:lnTo>
                    <a:pt x="232731" y="2971799"/>
                  </a:lnTo>
                  <a:lnTo>
                    <a:pt x="211941" y="2933699"/>
                  </a:lnTo>
                  <a:lnTo>
                    <a:pt x="192042" y="2895599"/>
                  </a:lnTo>
                  <a:lnTo>
                    <a:pt x="173045" y="2844799"/>
                  </a:lnTo>
                  <a:lnTo>
                    <a:pt x="154964" y="2806699"/>
                  </a:lnTo>
                  <a:lnTo>
                    <a:pt x="137812" y="2768599"/>
                  </a:lnTo>
                  <a:lnTo>
                    <a:pt x="121600" y="2717799"/>
                  </a:lnTo>
                  <a:lnTo>
                    <a:pt x="106342" y="2679699"/>
                  </a:lnTo>
                  <a:lnTo>
                    <a:pt x="92051" y="2628899"/>
                  </a:lnTo>
                  <a:lnTo>
                    <a:pt x="78739" y="2590799"/>
                  </a:lnTo>
                  <a:lnTo>
                    <a:pt x="66419" y="2539999"/>
                  </a:lnTo>
                  <a:lnTo>
                    <a:pt x="55104" y="2501899"/>
                  </a:lnTo>
                  <a:lnTo>
                    <a:pt x="44805" y="2451099"/>
                  </a:lnTo>
                  <a:lnTo>
                    <a:pt x="35537" y="2412999"/>
                  </a:lnTo>
                  <a:lnTo>
                    <a:pt x="27312" y="2362199"/>
                  </a:lnTo>
                  <a:lnTo>
                    <a:pt x="20142" y="2311399"/>
                  </a:lnTo>
                  <a:lnTo>
                    <a:pt x="14040" y="2273299"/>
                  </a:lnTo>
                  <a:lnTo>
                    <a:pt x="9019" y="2222499"/>
                  </a:lnTo>
                  <a:lnTo>
                    <a:pt x="5092" y="2171699"/>
                  </a:lnTo>
                  <a:lnTo>
                    <a:pt x="2271" y="2120899"/>
                  </a:lnTo>
                  <a:lnTo>
                    <a:pt x="569" y="2082799"/>
                  </a:lnTo>
                  <a:lnTo>
                    <a:pt x="0" y="2031989"/>
                  </a:lnTo>
                  <a:lnTo>
                    <a:pt x="569" y="1981199"/>
                  </a:lnTo>
                  <a:lnTo>
                    <a:pt x="2271" y="1930399"/>
                  </a:lnTo>
                  <a:lnTo>
                    <a:pt x="5092" y="1879599"/>
                  </a:lnTo>
                  <a:lnTo>
                    <a:pt x="9019" y="1841499"/>
                  </a:lnTo>
                  <a:lnTo>
                    <a:pt x="14040" y="1790699"/>
                  </a:lnTo>
                  <a:lnTo>
                    <a:pt x="20142" y="1739899"/>
                  </a:lnTo>
                  <a:lnTo>
                    <a:pt x="27312" y="1701799"/>
                  </a:lnTo>
                  <a:lnTo>
                    <a:pt x="35537" y="1650999"/>
                  </a:lnTo>
                  <a:lnTo>
                    <a:pt x="44805" y="1600199"/>
                  </a:lnTo>
                  <a:lnTo>
                    <a:pt x="55104" y="1562099"/>
                  </a:lnTo>
                  <a:lnTo>
                    <a:pt x="66419" y="1511299"/>
                  </a:lnTo>
                  <a:lnTo>
                    <a:pt x="78739" y="1473199"/>
                  </a:lnTo>
                  <a:lnTo>
                    <a:pt x="92051" y="1422399"/>
                  </a:lnTo>
                  <a:lnTo>
                    <a:pt x="106342" y="1384299"/>
                  </a:lnTo>
                  <a:lnTo>
                    <a:pt x="121600" y="1333499"/>
                  </a:lnTo>
                  <a:lnTo>
                    <a:pt x="137812" y="1295399"/>
                  </a:lnTo>
                  <a:lnTo>
                    <a:pt x="154964" y="1244599"/>
                  </a:lnTo>
                  <a:lnTo>
                    <a:pt x="173045" y="1206499"/>
                  </a:lnTo>
                  <a:lnTo>
                    <a:pt x="192042" y="1168399"/>
                  </a:lnTo>
                  <a:lnTo>
                    <a:pt x="211941" y="1130299"/>
                  </a:lnTo>
                  <a:lnTo>
                    <a:pt x="232731" y="1079499"/>
                  </a:lnTo>
                  <a:lnTo>
                    <a:pt x="254398" y="1041399"/>
                  </a:lnTo>
                  <a:lnTo>
                    <a:pt x="276930" y="1003299"/>
                  </a:lnTo>
                  <a:lnTo>
                    <a:pt x="300314" y="965199"/>
                  </a:lnTo>
                  <a:lnTo>
                    <a:pt x="324537" y="927099"/>
                  </a:lnTo>
                  <a:lnTo>
                    <a:pt x="349587" y="888999"/>
                  </a:lnTo>
                  <a:lnTo>
                    <a:pt x="375451" y="850899"/>
                  </a:lnTo>
                  <a:lnTo>
                    <a:pt x="402116" y="812799"/>
                  </a:lnTo>
                  <a:lnTo>
                    <a:pt x="429570" y="774699"/>
                  </a:lnTo>
                  <a:lnTo>
                    <a:pt x="457799" y="749299"/>
                  </a:lnTo>
                  <a:lnTo>
                    <a:pt x="486792" y="711199"/>
                  </a:lnTo>
                  <a:lnTo>
                    <a:pt x="516535" y="673099"/>
                  </a:lnTo>
                  <a:lnTo>
                    <a:pt x="547015" y="647699"/>
                  </a:lnTo>
                  <a:lnTo>
                    <a:pt x="578221" y="609599"/>
                  </a:lnTo>
                  <a:lnTo>
                    <a:pt x="610139" y="584199"/>
                  </a:lnTo>
                  <a:lnTo>
                    <a:pt x="642756" y="546099"/>
                  </a:lnTo>
                  <a:lnTo>
                    <a:pt x="676060" y="520699"/>
                  </a:lnTo>
                  <a:lnTo>
                    <a:pt x="710038" y="482599"/>
                  </a:lnTo>
                  <a:lnTo>
                    <a:pt x="744678" y="457199"/>
                  </a:lnTo>
                  <a:lnTo>
                    <a:pt x="779966" y="431799"/>
                  </a:lnTo>
                  <a:lnTo>
                    <a:pt x="815891" y="406399"/>
                  </a:lnTo>
                  <a:lnTo>
                    <a:pt x="852438" y="380999"/>
                  </a:lnTo>
                  <a:lnTo>
                    <a:pt x="889596" y="355599"/>
                  </a:lnTo>
                  <a:lnTo>
                    <a:pt x="927352" y="330199"/>
                  </a:lnTo>
                  <a:lnTo>
                    <a:pt x="1004606" y="279399"/>
                  </a:lnTo>
                  <a:lnTo>
                    <a:pt x="1084099" y="228599"/>
                  </a:lnTo>
                  <a:lnTo>
                    <a:pt x="1124653" y="215899"/>
                  </a:lnTo>
                  <a:lnTo>
                    <a:pt x="1165729" y="190499"/>
                  </a:lnTo>
                  <a:lnTo>
                    <a:pt x="1207314" y="177799"/>
                  </a:lnTo>
                  <a:lnTo>
                    <a:pt x="1249395" y="152399"/>
                  </a:lnTo>
                  <a:lnTo>
                    <a:pt x="1334994" y="126999"/>
                  </a:lnTo>
                  <a:lnTo>
                    <a:pt x="1378487" y="101599"/>
                  </a:lnTo>
                  <a:lnTo>
                    <a:pt x="1556784" y="50799"/>
                  </a:lnTo>
                  <a:lnTo>
                    <a:pt x="2499930" y="50799"/>
                  </a:lnTo>
                  <a:lnTo>
                    <a:pt x="2678228" y="101599"/>
                  </a:lnTo>
                  <a:lnTo>
                    <a:pt x="2721721" y="126999"/>
                  </a:lnTo>
                  <a:lnTo>
                    <a:pt x="2807320" y="152399"/>
                  </a:lnTo>
                  <a:lnTo>
                    <a:pt x="2849401" y="177799"/>
                  </a:lnTo>
                  <a:lnTo>
                    <a:pt x="2890985" y="190499"/>
                  </a:lnTo>
                  <a:lnTo>
                    <a:pt x="2932061" y="215899"/>
                  </a:lnTo>
                  <a:lnTo>
                    <a:pt x="2972615" y="228599"/>
                  </a:lnTo>
                  <a:lnTo>
                    <a:pt x="3052108" y="279399"/>
                  </a:lnTo>
                  <a:lnTo>
                    <a:pt x="3129363" y="330199"/>
                  </a:lnTo>
                  <a:lnTo>
                    <a:pt x="3167119" y="355599"/>
                  </a:lnTo>
                  <a:lnTo>
                    <a:pt x="3204277" y="380999"/>
                  </a:lnTo>
                  <a:lnTo>
                    <a:pt x="3240824" y="406399"/>
                  </a:lnTo>
                  <a:lnTo>
                    <a:pt x="3276748" y="431799"/>
                  </a:lnTo>
                  <a:lnTo>
                    <a:pt x="3312037" y="457199"/>
                  </a:lnTo>
                  <a:lnTo>
                    <a:pt x="3346676" y="482599"/>
                  </a:lnTo>
                  <a:lnTo>
                    <a:pt x="3380654" y="520699"/>
                  </a:lnTo>
                  <a:lnTo>
                    <a:pt x="3413958" y="546099"/>
                  </a:lnTo>
                  <a:lnTo>
                    <a:pt x="3446576" y="584199"/>
                  </a:lnTo>
                  <a:lnTo>
                    <a:pt x="3478494" y="609599"/>
                  </a:lnTo>
                  <a:lnTo>
                    <a:pt x="3509699" y="647699"/>
                  </a:lnTo>
                  <a:lnTo>
                    <a:pt x="3540180" y="673099"/>
                  </a:lnTo>
                  <a:lnTo>
                    <a:pt x="3569923" y="711199"/>
                  </a:lnTo>
                  <a:lnTo>
                    <a:pt x="3598915" y="749299"/>
                  </a:lnTo>
                  <a:lnTo>
                    <a:pt x="3627145" y="774699"/>
                  </a:lnTo>
                  <a:lnTo>
                    <a:pt x="3654598" y="812799"/>
                  </a:lnTo>
                  <a:lnTo>
                    <a:pt x="3681263" y="850899"/>
                  </a:lnTo>
                  <a:lnTo>
                    <a:pt x="3707127" y="888999"/>
                  </a:lnTo>
                  <a:lnTo>
                    <a:pt x="3732177" y="927099"/>
                  </a:lnTo>
                  <a:lnTo>
                    <a:pt x="3756401" y="965199"/>
                  </a:lnTo>
                  <a:lnTo>
                    <a:pt x="3779785" y="1003299"/>
                  </a:lnTo>
                  <a:lnTo>
                    <a:pt x="3802317" y="1041399"/>
                  </a:lnTo>
                  <a:lnTo>
                    <a:pt x="3823984" y="1079499"/>
                  </a:lnTo>
                  <a:lnTo>
                    <a:pt x="3844773" y="1130299"/>
                  </a:lnTo>
                  <a:lnTo>
                    <a:pt x="3864673" y="1168399"/>
                  </a:lnTo>
                  <a:lnTo>
                    <a:pt x="3883669" y="1206499"/>
                  </a:lnTo>
                  <a:lnTo>
                    <a:pt x="3901750" y="1244599"/>
                  </a:lnTo>
                  <a:lnTo>
                    <a:pt x="3918903" y="1295399"/>
                  </a:lnTo>
                  <a:lnTo>
                    <a:pt x="3935114" y="1333499"/>
                  </a:lnTo>
                  <a:lnTo>
                    <a:pt x="3950372" y="1384299"/>
                  </a:lnTo>
                  <a:lnTo>
                    <a:pt x="3964663" y="1422399"/>
                  </a:lnTo>
                  <a:lnTo>
                    <a:pt x="3977975" y="1473199"/>
                  </a:lnTo>
                  <a:lnTo>
                    <a:pt x="3990295" y="1511299"/>
                  </a:lnTo>
                  <a:lnTo>
                    <a:pt x="4001611" y="1562099"/>
                  </a:lnTo>
                  <a:lnTo>
                    <a:pt x="4011909" y="1600199"/>
                  </a:lnTo>
                  <a:lnTo>
                    <a:pt x="4021177" y="1650999"/>
                  </a:lnTo>
                  <a:lnTo>
                    <a:pt x="4029402" y="1701799"/>
                  </a:lnTo>
                  <a:lnTo>
                    <a:pt x="4036572" y="1739899"/>
                  </a:lnTo>
                  <a:lnTo>
                    <a:pt x="4042674" y="1790699"/>
                  </a:lnTo>
                  <a:lnTo>
                    <a:pt x="4047695" y="1841499"/>
                  </a:lnTo>
                  <a:lnTo>
                    <a:pt x="4051622" y="1879599"/>
                  </a:lnTo>
                  <a:lnTo>
                    <a:pt x="4054443" y="1930399"/>
                  </a:lnTo>
                  <a:lnTo>
                    <a:pt x="4056144" y="1981199"/>
                  </a:lnTo>
                  <a:lnTo>
                    <a:pt x="4056714" y="2031999"/>
                  </a:lnTo>
                  <a:lnTo>
                    <a:pt x="4056144" y="2082799"/>
                  </a:lnTo>
                  <a:lnTo>
                    <a:pt x="4054443" y="2120899"/>
                  </a:lnTo>
                  <a:lnTo>
                    <a:pt x="4051622" y="2171699"/>
                  </a:lnTo>
                  <a:lnTo>
                    <a:pt x="4047695" y="2222499"/>
                  </a:lnTo>
                  <a:lnTo>
                    <a:pt x="4042674" y="2273299"/>
                  </a:lnTo>
                  <a:lnTo>
                    <a:pt x="4036572" y="2311399"/>
                  </a:lnTo>
                  <a:lnTo>
                    <a:pt x="4029402" y="2362199"/>
                  </a:lnTo>
                  <a:lnTo>
                    <a:pt x="4021177" y="2412999"/>
                  </a:lnTo>
                  <a:lnTo>
                    <a:pt x="4011909" y="2451099"/>
                  </a:lnTo>
                  <a:lnTo>
                    <a:pt x="4001611" y="2501899"/>
                  </a:lnTo>
                  <a:lnTo>
                    <a:pt x="3990295" y="2539999"/>
                  </a:lnTo>
                  <a:lnTo>
                    <a:pt x="3977975" y="2590799"/>
                  </a:lnTo>
                  <a:lnTo>
                    <a:pt x="3964663" y="2628899"/>
                  </a:lnTo>
                  <a:lnTo>
                    <a:pt x="3950372" y="2679699"/>
                  </a:lnTo>
                  <a:lnTo>
                    <a:pt x="3935114" y="2717799"/>
                  </a:lnTo>
                  <a:lnTo>
                    <a:pt x="3918903" y="2768599"/>
                  </a:lnTo>
                  <a:lnTo>
                    <a:pt x="3901750" y="2806699"/>
                  </a:lnTo>
                  <a:lnTo>
                    <a:pt x="3883669" y="2844799"/>
                  </a:lnTo>
                  <a:lnTo>
                    <a:pt x="3864673" y="2895599"/>
                  </a:lnTo>
                  <a:lnTo>
                    <a:pt x="3844773" y="2933699"/>
                  </a:lnTo>
                  <a:lnTo>
                    <a:pt x="3823984" y="2971799"/>
                  </a:lnTo>
                  <a:lnTo>
                    <a:pt x="3802317" y="3009899"/>
                  </a:lnTo>
                  <a:lnTo>
                    <a:pt x="3779785" y="3047999"/>
                  </a:lnTo>
                  <a:lnTo>
                    <a:pt x="3756401" y="3086099"/>
                  </a:lnTo>
                  <a:lnTo>
                    <a:pt x="3732177" y="3124199"/>
                  </a:lnTo>
                  <a:lnTo>
                    <a:pt x="3707127" y="3162299"/>
                  </a:lnTo>
                  <a:lnTo>
                    <a:pt x="3681263" y="3200399"/>
                  </a:lnTo>
                  <a:lnTo>
                    <a:pt x="3654598" y="3238499"/>
                  </a:lnTo>
                  <a:lnTo>
                    <a:pt x="3627145" y="3276599"/>
                  </a:lnTo>
                  <a:lnTo>
                    <a:pt x="3598915" y="3314699"/>
                  </a:lnTo>
                  <a:lnTo>
                    <a:pt x="3569923" y="3352799"/>
                  </a:lnTo>
                  <a:lnTo>
                    <a:pt x="3540180" y="3378199"/>
                  </a:lnTo>
                  <a:lnTo>
                    <a:pt x="3509699" y="3416299"/>
                  </a:lnTo>
                  <a:lnTo>
                    <a:pt x="3478494" y="3441699"/>
                  </a:lnTo>
                  <a:lnTo>
                    <a:pt x="3446576" y="3479799"/>
                  </a:lnTo>
                  <a:lnTo>
                    <a:pt x="3413958" y="3505199"/>
                  </a:lnTo>
                  <a:lnTo>
                    <a:pt x="3380654" y="3543299"/>
                  </a:lnTo>
                  <a:lnTo>
                    <a:pt x="3346676" y="3568699"/>
                  </a:lnTo>
                  <a:lnTo>
                    <a:pt x="3312037" y="3594099"/>
                  </a:lnTo>
                  <a:lnTo>
                    <a:pt x="3276748" y="3632199"/>
                  </a:lnTo>
                  <a:lnTo>
                    <a:pt x="3240824" y="3657599"/>
                  </a:lnTo>
                  <a:lnTo>
                    <a:pt x="3204277" y="3682999"/>
                  </a:lnTo>
                  <a:lnTo>
                    <a:pt x="3167119" y="3708399"/>
                  </a:lnTo>
                  <a:lnTo>
                    <a:pt x="3129363" y="3733799"/>
                  </a:lnTo>
                  <a:lnTo>
                    <a:pt x="3052108" y="3784599"/>
                  </a:lnTo>
                  <a:lnTo>
                    <a:pt x="3012635" y="3797299"/>
                  </a:lnTo>
                  <a:lnTo>
                    <a:pt x="2932061" y="3848099"/>
                  </a:lnTo>
                  <a:lnTo>
                    <a:pt x="2890985" y="3860799"/>
                  </a:lnTo>
                  <a:lnTo>
                    <a:pt x="2849401" y="3886199"/>
                  </a:lnTo>
                  <a:lnTo>
                    <a:pt x="2807320" y="3898899"/>
                  </a:lnTo>
                  <a:lnTo>
                    <a:pt x="2764756" y="3924299"/>
                  </a:lnTo>
                  <a:lnTo>
                    <a:pt x="2721721" y="3936999"/>
                  </a:lnTo>
                  <a:lnTo>
                    <a:pt x="2408364" y="4025899"/>
                  </a:lnTo>
                  <a:close/>
                </a:path>
                <a:path w="4057015" h="4051300">
                  <a:moveTo>
                    <a:pt x="2315322" y="4038599"/>
                  </a:moveTo>
                  <a:lnTo>
                    <a:pt x="1741392" y="4038599"/>
                  </a:lnTo>
                  <a:lnTo>
                    <a:pt x="1694693" y="4025899"/>
                  </a:lnTo>
                  <a:lnTo>
                    <a:pt x="2362022" y="4025899"/>
                  </a:lnTo>
                  <a:lnTo>
                    <a:pt x="2315322" y="4038599"/>
                  </a:lnTo>
                  <a:close/>
                </a:path>
                <a:path w="4057015" h="4051300">
                  <a:moveTo>
                    <a:pt x="2220907" y="4051299"/>
                  </a:moveTo>
                  <a:lnTo>
                    <a:pt x="1835808" y="4051299"/>
                  </a:lnTo>
                  <a:lnTo>
                    <a:pt x="1788435" y="4038599"/>
                  </a:lnTo>
                  <a:lnTo>
                    <a:pt x="2268280" y="4038599"/>
                  </a:lnTo>
                  <a:lnTo>
                    <a:pt x="2220907" y="4051299"/>
                  </a:lnTo>
                  <a:close/>
                </a:path>
              </a:pathLst>
            </a:custGeom>
            <a:solidFill>
              <a:srgbClr val="958B40"/>
            </a:solidFill>
          </p:spPr>
          <p:txBody>
            <a:bodyPr wrap="square" lIns="0" tIns="0" rIns="0" bIns="0" rtlCol="0"/>
            <a:lstStyle/>
            <a:p>
              <a:endParaRPr>
                <a:cs typeface="B Nazanin" panose="00000400000000000000" pitchFamily="2" charset="-78"/>
              </a:endParaRPr>
            </a:p>
          </p:txBody>
        </p:sp>
        <p:pic>
          <p:nvPicPr>
            <p:cNvPr id="11" name="object 11"/>
            <p:cNvPicPr/>
            <p:nvPr/>
          </p:nvPicPr>
          <p:blipFill>
            <a:blip r:embed="rId4" cstate="print"/>
            <a:stretch>
              <a:fillRect/>
            </a:stretch>
          </p:blipFill>
          <p:spPr>
            <a:xfrm>
              <a:off x="13202566" y="5103252"/>
              <a:ext cx="4056733" cy="4051299"/>
            </a:xfrm>
            <a:prstGeom prst="rect">
              <a:avLst/>
            </a:prstGeom>
          </p:spPr>
        </p:pic>
      </p:grpSp>
      <p:pic>
        <p:nvPicPr>
          <p:cNvPr id="12" name="object 12"/>
          <p:cNvPicPr/>
          <p:nvPr/>
        </p:nvPicPr>
        <p:blipFill>
          <a:blip r:embed="rId5" cstate="print"/>
          <a:stretch>
            <a:fillRect/>
          </a:stretch>
        </p:blipFill>
        <p:spPr>
          <a:xfrm>
            <a:off x="15760380" y="1341925"/>
            <a:ext cx="1496689" cy="1536699"/>
          </a:xfrm>
          <a:prstGeom prst="rect">
            <a:avLst/>
          </a:prstGeom>
        </p:spPr>
      </p:pic>
      <p:sp>
        <p:nvSpPr>
          <p:cNvPr id="13" name="object 13"/>
          <p:cNvSpPr/>
          <p:nvPr/>
        </p:nvSpPr>
        <p:spPr>
          <a:xfrm>
            <a:off x="1032231" y="1341925"/>
            <a:ext cx="1497330" cy="1536700"/>
          </a:xfrm>
          <a:custGeom>
            <a:avLst/>
            <a:gdLst/>
            <a:ahLst/>
            <a:cxnLst/>
            <a:rect l="l" t="t" r="r" b="b"/>
            <a:pathLst>
              <a:path w="1497330" h="1536700">
                <a:moveTo>
                  <a:pt x="167041" y="12699"/>
                </a:moveTo>
                <a:lnTo>
                  <a:pt x="4000" y="12699"/>
                </a:lnTo>
                <a:lnTo>
                  <a:pt x="6224" y="0"/>
                </a:lnTo>
                <a:lnTo>
                  <a:pt x="164814" y="0"/>
                </a:lnTo>
                <a:lnTo>
                  <a:pt x="167041" y="12699"/>
                </a:lnTo>
                <a:close/>
              </a:path>
              <a:path w="1497330" h="1536700">
                <a:moveTo>
                  <a:pt x="1492750" y="12699"/>
                </a:moveTo>
                <a:lnTo>
                  <a:pt x="1329728" y="12699"/>
                </a:lnTo>
                <a:lnTo>
                  <a:pt x="1331954" y="0"/>
                </a:lnTo>
                <a:lnTo>
                  <a:pt x="1490524" y="0"/>
                </a:lnTo>
                <a:lnTo>
                  <a:pt x="1492750" y="12699"/>
                </a:lnTo>
                <a:close/>
              </a:path>
              <a:path w="1497330" h="1536700">
                <a:moveTo>
                  <a:pt x="171051" y="25399"/>
                </a:moveTo>
                <a:lnTo>
                  <a:pt x="42" y="25399"/>
                </a:lnTo>
                <a:lnTo>
                  <a:pt x="851" y="12699"/>
                </a:lnTo>
                <a:lnTo>
                  <a:pt x="170216" y="12699"/>
                </a:lnTo>
                <a:lnTo>
                  <a:pt x="171051" y="25399"/>
                </a:lnTo>
                <a:close/>
              </a:path>
              <a:path w="1497330" h="1536700">
                <a:moveTo>
                  <a:pt x="1496743" y="25399"/>
                </a:moveTo>
                <a:lnTo>
                  <a:pt x="1325742" y="25399"/>
                </a:lnTo>
                <a:lnTo>
                  <a:pt x="1326565" y="12699"/>
                </a:lnTo>
                <a:lnTo>
                  <a:pt x="1495917" y="12699"/>
                </a:lnTo>
                <a:lnTo>
                  <a:pt x="1496743" y="25399"/>
                </a:lnTo>
                <a:close/>
              </a:path>
              <a:path w="1497330" h="1536700">
                <a:moveTo>
                  <a:pt x="61477" y="139699"/>
                </a:moveTo>
                <a:lnTo>
                  <a:pt x="0" y="139699"/>
                </a:lnTo>
                <a:lnTo>
                  <a:pt x="0" y="25399"/>
                </a:lnTo>
                <a:lnTo>
                  <a:pt x="171084" y="25399"/>
                </a:lnTo>
                <a:lnTo>
                  <a:pt x="170272" y="38099"/>
                </a:lnTo>
                <a:lnTo>
                  <a:pt x="164895" y="38099"/>
                </a:lnTo>
                <a:lnTo>
                  <a:pt x="159151" y="50799"/>
                </a:lnTo>
                <a:lnTo>
                  <a:pt x="61477" y="50799"/>
                </a:lnTo>
                <a:lnTo>
                  <a:pt x="61477" y="139699"/>
                </a:lnTo>
                <a:close/>
              </a:path>
              <a:path w="1497330" h="1536700">
                <a:moveTo>
                  <a:pt x="1496812" y="139699"/>
                </a:moveTo>
                <a:lnTo>
                  <a:pt x="1435334" y="139699"/>
                </a:lnTo>
                <a:lnTo>
                  <a:pt x="1435334" y="50799"/>
                </a:lnTo>
                <a:lnTo>
                  <a:pt x="1337623" y="50799"/>
                </a:lnTo>
                <a:lnTo>
                  <a:pt x="1331871" y="38099"/>
                </a:lnTo>
                <a:lnTo>
                  <a:pt x="1326508" y="38099"/>
                </a:lnTo>
                <a:lnTo>
                  <a:pt x="1325709" y="25399"/>
                </a:lnTo>
                <a:lnTo>
                  <a:pt x="1496812" y="25399"/>
                </a:lnTo>
                <a:lnTo>
                  <a:pt x="1496812" y="139699"/>
                </a:lnTo>
                <a:close/>
              </a:path>
              <a:path w="1497330" h="1536700">
                <a:moveTo>
                  <a:pt x="795935" y="126999"/>
                </a:moveTo>
                <a:lnTo>
                  <a:pt x="700863" y="126999"/>
                </a:lnTo>
                <a:lnTo>
                  <a:pt x="716691" y="114299"/>
                </a:lnTo>
                <a:lnTo>
                  <a:pt x="780111" y="114299"/>
                </a:lnTo>
                <a:lnTo>
                  <a:pt x="795935" y="126999"/>
                </a:lnTo>
                <a:close/>
              </a:path>
              <a:path w="1497330" h="1536700">
                <a:moveTo>
                  <a:pt x="889975" y="139699"/>
                </a:moveTo>
                <a:lnTo>
                  <a:pt x="606787" y="139699"/>
                </a:lnTo>
                <a:lnTo>
                  <a:pt x="622311" y="126999"/>
                </a:lnTo>
                <a:lnTo>
                  <a:pt x="874458" y="126999"/>
                </a:lnTo>
                <a:lnTo>
                  <a:pt x="889975" y="139699"/>
                </a:lnTo>
                <a:close/>
              </a:path>
              <a:path w="1497330" h="1536700">
                <a:moveTo>
                  <a:pt x="57421" y="152399"/>
                </a:moveTo>
                <a:lnTo>
                  <a:pt x="3963" y="152399"/>
                </a:lnTo>
                <a:lnTo>
                  <a:pt x="824" y="139699"/>
                </a:lnTo>
                <a:lnTo>
                  <a:pt x="60587" y="139699"/>
                </a:lnTo>
                <a:lnTo>
                  <a:pt x="57421" y="152399"/>
                </a:lnTo>
                <a:close/>
              </a:path>
              <a:path w="1497330" h="1536700">
                <a:moveTo>
                  <a:pt x="935960" y="152399"/>
                </a:moveTo>
                <a:lnTo>
                  <a:pt x="560783" y="152399"/>
                </a:lnTo>
                <a:lnTo>
                  <a:pt x="576023" y="139699"/>
                </a:lnTo>
                <a:lnTo>
                  <a:pt x="920727" y="139699"/>
                </a:lnTo>
                <a:lnTo>
                  <a:pt x="935960" y="152399"/>
                </a:lnTo>
                <a:close/>
              </a:path>
              <a:path w="1497330" h="1536700">
                <a:moveTo>
                  <a:pt x="1492912" y="152399"/>
                </a:moveTo>
                <a:lnTo>
                  <a:pt x="1439234" y="152399"/>
                </a:lnTo>
                <a:lnTo>
                  <a:pt x="1436114" y="139699"/>
                </a:lnTo>
                <a:lnTo>
                  <a:pt x="1496032" y="139699"/>
                </a:lnTo>
                <a:lnTo>
                  <a:pt x="1492912" y="152399"/>
                </a:lnTo>
                <a:close/>
              </a:path>
              <a:path w="1497330" h="1536700">
                <a:moveTo>
                  <a:pt x="49460" y="165099"/>
                </a:moveTo>
                <a:lnTo>
                  <a:pt x="11939" y="165099"/>
                </a:lnTo>
                <a:lnTo>
                  <a:pt x="6185" y="152399"/>
                </a:lnTo>
                <a:lnTo>
                  <a:pt x="55196" y="152399"/>
                </a:lnTo>
                <a:lnTo>
                  <a:pt x="49460" y="165099"/>
                </a:lnTo>
                <a:close/>
              </a:path>
              <a:path w="1497330" h="1536700">
                <a:moveTo>
                  <a:pt x="980928" y="165099"/>
                </a:moveTo>
                <a:lnTo>
                  <a:pt x="515795" y="165099"/>
                </a:lnTo>
                <a:lnTo>
                  <a:pt x="530660" y="152399"/>
                </a:lnTo>
                <a:lnTo>
                  <a:pt x="966070" y="152399"/>
                </a:lnTo>
                <a:lnTo>
                  <a:pt x="980928" y="165099"/>
                </a:lnTo>
                <a:close/>
              </a:path>
              <a:path w="1497330" h="1536700">
                <a:moveTo>
                  <a:pt x="1484926" y="165099"/>
                </a:moveTo>
                <a:lnTo>
                  <a:pt x="1447219" y="165099"/>
                </a:lnTo>
                <a:lnTo>
                  <a:pt x="1441455" y="152399"/>
                </a:lnTo>
                <a:lnTo>
                  <a:pt x="1490691" y="152399"/>
                </a:lnTo>
                <a:lnTo>
                  <a:pt x="1484926" y="165099"/>
                </a:lnTo>
                <a:close/>
              </a:path>
              <a:path w="1497330" h="1536700">
                <a:moveTo>
                  <a:pt x="1010232" y="177799"/>
                </a:moveTo>
                <a:lnTo>
                  <a:pt x="486477" y="177799"/>
                </a:lnTo>
                <a:lnTo>
                  <a:pt x="501061" y="165099"/>
                </a:lnTo>
                <a:lnTo>
                  <a:pt x="995654" y="165099"/>
                </a:lnTo>
                <a:lnTo>
                  <a:pt x="1010232" y="177799"/>
                </a:lnTo>
                <a:close/>
              </a:path>
              <a:path w="1497330" h="1536700">
                <a:moveTo>
                  <a:pt x="1038889" y="190499"/>
                </a:moveTo>
                <a:lnTo>
                  <a:pt x="457807" y="190499"/>
                </a:lnTo>
                <a:lnTo>
                  <a:pt x="472059" y="177799"/>
                </a:lnTo>
                <a:lnTo>
                  <a:pt x="1024644" y="177799"/>
                </a:lnTo>
                <a:lnTo>
                  <a:pt x="1038889" y="190499"/>
                </a:lnTo>
                <a:close/>
              </a:path>
              <a:path w="1497330" h="1536700">
                <a:moveTo>
                  <a:pt x="1080558" y="215899"/>
                </a:moveTo>
                <a:lnTo>
                  <a:pt x="416120" y="215899"/>
                </a:lnTo>
                <a:lnTo>
                  <a:pt x="429821" y="203199"/>
                </a:lnTo>
                <a:lnTo>
                  <a:pt x="443723" y="190499"/>
                </a:lnTo>
                <a:lnTo>
                  <a:pt x="1052968" y="190499"/>
                </a:lnTo>
                <a:lnTo>
                  <a:pt x="1066863" y="203199"/>
                </a:lnTo>
                <a:lnTo>
                  <a:pt x="1080558" y="215899"/>
                </a:lnTo>
                <a:close/>
              </a:path>
              <a:path w="1497330" h="1536700">
                <a:moveTo>
                  <a:pt x="1120428" y="241299"/>
                </a:moveTo>
                <a:lnTo>
                  <a:pt x="376233" y="241299"/>
                </a:lnTo>
                <a:lnTo>
                  <a:pt x="389318" y="228599"/>
                </a:lnTo>
                <a:lnTo>
                  <a:pt x="402619" y="215899"/>
                </a:lnTo>
                <a:lnTo>
                  <a:pt x="1094054" y="215899"/>
                </a:lnTo>
                <a:lnTo>
                  <a:pt x="1107349" y="228599"/>
                </a:lnTo>
                <a:lnTo>
                  <a:pt x="1120428" y="241299"/>
                </a:lnTo>
                <a:close/>
              </a:path>
              <a:path w="1497330" h="1536700">
                <a:moveTo>
                  <a:pt x="1182289" y="292099"/>
                </a:moveTo>
                <a:lnTo>
                  <a:pt x="314350" y="292099"/>
                </a:lnTo>
                <a:lnTo>
                  <a:pt x="326230" y="279399"/>
                </a:lnTo>
                <a:lnTo>
                  <a:pt x="338372" y="266699"/>
                </a:lnTo>
                <a:lnTo>
                  <a:pt x="350760" y="253999"/>
                </a:lnTo>
                <a:lnTo>
                  <a:pt x="363381" y="241299"/>
                </a:lnTo>
                <a:lnTo>
                  <a:pt x="1133276" y="241299"/>
                </a:lnTo>
                <a:lnTo>
                  <a:pt x="1145891" y="253999"/>
                </a:lnTo>
                <a:lnTo>
                  <a:pt x="1158275" y="266699"/>
                </a:lnTo>
                <a:lnTo>
                  <a:pt x="1170413" y="279399"/>
                </a:lnTo>
                <a:lnTo>
                  <a:pt x="1182289" y="292099"/>
                </a:lnTo>
                <a:close/>
              </a:path>
              <a:path w="1497330" h="1536700">
                <a:moveTo>
                  <a:pt x="1237834" y="1193799"/>
                </a:moveTo>
                <a:lnTo>
                  <a:pt x="259012" y="1193799"/>
                </a:lnTo>
                <a:lnTo>
                  <a:pt x="248796" y="1181099"/>
                </a:lnTo>
                <a:lnTo>
                  <a:pt x="219987" y="1142999"/>
                </a:lnTo>
                <a:lnTo>
                  <a:pt x="194036" y="1092199"/>
                </a:lnTo>
                <a:lnTo>
                  <a:pt x="186051" y="1079499"/>
                </a:lnTo>
                <a:lnTo>
                  <a:pt x="164134" y="1041399"/>
                </a:lnTo>
                <a:lnTo>
                  <a:pt x="145386" y="1003299"/>
                </a:lnTo>
                <a:lnTo>
                  <a:pt x="139860" y="977899"/>
                </a:lnTo>
                <a:lnTo>
                  <a:pt x="134700" y="965199"/>
                </a:lnTo>
                <a:lnTo>
                  <a:pt x="129908" y="952499"/>
                </a:lnTo>
                <a:lnTo>
                  <a:pt x="125488" y="939799"/>
                </a:lnTo>
                <a:lnTo>
                  <a:pt x="121446" y="927099"/>
                </a:lnTo>
                <a:lnTo>
                  <a:pt x="117781" y="901699"/>
                </a:lnTo>
                <a:lnTo>
                  <a:pt x="114495" y="888999"/>
                </a:lnTo>
                <a:lnTo>
                  <a:pt x="111590" y="876299"/>
                </a:lnTo>
                <a:lnTo>
                  <a:pt x="109070" y="863599"/>
                </a:lnTo>
                <a:lnTo>
                  <a:pt x="106935" y="850899"/>
                </a:lnTo>
                <a:lnTo>
                  <a:pt x="105186" y="825499"/>
                </a:lnTo>
                <a:lnTo>
                  <a:pt x="103824" y="812799"/>
                </a:lnTo>
                <a:lnTo>
                  <a:pt x="102851" y="800099"/>
                </a:lnTo>
                <a:lnTo>
                  <a:pt x="102267" y="787399"/>
                </a:lnTo>
                <a:lnTo>
                  <a:pt x="102072" y="761999"/>
                </a:lnTo>
                <a:lnTo>
                  <a:pt x="102267" y="749299"/>
                </a:lnTo>
                <a:lnTo>
                  <a:pt x="102850" y="736599"/>
                </a:lnTo>
                <a:lnTo>
                  <a:pt x="103822" y="723899"/>
                </a:lnTo>
                <a:lnTo>
                  <a:pt x="105184" y="698499"/>
                </a:lnTo>
                <a:lnTo>
                  <a:pt x="106932" y="685799"/>
                </a:lnTo>
                <a:lnTo>
                  <a:pt x="109066" y="673099"/>
                </a:lnTo>
                <a:lnTo>
                  <a:pt x="111585" y="660399"/>
                </a:lnTo>
                <a:lnTo>
                  <a:pt x="114489" y="634999"/>
                </a:lnTo>
                <a:lnTo>
                  <a:pt x="117775" y="622299"/>
                </a:lnTo>
                <a:lnTo>
                  <a:pt x="121439" y="609599"/>
                </a:lnTo>
                <a:lnTo>
                  <a:pt x="125481" y="596899"/>
                </a:lnTo>
                <a:lnTo>
                  <a:pt x="129900" y="584199"/>
                </a:lnTo>
                <a:lnTo>
                  <a:pt x="134692" y="558799"/>
                </a:lnTo>
                <a:lnTo>
                  <a:pt x="151268" y="520699"/>
                </a:lnTo>
                <a:lnTo>
                  <a:pt x="164123" y="495299"/>
                </a:lnTo>
                <a:lnTo>
                  <a:pt x="171078" y="469899"/>
                </a:lnTo>
                <a:lnTo>
                  <a:pt x="194022" y="431799"/>
                </a:lnTo>
                <a:lnTo>
                  <a:pt x="219971" y="393699"/>
                </a:lnTo>
                <a:lnTo>
                  <a:pt x="248778" y="355599"/>
                </a:lnTo>
                <a:lnTo>
                  <a:pt x="280292" y="317499"/>
                </a:lnTo>
                <a:lnTo>
                  <a:pt x="302731" y="292099"/>
                </a:lnTo>
                <a:lnTo>
                  <a:pt x="1193904" y="292099"/>
                </a:lnTo>
                <a:lnTo>
                  <a:pt x="1227129" y="330199"/>
                </a:lnTo>
                <a:lnTo>
                  <a:pt x="1257761" y="368299"/>
                </a:lnTo>
                <a:lnTo>
                  <a:pt x="1285629" y="406399"/>
                </a:lnTo>
                <a:lnTo>
                  <a:pt x="1310592" y="444499"/>
                </a:lnTo>
                <a:lnTo>
                  <a:pt x="1332516" y="495299"/>
                </a:lnTo>
                <a:lnTo>
                  <a:pt x="1339124" y="507999"/>
                </a:lnTo>
                <a:lnTo>
                  <a:pt x="1345381" y="520699"/>
                </a:lnTo>
                <a:lnTo>
                  <a:pt x="1351279" y="533399"/>
                </a:lnTo>
                <a:lnTo>
                  <a:pt x="1356810" y="546099"/>
                </a:lnTo>
                <a:lnTo>
                  <a:pt x="687632" y="546099"/>
                </a:lnTo>
                <a:lnTo>
                  <a:pt x="620785" y="558799"/>
                </a:lnTo>
                <a:lnTo>
                  <a:pt x="559519" y="571499"/>
                </a:lnTo>
                <a:lnTo>
                  <a:pt x="504014" y="596899"/>
                </a:lnTo>
                <a:lnTo>
                  <a:pt x="454449" y="622299"/>
                </a:lnTo>
                <a:lnTo>
                  <a:pt x="411003" y="647699"/>
                </a:lnTo>
                <a:lnTo>
                  <a:pt x="373856" y="673099"/>
                </a:lnTo>
                <a:lnTo>
                  <a:pt x="343186" y="698499"/>
                </a:lnTo>
                <a:lnTo>
                  <a:pt x="319172" y="723899"/>
                </a:lnTo>
                <a:lnTo>
                  <a:pt x="301995" y="736599"/>
                </a:lnTo>
                <a:lnTo>
                  <a:pt x="291833" y="749299"/>
                </a:lnTo>
                <a:lnTo>
                  <a:pt x="278173" y="761999"/>
                </a:lnTo>
                <a:lnTo>
                  <a:pt x="273595" y="774699"/>
                </a:lnTo>
                <a:lnTo>
                  <a:pt x="278734" y="774699"/>
                </a:lnTo>
                <a:lnTo>
                  <a:pt x="284891" y="787399"/>
                </a:lnTo>
                <a:lnTo>
                  <a:pt x="292009" y="787399"/>
                </a:lnTo>
                <a:lnTo>
                  <a:pt x="325665" y="825499"/>
                </a:lnTo>
                <a:lnTo>
                  <a:pt x="356235" y="850899"/>
                </a:lnTo>
                <a:lnTo>
                  <a:pt x="391586" y="876299"/>
                </a:lnTo>
                <a:lnTo>
                  <a:pt x="431562" y="901699"/>
                </a:lnTo>
                <a:lnTo>
                  <a:pt x="476009" y="927099"/>
                </a:lnTo>
                <a:lnTo>
                  <a:pt x="524772" y="952499"/>
                </a:lnTo>
                <a:lnTo>
                  <a:pt x="577695" y="965199"/>
                </a:lnTo>
                <a:lnTo>
                  <a:pt x="634625" y="977899"/>
                </a:lnTo>
                <a:lnTo>
                  <a:pt x="695405" y="990599"/>
                </a:lnTo>
                <a:lnTo>
                  <a:pt x="1354207" y="990599"/>
                </a:lnTo>
                <a:lnTo>
                  <a:pt x="1351445" y="1003299"/>
                </a:lnTo>
                <a:lnTo>
                  <a:pt x="1332700" y="1041399"/>
                </a:lnTo>
                <a:lnTo>
                  <a:pt x="1310787" y="1079499"/>
                </a:lnTo>
                <a:lnTo>
                  <a:pt x="1302803" y="1092199"/>
                </a:lnTo>
                <a:lnTo>
                  <a:pt x="1294484" y="1117599"/>
                </a:lnTo>
                <a:lnTo>
                  <a:pt x="1267566" y="1155699"/>
                </a:lnTo>
                <a:lnTo>
                  <a:pt x="1248050" y="1181099"/>
                </a:lnTo>
                <a:lnTo>
                  <a:pt x="1237834" y="1193799"/>
                </a:lnTo>
                <a:close/>
              </a:path>
              <a:path w="1497330" h="1536700">
                <a:moveTo>
                  <a:pt x="1354207" y="990599"/>
                </a:moveTo>
                <a:lnTo>
                  <a:pt x="820052" y="990599"/>
                </a:lnTo>
                <a:lnTo>
                  <a:pt x="849860" y="977899"/>
                </a:lnTo>
                <a:lnTo>
                  <a:pt x="879483" y="977899"/>
                </a:lnTo>
                <a:lnTo>
                  <a:pt x="937625" y="952499"/>
                </a:lnTo>
                <a:lnTo>
                  <a:pt x="966005" y="952499"/>
                </a:lnTo>
                <a:lnTo>
                  <a:pt x="1021257" y="927099"/>
                </a:lnTo>
                <a:lnTo>
                  <a:pt x="1047870" y="914399"/>
                </a:lnTo>
                <a:lnTo>
                  <a:pt x="1073764" y="888999"/>
                </a:lnTo>
                <a:lnTo>
                  <a:pt x="1098941" y="876299"/>
                </a:lnTo>
                <a:lnTo>
                  <a:pt x="1123283" y="863599"/>
                </a:lnTo>
                <a:lnTo>
                  <a:pt x="1146676" y="838199"/>
                </a:lnTo>
                <a:lnTo>
                  <a:pt x="1169119" y="825499"/>
                </a:lnTo>
                <a:lnTo>
                  <a:pt x="1190613" y="800099"/>
                </a:lnTo>
                <a:lnTo>
                  <a:pt x="1206922" y="787399"/>
                </a:lnTo>
                <a:lnTo>
                  <a:pt x="1223217" y="761999"/>
                </a:lnTo>
                <a:lnTo>
                  <a:pt x="1206925" y="749299"/>
                </a:lnTo>
                <a:lnTo>
                  <a:pt x="1198779" y="736599"/>
                </a:lnTo>
                <a:lnTo>
                  <a:pt x="1190633" y="736599"/>
                </a:lnTo>
                <a:lnTo>
                  <a:pt x="1169146" y="711199"/>
                </a:lnTo>
                <a:lnTo>
                  <a:pt x="1146707" y="685799"/>
                </a:lnTo>
                <a:lnTo>
                  <a:pt x="1123318" y="673099"/>
                </a:lnTo>
                <a:lnTo>
                  <a:pt x="1098977" y="647699"/>
                </a:lnTo>
                <a:lnTo>
                  <a:pt x="1047907" y="622299"/>
                </a:lnTo>
                <a:lnTo>
                  <a:pt x="966035" y="584199"/>
                </a:lnTo>
                <a:lnTo>
                  <a:pt x="908806" y="558799"/>
                </a:lnTo>
                <a:lnTo>
                  <a:pt x="879501" y="558799"/>
                </a:lnTo>
                <a:lnTo>
                  <a:pt x="849873" y="546099"/>
                </a:lnTo>
                <a:lnTo>
                  <a:pt x="1356810" y="546099"/>
                </a:lnTo>
                <a:lnTo>
                  <a:pt x="1361976" y="558799"/>
                </a:lnTo>
                <a:lnTo>
                  <a:pt x="1366775" y="584199"/>
                </a:lnTo>
                <a:lnTo>
                  <a:pt x="1371202" y="596899"/>
                </a:lnTo>
                <a:lnTo>
                  <a:pt x="1375252" y="609599"/>
                </a:lnTo>
                <a:lnTo>
                  <a:pt x="1378925" y="622299"/>
                </a:lnTo>
                <a:lnTo>
                  <a:pt x="1382221" y="634999"/>
                </a:lnTo>
                <a:lnTo>
                  <a:pt x="1385136" y="660399"/>
                </a:lnTo>
                <a:lnTo>
                  <a:pt x="1387666" y="673099"/>
                </a:lnTo>
                <a:lnTo>
                  <a:pt x="1389812" y="685799"/>
                </a:lnTo>
                <a:lnTo>
                  <a:pt x="1391573" y="698499"/>
                </a:lnTo>
                <a:lnTo>
                  <a:pt x="1392947" y="723899"/>
                </a:lnTo>
                <a:lnTo>
                  <a:pt x="1393933" y="736599"/>
                </a:lnTo>
                <a:lnTo>
                  <a:pt x="1394530" y="749299"/>
                </a:lnTo>
                <a:lnTo>
                  <a:pt x="1394545" y="787399"/>
                </a:lnTo>
                <a:lnTo>
                  <a:pt x="1393962" y="800099"/>
                </a:lnTo>
                <a:lnTo>
                  <a:pt x="1392991" y="812799"/>
                </a:lnTo>
                <a:lnTo>
                  <a:pt x="1391630" y="825499"/>
                </a:lnTo>
                <a:lnTo>
                  <a:pt x="1389882" y="850899"/>
                </a:lnTo>
                <a:lnTo>
                  <a:pt x="1387749" y="863599"/>
                </a:lnTo>
                <a:lnTo>
                  <a:pt x="1385231" y="876299"/>
                </a:lnTo>
                <a:lnTo>
                  <a:pt x="1382327" y="888999"/>
                </a:lnTo>
                <a:lnTo>
                  <a:pt x="1379042" y="901699"/>
                </a:lnTo>
                <a:lnTo>
                  <a:pt x="1375378" y="927099"/>
                </a:lnTo>
                <a:lnTo>
                  <a:pt x="1371337" y="939799"/>
                </a:lnTo>
                <a:lnTo>
                  <a:pt x="1366919" y="952499"/>
                </a:lnTo>
                <a:lnTo>
                  <a:pt x="1362127" y="965199"/>
                </a:lnTo>
                <a:lnTo>
                  <a:pt x="1356970" y="977899"/>
                </a:lnTo>
                <a:lnTo>
                  <a:pt x="1354207" y="990599"/>
                </a:lnTo>
                <a:close/>
              </a:path>
              <a:path w="1497330" h="1536700">
                <a:moveTo>
                  <a:pt x="658312" y="622299"/>
                </a:moveTo>
                <a:lnTo>
                  <a:pt x="612734" y="622299"/>
                </a:lnTo>
                <a:lnTo>
                  <a:pt x="635194" y="609599"/>
                </a:lnTo>
                <a:lnTo>
                  <a:pt x="669264" y="609599"/>
                </a:lnTo>
                <a:lnTo>
                  <a:pt x="658312" y="622299"/>
                </a:lnTo>
                <a:close/>
              </a:path>
              <a:path w="1497330" h="1536700">
                <a:moveTo>
                  <a:pt x="883954" y="622299"/>
                </a:moveTo>
                <a:lnTo>
                  <a:pt x="839357" y="622299"/>
                </a:lnTo>
                <a:lnTo>
                  <a:pt x="828508" y="609599"/>
                </a:lnTo>
                <a:lnTo>
                  <a:pt x="861893" y="609599"/>
                </a:lnTo>
                <a:lnTo>
                  <a:pt x="883954" y="622299"/>
                </a:lnTo>
                <a:close/>
              </a:path>
              <a:path w="1497330" h="1536700">
                <a:moveTo>
                  <a:pt x="611635" y="876299"/>
                </a:moveTo>
                <a:lnTo>
                  <a:pt x="504467" y="876299"/>
                </a:lnTo>
                <a:lnTo>
                  <a:pt x="483919" y="863599"/>
                </a:lnTo>
                <a:lnTo>
                  <a:pt x="444263" y="838199"/>
                </a:lnTo>
                <a:lnTo>
                  <a:pt x="406589" y="812799"/>
                </a:lnTo>
                <a:lnTo>
                  <a:pt x="371271" y="787399"/>
                </a:lnTo>
                <a:lnTo>
                  <a:pt x="354519" y="761999"/>
                </a:lnTo>
                <a:lnTo>
                  <a:pt x="371278" y="749299"/>
                </a:lnTo>
                <a:lnTo>
                  <a:pt x="406611" y="723899"/>
                </a:lnTo>
                <a:lnTo>
                  <a:pt x="444303" y="698499"/>
                </a:lnTo>
                <a:lnTo>
                  <a:pt x="483979" y="673099"/>
                </a:lnTo>
                <a:lnTo>
                  <a:pt x="546819" y="634999"/>
                </a:lnTo>
                <a:lnTo>
                  <a:pt x="568473" y="634999"/>
                </a:lnTo>
                <a:lnTo>
                  <a:pt x="590469" y="622299"/>
                </a:lnTo>
                <a:lnTo>
                  <a:pt x="647841" y="622299"/>
                </a:lnTo>
                <a:lnTo>
                  <a:pt x="637851" y="634999"/>
                </a:lnTo>
                <a:lnTo>
                  <a:pt x="628445" y="647699"/>
                </a:lnTo>
                <a:lnTo>
                  <a:pt x="619726" y="647699"/>
                </a:lnTo>
                <a:lnTo>
                  <a:pt x="611695" y="660399"/>
                </a:lnTo>
                <a:lnTo>
                  <a:pt x="604351" y="673099"/>
                </a:lnTo>
                <a:lnTo>
                  <a:pt x="597767" y="685799"/>
                </a:lnTo>
                <a:lnTo>
                  <a:pt x="592018" y="698499"/>
                </a:lnTo>
                <a:lnTo>
                  <a:pt x="587104" y="698499"/>
                </a:lnTo>
                <a:lnTo>
                  <a:pt x="577526" y="736599"/>
                </a:lnTo>
                <a:lnTo>
                  <a:pt x="575674" y="761999"/>
                </a:lnTo>
                <a:lnTo>
                  <a:pt x="576144" y="774699"/>
                </a:lnTo>
                <a:lnTo>
                  <a:pt x="583013" y="812799"/>
                </a:lnTo>
                <a:lnTo>
                  <a:pt x="597730" y="850899"/>
                </a:lnTo>
                <a:lnTo>
                  <a:pt x="604302" y="863599"/>
                </a:lnTo>
                <a:lnTo>
                  <a:pt x="611635" y="876299"/>
                </a:lnTo>
                <a:close/>
              </a:path>
              <a:path w="1497330" h="1536700">
                <a:moveTo>
                  <a:pt x="948671" y="647699"/>
                </a:moveTo>
                <a:lnTo>
                  <a:pt x="868923" y="647699"/>
                </a:lnTo>
                <a:lnTo>
                  <a:pt x="859615" y="634999"/>
                </a:lnTo>
                <a:lnTo>
                  <a:pt x="849726" y="622299"/>
                </a:lnTo>
                <a:lnTo>
                  <a:pt x="905818" y="622299"/>
                </a:lnTo>
                <a:lnTo>
                  <a:pt x="948671" y="647699"/>
                </a:lnTo>
                <a:close/>
              </a:path>
              <a:path w="1497330" h="1536700">
                <a:moveTo>
                  <a:pt x="990268" y="876299"/>
                </a:moveTo>
                <a:lnTo>
                  <a:pt x="885559" y="876299"/>
                </a:lnTo>
                <a:lnTo>
                  <a:pt x="892808" y="863599"/>
                </a:lnTo>
                <a:lnTo>
                  <a:pt x="899304" y="850899"/>
                </a:lnTo>
                <a:lnTo>
                  <a:pt x="913851" y="812799"/>
                </a:lnTo>
                <a:lnTo>
                  <a:pt x="920648" y="774699"/>
                </a:lnTo>
                <a:lnTo>
                  <a:pt x="921116" y="761999"/>
                </a:lnTo>
                <a:lnTo>
                  <a:pt x="917015" y="723899"/>
                </a:lnTo>
                <a:lnTo>
                  <a:pt x="909812" y="698499"/>
                </a:lnTo>
                <a:lnTo>
                  <a:pt x="904954" y="698499"/>
                </a:lnTo>
                <a:lnTo>
                  <a:pt x="899269" y="685799"/>
                </a:lnTo>
                <a:lnTo>
                  <a:pt x="892759" y="673099"/>
                </a:lnTo>
                <a:lnTo>
                  <a:pt x="885495" y="660399"/>
                </a:lnTo>
                <a:lnTo>
                  <a:pt x="877550" y="647699"/>
                </a:lnTo>
                <a:lnTo>
                  <a:pt x="969591" y="647699"/>
                </a:lnTo>
                <a:lnTo>
                  <a:pt x="1010353" y="673099"/>
                </a:lnTo>
                <a:lnTo>
                  <a:pt x="1049304" y="698499"/>
                </a:lnTo>
                <a:lnTo>
                  <a:pt x="1086319" y="723899"/>
                </a:lnTo>
                <a:lnTo>
                  <a:pt x="1121039" y="749299"/>
                </a:lnTo>
                <a:lnTo>
                  <a:pt x="1137517" y="761999"/>
                </a:lnTo>
                <a:lnTo>
                  <a:pt x="1121049" y="787399"/>
                </a:lnTo>
                <a:lnTo>
                  <a:pt x="1086350" y="812799"/>
                </a:lnTo>
                <a:lnTo>
                  <a:pt x="1049359" y="838199"/>
                </a:lnTo>
                <a:lnTo>
                  <a:pt x="1010434" y="863599"/>
                </a:lnTo>
                <a:lnTo>
                  <a:pt x="990268" y="876299"/>
                </a:lnTo>
                <a:close/>
              </a:path>
              <a:path w="1497330" h="1536700">
                <a:moveTo>
                  <a:pt x="804117" y="673099"/>
                </a:moveTo>
                <a:lnTo>
                  <a:pt x="692642" y="673099"/>
                </a:lnTo>
                <a:lnTo>
                  <a:pt x="699053" y="660399"/>
                </a:lnTo>
                <a:lnTo>
                  <a:pt x="797705" y="660399"/>
                </a:lnTo>
                <a:lnTo>
                  <a:pt x="804117" y="673099"/>
                </a:lnTo>
                <a:close/>
              </a:path>
              <a:path w="1497330" h="1536700">
                <a:moveTo>
                  <a:pt x="832217" y="698499"/>
                </a:moveTo>
                <a:lnTo>
                  <a:pt x="664545" y="698499"/>
                </a:lnTo>
                <a:lnTo>
                  <a:pt x="674875" y="685799"/>
                </a:lnTo>
                <a:lnTo>
                  <a:pt x="680494" y="673099"/>
                </a:lnTo>
                <a:lnTo>
                  <a:pt x="816265" y="673099"/>
                </a:lnTo>
                <a:lnTo>
                  <a:pt x="821885" y="685799"/>
                </a:lnTo>
                <a:lnTo>
                  <a:pt x="832217" y="698499"/>
                </a:lnTo>
                <a:close/>
              </a:path>
              <a:path w="1497330" h="1536700">
                <a:moveTo>
                  <a:pt x="844947" y="711199"/>
                </a:moveTo>
                <a:lnTo>
                  <a:pt x="651817" y="711199"/>
                </a:lnTo>
                <a:lnTo>
                  <a:pt x="659933" y="698499"/>
                </a:lnTo>
                <a:lnTo>
                  <a:pt x="836829" y="698499"/>
                </a:lnTo>
                <a:lnTo>
                  <a:pt x="844947" y="711199"/>
                </a:lnTo>
                <a:close/>
              </a:path>
              <a:path w="1497330" h="1536700">
                <a:moveTo>
                  <a:pt x="859631" y="774699"/>
                </a:moveTo>
                <a:lnTo>
                  <a:pt x="637132" y="774699"/>
                </a:lnTo>
                <a:lnTo>
                  <a:pt x="637131" y="761999"/>
                </a:lnTo>
                <a:lnTo>
                  <a:pt x="637842" y="749299"/>
                </a:lnTo>
                <a:lnTo>
                  <a:pt x="640691" y="736599"/>
                </a:lnTo>
                <a:lnTo>
                  <a:pt x="642801" y="723899"/>
                </a:lnTo>
                <a:lnTo>
                  <a:pt x="648391" y="711199"/>
                </a:lnTo>
                <a:lnTo>
                  <a:pt x="848374" y="711199"/>
                </a:lnTo>
                <a:lnTo>
                  <a:pt x="853965" y="723899"/>
                </a:lnTo>
                <a:lnTo>
                  <a:pt x="856076" y="736599"/>
                </a:lnTo>
                <a:lnTo>
                  <a:pt x="858926" y="749299"/>
                </a:lnTo>
                <a:lnTo>
                  <a:pt x="859639" y="761999"/>
                </a:lnTo>
                <a:lnTo>
                  <a:pt x="859631" y="774699"/>
                </a:lnTo>
                <a:close/>
              </a:path>
              <a:path w="1497330" h="1536700">
                <a:moveTo>
                  <a:pt x="856051" y="800099"/>
                </a:moveTo>
                <a:lnTo>
                  <a:pt x="640698" y="800099"/>
                </a:lnTo>
                <a:lnTo>
                  <a:pt x="637846" y="774699"/>
                </a:lnTo>
                <a:lnTo>
                  <a:pt x="858912" y="774699"/>
                </a:lnTo>
                <a:lnTo>
                  <a:pt x="856051" y="800099"/>
                </a:lnTo>
                <a:close/>
              </a:path>
              <a:path w="1497330" h="1536700">
                <a:moveTo>
                  <a:pt x="836798" y="838199"/>
                </a:moveTo>
                <a:lnTo>
                  <a:pt x="659950" y="838199"/>
                </a:lnTo>
                <a:lnTo>
                  <a:pt x="651831" y="825499"/>
                </a:lnTo>
                <a:lnTo>
                  <a:pt x="648403" y="812799"/>
                </a:lnTo>
                <a:lnTo>
                  <a:pt x="642809" y="800099"/>
                </a:lnTo>
                <a:lnTo>
                  <a:pt x="853937" y="800099"/>
                </a:lnTo>
                <a:lnTo>
                  <a:pt x="848342" y="812799"/>
                </a:lnTo>
                <a:lnTo>
                  <a:pt x="844914" y="825499"/>
                </a:lnTo>
                <a:lnTo>
                  <a:pt x="836798" y="838199"/>
                </a:lnTo>
                <a:close/>
              </a:path>
              <a:path w="1497330" h="1536700">
                <a:moveTo>
                  <a:pt x="821862" y="850899"/>
                </a:moveTo>
                <a:lnTo>
                  <a:pt x="674895" y="850899"/>
                </a:lnTo>
                <a:lnTo>
                  <a:pt x="664563" y="838199"/>
                </a:lnTo>
                <a:lnTo>
                  <a:pt x="832187" y="838199"/>
                </a:lnTo>
                <a:lnTo>
                  <a:pt x="821862" y="850899"/>
                </a:lnTo>
                <a:close/>
              </a:path>
              <a:path w="1497330" h="1536700">
                <a:moveTo>
                  <a:pt x="804106" y="863599"/>
                </a:moveTo>
                <a:lnTo>
                  <a:pt x="692666" y="863599"/>
                </a:lnTo>
                <a:lnTo>
                  <a:pt x="680516" y="850899"/>
                </a:lnTo>
                <a:lnTo>
                  <a:pt x="816246" y="850899"/>
                </a:lnTo>
                <a:lnTo>
                  <a:pt x="804106" y="863599"/>
                </a:lnTo>
                <a:close/>
              </a:path>
              <a:path w="1497330" h="1536700">
                <a:moveTo>
                  <a:pt x="784211" y="876299"/>
                </a:moveTo>
                <a:lnTo>
                  <a:pt x="712577" y="876299"/>
                </a:lnTo>
                <a:lnTo>
                  <a:pt x="699078" y="863599"/>
                </a:lnTo>
                <a:lnTo>
                  <a:pt x="797699" y="863599"/>
                </a:lnTo>
                <a:lnTo>
                  <a:pt x="784211" y="876299"/>
                </a:lnTo>
                <a:close/>
              </a:path>
              <a:path w="1497330" h="1536700">
                <a:moveTo>
                  <a:pt x="637749" y="901699"/>
                </a:moveTo>
                <a:lnTo>
                  <a:pt x="568368" y="901699"/>
                </a:lnTo>
                <a:lnTo>
                  <a:pt x="525425" y="876299"/>
                </a:lnTo>
                <a:lnTo>
                  <a:pt x="619653" y="876299"/>
                </a:lnTo>
                <a:lnTo>
                  <a:pt x="628358" y="888999"/>
                </a:lnTo>
                <a:lnTo>
                  <a:pt x="637749" y="901699"/>
                </a:lnTo>
                <a:close/>
              </a:path>
              <a:path w="1497330" h="1536700">
                <a:moveTo>
                  <a:pt x="927548" y="901699"/>
                </a:moveTo>
                <a:lnTo>
                  <a:pt x="859735" y="901699"/>
                </a:lnTo>
                <a:lnTo>
                  <a:pt x="869023" y="888999"/>
                </a:lnTo>
                <a:lnTo>
                  <a:pt x="877631" y="876299"/>
                </a:lnTo>
                <a:lnTo>
                  <a:pt x="969699" y="876299"/>
                </a:lnTo>
                <a:lnTo>
                  <a:pt x="927548" y="901699"/>
                </a:lnTo>
                <a:close/>
              </a:path>
              <a:path w="1497330" h="1536700">
                <a:moveTo>
                  <a:pt x="658179" y="914399"/>
                </a:moveTo>
                <a:lnTo>
                  <a:pt x="612605" y="914399"/>
                </a:lnTo>
                <a:lnTo>
                  <a:pt x="590352" y="901699"/>
                </a:lnTo>
                <a:lnTo>
                  <a:pt x="647723" y="901699"/>
                </a:lnTo>
                <a:lnTo>
                  <a:pt x="658179" y="914399"/>
                </a:lnTo>
                <a:close/>
              </a:path>
              <a:path w="1497330" h="1536700">
                <a:moveTo>
                  <a:pt x="884117" y="914399"/>
                </a:moveTo>
                <a:lnTo>
                  <a:pt x="839519" y="914399"/>
                </a:lnTo>
                <a:lnTo>
                  <a:pt x="849867" y="901699"/>
                </a:lnTo>
                <a:lnTo>
                  <a:pt x="905966" y="901699"/>
                </a:lnTo>
                <a:lnTo>
                  <a:pt x="884117" y="914399"/>
                </a:lnTo>
                <a:close/>
              </a:path>
              <a:path w="1497330" h="1536700">
                <a:moveTo>
                  <a:pt x="680534" y="927099"/>
                </a:moveTo>
                <a:lnTo>
                  <a:pt x="657696" y="927099"/>
                </a:lnTo>
                <a:lnTo>
                  <a:pt x="635053" y="914399"/>
                </a:lnTo>
                <a:lnTo>
                  <a:pt x="669116" y="914399"/>
                </a:lnTo>
                <a:lnTo>
                  <a:pt x="680534" y="927099"/>
                </a:lnTo>
                <a:close/>
              </a:path>
              <a:path w="1497330" h="1536700">
                <a:moveTo>
                  <a:pt x="817383" y="927099"/>
                </a:moveTo>
                <a:lnTo>
                  <a:pt x="828691" y="914399"/>
                </a:lnTo>
                <a:lnTo>
                  <a:pt x="839826" y="914399"/>
                </a:lnTo>
                <a:lnTo>
                  <a:pt x="817383" y="927099"/>
                </a:lnTo>
                <a:close/>
              </a:path>
              <a:path w="1497330" h="1536700">
                <a:moveTo>
                  <a:pt x="1158461" y="1269999"/>
                </a:moveTo>
                <a:lnTo>
                  <a:pt x="338393" y="1269999"/>
                </a:lnTo>
                <a:lnTo>
                  <a:pt x="326250" y="1257299"/>
                </a:lnTo>
                <a:lnTo>
                  <a:pt x="291393" y="1219199"/>
                </a:lnTo>
                <a:lnTo>
                  <a:pt x="269517" y="1193799"/>
                </a:lnTo>
                <a:lnTo>
                  <a:pt x="1227330" y="1193799"/>
                </a:lnTo>
                <a:lnTo>
                  <a:pt x="1194100" y="1231899"/>
                </a:lnTo>
                <a:lnTo>
                  <a:pt x="1158461" y="1269999"/>
                </a:lnTo>
                <a:close/>
              </a:path>
              <a:path w="1497330" h="1536700">
                <a:moveTo>
                  <a:pt x="1107516" y="1308099"/>
                </a:moveTo>
                <a:lnTo>
                  <a:pt x="389340" y="1308099"/>
                </a:lnTo>
                <a:lnTo>
                  <a:pt x="376255" y="1295399"/>
                </a:lnTo>
                <a:lnTo>
                  <a:pt x="363402" y="1282699"/>
                </a:lnTo>
                <a:lnTo>
                  <a:pt x="350782" y="1269999"/>
                </a:lnTo>
                <a:lnTo>
                  <a:pt x="1146072" y="1269999"/>
                </a:lnTo>
                <a:lnTo>
                  <a:pt x="1133452" y="1282699"/>
                </a:lnTo>
                <a:lnTo>
                  <a:pt x="1120600" y="1295399"/>
                </a:lnTo>
                <a:lnTo>
                  <a:pt x="1107516" y="1308099"/>
                </a:lnTo>
                <a:close/>
              </a:path>
              <a:path w="1497330" h="1536700">
                <a:moveTo>
                  <a:pt x="1067014" y="1333499"/>
                </a:moveTo>
                <a:lnTo>
                  <a:pt x="429845" y="1333499"/>
                </a:lnTo>
                <a:lnTo>
                  <a:pt x="416143" y="1320799"/>
                </a:lnTo>
                <a:lnTo>
                  <a:pt x="402642" y="1308099"/>
                </a:lnTo>
                <a:lnTo>
                  <a:pt x="1094215" y="1308099"/>
                </a:lnTo>
                <a:lnTo>
                  <a:pt x="1080715" y="1320799"/>
                </a:lnTo>
                <a:lnTo>
                  <a:pt x="1067014" y="1333499"/>
                </a:lnTo>
                <a:close/>
              </a:path>
              <a:path w="1497330" h="1536700">
                <a:moveTo>
                  <a:pt x="1039028" y="1346199"/>
                </a:moveTo>
                <a:lnTo>
                  <a:pt x="457832" y="1346199"/>
                </a:lnTo>
                <a:lnTo>
                  <a:pt x="443746" y="1333499"/>
                </a:lnTo>
                <a:lnTo>
                  <a:pt x="1053113" y="1333499"/>
                </a:lnTo>
                <a:lnTo>
                  <a:pt x="1039028" y="1346199"/>
                </a:lnTo>
                <a:close/>
              </a:path>
              <a:path w="1497330" h="1536700">
                <a:moveTo>
                  <a:pt x="1010359" y="1358899"/>
                </a:moveTo>
                <a:lnTo>
                  <a:pt x="486502" y="1358899"/>
                </a:lnTo>
                <a:lnTo>
                  <a:pt x="472084" y="1346199"/>
                </a:lnTo>
                <a:lnTo>
                  <a:pt x="1024777" y="1346199"/>
                </a:lnTo>
                <a:lnTo>
                  <a:pt x="1010359" y="1358899"/>
                </a:lnTo>
                <a:close/>
              </a:path>
              <a:path w="1497330" h="1536700">
                <a:moveTo>
                  <a:pt x="46129" y="1371599"/>
                </a:moveTo>
                <a:lnTo>
                  <a:pt x="15314" y="1371599"/>
                </a:lnTo>
                <a:lnTo>
                  <a:pt x="22786" y="1358899"/>
                </a:lnTo>
                <a:lnTo>
                  <a:pt x="38676" y="1358899"/>
                </a:lnTo>
                <a:lnTo>
                  <a:pt x="46129" y="1371599"/>
                </a:lnTo>
                <a:close/>
              </a:path>
              <a:path w="1497330" h="1536700">
                <a:moveTo>
                  <a:pt x="981042" y="1371599"/>
                </a:moveTo>
                <a:lnTo>
                  <a:pt x="515820" y="1371599"/>
                </a:lnTo>
                <a:lnTo>
                  <a:pt x="501087" y="1358899"/>
                </a:lnTo>
                <a:lnTo>
                  <a:pt x="995775" y="1358899"/>
                </a:lnTo>
                <a:lnTo>
                  <a:pt x="981042" y="1371599"/>
                </a:lnTo>
                <a:close/>
              </a:path>
              <a:path w="1497330" h="1536700">
                <a:moveTo>
                  <a:pt x="1481493" y="1371599"/>
                </a:moveTo>
                <a:lnTo>
                  <a:pt x="1450649" y="1371599"/>
                </a:lnTo>
                <a:lnTo>
                  <a:pt x="1458120" y="1358899"/>
                </a:lnTo>
                <a:lnTo>
                  <a:pt x="1474024" y="1358899"/>
                </a:lnTo>
                <a:lnTo>
                  <a:pt x="1481493" y="1371599"/>
                </a:lnTo>
                <a:close/>
              </a:path>
              <a:path w="1497330" h="1536700">
                <a:moveTo>
                  <a:pt x="57379" y="1384299"/>
                </a:moveTo>
                <a:lnTo>
                  <a:pt x="4049" y="1384299"/>
                </a:lnTo>
                <a:lnTo>
                  <a:pt x="6274" y="1371599"/>
                </a:lnTo>
                <a:lnTo>
                  <a:pt x="55153" y="1371599"/>
                </a:lnTo>
                <a:lnTo>
                  <a:pt x="57379" y="1384299"/>
                </a:lnTo>
                <a:close/>
              </a:path>
              <a:path w="1497330" h="1536700">
                <a:moveTo>
                  <a:pt x="951181" y="1384299"/>
                </a:moveTo>
                <a:lnTo>
                  <a:pt x="545681" y="1384299"/>
                </a:lnTo>
                <a:lnTo>
                  <a:pt x="530685" y="1371599"/>
                </a:lnTo>
                <a:lnTo>
                  <a:pt x="966177" y="1371599"/>
                </a:lnTo>
                <a:lnTo>
                  <a:pt x="951181" y="1384299"/>
                </a:lnTo>
                <a:close/>
              </a:path>
              <a:path w="1497330" h="1536700">
                <a:moveTo>
                  <a:pt x="1492756" y="1384299"/>
                </a:moveTo>
                <a:lnTo>
                  <a:pt x="1439384" y="1384299"/>
                </a:lnTo>
                <a:lnTo>
                  <a:pt x="1441609" y="1371599"/>
                </a:lnTo>
                <a:lnTo>
                  <a:pt x="1490531" y="1371599"/>
                </a:lnTo>
                <a:lnTo>
                  <a:pt x="1492756" y="1384299"/>
                </a:lnTo>
                <a:close/>
              </a:path>
              <a:path w="1497330" h="1536700">
                <a:moveTo>
                  <a:pt x="171132" y="1511299"/>
                </a:moveTo>
                <a:lnTo>
                  <a:pt x="0" y="1511299"/>
                </a:lnTo>
                <a:lnTo>
                  <a:pt x="63" y="1384299"/>
                </a:lnTo>
                <a:lnTo>
                  <a:pt x="61393" y="1384299"/>
                </a:lnTo>
                <a:lnTo>
                  <a:pt x="61477" y="1473199"/>
                </a:lnTo>
                <a:lnTo>
                  <a:pt x="148391" y="1473199"/>
                </a:lnTo>
                <a:lnTo>
                  <a:pt x="155923" y="1485899"/>
                </a:lnTo>
                <a:lnTo>
                  <a:pt x="167232" y="1485899"/>
                </a:lnTo>
                <a:lnTo>
                  <a:pt x="170352" y="1498599"/>
                </a:lnTo>
                <a:lnTo>
                  <a:pt x="171132" y="1498599"/>
                </a:lnTo>
                <a:lnTo>
                  <a:pt x="171132" y="1511299"/>
                </a:lnTo>
                <a:close/>
              </a:path>
              <a:path w="1497330" h="1536700">
                <a:moveTo>
                  <a:pt x="905480" y="1396999"/>
                </a:moveTo>
                <a:lnTo>
                  <a:pt x="591384" y="1396999"/>
                </a:lnTo>
                <a:lnTo>
                  <a:pt x="576049" y="1384299"/>
                </a:lnTo>
                <a:lnTo>
                  <a:pt x="920815" y="1384299"/>
                </a:lnTo>
                <a:lnTo>
                  <a:pt x="905480" y="1396999"/>
                </a:lnTo>
                <a:close/>
              </a:path>
              <a:path w="1497330" h="1536700">
                <a:moveTo>
                  <a:pt x="1496812" y="1511299"/>
                </a:moveTo>
                <a:lnTo>
                  <a:pt x="1325679" y="1511299"/>
                </a:lnTo>
                <a:lnTo>
                  <a:pt x="1325679" y="1498599"/>
                </a:lnTo>
                <a:lnTo>
                  <a:pt x="1326459" y="1498599"/>
                </a:lnTo>
                <a:lnTo>
                  <a:pt x="1329579" y="1485899"/>
                </a:lnTo>
                <a:lnTo>
                  <a:pt x="1340889" y="1485899"/>
                </a:lnTo>
                <a:lnTo>
                  <a:pt x="1348420" y="1473199"/>
                </a:lnTo>
                <a:lnTo>
                  <a:pt x="1435334" y="1473199"/>
                </a:lnTo>
                <a:lnTo>
                  <a:pt x="1435398" y="1384299"/>
                </a:lnTo>
                <a:lnTo>
                  <a:pt x="1496746" y="1384299"/>
                </a:lnTo>
                <a:lnTo>
                  <a:pt x="1496812" y="1511299"/>
                </a:lnTo>
                <a:close/>
              </a:path>
              <a:path w="1497330" h="1536700">
                <a:moveTo>
                  <a:pt x="843270" y="1409699"/>
                </a:moveTo>
                <a:lnTo>
                  <a:pt x="653594" y="1409699"/>
                </a:lnTo>
                <a:lnTo>
                  <a:pt x="637937" y="1396999"/>
                </a:lnTo>
                <a:lnTo>
                  <a:pt x="858927" y="1396999"/>
                </a:lnTo>
                <a:lnTo>
                  <a:pt x="843270" y="1409699"/>
                </a:lnTo>
                <a:close/>
              </a:path>
              <a:path w="1497330" h="1536700">
                <a:moveTo>
                  <a:pt x="167232" y="1523999"/>
                </a:moveTo>
                <a:lnTo>
                  <a:pt x="4000" y="1523999"/>
                </a:lnTo>
                <a:lnTo>
                  <a:pt x="851" y="1511299"/>
                </a:lnTo>
                <a:lnTo>
                  <a:pt x="170352" y="1511299"/>
                </a:lnTo>
                <a:lnTo>
                  <a:pt x="167232" y="1523999"/>
                </a:lnTo>
                <a:close/>
              </a:path>
              <a:path w="1497330" h="1536700">
                <a:moveTo>
                  <a:pt x="1492750" y="1523999"/>
                </a:moveTo>
                <a:lnTo>
                  <a:pt x="1329579" y="1523999"/>
                </a:lnTo>
                <a:lnTo>
                  <a:pt x="1326459" y="1511299"/>
                </a:lnTo>
                <a:lnTo>
                  <a:pt x="1495917" y="1511299"/>
                </a:lnTo>
                <a:lnTo>
                  <a:pt x="1492750" y="1523999"/>
                </a:lnTo>
                <a:close/>
              </a:path>
              <a:path w="1497330" h="1536700">
                <a:moveTo>
                  <a:pt x="159247" y="1536699"/>
                </a:moveTo>
                <a:lnTo>
                  <a:pt x="11970" y="1536699"/>
                </a:lnTo>
                <a:lnTo>
                  <a:pt x="6224" y="1523999"/>
                </a:lnTo>
                <a:lnTo>
                  <a:pt x="165011" y="1523999"/>
                </a:lnTo>
                <a:lnTo>
                  <a:pt x="159247" y="1536699"/>
                </a:lnTo>
                <a:close/>
              </a:path>
              <a:path w="1497330" h="1536700">
                <a:moveTo>
                  <a:pt x="1484790" y="1536699"/>
                </a:moveTo>
                <a:lnTo>
                  <a:pt x="1337564" y="1536699"/>
                </a:lnTo>
                <a:lnTo>
                  <a:pt x="1331800" y="1523999"/>
                </a:lnTo>
                <a:lnTo>
                  <a:pt x="1490525" y="1523999"/>
                </a:lnTo>
                <a:lnTo>
                  <a:pt x="1484790" y="1536699"/>
                </a:lnTo>
                <a:close/>
              </a:path>
            </a:pathLst>
          </a:custGeom>
          <a:solidFill>
            <a:srgbClr val="414141"/>
          </a:solidFill>
        </p:spPr>
        <p:txBody>
          <a:bodyPr wrap="square" lIns="0" tIns="0" rIns="0" bIns="0" rtlCol="0"/>
          <a:lstStyle/>
          <a:p>
            <a:endParaRPr>
              <a:cs typeface="B Nazanin" panose="00000400000000000000" pitchFamily="2" charset="-78"/>
            </a:endParaRPr>
          </a:p>
        </p:txBody>
      </p:sp>
      <p:sp>
        <p:nvSpPr>
          <p:cNvPr id="14" name="object 14"/>
          <p:cNvSpPr txBox="1">
            <a:spLocks noGrp="1"/>
          </p:cNvSpPr>
          <p:nvPr>
            <p:ph type="title"/>
          </p:nvPr>
        </p:nvSpPr>
        <p:spPr>
          <a:xfrm>
            <a:off x="3810000" y="1032899"/>
            <a:ext cx="9340127" cy="3983142"/>
          </a:xfrm>
          <a:prstGeom prst="rect">
            <a:avLst/>
          </a:prstGeom>
        </p:spPr>
        <p:txBody>
          <a:bodyPr vert="horz" wrap="square" lIns="0" tIns="12700" rIns="0" bIns="0" rtlCol="0">
            <a:spAutoFit/>
          </a:bodyPr>
          <a:lstStyle/>
          <a:p>
            <a:pPr algn="ctr">
              <a:lnSpc>
                <a:spcPct val="100000"/>
              </a:lnSpc>
              <a:spcBef>
                <a:spcPts val="100"/>
              </a:spcBef>
            </a:pPr>
            <a:r>
              <a:rPr lang="fa-IR" sz="9000" spc="30" dirty="0">
                <a:cs typeface="B Nazanin" panose="00000400000000000000" pitchFamily="2" charset="-78"/>
              </a:rPr>
              <a:t>محصولات ما</a:t>
            </a:r>
            <a:br>
              <a:rPr lang="fa-IR" sz="9000" spc="30" dirty="0">
                <a:cs typeface="B Nazanin" panose="00000400000000000000" pitchFamily="2" charset="-78"/>
              </a:rPr>
            </a:br>
            <a:r>
              <a:rPr lang="fa-IR" sz="4200" spc="145" dirty="0">
                <a:solidFill>
                  <a:srgbClr val="414141"/>
                </a:solidFill>
                <a:cs typeface="B Nazanin" panose="00000400000000000000" pitchFamily="2" charset="-78"/>
              </a:rPr>
              <a:t>قالب پاورپوینت عکاسی یک فرصت بی‌نظیر برای شما است که با استفاده از آن می‌توانید ارائه‌های خود را در زمینه عکاسی مدل به سطح بالاتری برسانید. </a:t>
            </a:r>
            <a:endParaRPr lang="fa-IR" sz="4200"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561955" cy="2360295"/>
          </a:xfrm>
          <a:custGeom>
            <a:avLst/>
            <a:gdLst/>
            <a:ahLst/>
            <a:cxnLst/>
            <a:rect l="l" t="t" r="r" b="b"/>
            <a:pathLst>
              <a:path w="10561955" h="2360295">
                <a:moveTo>
                  <a:pt x="0" y="0"/>
                </a:moveTo>
                <a:lnTo>
                  <a:pt x="10561601" y="0"/>
                </a:lnTo>
                <a:lnTo>
                  <a:pt x="10561601" y="2360284"/>
                </a:lnTo>
                <a:lnTo>
                  <a:pt x="0" y="2360284"/>
                </a:lnTo>
                <a:lnTo>
                  <a:pt x="0" y="0"/>
                </a:lnTo>
                <a:close/>
              </a:path>
            </a:pathLst>
          </a:custGeom>
          <a:solidFill>
            <a:srgbClr val="C7B3E1"/>
          </a:solidFill>
        </p:spPr>
        <p:txBody>
          <a:bodyPr wrap="square" lIns="0" tIns="0" rIns="0" bIns="0" rtlCol="0"/>
          <a:lstStyle/>
          <a:p>
            <a:pPr algn="r" rtl="1"/>
            <a:endParaRPr>
              <a:cs typeface="B Nazanin" panose="00000400000000000000" pitchFamily="2" charset="-78"/>
            </a:endParaRPr>
          </a:p>
        </p:txBody>
      </p:sp>
      <p:sp>
        <p:nvSpPr>
          <p:cNvPr id="3" name="object 3"/>
          <p:cNvSpPr/>
          <p:nvPr/>
        </p:nvSpPr>
        <p:spPr>
          <a:xfrm>
            <a:off x="0" y="3444594"/>
            <a:ext cx="497205" cy="6842759"/>
          </a:xfrm>
          <a:custGeom>
            <a:avLst/>
            <a:gdLst/>
            <a:ahLst/>
            <a:cxnLst/>
            <a:rect l="l" t="t" r="r" b="b"/>
            <a:pathLst>
              <a:path w="497205" h="6842759">
                <a:moveTo>
                  <a:pt x="0" y="6842405"/>
                </a:moveTo>
                <a:lnTo>
                  <a:pt x="0" y="0"/>
                </a:lnTo>
                <a:lnTo>
                  <a:pt x="496915" y="0"/>
                </a:lnTo>
                <a:lnTo>
                  <a:pt x="496915" y="6842405"/>
                </a:lnTo>
                <a:lnTo>
                  <a:pt x="0" y="6842405"/>
                </a:lnTo>
                <a:close/>
              </a:path>
            </a:pathLst>
          </a:custGeom>
          <a:solidFill>
            <a:srgbClr val="958B40"/>
          </a:solidFill>
        </p:spPr>
        <p:txBody>
          <a:bodyPr wrap="square" lIns="0" tIns="0" rIns="0" bIns="0" rtlCol="0"/>
          <a:lstStyle/>
          <a:p>
            <a:pPr algn="r" rtl="1"/>
            <a:endParaRPr>
              <a:cs typeface="B Nazanin" panose="00000400000000000000" pitchFamily="2" charset="-78"/>
            </a:endParaRPr>
          </a:p>
        </p:txBody>
      </p:sp>
      <p:grpSp>
        <p:nvGrpSpPr>
          <p:cNvPr id="4" name="object 4"/>
          <p:cNvGrpSpPr/>
          <p:nvPr/>
        </p:nvGrpSpPr>
        <p:grpSpPr>
          <a:xfrm>
            <a:off x="0" y="0"/>
            <a:ext cx="18288000" cy="10287000"/>
            <a:chOff x="0" y="0"/>
            <a:chExt cx="18288000" cy="10287000"/>
          </a:xfrm>
        </p:grpSpPr>
        <p:sp>
          <p:nvSpPr>
            <p:cNvPr id="5" name="object 5"/>
            <p:cNvSpPr/>
            <p:nvPr/>
          </p:nvSpPr>
          <p:spPr>
            <a:xfrm>
              <a:off x="10580652" y="2360283"/>
              <a:ext cx="7707630" cy="1103630"/>
            </a:xfrm>
            <a:custGeom>
              <a:avLst/>
              <a:gdLst/>
              <a:ahLst/>
              <a:cxnLst/>
              <a:rect l="l" t="t" r="r" b="b"/>
              <a:pathLst>
                <a:path w="7707630" h="1103629">
                  <a:moveTo>
                    <a:pt x="7707345" y="1103359"/>
                  </a:moveTo>
                  <a:lnTo>
                    <a:pt x="0" y="1103359"/>
                  </a:lnTo>
                  <a:lnTo>
                    <a:pt x="0" y="0"/>
                  </a:lnTo>
                  <a:lnTo>
                    <a:pt x="7707345" y="0"/>
                  </a:lnTo>
                  <a:lnTo>
                    <a:pt x="7707345" y="1103359"/>
                  </a:lnTo>
                  <a:close/>
                </a:path>
              </a:pathLst>
            </a:custGeom>
            <a:solidFill>
              <a:srgbClr val="97D5FF"/>
            </a:solidFill>
          </p:spPr>
          <p:txBody>
            <a:bodyPr wrap="square" lIns="0" tIns="0" rIns="0" bIns="0" rtlCol="0"/>
            <a:lstStyle/>
            <a:p>
              <a:pPr algn="r" rtl="1"/>
              <a:endParaRPr>
                <a:cs typeface="B Nazanin" panose="00000400000000000000" pitchFamily="2" charset="-78"/>
              </a:endParaRPr>
            </a:p>
          </p:txBody>
        </p:sp>
        <p:sp>
          <p:nvSpPr>
            <p:cNvPr id="6" name="object 6"/>
            <p:cNvSpPr/>
            <p:nvPr/>
          </p:nvSpPr>
          <p:spPr>
            <a:xfrm>
              <a:off x="0" y="11"/>
              <a:ext cx="18288000" cy="10287000"/>
            </a:xfrm>
            <a:custGeom>
              <a:avLst/>
              <a:gdLst/>
              <a:ahLst/>
              <a:cxnLst/>
              <a:rect l="l" t="t" r="r" b="b"/>
              <a:pathLst>
                <a:path w="18288000" h="10287000">
                  <a:moveTo>
                    <a:pt x="18287988" y="2339683"/>
                  </a:moveTo>
                  <a:lnTo>
                    <a:pt x="10580573" y="2339683"/>
                  </a:lnTo>
                  <a:lnTo>
                    <a:pt x="10580573" y="0"/>
                  </a:lnTo>
                  <a:lnTo>
                    <a:pt x="10542473" y="0"/>
                  </a:lnTo>
                  <a:lnTo>
                    <a:pt x="10542473" y="2339683"/>
                  </a:lnTo>
                  <a:lnTo>
                    <a:pt x="10542473" y="2377783"/>
                  </a:lnTo>
                  <a:lnTo>
                    <a:pt x="10542473" y="3444583"/>
                  </a:lnTo>
                  <a:lnTo>
                    <a:pt x="534974" y="3444583"/>
                  </a:lnTo>
                  <a:lnTo>
                    <a:pt x="534974" y="2377783"/>
                  </a:lnTo>
                  <a:lnTo>
                    <a:pt x="10542473" y="2377783"/>
                  </a:lnTo>
                  <a:lnTo>
                    <a:pt x="10542473" y="2339683"/>
                  </a:lnTo>
                  <a:lnTo>
                    <a:pt x="0" y="2339683"/>
                  </a:lnTo>
                  <a:lnTo>
                    <a:pt x="0" y="2377783"/>
                  </a:lnTo>
                  <a:lnTo>
                    <a:pt x="496874" y="2377783"/>
                  </a:lnTo>
                  <a:lnTo>
                    <a:pt x="496874" y="3444583"/>
                  </a:lnTo>
                  <a:lnTo>
                    <a:pt x="0" y="3444583"/>
                  </a:lnTo>
                  <a:lnTo>
                    <a:pt x="0" y="3482683"/>
                  </a:lnTo>
                  <a:lnTo>
                    <a:pt x="496874" y="3482683"/>
                  </a:lnTo>
                  <a:lnTo>
                    <a:pt x="496874" y="10286987"/>
                  </a:lnTo>
                  <a:lnTo>
                    <a:pt x="534974" y="10286987"/>
                  </a:lnTo>
                  <a:lnTo>
                    <a:pt x="534974" y="3482683"/>
                  </a:lnTo>
                  <a:lnTo>
                    <a:pt x="5519699" y="3482683"/>
                  </a:lnTo>
                  <a:lnTo>
                    <a:pt x="5519699" y="10286987"/>
                  </a:lnTo>
                  <a:lnTo>
                    <a:pt x="5557799" y="10286987"/>
                  </a:lnTo>
                  <a:lnTo>
                    <a:pt x="5557799" y="3482683"/>
                  </a:lnTo>
                  <a:lnTo>
                    <a:pt x="10542473" y="3482683"/>
                  </a:lnTo>
                  <a:lnTo>
                    <a:pt x="10542473" y="10286987"/>
                  </a:lnTo>
                  <a:lnTo>
                    <a:pt x="10580573" y="10286987"/>
                  </a:lnTo>
                  <a:lnTo>
                    <a:pt x="10580573" y="3482683"/>
                  </a:lnTo>
                  <a:lnTo>
                    <a:pt x="18287988" y="3482683"/>
                  </a:lnTo>
                  <a:lnTo>
                    <a:pt x="18287988" y="3444583"/>
                  </a:lnTo>
                  <a:lnTo>
                    <a:pt x="10580573" y="3444583"/>
                  </a:lnTo>
                  <a:lnTo>
                    <a:pt x="10580573" y="2377783"/>
                  </a:lnTo>
                  <a:lnTo>
                    <a:pt x="18287988" y="2377783"/>
                  </a:lnTo>
                  <a:lnTo>
                    <a:pt x="18287988" y="2339683"/>
                  </a:lnTo>
                  <a:close/>
                </a:path>
              </a:pathLst>
            </a:custGeom>
            <a:solidFill>
              <a:srgbClr val="414141"/>
            </a:solidFill>
          </p:spPr>
          <p:txBody>
            <a:bodyPr wrap="square" lIns="0" tIns="0" rIns="0" bIns="0" rtlCol="0"/>
            <a:lstStyle/>
            <a:p>
              <a:pPr algn="r" rtl="1"/>
              <a:endParaRPr>
                <a:cs typeface="B Nazanin" panose="00000400000000000000" pitchFamily="2" charset="-78"/>
              </a:endParaRPr>
            </a:p>
          </p:txBody>
        </p:sp>
        <p:pic>
          <p:nvPicPr>
            <p:cNvPr id="7" name="object 7"/>
            <p:cNvPicPr/>
            <p:nvPr/>
          </p:nvPicPr>
          <p:blipFill>
            <a:blip r:embed="rId2" cstate="print"/>
            <a:stretch>
              <a:fillRect/>
            </a:stretch>
          </p:blipFill>
          <p:spPr>
            <a:xfrm>
              <a:off x="12593622" y="4960899"/>
              <a:ext cx="3932488" cy="3924299"/>
            </a:xfrm>
            <a:prstGeom prst="rect">
              <a:avLst/>
            </a:prstGeom>
          </p:spPr>
        </p:pic>
      </p:grpSp>
      <p:sp>
        <p:nvSpPr>
          <p:cNvPr id="8" name="object 8"/>
          <p:cNvSpPr txBox="1"/>
          <p:nvPr/>
        </p:nvSpPr>
        <p:spPr>
          <a:xfrm>
            <a:off x="1310663" y="4982970"/>
            <a:ext cx="3433445" cy="1646605"/>
          </a:xfrm>
          <a:prstGeom prst="rect">
            <a:avLst/>
          </a:prstGeom>
        </p:spPr>
        <p:txBody>
          <a:bodyPr vert="horz" wrap="square" lIns="0" tIns="132080" rIns="0" bIns="0" rtlCol="0">
            <a:spAutoFit/>
          </a:bodyPr>
          <a:lstStyle/>
          <a:p>
            <a:pPr algn="ctr" rtl="1">
              <a:lnSpc>
                <a:spcPct val="100000"/>
              </a:lnSpc>
              <a:spcBef>
                <a:spcPts val="1040"/>
              </a:spcBef>
            </a:pPr>
            <a:r>
              <a:rPr lang="fa-IR" sz="4200" spc="165" dirty="0">
                <a:solidFill>
                  <a:srgbClr val="414141"/>
                </a:solidFill>
                <a:latin typeface="Lucida Sans Unicode"/>
                <a:cs typeface="B Nazanin" panose="00000400000000000000" pitchFamily="2" charset="-78"/>
              </a:rPr>
              <a:t>سرویس یک</a:t>
            </a:r>
          </a:p>
          <a:p>
            <a:pPr algn="ctr" rtl="1">
              <a:lnSpc>
                <a:spcPct val="100000"/>
              </a:lnSpc>
              <a:spcBef>
                <a:spcPts val="1040"/>
              </a:spcBef>
            </a:pPr>
            <a:r>
              <a:rPr lang="fa-IR" sz="2400" spc="-95" dirty="0">
                <a:solidFill>
                  <a:srgbClr val="414141"/>
                </a:solidFill>
                <a:latin typeface="Lucida Sans Unicode"/>
                <a:cs typeface="B Nazanin" panose="00000400000000000000" pitchFamily="2" charset="-78"/>
              </a:rPr>
              <a:t>در مورد آنچه می خواهید بحث کنید توضیح دهید.</a:t>
            </a:r>
            <a:endParaRPr sz="2400" dirty="0">
              <a:latin typeface="Lucida Sans Unicode"/>
              <a:cs typeface="B Nazanin" panose="00000400000000000000" pitchFamily="2" charset="-78"/>
            </a:endParaRPr>
          </a:p>
        </p:txBody>
      </p:sp>
      <p:sp>
        <p:nvSpPr>
          <p:cNvPr id="9" name="object 9"/>
          <p:cNvSpPr txBox="1"/>
          <p:nvPr/>
        </p:nvSpPr>
        <p:spPr>
          <a:xfrm>
            <a:off x="1213542" y="7618977"/>
            <a:ext cx="3627754" cy="1645963"/>
          </a:xfrm>
          <a:prstGeom prst="rect">
            <a:avLst/>
          </a:prstGeom>
        </p:spPr>
        <p:txBody>
          <a:bodyPr vert="horz" wrap="square" lIns="0" tIns="131445" rIns="0" bIns="0" rtlCol="0">
            <a:spAutoFit/>
          </a:bodyPr>
          <a:lstStyle/>
          <a:p>
            <a:pPr algn="ctr" rtl="1">
              <a:lnSpc>
                <a:spcPct val="100000"/>
              </a:lnSpc>
              <a:spcBef>
                <a:spcPts val="1035"/>
              </a:spcBef>
            </a:pPr>
            <a:r>
              <a:rPr lang="fa-IR" sz="4200" spc="165" dirty="0">
                <a:solidFill>
                  <a:srgbClr val="414141"/>
                </a:solidFill>
                <a:latin typeface="Lucida Sans Unicode"/>
                <a:cs typeface="B Nazanin" panose="00000400000000000000" pitchFamily="2" charset="-78"/>
              </a:rPr>
              <a:t>سرویس سه</a:t>
            </a:r>
          </a:p>
          <a:p>
            <a:pPr algn="ctr" rtl="1">
              <a:lnSpc>
                <a:spcPct val="100000"/>
              </a:lnSpc>
              <a:spcBef>
                <a:spcPts val="1035"/>
              </a:spcBef>
            </a:pPr>
            <a:r>
              <a:rPr lang="fa-IR" sz="2400" spc="-95" dirty="0">
                <a:solidFill>
                  <a:srgbClr val="414141"/>
                </a:solidFill>
                <a:latin typeface="Lucida Sans Unicode"/>
                <a:cs typeface="B Nazanin" panose="00000400000000000000" pitchFamily="2" charset="-78"/>
              </a:rPr>
              <a:t>در مورد آنچه می خواهید بحث کنید توضیح دهید.</a:t>
            </a:r>
            <a:endParaRPr sz="2400" dirty="0">
              <a:latin typeface="Lucida Sans Unicode"/>
              <a:cs typeface="B Nazanin" panose="00000400000000000000" pitchFamily="2" charset="-78"/>
            </a:endParaRPr>
          </a:p>
        </p:txBody>
      </p:sp>
      <p:sp>
        <p:nvSpPr>
          <p:cNvPr id="10" name="object 10"/>
          <p:cNvSpPr txBox="1"/>
          <p:nvPr/>
        </p:nvSpPr>
        <p:spPr>
          <a:xfrm>
            <a:off x="6333357" y="4982970"/>
            <a:ext cx="3433445" cy="1646605"/>
          </a:xfrm>
          <a:prstGeom prst="rect">
            <a:avLst/>
          </a:prstGeom>
        </p:spPr>
        <p:txBody>
          <a:bodyPr vert="horz" wrap="square" lIns="0" tIns="132080" rIns="0" bIns="0" rtlCol="0">
            <a:spAutoFit/>
          </a:bodyPr>
          <a:lstStyle/>
          <a:p>
            <a:pPr algn="ctr" rtl="1">
              <a:lnSpc>
                <a:spcPct val="100000"/>
              </a:lnSpc>
              <a:spcBef>
                <a:spcPts val="1040"/>
              </a:spcBef>
            </a:pPr>
            <a:r>
              <a:rPr lang="fa-IR" sz="4200" spc="165" dirty="0">
                <a:solidFill>
                  <a:srgbClr val="414141"/>
                </a:solidFill>
                <a:latin typeface="Lucida Sans Unicode"/>
                <a:cs typeface="B Nazanin" panose="00000400000000000000" pitchFamily="2" charset="-78"/>
              </a:rPr>
              <a:t>سرویس دو</a:t>
            </a:r>
          </a:p>
          <a:p>
            <a:pPr algn="ctr" rtl="1">
              <a:lnSpc>
                <a:spcPct val="100000"/>
              </a:lnSpc>
              <a:spcBef>
                <a:spcPts val="1040"/>
              </a:spcBef>
            </a:pPr>
            <a:r>
              <a:rPr lang="fa-IR" sz="2400" spc="-95" dirty="0">
                <a:solidFill>
                  <a:srgbClr val="414141"/>
                </a:solidFill>
                <a:latin typeface="Lucida Sans Unicode"/>
                <a:cs typeface="B Nazanin" panose="00000400000000000000" pitchFamily="2" charset="-78"/>
              </a:rPr>
              <a:t>در مورد آنچه می خواهید بحث کنید توضیح دهید.</a:t>
            </a:r>
            <a:endParaRPr sz="2400" dirty="0">
              <a:latin typeface="Lucida Sans Unicode"/>
              <a:cs typeface="B Nazanin" panose="00000400000000000000" pitchFamily="2" charset="-78"/>
            </a:endParaRPr>
          </a:p>
        </p:txBody>
      </p:sp>
      <p:sp>
        <p:nvSpPr>
          <p:cNvPr id="11" name="object 11"/>
          <p:cNvSpPr txBox="1"/>
          <p:nvPr/>
        </p:nvSpPr>
        <p:spPr>
          <a:xfrm>
            <a:off x="6342882" y="7618977"/>
            <a:ext cx="3433445" cy="1645963"/>
          </a:xfrm>
          <a:prstGeom prst="rect">
            <a:avLst/>
          </a:prstGeom>
        </p:spPr>
        <p:txBody>
          <a:bodyPr vert="horz" wrap="square" lIns="0" tIns="131445" rIns="0" bIns="0" rtlCol="0">
            <a:spAutoFit/>
          </a:bodyPr>
          <a:lstStyle/>
          <a:p>
            <a:pPr marR="10795" algn="ctr" rtl="1">
              <a:lnSpc>
                <a:spcPct val="100000"/>
              </a:lnSpc>
              <a:spcBef>
                <a:spcPts val="1035"/>
              </a:spcBef>
            </a:pPr>
            <a:r>
              <a:rPr lang="fa-IR" sz="4200" spc="165" dirty="0">
                <a:solidFill>
                  <a:srgbClr val="414141"/>
                </a:solidFill>
                <a:latin typeface="Lucida Sans Unicode"/>
                <a:cs typeface="B Nazanin" panose="00000400000000000000" pitchFamily="2" charset="-78"/>
              </a:rPr>
              <a:t>سرویس چهار</a:t>
            </a:r>
          </a:p>
          <a:p>
            <a:pPr marR="10795" algn="ctr" rtl="1">
              <a:lnSpc>
                <a:spcPct val="100000"/>
              </a:lnSpc>
              <a:spcBef>
                <a:spcPts val="1035"/>
              </a:spcBef>
            </a:pPr>
            <a:r>
              <a:rPr lang="fa-IR" sz="2400" spc="-95" dirty="0">
                <a:solidFill>
                  <a:srgbClr val="414141"/>
                </a:solidFill>
                <a:latin typeface="Lucida Sans Unicode"/>
                <a:cs typeface="B Nazanin" panose="00000400000000000000" pitchFamily="2" charset="-78"/>
              </a:rPr>
              <a:t>در مورد آنچه می خواهید بحث کنید توضیح دهید.</a:t>
            </a:r>
            <a:endParaRPr sz="2400" dirty="0">
              <a:latin typeface="Lucida Sans Unicode"/>
              <a:cs typeface="B Nazanin" panose="00000400000000000000" pitchFamily="2" charset="-78"/>
            </a:endParaRPr>
          </a:p>
        </p:txBody>
      </p:sp>
      <p:sp>
        <p:nvSpPr>
          <p:cNvPr id="12" name="object 12"/>
          <p:cNvSpPr txBox="1">
            <a:spLocks noGrp="1"/>
          </p:cNvSpPr>
          <p:nvPr>
            <p:ph type="title"/>
          </p:nvPr>
        </p:nvSpPr>
        <p:spPr>
          <a:xfrm>
            <a:off x="2538399" y="2298419"/>
            <a:ext cx="6000750" cy="1168400"/>
          </a:xfrm>
          <a:prstGeom prst="rect">
            <a:avLst/>
          </a:prstGeom>
        </p:spPr>
        <p:txBody>
          <a:bodyPr vert="horz" wrap="square" lIns="0" tIns="12700" rIns="0" bIns="0" rtlCol="0">
            <a:spAutoFit/>
          </a:bodyPr>
          <a:lstStyle/>
          <a:p>
            <a:pPr marL="12700" rtl="1">
              <a:lnSpc>
                <a:spcPct val="100000"/>
              </a:lnSpc>
              <a:spcBef>
                <a:spcPts val="100"/>
              </a:spcBef>
            </a:pPr>
            <a:r>
              <a:rPr lang="fa-IR" sz="7500" spc="25" dirty="0">
                <a:cs typeface="B Nazanin" panose="00000400000000000000" pitchFamily="2" charset="-78"/>
              </a:rPr>
              <a:t>خدمات ما</a:t>
            </a:r>
            <a:endParaRPr sz="7500"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14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1580</Words>
  <Application>Microsoft Office PowerPoint</Application>
  <PresentationFormat>Custom</PresentationFormat>
  <Paragraphs>127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Lucida Sans Unicode</vt:lpstr>
      <vt:lpstr>Microsoft Sans Serif</vt:lpstr>
      <vt:lpstr>Tahoma</vt:lpstr>
      <vt:lpstr>Times New Roman</vt:lpstr>
      <vt:lpstr>Trebuchet MS</vt:lpstr>
      <vt:lpstr>Office Theme</vt:lpstr>
      <vt:lpstr>تم :</vt:lpstr>
      <vt:lpstr>از این ارائه به عنوان یک الگوی در 3 مرحله استفاده کنید</vt:lpstr>
      <vt:lpstr>این ارائه را به عنوان یک قالب پاورپوینت در 3 مرحله دانلود کنید</vt:lpstr>
      <vt:lpstr>فهرست مطالب</vt:lpstr>
      <vt:lpstr>معرفی در مورد آنچه می خواهید بحث کنید توضیح دهید.</vt:lpstr>
      <vt:lpstr>PowerPoint Presentation</vt:lpstr>
      <vt:lpstr>شرکت ما</vt:lpstr>
      <vt:lpstr>محصولات ما قالب پاورپوینت عکاسی یک فرصت بی‌نظیر برای شما است که با استفاده از آن می‌توانید ارائه‌های خود را در زمینه عکاسی مدل به سطح بالاتری برسانید. </vt:lpstr>
      <vt:lpstr>خدمات ما</vt:lpstr>
      <vt:lpstr>تصویر گالری</vt:lpstr>
      <vt:lpstr>نقاط قوتاس</vt:lpstr>
      <vt:lpstr>یک صفحه قیمت گذاری اضافه کنید</vt:lpstr>
      <vt:lpstr>PowerPoint Presentation</vt:lpstr>
      <vt:lpstr>تاریخ ما</vt:lpstr>
      <vt:lpstr>یک صفحه اعضای تیم اضافه کنید</vt:lpstr>
      <vt:lpstr>بنیانگذار ما</vt:lpstr>
      <vt:lpstr>شرکای ما</vt:lpstr>
      <vt:lpstr>فروشگاه های ما</vt:lpstr>
      <vt:lpstr>بیانیه ای الهام بخش بنویسید</vt:lpstr>
      <vt:lpstr>با ما تماس بگیرید</vt:lpstr>
      <vt:lpstr>با تشکر..</vt:lpstr>
      <vt:lpstr>فونت ها در این ارائه</vt:lpstr>
      <vt:lpstr>قالب های رایگان برای تمام نیازهای ارائه شما</vt:lpstr>
      <vt:lpstr>صفحه منبع</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2024-01-18T14:47:05Z</dcterms:created>
  <dcterms:modified xsi:type="dcterms:W3CDTF">2024-01-26T19:56:52Z</dcterms:modified>
</cp:coreProperties>
</file>