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2"/>
  </p:notesMasterIdLst>
  <p:sldIdLst>
    <p:sldId id="350" r:id="rId4"/>
    <p:sldId id="348" r:id="rId5"/>
    <p:sldId id="347" r:id="rId6"/>
    <p:sldId id="259" r:id="rId7"/>
    <p:sldId id="260" r:id="rId8"/>
    <p:sldId id="298" r:id="rId9"/>
    <p:sldId id="307" r:id="rId10"/>
    <p:sldId id="351" r:id="rId11"/>
    <p:sldId id="309" r:id="rId12"/>
    <p:sldId id="310" r:id="rId13"/>
    <p:sldId id="317" r:id="rId14"/>
    <p:sldId id="312" r:id="rId15"/>
    <p:sldId id="313" r:id="rId16"/>
    <p:sldId id="272" r:id="rId17"/>
    <p:sldId id="315" r:id="rId18"/>
    <p:sldId id="316" r:id="rId19"/>
    <p:sldId id="320" r:id="rId20"/>
    <p:sldId id="318" r:id="rId21"/>
    <p:sldId id="319" r:id="rId22"/>
    <p:sldId id="419" r:id="rId23"/>
    <p:sldId id="321" r:id="rId24"/>
    <p:sldId id="322" r:id="rId25"/>
    <p:sldId id="326" r:id="rId26"/>
    <p:sldId id="327" r:id="rId27"/>
    <p:sldId id="324" r:id="rId28"/>
    <p:sldId id="323" r:id="rId29"/>
    <p:sldId id="325" r:id="rId30"/>
    <p:sldId id="328" r:id="rId31"/>
    <p:sldId id="332" r:id="rId32"/>
    <p:sldId id="330" r:id="rId33"/>
    <p:sldId id="331" r:id="rId34"/>
    <p:sldId id="420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299" r:id="rId44"/>
    <p:sldId id="300" r:id="rId45"/>
    <p:sldId id="346" r:id="rId46"/>
    <p:sldId id="302" r:id="rId47"/>
    <p:sldId id="303" r:id="rId48"/>
    <p:sldId id="368" r:id="rId49"/>
    <p:sldId id="370" r:id="rId50"/>
    <p:sldId id="369" r:id="rId51"/>
    <p:sldId id="371" r:id="rId52"/>
    <p:sldId id="287" r:id="rId53"/>
    <p:sldId id="288" r:id="rId54"/>
    <p:sldId id="373" r:id="rId55"/>
    <p:sldId id="374" r:id="rId56"/>
    <p:sldId id="296" r:id="rId57"/>
    <p:sldId id="375" r:id="rId58"/>
    <p:sldId id="1744" r:id="rId59"/>
    <p:sldId id="289" r:id="rId60"/>
    <p:sldId id="1745" r:id="rId6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795" autoAdjust="0"/>
    <p:restoredTop sz="94660"/>
  </p:normalViewPr>
  <p:slideViewPr>
    <p:cSldViewPr snapToGrid="0" showGuides="1">
      <p:cViewPr varScale="1">
        <p:scale>
          <a:sx n="66" d="100"/>
          <a:sy n="66" d="100"/>
        </p:scale>
        <p:origin x="864" y="66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presProps" Target="pres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ableStyles" Target="tableStyle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4-CA73-422E-90EC-42F93FDB833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CA73-422E-90EC-42F93FDB83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CA73-422E-90EC-42F93FDB8337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60</c:v>
                </c:pt>
                <c:pt idx="2">
                  <c:v>80</c:v>
                </c:pt>
                <c:pt idx="3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Photoshop</c:v>
                      </c:pt>
                      <c:pt idx="1">
                        <c:v>CSS 3</c:v>
                      </c:pt>
                      <c:pt idx="2">
                        <c:v>Indesign</c:v>
                      </c:pt>
                      <c:pt idx="3">
                        <c:v>Flash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A73-422E-90EC-42F93FDB8337}"/>
            </c:ext>
          </c:extLst>
        </c:ser>
        <c:ser>
          <c:idx val="1"/>
          <c:order val="1"/>
          <c:spPr>
            <a:solidFill>
              <a:schemeClr val="bg1">
                <a:lumMod val="75000"/>
              </a:schemeClr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Photoshop</c:v>
                      </c:pt>
                      <c:pt idx="1">
                        <c:v>CSS 3</c:v>
                      </c:pt>
                      <c:pt idx="2">
                        <c:v>Indesign</c:v>
                      </c:pt>
                      <c:pt idx="3">
                        <c:v>Flash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A73-422E-90EC-42F93FDB8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4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6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054E-4206-B153-D0CEC24F35D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054E-4206-B153-D0CEC24F35D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054E-4206-B153-D0CEC24F35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5A13-4634-95F2-EB772B167F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A13-4634-95F2-EB772B167F22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A13-4634-95F2-EB772B167F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A7B4-415E-B8A0-4243CFCEE09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A7B4-415E-B8A0-4243CFCEE09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7B4-415E-B8A0-4243CFCEE0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C8D4-483B-BE0C-0232DFCDDA68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8D4-483B-BE0C-0232DFCDDA68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8D4-483B-BE0C-0232DFCDDA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49E-4073-80B8-277E034A78D1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85</c:v>
                </c:pt>
                <c:pt idx="1">
                  <c:v>40</c:v>
                </c:pt>
                <c:pt idx="2">
                  <c:v>65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749E-4073-80B8-277E034A78D1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49E-4073-80B8-277E034A78D1}"/>
              </c:ext>
            </c:extLst>
          </c:dPt>
          <c:val>
            <c:numRef>
              <c:f>Sheet1!$C$2:$C$4</c:f>
              <c:numCache>
                <c:formatCode>General</c:formatCode>
                <c:ptCount val="3"/>
                <c:pt idx="0">
                  <c:v>40</c:v>
                </c:pt>
                <c:pt idx="1">
                  <c:v>80</c:v>
                </c:pt>
                <c:pt idx="2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5-749E-4073-80B8-277E034A78D1}"/>
            </c:ext>
          </c:extLst>
        </c:ser>
        <c:ser>
          <c:idx val="2"/>
          <c:order val="2"/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749E-4073-80B8-277E034A78D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49E-4073-80B8-277E034A78D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749E-4073-80B8-277E034A78D1}"/>
              </c:ext>
            </c:extLst>
          </c:dPt>
          <c:val>
            <c:numRef>
              <c:f>Sheet1!$D$2:$D$4</c:f>
              <c:numCache>
                <c:formatCode>General</c:formatCode>
                <c:ptCount val="3"/>
                <c:pt idx="0">
                  <c:v>45</c:v>
                </c:pt>
                <c:pt idx="1">
                  <c:v>30</c:v>
                </c:pt>
                <c:pt idx="2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9-749E-4073-80B8-277E034A78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axId val="218715264"/>
        <c:axId val="218716800"/>
      </c:barChart>
      <c:catAx>
        <c:axId val="2187152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18716800"/>
        <c:crosses val="autoZero"/>
        <c:auto val="1"/>
        <c:lblAlgn val="ctr"/>
        <c:lblOffset val="100"/>
        <c:noMultiLvlLbl val="0"/>
      </c:catAx>
      <c:valAx>
        <c:axId val="2187168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1871526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 w="2540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1DCD-4CB4-AFF1-4615589BE1AD}"/>
            </c:ext>
          </c:extLst>
        </c:ser>
        <c:ser>
          <c:idx val="1"/>
          <c:order val="1"/>
          <c:spPr>
            <a:ln w="2540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strCache>
                      <c:ptCount val="7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  <c:pt idx="6">
                        <c:v>Item 7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1DCD-4CB4-AFF1-4615589BE1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1466752"/>
        <c:axId val="131468672"/>
      </c:lineChart>
      <c:catAx>
        <c:axId val="1314667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1468672"/>
        <c:crosses val="autoZero"/>
        <c:auto val="1"/>
        <c:lblAlgn val="ctr"/>
        <c:lblOffset val="100"/>
        <c:noMultiLvlLbl val="0"/>
      </c:catAx>
      <c:valAx>
        <c:axId val="13146867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alpha val="44000"/>
                </a:schemeClr>
              </a:solidFill>
              <a:prstDash val="dash"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1466752"/>
        <c:crosses val="autoZero"/>
        <c:crossBetween val="between"/>
      </c:valAx>
      <c:spPr>
        <a:noFill/>
        <a:ln w="53975">
          <a:noFill/>
        </a:ln>
        <a:effectLst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985-4CD2-98F0-B6DBE8FC367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985-4CD2-98F0-B6DBE8FC367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985-4CD2-98F0-B6DBE8FC36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B065-478C-9292-375F93A14E9A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B065-478C-9292-375F93A14E9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065-478C-9292-375F93A14E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11/6/2023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52856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028BF2C-FD3F-4BC1-9681-D9CC253C7506}"/>
              </a:ext>
            </a:extLst>
          </p:cNvPr>
          <p:cNvGrpSpPr/>
          <p:nvPr userDrawn="1"/>
        </p:nvGrpSpPr>
        <p:grpSpPr>
          <a:xfrm>
            <a:off x="8295412" y="1658804"/>
            <a:ext cx="3174949" cy="4282922"/>
            <a:chOff x="5745956" y="3501865"/>
            <a:chExt cx="2146216" cy="2895189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8A446D2-98C7-45E7-B19F-123D3BEAE1EF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DEDC21F-91B9-4FC1-BD92-B73D3024360D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C7B542A-B0D0-4B8E-AB5E-BF10755CADFB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678BF8A-AFF6-4BEF-9E92-33BBE80839B8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91CF5C7-E081-40B8-8125-059CA21F48A3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A9FEF5-283D-4964-8257-841DFA7F4B9A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13ACD6-F114-415B-A1F9-A07B12BC5A3B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5BAF14C-2FAF-49D5-8DE7-0464172FC380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88A158EF-20BB-48F4-9C13-1B0465152FFE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49E77D7-6247-4FDC-AFE3-CFFCB6B71D51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861081F-5F1A-4018-A6BA-13BEB671FD04}"/>
              </a:ext>
            </a:extLst>
          </p:cNvPr>
          <p:cNvGrpSpPr/>
          <p:nvPr userDrawn="1"/>
        </p:nvGrpSpPr>
        <p:grpSpPr>
          <a:xfrm>
            <a:off x="6823319" y="3202196"/>
            <a:ext cx="1656867" cy="2912686"/>
            <a:chOff x="7182034" y="5192864"/>
            <a:chExt cx="825553" cy="1451279"/>
          </a:xfrm>
        </p:grpSpPr>
        <p:grpSp>
          <p:nvGrpSpPr>
            <p:cNvPr id="14" name="Group 3">
              <a:extLst>
                <a:ext uri="{FF2B5EF4-FFF2-40B4-BE49-F238E27FC236}">
                  <a16:creationId xmlns:a16="http://schemas.microsoft.com/office/drawing/2014/main" id="{DD92725B-EBC5-4981-8E6A-519EBCDA6916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8" name="Rounded Rectangle 4">
                <a:extLst>
                  <a:ext uri="{FF2B5EF4-FFF2-40B4-BE49-F238E27FC236}">
                    <a16:creationId xmlns:a16="http://schemas.microsoft.com/office/drawing/2014/main" id="{B7AC7EBE-2DEA-455B-804E-D4266757B10C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9" name="Rectangle 5">
                <a:extLst>
                  <a:ext uri="{FF2B5EF4-FFF2-40B4-BE49-F238E27FC236}">
                    <a16:creationId xmlns:a16="http://schemas.microsoft.com/office/drawing/2014/main" id="{62CDEA1F-2ED1-4167-AB42-5942E423044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20" name="Group 6">
                <a:extLst>
                  <a:ext uri="{FF2B5EF4-FFF2-40B4-BE49-F238E27FC236}">
                    <a16:creationId xmlns:a16="http://schemas.microsoft.com/office/drawing/2014/main" id="{47694936-5C73-41FD-9478-F1EE856A3736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1" name="Oval 7">
                  <a:extLst>
                    <a:ext uri="{FF2B5EF4-FFF2-40B4-BE49-F238E27FC236}">
                      <a16:creationId xmlns:a16="http://schemas.microsoft.com/office/drawing/2014/main" id="{726050A1-0D65-432F-9025-002D1F9D16D2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22" name="Rounded Rectangle 8">
                  <a:extLst>
                    <a:ext uri="{FF2B5EF4-FFF2-40B4-BE49-F238E27FC236}">
                      <a16:creationId xmlns:a16="http://schemas.microsoft.com/office/drawing/2014/main" id="{6E93A2EE-533E-4173-B9C1-230F88A434D6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E1BD616-0CF2-4769-BF9B-3DA738C39A7E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6CBACA6-DCCA-4141-88D1-A0F35CE0CE98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DD864FA-A0BC-492E-BF4D-88C9CC2B47B1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EED5E027-9868-480D-BCAF-3CB2A4760A8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609452" y="2064430"/>
            <a:ext cx="2535033" cy="3500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21F8E4CC-7F51-4081-861E-1765E691CB7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906381" y="3455576"/>
            <a:ext cx="1484457" cy="23306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5B86C1D0-37CE-4CE6-8F5F-45D6D9096D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idx="10" hasCustomPrompt="1"/>
          </p:nvPr>
        </p:nvSpPr>
        <p:spPr>
          <a:xfrm rot="10800000" flipV="1">
            <a:off x="-9624" y="-4763"/>
            <a:ext cx="7623587" cy="6867525"/>
          </a:xfrm>
          <a:custGeom>
            <a:avLst/>
            <a:gdLst>
              <a:gd name="connsiteX0" fmla="*/ 0 w 5457956"/>
              <a:gd name="connsiteY0" fmla="*/ 6858000 h 6858000"/>
              <a:gd name="connsiteX1" fmla="*/ 2738202 w 5457956"/>
              <a:gd name="connsiteY1" fmla="*/ 0 h 6858000"/>
              <a:gd name="connsiteX2" fmla="*/ 5457956 w 5457956"/>
              <a:gd name="connsiteY2" fmla="*/ 6858000 h 6858000"/>
              <a:gd name="connsiteX3" fmla="*/ 0 w 5457956"/>
              <a:gd name="connsiteY3" fmla="*/ 6858000 h 6858000"/>
              <a:gd name="connsiteX0" fmla="*/ 0 w 2733806"/>
              <a:gd name="connsiteY0" fmla="*/ 6867525 h 6867525"/>
              <a:gd name="connsiteX1" fmla="*/ 14052 w 2733806"/>
              <a:gd name="connsiteY1" fmla="*/ 0 h 6867525"/>
              <a:gd name="connsiteX2" fmla="*/ 2733806 w 2733806"/>
              <a:gd name="connsiteY2" fmla="*/ 6858000 h 6867525"/>
              <a:gd name="connsiteX3" fmla="*/ 0 w 2733806"/>
              <a:gd name="connsiteY3" fmla="*/ 6867525 h 6867525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5462954 w 5462954"/>
              <a:gd name="connsiteY2" fmla="*/ 6848475 h 6858000"/>
              <a:gd name="connsiteX3" fmla="*/ 2729148 w 5462954"/>
              <a:gd name="connsiteY3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154847 w 5462954"/>
              <a:gd name="connsiteY2" fmla="*/ 51911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58000 h 6858000"/>
              <a:gd name="connsiteX1" fmla="*/ 0 w 5462954"/>
              <a:gd name="connsiteY1" fmla="*/ 0 h 6858000"/>
              <a:gd name="connsiteX2" fmla="*/ 4802547 w 5462954"/>
              <a:gd name="connsiteY2" fmla="*/ 9525 h 6858000"/>
              <a:gd name="connsiteX3" fmla="*/ 5462954 w 5462954"/>
              <a:gd name="connsiteY3" fmla="*/ 6848475 h 6858000"/>
              <a:gd name="connsiteX4" fmla="*/ 2729148 w 5462954"/>
              <a:gd name="connsiteY4" fmla="*/ 6858000 h 6858000"/>
              <a:gd name="connsiteX0" fmla="*/ 2729148 w 5462954"/>
              <a:gd name="connsiteY0" fmla="*/ 6867525 h 6867525"/>
              <a:gd name="connsiteX1" fmla="*/ 0 w 5462954"/>
              <a:gd name="connsiteY1" fmla="*/ 0 h 6867525"/>
              <a:gd name="connsiteX2" fmla="*/ 4802547 w 5462954"/>
              <a:gd name="connsiteY2" fmla="*/ 19050 h 6867525"/>
              <a:gd name="connsiteX3" fmla="*/ 5462954 w 5462954"/>
              <a:gd name="connsiteY3" fmla="*/ 6858000 h 6867525"/>
              <a:gd name="connsiteX4" fmla="*/ 2729148 w 5462954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1905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12072"/>
              <a:gd name="connsiteY0" fmla="*/ 6867525 h 6867525"/>
              <a:gd name="connsiteX1" fmla="*/ 0 w 4812072"/>
              <a:gd name="connsiteY1" fmla="*/ 0 h 6867525"/>
              <a:gd name="connsiteX2" fmla="*/ 4812072 w 4812072"/>
              <a:gd name="connsiteY2" fmla="*/ 19050 h 6867525"/>
              <a:gd name="connsiteX3" fmla="*/ 4786679 w 4812072"/>
              <a:gd name="connsiteY3" fmla="*/ 1695450 h 6867525"/>
              <a:gd name="connsiteX4" fmla="*/ 2729148 w 4812072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86679 w 4802547"/>
              <a:gd name="connsiteY3" fmla="*/ 1695450 h 6867525"/>
              <a:gd name="connsiteX4" fmla="*/ 2729148 w 4802547"/>
              <a:gd name="connsiteY4" fmla="*/ 6867525 h 6867525"/>
              <a:gd name="connsiteX0" fmla="*/ 2729148 w 4802547"/>
              <a:gd name="connsiteY0" fmla="*/ 6867525 h 6867525"/>
              <a:gd name="connsiteX1" fmla="*/ 0 w 4802547"/>
              <a:gd name="connsiteY1" fmla="*/ 0 h 6867525"/>
              <a:gd name="connsiteX2" fmla="*/ 4802547 w 4802547"/>
              <a:gd name="connsiteY2" fmla="*/ 0 h 6867525"/>
              <a:gd name="connsiteX3" fmla="*/ 4797652 w 4802547"/>
              <a:gd name="connsiteY3" fmla="*/ 1695450 h 6867525"/>
              <a:gd name="connsiteX4" fmla="*/ 2729148 w 4802547"/>
              <a:gd name="connsiteY4" fmla="*/ 6867525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547" h="6867525">
                <a:moveTo>
                  <a:pt x="2729148" y="6867525"/>
                </a:moveTo>
                <a:lnTo>
                  <a:pt x="0" y="0"/>
                </a:lnTo>
                <a:lnTo>
                  <a:pt x="4802547" y="0"/>
                </a:lnTo>
                <a:cubicBezTo>
                  <a:pt x="4800915" y="565150"/>
                  <a:pt x="4799284" y="1130300"/>
                  <a:pt x="4797652" y="1695450"/>
                </a:cubicBezTo>
                <a:lnTo>
                  <a:pt x="2729148" y="6867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B848A32-7D4C-4B71-B9E6-7192AA909683}"/>
              </a:ext>
            </a:extLst>
          </p:cNvPr>
          <p:cNvGrpSpPr/>
          <p:nvPr userDrawn="1"/>
        </p:nvGrpSpPr>
        <p:grpSpPr>
          <a:xfrm>
            <a:off x="1285598" y="4531100"/>
            <a:ext cx="1831847" cy="2326900"/>
            <a:chOff x="1194997" y="4531100"/>
            <a:chExt cx="1391266" cy="2326900"/>
          </a:xfrm>
        </p:grpSpPr>
        <p:sp>
          <p:nvSpPr>
            <p:cNvPr id="2" name="평행 사변형 1">
              <a:extLst>
                <a:ext uri="{FF2B5EF4-FFF2-40B4-BE49-F238E27FC236}">
                  <a16:creationId xmlns:a16="http://schemas.microsoft.com/office/drawing/2014/main" id="{2B8AA02C-B6B0-4B35-89E0-87B97A43426A}"/>
                </a:ext>
              </a:extLst>
            </p:cNvPr>
            <p:cNvSpPr/>
            <p:nvPr userDrawn="1"/>
          </p:nvSpPr>
          <p:spPr>
            <a:xfrm flipH="1">
              <a:off x="1194997" y="4531100"/>
              <a:ext cx="1391266" cy="2326900"/>
            </a:xfrm>
            <a:prstGeom prst="parallelogram">
              <a:avLst>
                <a:gd name="adj" fmla="val 80803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 dirty="0"/>
            </a:p>
          </p:txBody>
        </p:sp>
        <p:sp>
          <p:nvSpPr>
            <p:cNvPr id="10" name="평행 사변형 9">
              <a:extLst>
                <a:ext uri="{FF2B5EF4-FFF2-40B4-BE49-F238E27FC236}">
                  <a16:creationId xmlns:a16="http://schemas.microsoft.com/office/drawing/2014/main" id="{C0F73695-4F5E-4970-8CF3-C8172FE74F02}"/>
                </a:ext>
              </a:extLst>
            </p:cNvPr>
            <p:cNvSpPr/>
            <p:nvPr userDrawn="1"/>
          </p:nvSpPr>
          <p:spPr>
            <a:xfrm flipH="1">
              <a:off x="1435656" y="5606204"/>
              <a:ext cx="792473" cy="1251796"/>
            </a:xfrm>
            <a:prstGeom prst="parallelogram">
              <a:avLst>
                <a:gd name="adj" fmla="val 77385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 dirty="0"/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94350A7-EFD9-4814-B86A-26643AF9EBD5}"/>
              </a:ext>
            </a:extLst>
          </p:cNvPr>
          <p:cNvGrpSpPr/>
          <p:nvPr userDrawn="1"/>
        </p:nvGrpSpPr>
        <p:grpSpPr>
          <a:xfrm>
            <a:off x="4525518" y="-4290"/>
            <a:ext cx="3952171" cy="5200979"/>
            <a:chOff x="3920151" y="-9053"/>
            <a:chExt cx="3215578" cy="4014975"/>
          </a:xfrm>
        </p:grpSpPr>
        <p:sp>
          <p:nvSpPr>
            <p:cNvPr id="13" name="평행 사변형 12">
              <a:extLst>
                <a:ext uri="{FF2B5EF4-FFF2-40B4-BE49-F238E27FC236}">
                  <a16:creationId xmlns:a16="http://schemas.microsoft.com/office/drawing/2014/main" id="{71BCA314-9337-4A75-818B-76B0C0EED895}"/>
                </a:ext>
              </a:extLst>
            </p:cNvPr>
            <p:cNvSpPr/>
            <p:nvPr userDrawn="1"/>
          </p:nvSpPr>
          <p:spPr>
            <a:xfrm>
              <a:off x="3920151" y="-4763"/>
              <a:ext cx="2921235" cy="4010685"/>
            </a:xfrm>
            <a:prstGeom prst="parallelogram">
              <a:avLst>
                <a:gd name="adj" fmla="val 91201"/>
              </a:avLst>
            </a:prstGeom>
            <a:solidFill>
              <a:schemeClr val="accent1"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  <p:sp>
          <p:nvSpPr>
            <p:cNvPr id="14" name="평행 사변형 13">
              <a:extLst>
                <a:ext uri="{FF2B5EF4-FFF2-40B4-BE49-F238E27FC236}">
                  <a16:creationId xmlns:a16="http://schemas.microsoft.com/office/drawing/2014/main" id="{FC648CB1-83CE-4452-A37D-C391A74635DC}"/>
                </a:ext>
              </a:extLst>
            </p:cNvPr>
            <p:cNvSpPr/>
            <p:nvPr userDrawn="1"/>
          </p:nvSpPr>
          <p:spPr>
            <a:xfrm>
              <a:off x="4959760" y="-9053"/>
              <a:ext cx="2175969" cy="3064477"/>
            </a:xfrm>
            <a:prstGeom prst="parallelogram">
              <a:avLst>
                <a:gd name="adj" fmla="val 91630"/>
              </a:avLst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</p:grpSp>
      <p:grpSp>
        <p:nvGrpSpPr>
          <p:cNvPr id="9" name="Group 10">
            <a:extLst>
              <a:ext uri="{FF2B5EF4-FFF2-40B4-BE49-F238E27FC236}">
                <a16:creationId xmlns:a16="http://schemas.microsoft.com/office/drawing/2014/main" id="{1D638CE8-AD20-4CB4-B6A3-210BB7201115}"/>
              </a:ext>
            </a:extLst>
          </p:cNvPr>
          <p:cNvGrpSpPr/>
          <p:nvPr userDrawn="1"/>
        </p:nvGrpSpPr>
        <p:grpSpPr>
          <a:xfrm rot="10800000" flipH="1" flipV="1">
            <a:off x="9501318" y="3410805"/>
            <a:ext cx="2690682" cy="3483407"/>
            <a:chOff x="5710110" y="861237"/>
            <a:chExt cx="2769391" cy="3585306"/>
          </a:xfrm>
        </p:grpSpPr>
        <p:sp>
          <p:nvSpPr>
            <p:cNvPr id="11" name="Isosceles Triangle 4">
              <a:extLst>
                <a:ext uri="{FF2B5EF4-FFF2-40B4-BE49-F238E27FC236}">
                  <a16:creationId xmlns:a16="http://schemas.microsoft.com/office/drawing/2014/main" id="{4401D16F-071F-48DF-B9E7-B14969668B30}"/>
                </a:ext>
              </a:extLst>
            </p:cNvPr>
            <p:cNvSpPr/>
            <p:nvPr userDrawn="1"/>
          </p:nvSpPr>
          <p:spPr>
            <a:xfrm>
              <a:off x="6400800" y="2052084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5">
              <a:extLst>
                <a:ext uri="{FF2B5EF4-FFF2-40B4-BE49-F238E27FC236}">
                  <a16:creationId xmlns:a16="http://schemas.microsoft.com/office/drawing/2014/main" id="{D167A15C-92B8-4066-873F-0711670DC70A}"/>
                </a:ext>
              </a:extLst>
            </p:cNvPr>
            <p:cNvSpPr/>
            <p:nvPr userDrawn="1"/>
          </p:nvSpPr>
          <p:spPr>
            <a:xfrm rot="10800000">
              <a:off x="7091490" y="2052084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6">
              <a:extLst>
                <a:ext uri="{FF2B5EF4-FFF2-40B4-BE49-F238E27FC236}">
                  <a16:creationId xmlns:a16="http://schemas.microsoft.com/office/drawing/2014/main" id="{E9FABD01-6038-40C2-AB88-2F53D5D2519B}"/>
                </a:ext>
              </a:extLst>
            </p:cNvPr>
            <p:cNvSpPr/>
            <p:nvPr userDrawn="1"/>
          </p:nvSpPr>
          <p:spPr>
            <a:xfrm>
              <a:off x="5710110" y="3232297"/>
              <a:ext cx="1381381" cy="1190846"/>
            </a:xfrm>
            <a:prstGeom prst="triangl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7">
              <a:extLst>
                <a:ext uri="{FF2B5EF4-FFF2-40B4-BE49-F238E27FC236}">
                  <a16:creationId xmlns:a16="http://schemas.microsoft.com/office/drawing/2014/main" id="{8FD28A03-2325-4BC7-9456-3B7B2A1849DF}"/>
                </a:ext>
              </a:extLst>
            </p:cNvPr>
            <p:cNvSpPr/>
            <p:nvPr userDrawn="1"/>
          </p:nvSpPr>
          <p:spPr>
            <a:xfrm rot="10800000">
              <a:off x="6400800" y="3232297"/>
              <a:ext cx="1381381" cy="1190846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8">
              <a:extLst>
                <a:ext uri="{FF2B5EF4-FFF2-40B4-BE49-F238E27FC236}">
                  <a16:creationId xmlns:a16="http://schemas.microsoft.com/office/drawing/2014/main" id="{0B238841-B35E-4A6D-8711-0141841E43B0}"/>
                </a:ext>
              </a:extLst>
            </p:cNvPr>
            <p:cNvSpPr/>
            <p:nvPr userDrawn="1"/>
          </p:nvSpPr>
          <p:spPr>
            <a:xfrm>
              <a:off x="7091490" y="3242930"/>
              <a:ext cx="1381381" cy="1190846"/>
            </a:xfrm>
            <a:prstGeom prst="triangle">
              <a:avLst/>
            </a:prstGeom>
            <a:solidFill>
              <a:schemeClr val="accent1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Isosceles Triangle 9">
              <a:extLst>
                <a:ext uri="{FF2B5EF4-FFF2-40B4-BE49-F238E27FC236}">
                  <a16:creationId xmlns:a16="http://schemas.microsoft.com/office/drawing/2014/main" id="{AA6769A0-D5A9-498C-AC0B-268E1CC7C2B0}"/>
                </a:ext>
              </a:extLst>
            </p:cNvPr>
            <p:cNvSpPr/>
            <p:nvPr userDrawn="1"/>
          </p:nvSpPr>
          <p:spPr>
            <a:xfrm>
              <a:off x="7091490" y="861237"/>
              <a:ext cx="1381381" cy="1190846"/>
            </a:xfrm>
            <a:prstGeom prst="triangle">
              <a:avLst/>
            </a:prstGeom>
            <a:solidFill>
              <a:schemeClr val="accent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Isosceles Triangle 5">
              <a:extLst>
                <a:ext uri="{FF2B5EF4-FFF2-40B4-BE49-F238E27FC236}">
                  <a16:creationId xmlns:a16="http://schemas.microsoft.com/office/drawing/2014/main" id="{1B28F9E9-3E45-472A-BAE5-2D793E7B0095}"/>
                </a:ext>
              </a:extLst>
            </p:cNvPr>
            <p:cNvSpPr/>
            <p:nvPr userDrawn="1"/>
          </p:nvSpPr>
          <p:spPr>
            <a:xfrm rot="10800000">
              <a:off x="7798130" y="2053637"/>
              <a:ext cx="681371" cy="2392906"/>
            </a:xfrm>
            <a:custGeom>
              <a:avLst/>
              <a:gdLst>
                <a:gd name="connsiteX0" fmla="*/ 0 w 1342121"/>
                <a:gd name="connsiteY0" fmla="*/ 1157001 h 1157001"/>
                <a:gd name="connsiteX1" fmla="*/ 671061 w 1342121"/>
                <a:gd name="connsiteY1" fmla="*/ 0 h 1157001"/>
                <a:gd name="connsiteX2" fmla="*/ 1342121 w 1342121"/>
                <a:gd name="connsiteY2" fmla="*/ 1157001 h 1157001"/>
                <a:gd name="connsiteX3" fmla="*/ 0 w 1342121"/>
                <a:gd name="connsiteY3" fmla="*/ 1157001 h 1157001"/>
                <a:gd name="connsiteX0" fmla="*/ 0 w 1342121"/>
                <a:gd name="connsiteY0" fmla="*/ 2478806 h 2478806"/>
                <a:gd name="connsiteX1" fmla="*/ 145960 w 1342121"/>
                <a:gd name="connsiteY1" fmla="*/ 0 h 2478806"/>
                <a:gd name="connsiteX2" fmla="*/ 1342121 w 1342121"/>
                <a:gd name="connsiteY2" fmla="*/ 2478806 h 2478806"/>
                <a:gd name="connsiteX3" fmla="*/ 0 w 1342121"/>
                <a:gd name="connsiteY3" fmla="*/ 2478806 h 2478806"/>
                <a:gd name="connsiteX0" fmla="*/ 0 w 807966"/>
                <a:gd name="connsiteY0" fmla="*/ 2478806 h 2478806"/>
                <a:gd name="connsiteX1" fmla="*/ 145960 w 807966"/>
                <a:gd name="connsiteY1" fmla="*/ 0 h 2478806"/>
                <a:gd name="connsiteX2" fmla="*/ 807966 w 807966"/>
                <a:gd name="connsiteY2" fmla="*/ 1166053 h 2478806"/>
                <a:gd name="connsiteX3" fmla="*/ 0 w 807966"/>
                <a:gd name="connsiteY3" fmla="*/ 2478806 h 2478806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66053 h 2324897"/>
                <a:gd name="connsiteX3" fmla="*/ 7949 w 662006"/>
                <a:gd name="connsiteY3" fmla="*/ 2324897 h 2324897"/>
                <a:gd name="connsiteX0" fmla="*/ 7949 w 662006"/>
                <a:gd name="connsiteY0" fmla="*/ 2324897 h 2324897"/>
                <a:gd name="connsiteX1" fmla="*/ 0 w 662006"/>
                <a:gd name="connsiteY1" fmla="*/ 0 h 2324897"/>
                <a:gd name="connsiteX2" fmla="*/ 662006 w 662006"/>
                <a:gd name="connsiteY2" fmla="*/ 1175106 h 2324897"/>
                <a:gd name="connsiteX3" fmla="*/ 7949 w 662006"/>
                <a:gd name="connsiteY3" fmla="*/ 2324897 h 23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006" h="2324897">
                  <a:moveTo>
                    <a:pt x="7949" y="2324897"/>
                  </a:moveTo>
                  <a:cubicBezTo>
                    <a:pt x="5299" y="1549931"/>
                    <a:pt x="2650" y="774966"/>
                    <a:pt x="0" y="0"/>
                  </a:cubicBezTo>
                  <a:lnTo>
                    <a:pt x="662006" y="1175106"/>
                  </a:lnTo>
                  <a:lnTo>
                    <a:pt x="7949" y="2324897"/>
                  </a:lnTo>
                  <a:close/>
                </a:path>
              </a:pathLst>
            </a:custGeom>
            <a:solidFill>
              <a:schemeClr val="accent1">
                <a:alpha val="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85656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8C912499-8943-4446-B7DB-52E7E11DD116}"/>
              </a:ext>
            </a:extLst>
          </p:cNvPr>
          <p:cNvSpPr/>
          <p:nvPr userDrawn="1"/>
        </p:nvSpPr>
        <p:spPr>
          <a:xfrm>
            <a:off x="6908167" y="5662484"/>
            <a:ext cx="4431324" cy="44887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64D84620-C430-4343-A8AC-1EDAD2FA2532}"/>
              </a:ext>
            </a:extLst>
          </p:cNvPr>
          <p:cNvGrpSpPr/>
          <p:nvPr userDrawn="1"/>
        </p:nvGrpSpPr>
        <p:grpSpPr>
          <a:xfrm>
            <a:off x="7079704" y="2354198"/>
            <a:ext cx="4354942" cy="3514972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2DAC6ED-B140-430B-8F6A-5C22A06CC49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0DBE39D-A41A-4CD0-93D5-524B5A656C9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506EBDC-A221-4B9E-846E-D40D68E65E13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4CE7109-56FC-41FD-9C37-5F919DBE628B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DACA3D7-0059-49CD-949A-846D8DE621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43B9F79-AF6C-44E6-854F-3D7B1B9CB86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E14ECF-3C3F-4E5F-9AB7-7552A4E8BEA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40EFF0-CFD8-4BCA-B566-7AD775851DDA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0FE08202-A68B-480F-B31B-EA88374D527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00473" y="2541394"/>
            <a:ext cx="4108512" cy="23723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93C4C34-BF68-4D0D-95CF-EAF16D78644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8" name="Google Shape;308;p30"/>
          <p:cNvCxnSpPr/>
          <p:nvPr/>
        </p:nvCxnSpPr>
        <p:spPr>
          <a:xfrm>
            <a:off x="950967" y="6503233"/>
            <a:ext cx="6098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09" name="Google Shape;309;p30"/>
          <p:cNvGrpSpPr/>
          <p:nvPr/>
        </p:nvGrpSpPr>
        <p:grpSpPr>
          <a:xfrm>
            <a:off x="10601868" y="6249085"/>
            <a:ext cx="766185" cy="508273"/>
            <a:chOff x="7951400" y="4686813"/>
            <a:chExt cx="574639" cy="381205"/>
          </a:xfrm>
        </p:grpSpPr>
        <p:cxnSp>
          <p:nvCxnSpPr>
            <p:cNvPr id="310" name="Google Shape;310;p30"/>
            <p:cNvCxnSpPr/>
            <p:nvPr/>
          </p:nvCxnSpPr>
          <p:spPr>
            <a:xfrm>
              <a:off x="7951400" y="4877425"/>
              <a:ext cx="479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311" name="Google Shape;311;p30"/>
            <p:cNvGrpSpPr/>
            <p:nvPr/>
          </p:nvGrpSpPr>
          <p:grpSpPr>
            <a:xfrm flipH="1">
              <a:off x="8335406" y="4686813"/>
              <a:ext cx="190633" cy="381205"/>
              <a:chOff x="4289475" y="3514800"/>
              <a:chExt cx="302400" cy="604800"/>
            </a:xfrm>
          </p:grpSpPr>
          <p:sp>
            <p:nvSpPr>
              <p:cNvPr id="312" name="Google Shape;312;p30"/>
              <p:cNvSpPr/>
              <p:nvPr/>
            </p:nvSpPr>
            <p:spPr>
              <a:xfrm>
                <a:off x="4289475" y="3817200"/>
                <a:ext cx="302400" cy="302400"/>
              </a:xfrm>
              <a:prstGeom prst="arc">
                <a:avLst>
                  <a:gd name="adj1" fmla="val 16200000"/>
                  <a:gd name="adj2" fmla="val 0"/>
                </a:avLst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0"/>
              <p:cNvSpPr/>
              <p:nvPr/>
            </p:nvSpPr>
            <p:spPr>
              <a:xfrm rot="10800000" flipH="1">
                <a:off x="4289475" y="3514800"/>
                <a:ext cx="302400" cy="302400"/>
              </a:xfrm>
              <a:prstGeom prst="arc">
                <a:avLst>
                  <a:gd name="adj1" fmla="val 16200000"/>
                  <a:gd name="adj2" fmla="val 0"/>
                </a:avLst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4" name="Google Shape;314;p30"/>
          <p:cNvGrpSpPr/>
          <p:nvPr/>
        </p:nvGrpSpPr>
        <p:grpSpPr>
          <a:xfrm rot="-3029062">
            <a:off x="6282999" y="1744416"/>
            <a:ext cx="5729391" cy="3832187"/>
            <a:chOff x="3733550" y="2264950"/>
            <a:chExt cx="3363050" cy="2249425"/>
          </a:xfrm>
        </p:grpSpPr>
        <p:sp>
          <p:nvSpPr>
            <p:cNvPr id="315" name="Google Shape;315;p30"/>
            <p:cNvSpPr/>
            <p:nvPr/>
          </p:nvSpPr>
          <p:spPr>
            <a:xfrm>
              <a:off x="4897725" y="2307150"/>
              <a:ext cx="64350" cy="80650"/>
            </a:xfrm>
            <a:custGeom>
              <a:avLst/>
              <a:gdLst/>
              <a:ahLst/>
              <a:cxnLst/>
              <a:rect l="l" t="t" r="r" b="b"/>
              <a:pathLst>
                <a:path w="2574" h="3226" extrusionOk="0">
                  <a:moveTo>
                    <a:pt x="2005" y="1"/>
                  </a:moveTo>
                  <a:lnTo>
                    <a:pt x="1521" y="117"/>
                  </a:lnTo>
                  <a:lnTo>
                    <a:pt x="1320" y="1755"/>
                  </a:lnTo>
                  <a:lnTo>
                    <a:pt x="485" y="335"/>
                  </a:lnTo>
                  <a:lnTo>
                    <a:pt x="0" y="452"/>
                  </a:lnTo>
                  <a:lnTo>
                    <a:pt x="568" y="3225"/>
                  </a:lnTo>
                  <a:lnTo>
                    <a:pt x="1053" y="3092"/>
                  </a:lnTo>
                  <a:lnTo>
                    <a:pt x="735" y="1504"/>
                  </a:lnTo>
                  <a:lnTo>
                    <a:pt x="1337" y="2557"/>
                  </a:lnTo>
                  <a:lnTo>
                    <a:pt x="1604" y="2490"/>
                  </a:lnTo>
                  <a:lnTo>
                    <a:pt x="1771" y="1304"/>
                  </a:lnTo>
                  <a:lnTo>
                    <a:pt x="2089" y="2891"/>
                  </a:lnTo>
                  <a:lnTo>
                    <a:pt x="2573" y="2791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16" name="Google Shape;316;p30"/>
            <p:cNvSpPr/>
            <p:nvPr/>
          </p:nvSpPr>
          <p:spPr>
            <a:xfrm>
              <a:off x="4972075" y="2300875"/>
              <a:ext cx="50150" cy="74800"/>
            </a:xfrm>
            <a:custGeom>
              <a:avLst/>
              <a:gdLst/>
              <a:ahLst/>
              <a:cxnLst/>
              <a:rect l="l" t="t" r="r" b="b"/>
              <a:pathLst>
                <a:path w="2006" h="2992" extrusionOk="0">
                  <a:moveTo>
                    <a:pt x="618" y="719"/>
                  </a:moveTo>
                  <a:lnTo>
                    <a:pt x="1053" y="1638"/>
                  </a:lnTo>
                  <a:lnTo>
                    <a:pt x="535" y="1722"/>
                  </a:lnTo>
                  <a:lnTo>
                    <a:pt x="618" y="719"/>
                  </a:lnTo>
                  <a:close/>
                  <a:moveTo>
                    <a:pt x="769" y="1"/>
                  </a:moveTo>
                  <a:lnTo>
                    <a:pt x="251" y="84"/>
                  </a:lnTo>
                  <a:lnTo>
                    <a:pt x="0" y="2992"/>
                  </a:lnTo>
                  <a:lnTo>
                    <a:pt x="0" y="2992"/>
                  </a:lnTo>
                  <a:lnTo>
                    <a:pt x="502" y="2908"/>
                  </a:lnTo>
                  <a:lnTo>
                    <a:pt x="552" y="2240"/>
                  </a:lnTo>
                  <a:lnTo>
                    <a:pt x="1203" y="2140"/>
                  </a:lnTo>
                  <a:lnTo>
                    <a:pt x="1504" y="2741"/>
                  </a:lnTo>
                  <a:lnTo>
                    <a:pt x="2005" y="2658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17" name="Google Shape;317;p30"/>
            <p:cNvSpPr/>
            <p:nvPr/>
          </p:nvSpPr>
          <p:spPr>
            <a:xfrm>
              <a:off x="5021350" y="2288350"/>
              <a:ext cx="54325" cy="76900"/>
            </a:xfrm>
            <a:custGeom>
              <a:avLst/>
              <a:gdLst/>
              <a:ahLst/>
              <a:cxnLst/>
              <a:rect l="l" t="t" r="r" b="b"/>
              <a:pathLst>
                <a:path w="2173" h="3076" extrusionOk="0">
                  <a:moveTo>
                    <a:pt x="1755" y="1"/>
                  </a:moveTo>
                  <a:lnTo>
                    <a:pt x="1254" y="84"/>
                  </a:lnTo>
                  <a:lnTo>
                    <a:pt x="1505" y="1755"/>
                  </a:lnTo>
                  <a:lnTo>
                    <a:pt x="419" y="218"/>
                  </a:lnTo>
                  <a:lnTo>
                    <a:pt x="1" y="285"/>
                  </a:lnTo>
                  <a:lnTo>
                    <a:pt x="419" y="3075"/>
                  </a:lnTo>
                  <a:lnTo>
                    <a:pt x="920" y="2991"/>
                  </a:lnTo>
                  <a:lnTo>
                    <a:pt x="669" y="1321"/>
                  </a:lnTo>
                  <a:lnTo>
                    <a:pt x="1755" y="2875"/>
                  </a:lnTo>
                  <a:lnTo>
                    <a:pt x="2173" y="2808"/>
                  </a:lnTo>
                  <a:lnTo>
                    <a:pt x="17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18" name="Google Shape;318;p30"/>
            <p:cNvSpPr/>
            <p:nvPr/>
          </p:nvSpPr>
          <p:spPr>
            <a:xfrm>
              <a:off x="5085275" y="2283350"/>
              <a:ext cx="50975" cy="73950"/>
            </a:xfrm>
            <a:custGeom>
              <a:avLst/>
              <a:gdLst/>
              <a:ahLst/>
              <a:cxnLst/>
              <a:rect l="l" t="t" r="r" b="b"/>
              <a:pathLst>
                <a:path w="2039" h="2958" extrusionOk="0">
                  <a:moveTo>
                    <a:pt x="769" y="702"/>
                  </a:moveTo>
                  <a:lnTo>
                    <a:pt x="1153" y="1638"/>
                  </a:lnTo>
                  <a:lnTo>
                    <a:pt x="618" y="1704"/>
                  </a:lnTo>
                  <a:lnTo>
                    <a:pt x="769" y="702"/>
                  </a:lnTo>
                  <a:close/>
                  <a:moveTo>
                    <a:pt x="936" y="0"/>
                  </a:moveTo>
                  <a:lnTo>
                    <a:pt x="401" y="67"/>
                  </a:lnTo>
                  <a:lnTo>
                    <a:pt x="0" y="2958"/>
                  </a:lnTo>
                  <a:lnTo>
                    <a:pt x="502" y="2907"/>
                  </a:lnTo>
                  <a:lnTo>
                    <a:pt x="602" y="2256"/>
                  </a:lnTo>
                  <a:lnTo>
                    <a:pt x="1270" y="2172"/>
                  </a:lnTo>
                  <a:lnTo>
                    <a:pt x="1521" y="2774"/>
                  </a:lnTo>
                  <a:lnTo>
                    <a:pt x="2039" y="2707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19" name="Google Shape;319;p30"/>
            <p:cNvSpPr/>
            <p:nvPr/>
          </p:nvSpPr>
          <p:spPr>
            <a:xfrm>
              <a:off x="5135825" y="2275500"/>
              <a:ext cx="50150" cy="73750"/>
            </a:xfrm>
            <a:custGeom>
              <a:avLst/>
              <a:gdLst/>
              <a:ahLst/>
              <a:cxnLst/>
              <a:rect l="l" t="t" r="r" b="b"/>
              <a:pathLst>
                <a:path w="2006" h="2950" extrusionOk="0">
                  <a:moveTo>
                    <a:pt x="1159" y="1"/>
                  </a:moveTo>
                  <a:cubicBezTo>
                    <a:pt x="1103" y="1"/>
                    <a:pt x="1044" y="5"/>
                    <a:pt x="986" y="13"/>
                  </a:cubicBezTo>
                  <a:cubicBezTo>
                    <a:pt x="635" y="64"/>
                    <a:pt x="384" y="214"/>
                    <a:pt x="217" y="498"/>
                  </a:cubicBezTo>
                  <a:cubicBezTo>
                    <a:pt x="50" y="799"/>
                    <a:pt x="0" y="1166"/>
                    <a:pt x="50" y="1634"/>
                  </a:cubicBezTo>
                  <a:cubicBezTo>
                    <a:pt x="84" y="2085"/>
                    <a:pt x="217" y="2419"/>
                    <a:pt x="418" y="2653"/>
                  </a:cubicBezTo>
                  <a:cubicBezTo>
                    <a:pt x="598" y="2848"/>
                    <a:pt x="814" y="2950"/>
                    <a:pt x="1073" y="2950"/>
                  </a:cubicBezTo>
                  <a:cubicBezTo>
                    <a:pt x="1126" y="2950"/>
                    <a:pt x="1180" y="2946"/>
                    <a:pt x="1236" y="2937"/>
                  </a:cubicBezTo>
                  <a:cubicBezTo>
                    <a:pt x="1420" y="2921"/>
                    <a:pt x="1571" y="2887"/>
                    <a:pt x="1738" y="2837"/>
                  </a:cubicBezTo>
                  <a:cubicBezTo>
                    <a:pt x="1855" y="2770"/>
                    <a:pt x="1938" y="2687"/>
                    <a:pt x="2005" y="2637"/>
                  </a:cubicBezTo>
                  <a:lnTo>
                    <a:pt x="1855" y="1233"/>
                  </a:lnTo>
                  <a:lnTo>
                    <a:pt x="1019" y="1317"/>
                  </a:lnTo>
                  <a:lnTo>
                    <a:pt x="1069" y="1751"/>
                  </a:lnTo>
                  <a:lnTo>
                    <a:pt x="1487" y="1718"/>
                  </a:lnTo>
                  <a:lnTo>
                    <a:pt x="1554" y="2236"/>
                  </a:lnTo>
                  <a:cubicBezTo>
                    <a:pt x="1437" y="2302"/>
                    <a:pt x="1337" y="2319"/>
                    <a:pt x="1220" y="2336"/>
                  </a:cubicBezTo>
                  <a:cubicBezTo>
                    <a:pt x="1189" y="2338"/>
                    <a:pt x="1159" y="2340"/>
                    <a:pt x="1131" y="2340"/>
                  </a:cubicBezTo>
                  <a:cubicBezTo>
                    <a:pt x="978" y="2340"/>
                    <a:pt x="867" y="2298"/>
                    <a:pt x="769" y="2185"/>
                  </a:cubicBezTo>
                  <a:cubicBezTo>
                    <a:pt x="668" y="2069"/>
                    <a:pt x="585" y="1851"/>
                    <a:pt x="568" y="1584"/>
                  </a:cubicBezTo>
                  <a:cubicBezTo>
                    <a:pt x="551" y="1267"/>
                    <a:pt x="568" y="1049"/>
                    <a:pt x="652" y="899"/>
                  </a:cubicBezTo>
                  <a:cubicBezTo>
                    <a:pt x="735" y="732"/>
                    <a:pt x="886" y="648"/>
                    <a:pt x="1086" y="632"/>
                  </a:cubicBezTo>
                  <a:lnTo>
                    <a:pt x="1387" y="632"/>
                  </a:lnTo>
                  <a:cubicBezTo>
                    <a:pt x="1487" y="632"/>
                    <a:pt x="1587" y="648"/>
                    <a:pt x="1671" y="682"/>
                  </a:cubicBezTo>
                  <a:lnTo>
                    <a:pt x="1604" y="80"/>
                  </a:lnTo>
                  <a:cubicBezTo>
                    <a:pt x="1504" y="64"/>
                    <a:pt x="1420" y="13"/>
                    <a:pt x="1320" y="13"/>
                  </a:cubicBezTo>
                  <a:cubicBezTo>
                    <a:pt x="1270" y="5"/>
                    <a:pt x="1216" y="1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0" name="Google Shape;320;p30"/>
            <p:cNvSpPr/>
            <p:nvPr/>
          </p:nvSpPr>
          <p:spPr>
            <a:xfrm>
              <a:off x="5189275" y="2271225"/>
              <a:ext cx="41800" cy="73550"/>
            </a:xfrm>
            <a:custGeom>
              <a:avLst/>
              <a:gdLst/>
              <a:ahLst/>
              <a:cxnLst/>
              <a:rect l="l" t="t" r="r" b="b"/>
              <a:pathLst>
                <a:path w="1672" h="2942" extrusionOk="0">
                  <a:moveTo>
                    <a:pt x="1454" y="1"/>
                  </a:moveTo>
                  <a:lnTo>
                    <a:pt x="1" y="134"/>
                  </a:lnTo>
                  <a:lnTo>
                    <a:pt x="218" y="2941"/>
                  </a:lnTo>
                  <a:lnTo>
                    <a:pt x="1672" y="2808"/>
                  </a:lnTo>
                  <a:lnTo>
                    <a:pt x="1621" y="2256"/>
                  </a:lnTo>
                  <a:lnTo>
                    <a:pt x="669" y="2340"/>
                  </a:lnTo>
                  <a:lnTo>
                    <a:pt x="619" y="1755"/>
                  </a:lnTo>
                  <a:lnTo>
                    <a:pt x="1471" y="1688"/>
                  </a:lnTo>
                  <a:lnTo>
                    <a:pt x="1438" y="1153"/>
                  </a:lnTo>
                  <a:lnTo>
                    <a:pt x="586" y="1220"/>
                  </a:lnTo>
                  <a:lnTo>
                    <a:pt x="535" y="636"/>
                  </a:lnTo>
                  <a:lnTo>
                    <a:pt x="1504" y="552"/>
                  </a:lnTo>
                  <a:lnTo>
                    <a:pt x="14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1" name="Google Shape;321;p30"/>
            <p:cNvSpPr/>
            <p:nvPr/>
          </p:nvSpPr>
          <p:spPr>
            <a:xfrm>
              <a:off x="5236475" y="2267875"/>
              <a:ext cx="55175" cy="73550"/>
            </a:xfrm>
            <a:custGeom>
              <a:avLst/>
              <a:gdLst/>
              <a:ahLst/>
              <a:cxnLst/>
              <a:rect l="l" t="t" r="r" b="b"/>
              <a:pathLst>
                <a:path w="2207" h="2942" extrusionOk="0">
                  <a:moveTo>
                    <a:pt x="2039" y="1"/>
                  </a:moveTo>
                  <a:lnTo>
                    <a:pt x="1555" y="34"/>
                  </a:lnTo>
                  <a:lnTo>
                    <a:pt x="1120" y="1622"/>
                  </a:lnTo>
                  <a:lnTo>
                    <a:pt x="485" y="101"/>
                  </a:lnTo>
                  <a:lnTo>
                    <a:pt x="1" y="118"/>
                  </a:lnTo>
                  <a:lnTo>
                    <a:pt x="168" y="2942"/>
                  </a:lnTo>
                  <a:lnTo>
                    <a:pt x="652" y="2942"/>
                  </a:lnTo>
                  <a:lnTo>
                    <a:pt x="552" y="1304"/>
                  </a:lnTo>
                  <a:lnTo>
                    <a:pt x="1003" y="2407"/>
                  </a:lnTo>
                  <a:lnTo>
                    <a:pt x="1287" y="2390"/>
                  </a:lnTo>
                  <a:lnTo>
                    <a:pt x="1588" y="1221"/>
                  </a:lnTo>
                  <a:lnTo>
                    <a:pt x="1705" y="2858"/>
                  </a:lnTo>
                  <a:lnTo>
                    <a:pt x="2206" y="2825"/>
                  </a:lnTo>
                  <a:lnTo>
                    <a:pt x="20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2" name="Google Shape;322;p30"/>
            <p:cNvSpPr/>
            <p:nvPr/>
          </p:nvSpPr>
          <p:spPr>
            <a:xfrm>
              <a:off x="5300800" y="2265375"/>
              <a:ext cx="39300" cy="72300"/>
            </a:xfrm>
            <a:custGeom>
              <a:avLst/>
              <a:gdLst/>
              <a:ahLst/>
              <a:cxnLst/>
              <a:rect l="l" t="t" r="r" b="b"/>
              <a:pathLst>
                <a:path w="1572" h="2892" extrusionOk="0">
                  <a:moveTo>
                    <a:pt x="1471" y="1"/>
                  </a:moveTo>
                  <a:lnTo>
                    <a:pt x="1" y="68"/>
                  </a:lnTo>
                  <a:lnTo>
                    <a:pt x="101" y="2891"/>
                  </a:lnTo>
                  <a:lnTo>
                    <a:pt x="1572" y="2808"/>
                  </a:lnTo>
                  <a:lnTo>
                    <a:pt x="1555" y="2256"/>
                  </a:lnTo>
                  <a:lnTo>
                    <a:pt x="586" y="2306"/>
                  </a:lnTo>
                  <a:lnTo>
                    <a:pt x="569" y="1722"/>
                  </a:lnTo>
                  <a:lnTo>
                    <a:pt x="1421" y="1672"/>
                  </a:lnTo>
                  <a:lnTo>
                    <a:pt x="1404" y="1137"/>
                  </a:lnTo>
                  <a:lnTo>
                    <a:pt x="552" y="1170"/>
                  </a:lnTo>
                  <a:lnTo>
                    <a:pt x="519" y="585"/>
                  </a:lnTo>
                  <a:lnTo>
                    <a:pt x="1488" y="552"/>
                  </a:lnTo>
                  <a:lnTo>
                    <a:pt x="14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3" name="Google Shape;323;p30"/>
            <p:cNvSpPr/>
            <p:nvPr/>
          </p:nvSpPr>
          <p:spPr>
            <a:xfrm>
              <a:off x="5348425" y="2264950"/>
              <a:ext cx="45550" cy="71050"/>
            </a:xfrm>
            <a:custGeom>
              <a:avLst/>
              <a:gdLst/>
              <a:ahLst/>
              <a:cxnLst/>
              <a:rect l="l" t="t" r="r" b="b"/>
              <a:pathLst>
                <a:path w="1822" h="2842" extrusionOk="0">
                  <a:moveTo>
                    <a:pt x="1271" y="1"/>
                  </a:moveTo>
                  <a:lnTo>
                    <a:pt x="1287" y="1689"/>
                  </a:lnTo>
                  <a:lnTo>
                    <a:pt x="418" y="18"/>
                  </a:lnTo>
                  <a:lnTo>
                    <a:pt x="1" y="18"/>
                  </a:lnTo>
                  <a:lnTo>
                    <a:pt x="34" y="2841"/>
                  </a:lnTo>
                  <a:lnTo>
                    <a:pt x="519" y="2841"/>
                  </a:lnTo>
                  <a:lnTo>
                    <a:pt x="502" y="1154"/>
                  </a:lnTo>
                  <a:lnTo>
                    <a:pt x="1371" y="2825"/>
                  </a:lnTo>
                  <a:lnTo>
                    <a:pt x="1822" y="2825"/>
                  </a:lnTo>
                  <a:lnTo>
                    <a:pt x="1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5402725" y="2264950"/>
              <a:ext cx="41800" cy="71050"/>
            </a:xfrm>
            <a:custGeom>
              <a:avLst/>
              <a:gdLst/>
              <a:ahLst/>
              <a:cxnLst/>
              <a:rect l="l" t="t" r="r" b="b"/>
              <a:pathLst>
                <a:path w="1672" h="2842" extrusionOk="0">
                  <a:moveTo>
                    <a:pt x="1" y="1"/>
                  </a:moveTo>
                  <a:lnTo>
                    <a:pt x="1" y="552"/>
                  </a:lnTo>
                  <a:lnTo>
                    <a:pt x="586" y="552"/>
                  </a:lnTo>
                  <a:lnTo>
                    <a:pt x="569" y="2825"/>
                  </a:lnTo>
                  <a:lnTo>
                    <a:pt x="1070" y="2841"/>
                  </a:lnTo>
                  <a:lnTo>
                    <a:pt x="1087" y="569"/>
                  </a:lnTo>
                  <a:lnTo>
                    <a:pt x="1672" y="569"/>
                  </a:lnTo>
                  <a:lnTo>
                    <a:pt x="1672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472500" y="2265375"/>
              <a:ext cx="53900" cy="72700"/>
            </a:xfrm>
            <a:custGeom>
              <a:avLst/>
              <a:gdLst/>
              <a:ahLst/>
              <a:cxnLst/>
              <a:rect l="l" t="t" r="r" b="b"/>
              <a:pathLst>
                <a:path w="2156" h="2908" extrusionOk="0">
                  <a:moveTo>
                    <a:pt x="117" y="1"/>
                  </a:moveTo>
                  <a:lnTo>
                    <a:pt x="0" y="2824"/>
                  </a:lnTo>
                  <a:lnTo>
                    <a:pt x="485" y="2875"/>
                  </a:lnTo>
                  <a:lnTo>
                    <a:pt x="552" y="1237"/>
                  </a:lnTo>
                  <a:lnTo>
                    <a:pt x="902" y="2390"/>
                  </a:lnTo>
                  <a:lnTo>
                    <a:pt x="1170" y="2390"/>
                  </a:lnTo>
                  <a:lnTo>
                    <a:pt x="1604" y="1254"/>
                  </a:lnTo>
                  <a:lnTo>
                    <a:pt x="1554" y="2891"/>
                  </a:lnTo>
                  <a:lnTo>
                    <a:pt x="2055" y="2908"/>
                  </a:lnTo>
                  <a:lnTo>
                    <a:pt x="2156" y="84"/>
                  </a:lnTo>
                  <a:lnTo>
                    <a:pt x="1671" y="68"/>
                  </a:lnTo>
                  <a:lnTo>
                    <a:pt x="1086" y="1621"/>
                  </a:lnTo>
                  <a:lnTo>
                    <a:pt x="618" y="34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535975" y="2267475"/>
              <a:ext cx="40550" cy="72275"/>
            </a:xfrm>
            <a:custGeom>
              <a:avLst/>
              <a:gdLst/>
              <a:ahLst/>
              <a:cxnLst/>
              <a:rect l="l" t="t" r="r" b="b"/>
              <a:pathLst>
                <a:path w="1622" h="2891" extrusionOk="0">
                  <a:moveTo>
                    <a:pt x="168" y="0"/>
                  </a:moveTo>
                  <a:lnTo>
                    <a:pt x="1" y="2824"/>
                  </a:lnTo>
                  <a:lnTo>
                    <a:pt x="1471" y="2891"/>
                  </a:lnTo>
                  <a:lnTo>
                    <a:pt x="1488" y="2339"/>
                  </a:lnTo>
                  <a:lnTo>
                    <a:pt x="536" y="2289"/>
                  </a:lnTo>
                  <a:lnTo>
                    <a:pt x="569" y="1704"/>
                  </a:lnTo>
                  <a:lnTo>
                    <a:pt x="1438" y="1738"/>
                  </a:lnTo>
                  <a:lnTo>
                    <a:pt x="1454" y="1203"/>
                  </a:lnTo>
                  <a:lnTo>
                    <a:pt x="602" y="1153"/>
                  </a:lnTo>
                  <a:lnTo>
                    <a:pt x="636" y="568"/>
                  </a:lnTo>
                  <a:lnTo>
                    <a:pt x="1605" y="635"/>
                  </a:lnTo>
                  <a:lnTo>
                    <a:pt x="1622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5581100" y="2270400"/>
              <a:ext cx="41800" cy="72275"/>
            </a:xfrm>
            <a:custGeom>
              <a:avLst/>
              <a:gdLst/>
              <a:ahLst/>
              <a:cxnLst/>
              <a:rect l="l" t="t" r="r" b="b"/>
              <a:pathLst>
                <a:path w="1672" h="2891" extrusionOk="0">
                  <a:moveTo>
                    <a:pt x="218" y="0"/>
                  </a:moveTo>
                  <a:lnTo>
                    <a:pt x="0" y="2807"/>
                  </a:lnTo>
                  <a:lnTo>
                    <a:pt x="1471" y="2891"/>
                  </a:lnTo>
                  <a:lnTo>
                    <a:pt x="1504" y="2356"/>
                  </a:lnTo>
                  <a:lnTo>
                    <a:pt x="552" y="2289"/>
                  </a:lnTo>
                  <a:lnTo>
                    <a:pt x="585" y="1704"/>
                  </a:lnTo>
                  <a:lnTo>
                    <a:pt x="1437" y="1771"/>
                  </a:lnTo>
                  <a:lnTo>
                    <a:pt x="1487" y="1220"/>
                  </a:lnTo>
                  <a:lnTo>
                    <a:pt x="635" y="1170"/>
                  </a:lnTo>
                  <a:lnTo>
                    <a:pt x="669" y="585"/>
                  </a:lnTo>
                  <a:lnTo>
                    <a:pt x="1638" y="635"/>
                  </a:lnTo>
                  <a:lnTo>
                    <a:pt x="1671" y="10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5629975" y="2273325"/>
              <a:ext cx="42200" cy="72700"/>
            </a:xfrm>
            <a:custGeom>
              <a:avLst/>
              <a:gdLst/>
              <a:ahLst/>
              <a:cxnLst/>
              <a:rect l="l" t="t" r="r" b="b"/>
              <a:pathLst>
                <a:path w="1688" h="2908" extrusionOk="0">
                  <a:moveTo>
                    <a:pt x="34" y="0"/>
                  </a:moveTo>
                  <a:lnTo>
                    <a:pt x="0" y="552"/>
                  </a:lnTo>
                  <a:lnTo>
                    <a:pt x="585" y="602"/>
                  </a:lnTo>
                  <a:lnTo>
                    <a:pt x="368" y="2874"/>
                  </a:lnTo>
                  <a:lnTo>
                    <a:pt x="852" y="2907"/>
                  </a:lnTo>
                  <a:lnTo>
                    <a:pt x="1053" y="618"/>
                  </a:lnTo>
                  <a:lnTo>
                    <a:pt x="1638" y="685"/>
                  </a:lnTo>
                  <a:lnTo>
                    <a:pt x="1688" y="15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5674675" y="2279175"/>
              <a:ext cx="20475" cy="71450"/>
            </a:xfrm>
            <a:custGeom>
              <a:avLst/>
              <a:gdLst/>
              <a:ahLst/>
              <a:cxnLst/>
              <a:rect l="l" t="t" r="r" b="b"/>
              <a:pathLst>
                <a:path w="819" h="2858" extrusionOk="0">
                  <a:moveTo>
                    <a:pt x="318" y="0"/>
                  </a:moveTo>
                  <a:lnTo>
                    <a:pt x="0" y="2790"/>
                  </a:lnTo>
                  <a:lnTo>
                    <a:pt x="501" y="2857"/>
                  </a:lnTo>
                  <a:lnTo>
                    <a:pt x="819" y="67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5698050" y="2281675"/>
              <a:ext cx="53075" cy="75625"/>
            </a:xfrm>
            <a:custGeom>
              <a:avLst/>
              <a:gdLst/>
              <a:ahLst/>
              <a:cxnLst/>
              <a:rect l="l" t="t" r="r" b="b"/>
              <a:pathLst>
                <a:path w="2123" h="3025" extrusionOk="0">
                  <a:moveTo>
                    <a:pt x="368" y="0"/>
                  </a:moveTo>
                  <a:lnTo>
                    <a:pt x="1" y="2807"/>
                  </a:lnTo>
                  <a:lnTo>
                    <a:pt x="502" y="2857"/>
                  </a:lnTo>
                  <a:lnTo>
                    <a:pt x="719" y="1187"/>
                  </a:lnTo>
                  <a:lnTo>
                    <a:pt x="1337" y="2974"/>
                  </a:lnTo>
                  <a:lnTo>
                    <a:pt x="1755" y="3025"/>
                  </a:lnTo>
                  <a:lnTo>
                    <a:pt x="2123" y="234"/>
                  </a:lnTo>
                  <a:lnTo>
                    <a:pt x="1621" y="167"/>
                  </a:lnTo>
                  <a:lnTo>
                    <a:pt x="1404" y="1838"/>
                  </a:lnTo>
                  <a:lnTo>
                    <a:pt x="786" y="67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5754875" y="2291350"/>
              <a:ext cx="49300" cy="72450"/>
            </a:xfrm>
            <a:custGeom>
              <a:avLst/>
              <a:gdLst/>
              <a:ahLst/>
              <a:cxnLst/>
              <a:rect l="l" t="t" r="r" b="b"/>
              <a:pathLst>
                <a:path w="1972" h="2898" extrusionOk="0">
                  <a:moveTo>
                    <a:pt x="1199" y="0"/>
                  </a:moveTo>
                  <a:cubicBezTo>
                    <a:pt x="933" y="0"/>
                    <a:pt x="712" y="91"/>
                    <a:pt x="535" y="282"/>
                  </a:cubicBezTo>
                  <a:cubicBezTo>
                    <a:pt x="301" y="516"/>
                    <a:pt x="150" y="866"/>
                    <a:pt x="100" y="1318"/>
                  </a:cubicBezTo>
                  <a:cubicBezTo>
                    <a:pt x="0" y="1769"/>
                    <a:pt x="50" y="2120"/>
                    <a:pt x="201" y="2387"/>
                  </a:cubicBezTo>
                  <a:cubicBezTo>
                    <a:pt x="351" y="2671"/>
                    <a:pt x="602" y="2838"/>
                    <a:pt x="936" y="2871"/>
                  </a:cubicBezTo>
                  <a:cubicBezTo>
                    <a:pt x="1001" y="2891"/>
                    <a:pt x="1064" y="2898"/>
                    <a:pt x="1125" y="2898"/>
                  </a:cubicBezTo>
                  <a:cubicBezTo>
                    <a:pt x="1218" y="2898"/>
                    <a:pt x="1306" y="2882"/>
                    <a:pt x="1387" y="2871"/>
                  </a:cubicBezTo>
                  <a:cubicBezTo>
                    <a:pt x="1504" y="2855"/>
                    <a:pt x="1621" y="2805"/>
                    <a:pt x="1704" y="2738"/>
                  </a:cubicBezTo>
                  <a:lnTo>
                    <a:pt x="1905" y="1368"/>
                  </a:lnTo>
                  <a:lnTo>
                    <a:pt x="1069" y="1234"/>
                  </a:lnTo>
                  <a:lnTo>
                    <a:pt x="1003" y="1685"/>
                  </a:lnTo>
                  <a:lnTo>
                    <a:pt x="1420" y="1735"/>
                  </a:lnTo>
                  <a:lnTo>
                    <a:pt x="1337" y="2270"/>
                  </a:lnTo>
                  <a:cubicBezTo>
                    <a:pt x="1278" y="2290"/>
                    <a:pt x="1219" y="2298"/>
                    <a:pt x="1154" y="2298"/>
                  </a:cubicBezTo>
                  <a:cubicBezTo>
                    <a:pt x="1108" y="2298"/>
                    <a:pt x="1058" y="2294"/>
                    <a:pt x="1003" y="2287"/>
                  </a:cubicBezTo>
                  <a:cubicBezTo>
                    <a:pt x="819" y="2270"/>
                    <a:pt x="702" y="2186"/>
                    <a:pt x="635" y="2036"/>
                  </a:cubicBezTo>
                  <a:cubicBezTo>
                    <a:pt x="568" y="1886"/>
                    <a:pt x="552" y="1685"/>
                    <a:pt x="585" y="1401"/>
                  </a:cubicBezTo>
                  <a:cubicBezTo>
                    <a:pt x="635" y="1100"/>
                    <a:pt x="719" y="883"/>
                    <a:pt x="836" y="766"/>
                  </a:cubicBezTo>
                  <a:cubicBezTo>
                    <a:pt x="939" y="663"/>
                    <a:pt x="1063" y="599"/>
                    <a:pt x="1206" y="599"/>
                  </a:cubicBezTo>
                  <a:cubicBezTo>
                    <a:pt x="1248" y="599"/>
                    <a:pt x="1292" y="605"/>
                    <a:pt x="1337" y="616"/>
                  </a:cubicBezTo>
                  <a:cubicBezTo>
                    <a:pt x="1454" y="616"/>
                    <a:pt x="1554" y="633"/>
                    <a:pt x="1638" y="683"/>
                  </a:cubicBezTo>
                  <a:cubicBezTo>
                    <a:pt x="1721" y="716"/>
                    <a:pt x="1805" y="766"/>
                    <a:pt x="1888" y="816"/>
                  </a:cubicBezTo>
                  <a:lnTo>
                    <a:pt x="1972" y="215"/>
                  </a:lnTo>
                  <a:cubicBezTo>
                    <a:pt x="1888" y="181"/>
                    <a:pt x="1788" y="131"/>
                    <a:pt x="1704" y="98"/>
                  </a:cubicBezTo>
                  <a:cubicBezTo>
                    <a:pt x="1621" y="48"/>
                    <a:pt x="1504" y="31"/>
                    <a:pt x="1387" y="14"/>
                  </a:cubicBezTo>
                  <a:cubicBezTo>
                    <a:pt x="1322" y="5"/>
                    <a:pt x="1259" y="0"/>
                    <a:pt x="1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826300" y="2300475"/>
              <a:ext cx="50150" cy="71450"/>
            </a:xfrm>
            <a:custGeom>
              <a:avLst/>
              <a:gdLst/>
              <a:ahLst/>
              <a:cxnLst/>
              <a:rect l="l" t="t" r="r" b="b"/>
              <a:pathLst>
                <a:path w="2006" h="2858" extrusionOk="0">
                  <a:moveTo>
                    <a:pt x="869" y="602"/>
                  </a:moveTo>
                  <a:lnTo>
                    <a:pt x="1253" y="669"/>
                  </a:lnTo>
                  <a:cubicBezTo>
                    <a:pt x="1354" y="685"/>
                    <a:pt x="1421" y="752"/>
                    <a:pt x="1454" y="836"/>
                  </a:cubicBezTo>
                  <a:cubicBezTo>
                    <a:pt x="1487" y="936"/>
                    <a:pt x="1487" y="1053"/>
                    <a:pt x="1471" y="1186"/>
                  </a:cubicBezTo>
                  <a:cubicBezTo>
                    <a:pt x="1454" y="1337"/>
                    <a:pt x="1421" y="1420"/>
                    <a:pt x="1354" y="1504"/>
                  </a:cubicBezTo>
                  <a:cubicBezTo>
                    <a:pt x="1302" y="1569"/>
                    <a:pt x="1240" y="1593"/>
                    <a:pt x="1168" y="1593"/>
                  </a:cubicBezTo>
                  <a:cubicBezTo>
                    <a:pt x="1147" y="1593"/>
                    <a:pt x="1126" y="1591"/>
                    <a:pt x="1103" y="1588"/>
                  </a:cubicBezTo>
                  <a:lnTo>
                    <a:pt x="752" y="1521"/>
                  </a:lnTo>
                  <a:lnTo>
                    <a:pt x="869" y="602"/>
                  </a:lnTo>
                  <a:close/>
                  <a:moveTo>
                    <a:pt x="502" y="0"/>
                  </a:moveTo>
                  <a:lnTo>
                    <a:pt x="0" y="2774"/>
                  </a:lnTo>
                  <a:lnTo>
                    <a:pt x="468" y="2857"/>
                  </a:lnTo>
                  <a:lnTo>
                    <a:pt x="619" y="2055"/>
                  </a:lnTo>
                  <a:lnTo>
                    <a:pt x="1086" y="2139"/>
                  </a:lnTo>
                  <a:cubicBezTo>
                    <a:pt x="1118" y="2143"/>
                    <a:pt x="1149" y="2145"/>
                    <a:pt x="1181" y="2145"/>
                  </a:cubicBezTo>
                  <a:cubicBezTo>
                    <a:pt x="1282" y="2145"/>
                    <a:pt x="1381" y="2123"/>
                    <a:pt x="1471" y="2072"/>
                  </a:cubicBezTo>
                  <a:cubicBezTo>
                    <a:pt x="1604" y="2005"/>
                    <a:pt x="1705" y="1922"/>
                    <a:pt x="1788" y="1771"/>
                  </a:cubicBezTo>
                  <a:cubicBezTo>
                    <a:pt x="1872" y="1654"/>
                    <a:pt x="1922" y="1487"/>
                    <a:pt x="1955" y="1303"/>
                  </a:cubicBezTo>
                  <a:cubicBezTo>
                    <a:pt x="2005" y="1103"/>
                    <a:pt x="2005" y="936"/>
                    <a:pt x="1972" y="769"/>
                  </a:cubicBezTo>
                  <a:cubicBezTo>
                    <a:pt x="1955" y="602"/>
                    <a:pt x="1888" y="485"/>
                    <a:pt x="1805" y="384"/>
                  </a:cubicBezTo>
                  <a:cubicBezTo>
                    <a:pt x="1721" y="268"/>
                    <a:pt x="1604" y="184"/>
                    <a:pt x="1454" y="167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875575" y="2310075"/>
              <a:ext cx="52250" cy="77300"/>
            </a:xfrm>
            <a:custGeom>
              <a:avLst/>
              <a:gdLst/>
              <a:ahLst/>
              <a:cxnLst/>
              <a:rect l="l" t="t" r="r" b="b"/>
              <a:pathLst>
                <a:path w="2090" h="3092" extrusionOk="0">
                  <a:moveTo>
                    <a:pt x="970" y="619"/>
                  </a:moveTo>
                  <a:lnTo>
                    <a:pt x="1338" y="702"/>
                  </a:lnTo>
                  <a:cubicBezTo>
                    <a:pt x="1538" y="752"/>
                    <a:pt x="1588" y="919"/>
                    <a:pt x="1538" y="1187"/>
                  </a:cubicBezTo>
                  <a:cubicBezTo>
                    <a:pt x="1488" y="1337"/>
                    <a:pt x="1455" y="1404"/>
                    <a:pt x="1388" y="1471"/>
                  </a:cubicBezTo>
                  <a:cubicBezTo>
                    <a:pt x="1324" y="1522"/>
                    <a:pt x="1270" y="1544"/>
                    <a:pt x="1203" y="1544"/>
                  </a:cubicBezTo>
                  <a:cubicBezTo>
                    <a:pt x="1183" y="1544"/>
                    <a:pt x="1161" y="1542"/>
                    <a:pt x="1137" y="1538"/>
                  </a:cubicBezTo>
                  <a:lnTo>
                    <a:pt x="786" y="1454"/>
                  </a:lnTo>
                  <a:lnTo>
                    <a:pt x="970" y="619"/>
                  </a:lnTo>
                  <a:close/>
                  <a:moveTo>
                    <a:pt x="569" y="0"/>
                  </a:moveTo>
                  <a:lnTo>
                    <a:pt x="1" y="2757"/>
                  </a:lnTo>
                  <a:lnTo>
                    <a:pt x="485" y="2858"/>
                  </a:lnTo>
                  <a:lnTo>
                    <a:pt x="669" y="1972"/>
                  </a:lnTo>
                  <a:lnTo>
                    <a:pt x="903" y="2022"/>
                  </a:lnTo>
                  <a:cubicBezTo>
                    <a:pt x="953" y="2022"/>
                    <a:pt x="987" y="2039"/>
                    <a:pt x="1003" y="2089"/>
                  </a:cubicBezTo>
                  <a:cubicBezTo>
                    <a:pt x="1037" y="2122"/>
                    <a:pt x="1054" y="2173"/>
                    <a:pt x="1054" y="2223"/>
                  </a:cubicBezTo>
                  <a:lnTo>
                    <a:pt x="1137" y="2975"/>
                  </a:lnTo>
                  <a:lnTo>
                    <a:pt x="1638" y="3092"/>
                  </a:lnTo>
                  <a:lnTo>
                    <a:pt x="1555" y="2290"/>
                  </a:lnTo>
                  <a:cubicBezTo>
                    <a:pt x="1555" y="2223"/>
                    <a:pt x="1538" y="2173"/>
                    <a:pt x="1538" y="2122"/>
                  </a:cubicBezTo>
                  <a:cubicBezTo>
                    <a:pt x="1538" y="2072"/>
                    <a:pt x="1505" y="2039"/>
                    <a:pt x="1488" y="2006"/>
                  </a:cubicBezTo>
                  <a:cubicBezTo>
                    <a:pt x="1622" y="1955"/>
                    <a:pt x="1722" y="1872"/>
                    <a:pt x="1822" y="1755"/>
                  </a:cubicBezTo>
                  <a:cubicBezTo>
                    <a:pt x="1922" y="1621"/>
                    <a:pt x="1989" y="1471"/>
                    <a:pt x="2039" y="1287"/>
                  </a:cubicBezTo>
                  <a:cubicBezTo>
                    <a:pt x="2089" y="1003"/>
                    <a:pt x="2089" y="752"/>
                    <a:pt x="2006" y="552"/>
                  </a:cubicBezTo>
                  <a:cubicBezTo>
                    <a:pt x="1922" y="368"/>
                    <a:pt x="1789" y="251"/>
                    <a:pt x="1555" y="201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26550" y="2320925"/>
              <a:ext cx="51400" cy="77300"/>
            </a:xfrm>
            <a:custGeom>
              <a:avLst/>
              <a:gdLst/>
              <a:ahLst/>
              <a:cxnLst/>
              <a:rect l="l" t="t" r="r" b="b"/>
              <a:pathLst>
                <a:path w="2056" h="3092" extrusionOk="0">
                  <a:moveTo>
                    <a:pt x="619" y="1"/>
                  </a:moveTo>
                  <a:lnTo>
                    <a:pt x="0" y="2758"/>
                  </a:lnTo>
                  <a:lnTo>
                    <a:pt x="1437" y="3092"/>
                  </a:lnTo>
                  <a:lnTo>
                    <a:pt x="1554" y="2574"/>
                  </a:lnTo>
                  <a:lnTo>
                    <a:pt x="619" y="2357"/>
                  </a:lnTo>
                  <a:lnTo>
                    <a:pt x="752" y="1772"/>
                  </a:lnTo>
                  <a:lnTo>
                    <a:pt x="1588" y="1956"/>
                  </a:lnTo>
                  <a:lnTo>
                    <a:pt x="1705" y="1421"/>
                  </a:lnTo>
                  <a:lnTo>
                    <a:pt x="869" y="1237"/>
                  </a:lnTo>
                  <a:lnTo>
                    <a:pt x="1003" y="653"/>
                  </a:lnTo>
                  <a:lnTo>
                    <a:pt x="1939" y="853"/>
                  </a:lnTo>
                  <a:lnTo>
                    <a:pt x="2055" y="335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1250" y="2334125"/>
              <a:ext cx="49300" cy="71900"/>
            </a:xfrm>
            <a:custGeom>
              <a:avLst/>
              <a:gdLst/>
              <a:ahLst/>
              <a:cxnLst/>
              <a:rect l="l" t="t" r="r" b="b"/>
              <a:pathLst>
                <a:path w="1972" h="2876" extrusionOk="0">
                  <a:moveTo>
                    <a:pt x="1143" y="1"/>
                  </a:moveTo>
                  <a:cubicBezTo>
                    <a:pt x="1015" y="1"/>
                    <a:pt x="902" y="31"/>
                    <a:pt x="802" y="91"/>
                  </a:cubicBezTo>
                  <a:cubicBezTo>
                    <a:pt x="635" y="208"/>
                    <a:pt x="501" y="392"/>
                    <a:pt x="435" y="643"/>
                  </a:cubicBezTo>
                  <a:cubicBezTo>
                    <a:pt x="401" y="793"/>
                    <a:pt x="401" y="910"/>
                    <a:pt x="401" y="1010"/>
                  </a:cubicBezTo>
                  <a:cubicBezTo>
                    <a:pt x="401" y="1127"/>
                    <a:pt x="435" y="1227"/>
                    <a:pt x="501" y="1311"/>
                  </a:cubicBezTo>
                  <a:cubicBezTo>
                    <a:pt x="568" y="1394"/>
                    <a:pt x="652" y="1495"/>
                    <a:pt x="769" y="1578"/>
                  </a:cubicBezTo>
                  <a:cubicBezTo>
                    <a:pt x="886" y="1662"/>
                    <a:pt x="936" y="1729"/>
                    <a:pt x="1003" y="1762"/>
                  </a:cubicBezTo>
                  <a:cubicBezTo>
                    <a:pt x="1053" y="1812"/>
                    <a:pt x="1086" y="1879"/>
                    <a:pt x="1103" y="1912"/>
                  </a:cubicBezTo>
                  <a:cubicBezTo>
                    <a:pt x="1136" y="1979"/>
                    <a:pt x="1136" y="2046"/>
                    <a:pt x="1103" y="2096"/>
                  </a:cubicBezTo>
                  <a:cubicBezTo>
                    <a:pt x="1070" y="2213"/>
                    <a:pt x="1019" y="2263"/>
                    <a:pt x="969" y="2297"/>
                  </a:cubicBezTo>
                  <a:cubicBezTo>
                    <a:pt x="951" y="2301"/>
                    <a:pt x="932" y="2303"/>
                    <a:pt x="911" y="2303"/>
                  </a:cubicBezTo>
                  <a:cubicBezTo>
                    <a:pt x="854" y="2303"/>
                    <a:pt x="783" y="2288"/>
                    <a:pt x="685" y="2263"/>
                  </a:cubicBezTo>
                  <a:cubicBezTo>
                    <a:pt x="585" y="2247"/>
                    <a:pt x="501" y="2213"/>
                    <a:pt x="401" y="2146"/>
                  </a:cubicBezTo>
                  <a:cubicBezTo>
                    <a:pt x="318" y="2079"/>
                    <a:pt x="234" y="2013"/>
                    <a:pt x="151" y="1929"/>
                  </a:cubicBezTo>
                  <a:lnTo>
                    <a:pt x="0" y="2514"/>
                  </a:lnTo>
                  <a:cubicBezTo>
                    <a:pt x="67" y="2581"/>
                    <a:pt x="151" y="2648"/>
                    <a:pt x="251" y="2714"/>
                  </a:cubicBezTo>
                  <a:cubicBezTo>
                    <a:pt x="351" y="2748"/>
                    <a:pt x="485" y="2798"/>
                    <a:pt x="602" y="2831"/>
                  </a:cubicBezTo>
                  <a:cubicBezTo>
                    <a:pt x="719" y="2859"/>
                    <a:pt x="826" y="2875"/>
                    <a:pt x="921" y="2875"/>
                  </a:cubicBezTo>
                  <a:cubicBezTo>
                    <a:pt x="1057" y="2875"/>
                    <a:pt x="1172" y="2843"/>
                    <a:pt x="1270" y="2764"/>
                  </a:cubicBezTo>
                  <a:cubicBezTo>
                    <a:pt x="1437" y="2648"/>
                    <a:pt x="1554" y="2480"/>
                    <a:pt x="1604" y="2230"/>
                  </a:cubicBezTo>
                  <a:cubicBezTo>
                    <a:pt x="1654" y="2096"/>
                    <a:pt x="1654" y="1979"/>
                    <a:pt x="1654" y="1846"/>
                  </a:cubicBezTo>
                  <a:cubicBezTo>
                    <a:pt x="1654" y="1729"/>
                    <a:pt x="1604" y="1628"/>
                    <a:pt x="1554" y="1511"/>
                  </a:cubicBezTo>
                  <a:cubicBezTo>
                    <a:pt x="1487" y="1411"/>
                    <a:pt x="1387" y="1311"/>
                    <a:pt x="1237" y="1211"/>
                  </a:cubicBezTo>
                  <a:cubicBezTo>
                    <a:pt x="1153" y="1144"/>
                    <a:pt x="1070" y="1077"/>
                    <a:pt x="1019" y="1044"/>
                  </a:cubicBezTo>
                  <a:cubicBezTo>
                    <a:pt x="969" y="993"/>
                    <a:pt x="936" y="960"/>
                    <a:pt x="919" y="910"/>
                  </a:cubicBezTo>
                  <a:cubicBezTo>
                    <a:pt x="902" y="876"/>
                    <a:pt x="902" y="826"/>
                    <a:pt x="919" y="759"/>
                  </a:cubicBezTo>
                  <a:cubicBezTo>
                    <a:pt x="936" y="659"/>
                    <a:pt x="986" y="626"/>
                    <a:pt x="1070" y="592"/>
                  </a:cubicBezTo>
                  <a:cubicBezTo>
                    <a:pt x="1087" y="588"/>
                    <a:pt x="1108" y="586"/>
                    <a:pt x="1130" y="586"/>
                  </a:cubicBezTo>
                  <a:cubicBezTo>
                    <a:pt x="1190" y="586"/>
                    <a:pt x="1263" y="601"/>
                    <a:pt x="1337" y="626"/>
                  </a:cubicBezTo>
                  <a:cubicBezTo>
                    <a:pt x="1420" y="643"/>
                    <a:pt x="1504" y="676"/>
                    <a:pt x="1587" y="726"/>
                  </a:cubicBezTo>
                  <a:cubicBezTo>
                    <a:pt x="1671" y="759"/>
                    <a:pt x="1738" y="826"/>
                    <a:pt x="1821" y="893"/>
                  </a:cubicBezTo>
                  <a:lnTo>
                    <a:pt x="1972" y="308"/>
                  </a:lnTo>
                  <a:cubicBezTo>
                    <a:pt x="1922" y="258"/>
                    <a:pt x="1838" y="225"/>
                    <a:pt x="1738" y="158"/>
                  </a:cubicBezTo>
                  <a:cubicBezTo>
                    <a:pt x="1638" y="91"/>
                    <a:pt x="1521" y="58"/>
                    <a:pt x="1420" y="41"/>
                  </a:cubicBezTo>
                  <a:cubicBezTo>
                    <a:pt x="1320" y="14"/>
                    <a:pt x="1228" y="1"/>
                    <a:pt x="1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015925" y="2343500"/>
              <a:ext cx="54350" cy="77300"/>
            </a:xfrm>
            <a:custGeom>
              <a:avLst/>
              <a:gdLst/>
              <a:ahLst/>
              <a:cxnLst/>
              <a:rect l="l" t="t" r="r" b="b"/>
              <a:pathLst>
                <a:path w="2174" h="3092" extrusionOk="0">
                  <a:moveTo>
                    <a:pt x="753" y="0"/>
                  </a:moveTo>
                  <a:lnTo>
                    <a:pt x="1" y="2707"/>
                  </a:lnTo>
                  <a:lnTo>
                    <a:pt x="1455" y="3091"/>
                  </a:lnTo>
                  <a:lnTo>
                    <a:pt x="1588" y="2557"/>
                  </a:lnTo>
                  <a:lnTo>
                    <a:pt x="653" y="2306"/>
                  </a:lnTo>
                  <a:lnTo>
                    <a:pt x="803" y="1755"/>
                  </a:lnTo>
                  <a:lnTo>
                    <a:pt x="1638" y="1972"/>
                  </a:lnTo>
                  <a:lnTo>
                    <a:pt x="1789" y="1437"/>
                  </a:lnTo>
                  <a:lnTo>
                    <a:pt x="953" y="1203"/>
                  </a:lnTo>
                  <a:lnTo>
                    <a:pt x="1087" y="635"/>
                  </a:lnTo>
                  <a:lnTo>
                    <a:pt x="2039" y="886"/>
                  </a:lnTo>
                  <a:lnTo>
                    <a:pt x="2173" y="36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060625" y="2355200"/>
              <a:ext cx="63100" cy="81050"/>
            </a:xfrm>
            <a:custGeom>
              <a:avLst/>
              <a:gdLst/>
              <a:ahLst/>
              <a:cxnLst/>
              <a:rect l="l" t="t" r="r" b="b"/>
              <a:pathLst>
                <a:path w="2524" h="3242" extrusionOk="0">
                  <a:moveTo>
                    <a:pt x="820" y="0"/>
                  </a:moveTo>
                  <a:lnTo>
                    <a:pt x="1" y="2723"/>
                  </a:lnTo>
                  <a:lnTo>
                    <a:pt x="469" y="2874"/>
                  </a:lnTo>
                  <a:lnTo>
                    <a:pt x="953" y="1253"/>
                  </a:lnTo>
                  <a:lnTo>
                    <a:pt x="1287" y="3125"/>
                  </a:lnTo>
                  <a:lnTo>
                    <a:pt x="1705" y="3241"/>
                  </a:lnTo>
                  <a:lnTo>
                    <a:pt x="2524" y="535"/>
                  </a:lnTo>
                  <a:lnTo>
                    <a:pt x="2039" y="384"/>
                  </a:lnTo>
                  <a:lnTo>
                    <a:pt x="1555" y="1988"/>
                  </a:lnTo>
                  <a:lnTo>
                    <a:pt x="1237" y="134"/>
                  </a:lnTo>
                  <a:lnTo>
                    <a:pt x="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124950" y="2371050"/>
              <a:ext cx="47225" cy="75650"/>
            </a:xfrm>
            <a:custGeom>
              <a:avLst/>
              <a:gdLst/>
              <a:ahLst/>
              <a:cxnLst/>
              <a:rect l="l" t="t" r="r" b="b"/>
              <a:pathLst>
                <a:path w="1889" h="3026" extrusionOk="0">
                  <a:moveTo>
                    <a:pt x="302" y="1"/>
                  </a:moveTo>
                  <a:lnTo>
                    <a:pt x="135" y="519"/>
                  </a:lnTo>
                  <a:lnTo>
                    <a:pt x="703" y="703"/>
                  </a:lnTo>
                  <a:lnTo>
                    <a:pt x="1" y="2875"/>
                  </a:lnTo>
                  <a:lnTo>
                    <a:pt x="452" y="3025"/>
                  </a:lnTo>
                  <a:lnTo>
                    <a:pt x="1171" y="853"/>
                  </a:lnTo>
                  <a:lnTo>
                    <a:pt x="1722" y="1037"/>
                  </a:lnTo>
                  <a:lnTo>
                    <a:pt x="1889" y="519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150850" y="2390700"/>
              <a:ext cx="53925" cy="77725"/>
            </a:xfrm>
            <a:custGeom>
              <a:avLst/>
              <a:gdLst/>
              <a:ahLst/>
              <a:cxnLst/>
              <a:rect l="l" t="t" r="r" b="b"/>
              <a:pathLst>
                <a:path w="2157" h="3109" extrusionOk="0">
                  <a:moveTo>
                    <a:pt x="1688" y="735"/>
                  </a:moveTo>
                  <a:lnTo>
                    <a:pt x="1605" y="1755"/>
                  </a:lnTo>
                  <a:lnTo>
                    <a:pt x="1104" y="1588"/>
                  </a:lnTo>
                  <a:lnTo>
                    <a:pt x="1688" y="735"/>
                  </a:lnTo>
                  <a:close/>
                  <a:moveTo>
                    <a:pt x="1655" y="0"/>
                  </a:moveTo>
                  <a:lnTo>
                    <a:pt x="1" y="2423"/>
                  </a:lnTo>
                  <a:lnTo>
                    <a:pt x="502" y="2590"/>
                  </a:lnTo>
                  <a:lnTo>
                    <a:pt x="886" y="2055"/>
                  </a:lnTo>
                  <a:lnTo>
                    <a:pt x="1505" y="2273"/>
                  </a:lnTo>
                  <a:lnTo>
                    <a:pt x="1471" y="2941"/>
                  </a:lnTo>
                  <a:lnTo>
                    <a:pt x="1939" y="3108"/>
                  </a:lnTo>
                  <a:lnTo>
                    <a:pt x="2156" y="184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6213100" y="2402800"/>
              <a:ext cx="50575" cy="75225"/>
            </a:xfrm>
            <a:custGeom>
              <a:avLst/>
              <a:gdLst/>
              <a:ahLst/>
              <a:cxnLst/>
              <a:rect l="l" t="t" r="r" b="b"/>
              <a:pathLst>
                <a:path w="2023" h="3009" extrusionOk="0">
                  <a:moveTo>
                    <a:pt x="452" y="1"/>
                  </a:moveTo>
                  <a:lnTo>
                    <a:pt x="268" y="502"/>
                  </a:lnTo>
                  <a:lnTo>
                    <a:pt x="819" y="719"/>
                  </a:lnTo>
                  <a:lnTo>
                    <a:pt x="0" y="2841"/>
                  </a:lnTo>
                  <a:lnTo>
                    <a:pt x="485" y="3008"/>
                  </a:lnTo>
                  <a:lnTo>
                    <a:pt x="1287" y="886"/>
                  </a:lnTo>
                  <a:lnTo>
                    <a:pt x="1838" y="1087"/>
                  </a:lnTo>
                  <a:lnTo>
                    <a:pt x="2022" y="58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6246925" y="2421175"/>
              <a:ext cx="37625" cy="70200"/>
            </a:xfrm>
            <a:custGeom>
              <a:avLst/>
              <a:gdLst/>
              <a:ahLst/>
              <a:cxnLst/>
              <a:rect l="l" t="t" r="r" b="b"/>
              <a:pathLst>
                <a:path w="1505" h="2808" extrusionOk="0">
                  <a:moveTo>
                    <a:pt x="1053" y="1"/>
                  </a:moveTo>
                  <a:lnTo>
                    <a:pt x="1" y="2624"/>
                  </a:lnTo>
                  <a:lnTo>
                    <a:pt x="469" y="2808"/>
                  </a:lnTo>
                  <a:lnTo>
                    <a:pt x="1505" y="185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6274500" y="2436625"/>
              <a:ext cx="58500" cy="71225"/>
            </a:xfrm>
            <a:custGeom>
              <a:avLst/>
              <a:gdLst/>
              <a:ahLst/>
              <a:cxnLst/>
              <a:rect l="l" t="t" r="r" b="b"/>
              <a:pathLst>
                <a:path w="2340" h="2849" extrusionOk="0">
                  <a:moveTo>
                    <a:pt x="1310" y="590"/>
                  </a:moveTo>
                  <a:cubicBezTo>
                    <a:pt x="1373" y="590"/>
                    <a:pt x="1437" y="606"/>
                    <a:pt x="1504" y="636"/>
                  </a:cubicBezTo>
                  <a:cubicBezTo>
                    <a:pt x="1655" y="703"/>
                    <a:pt x="1738" y="803"/>
                    <a:pt x="1755" y="937"/>
                  </a:cubicBezTo>
                  <a:cubicBezTo>
                    <a:pt x="1772" y="1121"/>
                    <a:pt x="1738" y="1321"/>
                    <a:pt x="1621" y="1605"/>
                  </a:cubicBezTo>
                  <a:cubicBezTo>
                    <a:pt x="1504" y="1889"/>
                    <a:pt x="1387" y="2056"/>
                    <a:pt x="1254" y="2157"/>
                  </a:cubicBezTo>
                  <a:cubicBezTo>
                    <a:pt x="1186" y="2205"/>
                    <a:pt x="1106" y="2231"/>
                    <a:pt x="1022" y="2231"/>
                  </a:cubicBezTo>
                  <a:cubicBezTo>
                    <a:pt x="962" y="2231"/>
                    <a:pt x="899" y="2218"/>
                    <a:pt x="836" y="2190"/>
                  </a:cubicBezTo>
                  <a:cubicBezTo>
                    <a:pt x="702" y="2140"/>
                    <a:pt x="585" y="2006"/>
                    <a:pt x="569" y="1856"/>
                  </a:cubicBezTo>
                  <a:cubicBezTo>
                    <a:pt x="552" y="1722"/>
                    <a:pt x="619" y="1505"/>
                    <a:pt x="719" y="1238"/>
                  </a:cubicBezTo>
                  <a:cubicBezTo>
                    <a:pt x="836" y="937"/>
                    <a:pt x="970" y="753"/>
                    <a:pt x="1087" y="670"/>
                  </a:cubicBezTo>
                  <a:cubicBezTo>
                    <a:pt x="1160" y="614"/>
                    <a:pt x="1234" y="590"/>
                    <a:pt x="1310" y="590"/>
                  </a:cubicBezTo>
                  <a:close/>
                  <a:moveTo>
                    <a:pt x="1337" y="1"/>
                  </a:moveTo>
                  <a:cubicBezTo>
                    <a:pt x="1187" y="1"/>
                    <a:pt x="1044" y="38"/>
                    <a:pt x="920" y="118"/>
                  </a:cubicBezTo>
                  <a:cubicBezTo>
                    <a:pt x="702" y="252"/>
                    <a:pt x="468" y="569"/>
                    <a:pt x="251" y="1054"/>
                  </a:cubicBezTo>
                  <a:cubicBezTo>
                    <a:pt x="67" y="1505"/>
                    <a:pt x="1" y="1889"/>
                    <a:pt x="67" y="2157"/>
                  </a:cubicBezTo>
                  <a:cubicBezTo>
                    <a:pt x="134" y="2424"/>
                    <a:pt x="318" y="2641"/>
                    <a:pt x="619" y="2758"/>
                  </a:cubicBezTo>
                  <a:cubicBezTo>
                    <a:pt x="748" y="2819"/>
                    <a:pt x="881" y="2849"/>
                    <a:pt x="1007" y="2849"/>
                  </a:cubicBezTo>
                  <a:cubicBezTo>
                    <a:pt x="1156" y="2849"/>
                    <a:pt x="1295" y="2806"/>
                    <a:pt x="1404" y="2725"/>
                  </a:cubicBezTo>
                  <a:cubicBezTo>
                    <a:pt x="1655" y="2574"/>
                    <a:pt x="1889" y="2274"/>
                    <a:pt x="2072" y="1822"/>
                  </a:cubicBezTo>
                  <a:cubicBezTo>
                    <a:pt x="2290" y="1338"/>
                    <a:pt x="2340" y="970"/>
                    <a:pt x="2290" y="703"/>
                  </a:cubicBezTo>
                  <a:cubicBezTo>
                    <a:pt x="2223" y="419"/>
                    <a:pt x="2039" y="218"/>
                    <a:pt x="1738" y="85"/>
                  </a:cubicBezTo>
                  <a:cubicBezTo>
                    <a:pt x="1605" y="30"/>
                    <a:pt x="1468" y="1"/>
                    <a:pt x="1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6321700" y="2454175"/>
              <a:ext cx="70625" cy="82750"/>
            </a:xfrm>
            <a:custGeom>
              <a:avLst/>
              <a:gdLst/>
              <a:ahLst/>
              <a:cxnLst/>
              <a:rect l="l" t="t" r="r" b="b"/>
              <a:pathLst>
                <a:path w="2825" h="3310" extrusionOk="0">
                  <a:moveTo>
                    <a:pt x="1187" y="1"/>
                  </a:moveTo>
                  <a:lnTo>
                    <a:pt x="1" y="2557"/>
                  </a:lnTo>
                  <a:lnTo>
                    <a:pt x="452" y="2775"/>
                  </a:lnTo>
                  <a:lnTo>
                    <a:pt x="1170" y="1254"/>
                  </a:lnTo>
                  <a:lnTo>
                    <a:pt x="1237" y="3125"/>
                  </a:lnTo>
                  <a:lnTo>
                    <a:pt x="1621" y="3309"/>
                  </a:lnTo>
                  <a:lnTo>
                    <a:pt x="2824" y="736"/>
                  </a:lnTo>
                  <a:lnTo>
                    <a:pt x="2357" y="536"/>
                  </a:lnTo>
                  <a:lnTo>
                    <a:pt x="1655" y="2056"/>
                  </a:lnTo>
                  <a:lnTo>
                    <a:pt x="1588" y="185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6370575" y="2529800"/>
              <a:ext cx="14650" cy="15475"/>
            </a:xfrm>
            <a:custGeom>
              <a:avLst/>
              <a:gdLst/>
              <a:ahLst/>
              <a:cxnLst/>
              <a:rect l="l" t="t" r="r" b="b"/>
              <a:pathLst>
                <a:path w="586" h="619" extrusionOk="0">
                  <a:moveTo>
                    <a:pt x="234" y="0"/>
                  </a:moveTo>
                  <a:lnTo>
                    <a:pt x="1" y="451"/>
                  </a:lnTo>
                  <a:lnTo>
                    <a:pt x="368" y="618"/>
                  </a:lnTo>
                  <a:lnTo>
                    <a:pt x="585" y="167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6406925" y="2496375"/>
              <a:ext cx="63925" cy="76800"/>
            </a:xfrm>
            <a:custGeom>
              <a:avLst/>
              <a:gdLst/>
              <a:ahLst/>
              <a:cxnLst/>
              <a:rect l="l" t="t" r="r" b="b"/>
              <a:pathLst>
                <a:path w="2557" h="3072" extrusionOk="0">
                  <a:moveTo>
                    <a:pt x="1521" y="686"/>
                  </a:moveTo>
                  <a:lnTo>
                    <a:pt x="1855" y="853"/>
                  </a:lnTo>
                  <a:cubicBezTo>
                    <a:pt x="1938" y="903"/>
                    <a:pt x="2005" y="936"/>
                    <a:pt x="2005" y="1020"/>
                  </a:cubicBezTo>
                  <a:cubicBezTo>
                    <a:pt x="2005" y="1103"/>
                    <a:pt x="1972" y="1170"/>
                    <a:pt x="1938" y="1270"/>
                  </a:cubicBezTo>
                  <a:cubicBezTo>
                    <a:pt x="1872" y="1371"/>
                    <a:pt x="1838" y="1437"/>
                    <a:pt x="1771" y="1454"/>
                  </a:cubicBezTo>
                  <a:cubicBezTo>
                    <a:pt x="1744" y="1461"/>
                    <a:pt x="1716" y="1465"/>
                    <a:pt x="1687" y="1465"/>
                  </a:cubicBezTo>
                  <a:cubicBezTo>
                    <a:pt x="1646" y="1465"/>
                    <a:pt x="1603" y="1457"/>
                    <a:pt x="1554" y="1437"/>
                  </a:cubicBezTo>
                  <a:lnTo>
                    <a:pt x="1203" y="1254"/>
                  </a:lnTo>
                  <a:lnTo>
                    <a:pt x="1521" y="686"/>
                  </a:lnTo>
                  <a:close/>
                  <a:moveTo>
                    <a:pt x="969" y="1671"/>
                  </a:moveTo>
                  <a:lnTo>
                    <a:pt x="1354" y="1872"/>
                  </a:lnTo>
                  <a:cubicBezTo>
                    <a:pt x="1454" y="1922"/>
                    <a:pt x="1504" y="1989"/>
                    <a:pt x="1521" y="2039"/>
                  </a:cubicBezTo>
                  <a:cubicBezTo>
                    <a:pt x="1521" y="2122"/>
                    <a:pt x="1504" y="2189"/>
                    <a:pt x="1454" y="2290"/>
                  </a:cubicBezTo>
                  <a:cubicBezTo>
                    <a:pt x="1387" y="2407"/>
                    <a:pt x="1337" y="2490"/>
                    <a:pt x="1270" y="2507"/>
                  </a:cubicBezTo>
                  <a:cubicBezTo>
                    <a:pt x="1242" y="2514"/>
                    <a:pt x="1215" y="2518"/>
                    <a:pt x="1186" y="2518"/>
                  </a:cubicBezTo>
                  <a:cubicBezTo>
                    <a:pt x="1145" y="2518"/>
                    <a:pt x="1102" y="2510"/>
                    <a:pt x="1053" y="2490"/>
                  </a:cubicBezTo>
                  <a:lnTo>
                    <a:pt x="652" y="2273"/>
                  </a:lnTo>
                  <a:lnTo>
                    <a:pt x="969" y="1671"/>
                  </a:lnTo>
                  <a:close/>
                  <a:moveTo>
                    <a:pt x="1303" y="0"/>
                  </a:moveTo>
                  <a:lnTo>
                    <a:pt x="0" y="2507"/>
                  </a:lnTo>
                  <a:lnTo>
                    <a:pt x="936" y="2991"/>
                  </a:lnTo>
                  <a:cubicBezTo>
                    <a:pt x="1037" y="3047"/>
                    <a:pt x="1133" y="3071"/>
                    <a:pt x="1227" y="3071"/>
                  </a:cubicBezTo>
                  <a:cubicBezTo>
                    <a:pt x="1304" y="3071"/>
                    <a:pt x="1379" y="3055"/>
                    <a:pt x="1454" y="3025"/>
                  </a:cubicBezTo>
                  <a:cubicBezTo>
                    <a:pt x="1621" y="2958"/>
                    <a:pt x="1771" y="2791"/>
                    <a:pt x="1888" y="2574"/>
                  </a:cubicBezTo>
                  <a:cubicBezTo>
                    <a:pt x="1972" y="2407"/>
                    <a:pt x="2022" y="2273"/>
                    <a:pt x="2022" y="2173"/>
                  </a:cubicBezTo>
                  <a:cubicBezTo>
                    <a:pt x="2022" y="2089"/>
                    <a:pt x="2005" y="1989"/>
                    <a:pt x="1938" y="1905"/>
                  </a:cubicBezTo>
                  <a:cubicBezTo>
                    <a:pt x="2022" y="1905"/>
                    <a:pt x="2105" y="1855"/>
                    <a:pt x="2189" y="1772"/>
                  </a:cubicBezTo>
                  <a:cubicBezTo>
                    <a:pt x="2273" y="1688"/>
                    <a:pt x="2356" y="1588"/>
                    <a:pt x="2423" y="1454"/>
                  </a:cubicBezTo>
                  <a:cubicBezTo>
                    <a:pt x="2523" y="1237"/>
                    <a:pt x="2557" y="1036"/>
                    <a:pt x="2540" y="869"/>
                  </a:cubicBezTo>
                  <a:cubicBezTo>
                    <a:pt x="2506" y="702"/>
                    <a:pt x="2390" y="569"/>
                    <a:pt x="2222" y="485"/>
                  </a:cubicBez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6461225" y="2517675"/>
              <a:ext cx="61000" cy="76050"/>
            </a:xfrm>
            <a:custGeom>
              <a:avLst/>
              <a:gdLst/>
              <a:ahLst/>
              <a:cxnLst/>
              <a:rect l="l" t="t" r="r" b="b"/>
              <a:pathLst>
                <a:path w="2440" h="3042" extrusionOk="0">
                  <a:moveTo>
                    <a:pt x="752" y="1"/>
                  </a:moveTo>
                  <a:lnTo>
                    <a:pt x="502" y="1905"/>
                  </a:lnTo>
                  <a:lnTo>
                    <a:pt x="0" y="2808"/>
                  </a:lnTo>
                  <a:lnTo>
                    <a:pt x="435" y="3042"/>
                  </a:lnTo>
                  <a:lnTo>
                    <a:pt x="936" y="2156"/>
                  </a:lnTo>
                  <a:lnTo>
                    <a:pt x="2440" y="936"/>
                  </a:lnTo>
                  <a:lnTo>
                    <a:pt x="1972" y="686"/>
                  </a:lnTo>
                  <a:lnTo>
                    <a:pt x="1020" y="1488"/>
                  </a:lnTo>
                  <a:lnTo>
                    <a:pt x="1203" y="251"/>
                  </a:lnTo>
                  <a:lnTo>
                    <a:pt x="7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6512175" y="2563325"/>
              <a:ext cx="64350" cy="68350"/>
            </a:xfrm>
            <a:custGeom>
              <a:avLst/>
              <a:gdLst/>
              <a:ahLst/>
              <a:cxnLst/>
              <a:rect l="l" t="t" r="r" b="b"/>
              <a:pathLst>
                <a:path w="2574" h="2734" extrusionOk="0">
                  <a:moveTo>
                    <a:pt x="1620" y="1"/>
                  </a:moveTo>
                  <a:cubicBezTo>
                    <a:pt x="1574" y="1"/>
                    <a:pt x="1530" y="5"/>
                    <a:pt x="1488" y="13"/>
                  </a:cubicBezTo>
                  <a:cubicBezTo>
                    <a:pt x="1304" y="63"/>
                    <a:pt x="1137" y="196"/>
                    <a:pt x="987" y="430"/>
                  </a:cubicBezTo>
                  <a:cubicBezTo>
                    <a:pt x="920" y="547"/>
                    <a:pt x="853" y="681"/>
                    <a:pt x="836" y="781"/>
                  </a:cubicBezTo>
                  <a:cubicBezTo>
                    <a:pt x="803" y="898"/>
                    <a:pt x="819" y="998"/>
                    <a:pt x="836" y="1099"/>
                  </a:cubicBezTo>
                  <a:cubicBezTo>
                    <a:pt x="853" y="1199"/>
                    <a:pt x="920" y="1316"/>
                    <a:pt x="1003" y="1433"/>
                  </a:cubicBezTo>
                  <a:cubicBezTo>
                    <a:pt x="1070" y="1533"/>
                    <a:pt x="1137" y="1617"/>
                    <a:pt x="1170" y="1683"/>
                  </a:cubicBezTo>
                  <a:cubicBezTo>
                    <a:pt x="1220" y="1750"/>
                    <a:pt x="1237" y="1784"/>
                    <a:pt x="1237" y="1850"/>
                  </a:cubicBezTo>
                  <a:cubicBezTo>
                    <a:pt x="1237" y="1901"/>
                    <a:pt x="1220" y="1951"/>
                    <a:pt x="1170" y="2018"/>
                  </a:cubicBezTo>
                  <a:cubicBezTo>
                    <a:pt x="1104" y="2101"/>
                    <a:pt x="1037" y="2151"/>
                    <a:pt x="987" y="2151"/>
                  </a:cubicBezTo>
                  <a:cubicBezTo>
                    <a:pt x="920" y="2151"/>
                    <a:pt x="836" y="2101"/>
                    <a:pt x="736" y="2034"/>
                  </a:cubicBezTo>
                  <a:cubicBezTo>
                    <a:pt x="652" y="2001"/>
                    <a:pt x="586" y="1917"/>
                    <a:pt x="502" y="1834"/>
                  </a:cubicBezTo>
                  <a:cubicBezTo>
                    <a:pt x="418" y="1750"/>
                    <a:pt x="352" y="1667"/>
                    <a:pt x="318" y="1566"/>
                  </a:cubicBezTo>
                  <a:lnTo>
                    <a:pt x="1" y="2068"/>
                  </a:lnTo>
                  <a:cubicBezTo>
                    <a:pt x="51" y="2151"/>
                    <a:pt x="101" y="2235"/>
                    <a:pt x="185" y="2318"/>
                  </a:cubicBezTo>
                  <a:cubicBezTo>
                    <a:pt x="268" y="2402"/>
                    <a:pt x="385" y="2485"/>
                    <a:pt x="485" y="2536"/>
                  </a:cubicBezTo>
                  <a:cubicBezTo>
                    <a:pt x="673" y="2656"/>
                    <a:pt x="850" y="2734"/>
                    <a:pt x="1025" y="2734"/>
                  </a:cubicBezTo>
                  <a:cubicBezTo>
                    <a:pt x="1068" y="2734"/>
                    <a:pt x="1111" y="2729"/>
                    <a:pt x="1154" y="2719"/>
                  </a:cubicBezTo>
                  <a:cubicBezTo>
                    <a:pt x="1354" y="2686"/>
                    <a:pt x="1521" y="2536"/>
                    <a:pt x="1655" y="2335"/>
                  </a:cubicBezTo>
                  <a:cubicBezTo>
                    <a:pt x="1738" y="2201"/>
                    <a:pt x="1772" y="2084"/>
                    <a:pt x="1822" y="1984"/>
                  </a:cubicBezTo>
                  <a:cubicBezTo>
                    <a:pt x="1839" y="1850"/>
                    <a:pt x="1839" y="1750"/>
                    <a:pt x="1822" y="1617"/>
                  </a:cubicBezTo>
                  <a:cubicBezTo>
                    <a:pt x="1772" y="1516"/>
                    <a:pt x="1722" y="1383"/>
                    <a:pt x="1605" y="1249"/>
                  </a:cubicBezTo>
                  <a:cubicBezTo>
                    <a:pt x="1555" y="1149"/>
                    <a:pt x="1505" y="1082"/>
                    <a:pt x="1471" y="1015"/>
                  </a:cubicBezTo>
                  <a:cubicBezTo>
                    <a:pt x="1421" y="965"/>
                    <a:pt x="1404" y="915"/>
                    <a:pt x="1404" y="865"/>
                  </a:cubicBezTo>
                  <a:cubicBezTo>
                    <a:pt x="1404" y="831"/>
                    <a:pt x="1404" y="764"/>
                    <a:pt x="1438" y="731"/>
                  </a:cubicBezTo>
                  <a:cubicBezTo>
                    <a:pt x="1480" y="633"/>
                    <a:pt x="1534" y="593"/>
                    <a:pt x="1600" y="593"/>
                  </a:cubicBezTo>
                  <a:cubicBezTo>
                    <a:pt x="1612" y="593"/>
                    <a:pt x="1625" y="595"/>
                    <a:pt x="1638" y="597"/>
                  </a:cubicBezTo>
                  <a:cubicBezTo>
                    <a:pt x="1688" y="597"/>
                    <a:pt x="1772" y="631"/>
                    <a:pt x="1889" y="698"/>
                  </a:cubicBezTo>
                  <a:cubicBezTo>
                    <a:pt x="1972" y="748"/>
                    <a:pt x="2023" y="798"/>
                    <a:pt x="2089" y="865"/>
                  </a:cubicBezTo>
                  <a:cubicBezTo>
                    <a:pt x="2156" y="932"/>
                    <a:pt x="2223" y="1015"/>
                    <a:pt x="2256" y="1099"/>
                  </a:cubicBezTo>
                  <a:lnTo>
                    <a:pt x="2574" y="581"/>
                  </a:lnTo>
                  <a:cubicBezTo>
                    <a:pt x="2524" y="514"/>
                    <a:pt x="2474" y="447"/>
                    <a:pt x="2390" y="363"/>
                  </a:cubicBezTo>
                  <a:cubicBezTo>
                    <a:pt x="2307" y="280"/>
                    <a:pt x="2223" y="230"/>
                    <a:pt x="2106" y="163"/>
                  </a:cubicBezTo>
                  <a:cubicBezTo>
                    <a:pt x="1939" y="47"/>
                    <a:pt x="1772" y="1"/>
                    <a:pt x="1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6550200" y="2582850"/>
              <a:ext cx="49725" cy="78975"/>
            </a:xfrm>
            <a:custGeom>
              <a:avLst/>
              <a:gdLst/>
              <a:ahLst/>
              <a:cxnLst/>
              <a:rect l="l" t="t" r="r" b="b"/>
              <a:pathLst>
                <a:path w="1989" h="3159" extrusionOk="0">
                  <a:moveTo>
                    <a:pt x="1571" y="0"/>
                  </a:moveTo>
                  <a:lnTo>
                    <a:pt x="0" y="2373"/>
                  </a:lnTo>
                  <a:lnTo>
                    <a:pt x="1203" y="3158"/>
                  </a:lnTo>
                  <a:lnTo>
                    <a:pt x="1487" y="2707"/>
                  </a:lnTo>
                  <a:lnTo>
                    <a:pt x="719" y="2172"/>
                  </a:lnTo>
                  <a:lnTo>
                    <a:pt x="1989" y="284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6586950" y="2608325"/>
              <a:ext cx="51000" cy="65600"/>
            </a:xfrm>
            <a:custGeom>
              <a:avLst/>
              <a:gdLst/>
              <a:ahLst/>
              <a:cxnLst/>
              <a:rect l="l" t="t" r="r" b="b"/>
              <a:pathLst>
                <a:path w="2040" h="2624" extrusionOk="0">
                  <a:moveTo>
                    <a:pt x="1621" y="0"/>
                  </a:moveTo>
                  <a:lnTo>
                    <a:pt x="1" y="2323"/>
                  </a:lnTo>
                  <a:lnTo>
                    <a:pt x="418" y="2624"/>
                  </a:lnTo>
                  <a:lnTo>
                    <a:pt x="2039" y="301"/>
                  </a:lnTo>
                  <a:lnTo>
                    <a:pt x="16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606175" y="2623350"/>
              <a:ext cx="69350" cy="74525"/>
            </a:xfrm>
            <a:custGeom>
              <a:avLst/>
              <a:gdLst/>
              <a:ahLst/>
              <a:cxnLst/>
              <a:rect l="l" t="t" r="r" b="b"/>
              <a:pathLst>
                <a:path w="2774" h="2981" extrusionOk="0">
                  <a:moveTo>
                    <a:pt x="1755" y="719"/>
                  </a:moveTo>
                  <a:lnTo>
                    <a:pt x="1989" y="886"/>
                  </a:lnTo>
                  <a:cubicBezTo>
                    <a:pt x="2089" y="953"/>
                    <a:pt x="2139" y="1037"/>
                    <a:pt x="2172" y="1120"/>
                  </a:cubicBezTo>
                  <a:cubicBezTo>
                    <a:pt x="2222" y="1204"/>
                    <a:pt x="2189" y="1304"/>
                    <a:pt x="2156" y="1438"/>
                  </a:cubicBezTo>
                  <a:cubicBezTo>
                    <a:pt x="2089" y="1555"/>
                    <a:pt x="2005" y="1705"/>
                    <a:pt x="1855" y="1889"/>
                  </a:cubicBezTo>
                  <a:cubicBezTo>
                    <a:pt x="1738" y="2089"/>
                    <a:pt x="1604" y="2206"/>
                    <a:pt x="1504" y="2290"/>
                  </a:cubicBezTo>
                  <a:cubicBezTo>
                    <a:pt x="1404" y="2373"/>
                    <a:pt x="1303" y="2390"/>
                    <a:pt x="1203" y="2390"/>
                  </a:cubicBezTo>
                  <a:cubicBezTo>
                    <a:pt x="1120" y="2390"/>
                    <a:pt x="1036" y="2357"/>
                    <a:pt x="953" y="2290"/>
                  </a:cubicBezTo>
                  <a:lnTo>
                    <a:pt x="735" y="2123"/>
                  </a:lnTo>
                  <a:lnTo>
                    <a:pt x="1755" y="719"/>
                  </a:lnTo>
                  <a:close/>
                  <a:moveTo>
                    <a:pt x="1688" y="1"/>
                  </a:moveTo>
                  <a:lnTo>
                    <a:pt x="0" y="2273"/>
                  </a:lnTo>
                  <a:lnTo>
                    <a:pt x="702" y="2791"/>
                  </a:lnTo>
                  <a:cubicBezTo>
                    <a:pt x="874" y="2918"/>
                    <a:pt x="1047" y="2981"/>
                    <a:pt x="1219" y="2981"/>
                  </a:cubicBezTo>
                  <a:cubicBezTo>
                    <a:pt x="1297" y="2981"/>
                    <a:pt x="1376" y="2968"/>
                    <a:pt x="1454" y="2942"/>
                  </a:cubicBezTo>
                  <a:cubicBezTo>
                    <a:pt x="1704" y="2858"/>
                    <a:pt x="1989" y="2624"/>
                    <a:pt x="2273" y="2223"/>
                  </a:cubicBezTo>
                  <a:cubicBezTo>
                    <a:pt x="2490" y="1956"/>
                    <a:pt x="2623" y="1705"/>
                    <a:pt x="2690" y="1505"/>
                  </a:cubicBezTo>
                  <a:cubicBezTo>
                    <a:pt x="2757" y="1271"/>
                    <a:pt x="2774" y="1104"/>
                    <a:pt x="2707" y="937"/>
                  </a:cubicBezTo>
                  <a:cubicBezTo>
                    <a:pt x="2657" y="769"/>
                    <a:pt x="2540" y="636"/>
                    <a:pt x="2373" y="519"/>
                  </a:cubicBezTo>
                  <a:lnTo>
                    <a:pt x="1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6649600" y="2657600"/>
              <a:ext cx="73125" cy="77725"/>
            </a:xfrm>
            <a:custGeom>
              <a:avLst/>
              <a:gdLst/>
              <a:ahLst/>
              <a:cxnLst/>
              <a:rect l="l" t="t" r="r" b="b"/>
              <a:pathLst>
                <a:path w="2925" h="3109" extrusionOk="0">
                  <a:moveTo>
                    <a:pt x="1772" y="1"/>
                  </a:moveTo>
                  <a:lnTo>
                    <a:pt x="1" y="2190"/>
                  </a:lnTo>
                  <a:lnTo>
                    <a:pt x="1154" y="3109"/>
                  </a:lnTo>
                  <a:lnTo>
                    <a:pt x="1488" y="2691"/>
                  </a:lnTo>
                  <a:lnTo>
                    <a:pt x="736" y="2090"/>
                  </a:lnTo>
                  <a:lnTo>
                    <a:pt x="1104" y="1638"/>
                  </a:lnTo>
                  <a:lnTo>
                    <a:pt x="1772" y="2173"/>
                  </a:lnTo>
                  <a:lnTo>
                    <a:pt x="2123" y="1739"/>
                  </a:lnTo>
                  <a:lnTo>
                    <a:pt x="1455" y="1187"/>
                  </a:lnTo>
                  <a:lnTo>
                    <a:pt x="1839" y="736"/>
                  </a:lnTo>
                  <a:lnTo>
                    <a:pt x="2591" y="1338"/>
                  </a:lnTo>
                  <a:lnTo>
                    <a:pt x="2925" y="920"/>
                  </a:lnTo>
                  <a:lnTo>
                    <a:pt x="1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6686775" y="2693075"/>
              <a:ext cx="69800" cy="65225"/>
            </a:xfrm>
            <a:custGeom>
              <a:avLst/>
              <a:gdLst/>
              <a:ahLst/>
              <a:cxnLst/>
              <a:rect l="l" t="t" r="r" b="b"/>
              <a:pathLst>
                <a:path w="2792" h="2609" extrusionOk="0">
                  <a:moveTo>
                    <a:pt x="1856" y="0"/>
                  </a:moveTo>
                  <a:cubicBezTo>
                    <a:pt x="1839" y="0"/>
                    <a:pt x="1822" y="1"/>
                    <a:pt x="1805" y="2"/>
                  </a:cubicBezTo>
                  <a:cubicBezTo>
                    <a:pt x="1605" y="19"/>
                    <a:pt x="1421" y="136"/>
                    <a:pt x="1254" y="336"/>
                  </a:cubicBezTo>
                  <a:cubicBezTo>
                    <a:pt x="1137" y="437"/>
                    <a:pt x="1087" y="554"/>
                    <a:pt x="1037" y="654"/>
                  </a:cubicBezTo>
                  <a:cubicBezTo>
                    <a:pt x="1003" y="754"/>
                    <a:pt x="970" y="854"/>
                    <a:pt x="1003" y="971"/>
                  </a:cubicBezTo>
                  <a:cubicBezTo>
                    <a:pt x="1020" y="1072"/>
                    <a:pt x="1054" y="1189"/>
                    <a:pt x="1120" y="1322"/>
                  </a:cubicBezTo>
                  <a:cubicBezTo>
                    <a:pt x="1187" y="1422"/>
                    <a:pt x="1221" y="1523"/>
                    <a:pt x="1254" y="1590"/>
                  </a:cubicBezTo>
                  <a:cubicBezTo>
                    <a:pt x="1288" y="1673"/>
                    <a:pt x="1288" y="1706"/>
                    <a:pt x="1288" y="1773"/>
                  </a:cubicBezTo>
                  <a:cubicBezTo>
                    <a:pt x="1288" y="1840"/>
                    <a:pt x="1254" y="1874"/>
                    <a:pt x="1204" y="1940"/>
                  </a:cubicBezTo>
                  <a:cubicBezTo>
                    <a:pt x="1151" y="2006"/>
                    <a:pt x="1089" y="2051"/>
                    <a:pt x="1040" y="2051"/>
                  </a:cubicBezTo>
                  <a:cubicBezTo>
                    <a:pt x="1026" y="2051"/>
                    <a:pt x="1014" y="2048"/>
                    <a:pt x="1003" y="2041"/>
                  </a:cubicBezTo>
                  <a:cubicBezTo>
                    <a:pt x="920" y="2024"/>
                    <a:pt x="836" y="1991"/>
                    <a:pt x="753" y="1907"/>
                  </a:cubicBezTo>
                  <a:cubicBezTo>
                    <a:pt x="669" y="1840"/>
                    <a:pt x="602" y="1740"/>
                    <a:pt x="536" y="1656"/>
                  </a:cubicBezTo>
                  <a:cubicBezTo>
                    <a:pt x="469" y="1573"/>
                    <a:pt x="435" y="1473"/>
                    <a:pt x="385" y="1356"/>
                  </a:cubicBezTo>
                  <a:lnTo>
                    <a:pt x="1" y="1823"/>
                  </a:lnTo>
                  <a:cubicBezTo>
                    <a:pt x="18" y="1924"/>
                    <a:pt x="84" y="2007"/>
                    <a:pt x="135" y="2107"/>
                  </a:cubicBezTo>
                  <a:cubicBezTo>
                    <a:pt x="201" y="2224"/>
                    <a:pt x="285" y="2308"/>
                    <a:pt x="385" y="2392"/>
                  </a:cubicBezTo>
                  <a:cubicBezTo>
                    <a:pt x="556" y="2536"/>
                    <a:pt x="716" y="2608"/>
                    <a:pt x="923" y="2608"/>
                  </a:cubicBezTo>
                  <a:cubicBezTo>
                    <a:pt x="979" y="2608"/>
                    <a:pt x="1039" y="2603"/>
                    <a:pt x="1104" y="2592"/>
                  </a:cubicBezTo>
                  <a:cubicBezTo>
                    <a:pt x="1288" y="2575"/>
                    <a:pt x="1471" y="2475"/>
                    <a:pt x="1638" y="2275"/>
                  </a:cubicBezTo>
                  <a:cubicBezTo>
                    <a:pt x="1722" y="2174"/>
                    <a:pt x="1805" y="2074"/>
                    <a:pt x="1856" y="1974"/>
                  </a:cubicBezTo>
                  <a:cubicBezTo>
                    <a:pt x="1889" y="1857"/>
                    <a:pt x="1922" y="1757"/>
                    <a:pt x="1922" y="1640"/>
                  </a:cubicBezTo>
                  <a:cubicBezTo>
                    <a:pt x="1889" y="1506"/>
                    <a:pt x="1856" y="1356"/>
                    <a:pt x="1772" y="1222"/>
                  </a:cubicBezTo>
                  <a:cubicBezTo>
                    <a:pt x="1705" y="1105"/>
                    <a:pt x="1689" y="1021"/>
                    <a:pt x="1638" y="971"/>
                  </a:cubicBezTo>
                  <a:cubicBezTo>
                    <a:pt x="1605" y="904"/>
                    <a:pt x="1605" y="838"/>
                    <a:pt x="1605" y="804"/>
                  </a:cubicBezTo>
                  <a:cubicBezTo>
                    <a:pt x="1605" y="754"/>
                    <a:pt x="1622" y="721"/>
                    <a:pt x="1672" y="671"/>
                  </a:cubicBezTo>
                  <a:cubicBezTo>
                    <a:pt x="1711" y="606"/>
                    <a:pt x="1770" y="581"/>
                    <a:pt x="1825" y="581"/>
                  </a:cubicBezTo>
                  <a:cubicBezTo>
                    <a:pt x="1841" y="581"/>
                    <a:pt x="1857" y="583"/>
                    <a:pt x="1872" y="587"/>
                  </a:cubicBezTo>
                  <a:cubicBezTo>
                    <a:pt x="1939" y="604"/>
                    <a:pt x="2023" y="671"/>
                    <a:pt x="2106" y="737"/>
                  </a:cubicBezTo>
                  <a:cubicBezTo>
                    <a:pt x="2173" y="771"/>
                    <a:pt x="2206" y="838"/>
                    <a:pt x="2273" y="921"/>
                  </a:cubicBezTo>
                  <a:cubicBezTo>
                    <a:pt x="2307" y="988"/>
                    <a:pt x="2357" y="1072"/>
                    <a:pt x="2390" y="1172"/>
                  </a:cubicBezTo>
                  <a:lnTo>
                    <a:pt x="2791" y="721"/>
                  </a:lnTo>
                  <a:cubicBezTo>
                    <a:pt x="2758" y="654"/>
                    <a:pt x="2708" y="570"/>
                    <a:pt x="2641" y="487"/>
                  </a:cubicBezTo>
                  <a:cubicBezTo>
                    <a:pt x="2591" y="403"/>
                    <a:pt x="2507" y="320"/>
                    <a:pt x="2424" y="236"/>
                  </a:cubicBezTo>
                  <a:cubicBezTo>
                    <a:pt x="2225" y="83"/>
                    <a:pt x="2040" y="0"/>
                    <a:pt x="1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6728550" y="2729750"/>
              <a:ext cx="68125" cy="67825"/>
            </a:xfrm>
            <a:custGeom>
              <a:avLst/>
              <a:gdLst/>
              <a:ahLst/>
              <a:cxnLst/>
              <a:rect l="l" t="t" r="r" b="b"/>
              <a:pathLst>
                <a:path w="2725" h="2713" extrusionOk="0">
                  <a:moveTo>
                    <a:pt x="1726" y="0"/>
                  </a:moveTo>
                  <a:cubicBezTo>
                    <a:pt x="1659" y="0"/>
                    <a:pt x="1591" y="8"/>
                    <a:pt x="1521" y="22"/>
                  </a:cubicBezTo>
                  <a:cubicBezTo>
                    <a:pt x="1204" y="89"/>
                    <a:pt x="870" y="290"/>
                    <a:pt x="552" y="624"/>
                  </a:cubicBezTo>
                  <a:cubicBezTo>
                    <a:pt x="251" y="941"/>
                    <a:pt x="84" y="1275"/>
                    <a:pt x="34" y="1559"/>
                  </a:cubicBezTo>
                  <a:cubicBezTo>
                    <a:pt x="1" y="1877"/>
                    <a:pt x="101" y="2144"/>
                    <a:pt x="352" y="2378"/>
                  </a:cubicBezTo>
                  <a:cubicBezTo>
                    <a:pt x="502" y="2512"/>
                    <a:pt x="619" y="2595"/>
                    <a:pt x="769" y="2645"/>
                  </a:cubicBezTo>
                  <a:cubicBezTo>
                    <a:pt x="886" y="2696"/>
                    <a:pt x="1003" y="2712"/>
                    <a:pt x="1104" y="2712"/>
                  </a:cubicBezTo>
                  <a:lnTo>
                    <a:pt x="2056" y="1693"/>
                  </a:lnTo>
                  <a:lnTo>
                    <a:pt x="1438" y="1108"/>
                  </a:lnTo>
                  <a:lnTo>
                    <a:pt x="1137" y="1426"/>
                  </a:lnTo>
                  <a:lnTo>
                    <a:pt x="1454" y="1710"/>
                  </a:lnTo>
                  <a:lnTo>
                    <a:pt x="1070" y="2111"/>
                  </a:lnTo>
                  <a:cubicBezTo>
                    <a:pt x="970" y="2094"/>
                    <a:pt x="870" y="2027"/>
                    <a:pt x="786" y="1944"/>
                  </a:cubicBezTo>
                  <a:cubicBezTo>
                    <a:pt x="636" y="1810"/>
                    <a:pt x="602" y="1693"/>
                    <a:pt x="619" y="1526"/>
                  </a:cubicBezTo>
                  <a:cubicBezTo>
                    <a:pt x="636" y="1359"/>
                    <a:pt x="736" y="1192"/>
                    <a:pt x="936" y="975"/>
                  </a:cubicBezTo>
                  <a:cubicBezTo>
                    <a:pt x="1137" y="757"/>
                    <a:pt x="1321" y="624"/>
                    <a:pt x="1488" y="590"/>
                  </a:cubicBezTo>
                  <a:cubicBezTo>
                    <a:pt x="1525" y="579"/>
                    <a:pt x="1562" y="574"/>
                    <a:pt x="1599" y="574"/>
                  </a:cubicBezTo>
                  <a:cubicBezTo>
                    <a:pt x="1728" y="574"/>
                    <a:pt x="1855" y="640"/>
                    <a:pt x="1972" y="757"/>
                  </a:cubicBezTo>
                  <a:cubicBezTo>
                    <a:pt x="2039" y="841"/>
                    <a:pt x="2106" y="925"/>
                    <a:pt x="2156" y="975"/>
                  </a:cubicBezTo>
                  <a:cubicBezTo>
                    <a:pt x="2223" y="1041"/>
                    <a:pt x="2273" y="1125"/>
                    <a:pt x="2307" y="1225"/>
                  </a:cubicBezTo>
                  <a:lnTo>
                    <a:pt x="2724" y="791"/>
                  </a:lnTo>
                  <a:cubicBezTo>
                    <a:pt x="2691" y="707"/>
                    <a:pt x="2641" y="624"/>
                    <a:pt x="2574" y="540"/>
                  </a:cubicBezTo>
                  <a:cubicBezTo>
                    <a:pt x="2541" y="457"/>
                    <a:pt x="2457" y="373"/>
                    <a:pt x="2373" y="290"/>
                  </a:cubicBezTo>
                  <a:cubicBezTo>
                    <a:pt x="2178" y="94"/>
                    <a:pt x="1962" y="0"/>
                    <a:pt x="1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6766150" y="2767150"/>
              <a:ext cx="67275" cy="65675"/>
            </a:xfrm>
            <a:custGeom>
              <a:avLst/>
              <a:gdLst/>
              <a:ahLst/>
              <a:cxnLst/>
              <a:rect l="l" t="t" r="r" b="b"/>
              <a:pathLst>
                <a:path w="2691" h="2627" extrusionOk="0">
                  <a:moveTo>
                    <a:pt x="1669" y="595"/>
                  </a:moveTo>
                  <a:cubicBezTo>
                    <a:pt x="1774" y="595"/>
                    <a:pt x="1869" y="645"/>
                    <a:pt x="1955" y="732"/>
                  </a:cubicBezTo>
                  <a:cubicBezTo>
                    <a:pt x="2089" y="865"/>
                    <a:pt x="2123" y="982"/>
                    <a:pt x="2089" y="1133"/>
                  </a:cubicBezTo>
                  <a:cubicBezTo>
                    <a:pt x="2039" y="1283"/>
                    <a:pt x="1905" y="1450"/>
                    <a:pt x="1688" y="1684"/>
                  </a:cubicBezTo>
                  <a:cubicBezTo>
                    <a:pt x="1471" y="1868"/>
                    <a:pt x="1287" y="1985"/>
                    <a:pt x="1137" y="2035"/>
                  </a:cubicBezTo>
                  <a:cubicBezTo>
                    <a:pt x="1105" y="2043"/>
                    <a:pt x="1074" y="2047"/>
                    <a:pt x="1042" y="2047"/>
                  </a:cubicBezTo>
                  <a:cubicBezTo>
                    <a:pt x="941" y="2047"/>
                    <a:pt x="842" y="2003"/>
                    <a:pt x="752" y="1901"/>
                  </a:cubicBezTo>
                  <a:cubicBezTo>
                    <a:pt x="619" y="1784"/>
                    <a:pt x="585" y="1651"/>
                    <a:pt x="619" y="1517"/>
                  </a:cubicBezTo>
                  <a:cubicBezTo>
                    <a:pt x="669" y="1367"/>
                    <a:pt x="786" y="1200"/>
                    <a:pt x="1003" y="982"/>
                  </a:cubicBezTo>
                  <a:cubicBezTo>
                    <a:pt x="1220" y="782"/>
                    <a:pt x="1421" y="648"/>
                    <a:pt x="1554" y="615"/>
                  </a:cubicBezTo>
                  <a:cubicBezTo>
                    <a:pt x="1594" y="602"/>
                    <a:pt x="1632" y="595"/>
                    <a:pt x="1669" y="595"/>
                  </a:cubicBezTo>
                  <a:close/>
                  <a:moveTo>
                    <a:pt x="1757" y="1"/>
                  </a:moveTo>
                  <a:cubicBezTo>
                    <a:pt x="1712" y="1"/>
                    <a:pt x="1666" y="5"/>
                    <a:pt x="1621" y="13"/>
                  </a:cubicBezTo>
                  <a:cubicBezTo>
                    <a:pt x="1354" y="47"/>
                    <a:pt x="1020" y="264"/>
                    <a:pt x="636" y="615"/>
                  </a:cubicBezTo>
                  <a:cubicBezTo>
                    <a:pt x="285" y="949"/>
                    <a:pt x="84" y="1266"/>
                    <a:pt x="34" y="1551"/>
                  </a:cubicBezTo>
                  <a:cubicBezTo>
                    <a:pt x="1" y="1851"/>
                    <a:pt x="84" y="2102"/>
                    <a:pt x="301" y="2319"/>
                  </a:cubicBezTo>
                  <a:cubicBezTo>
                    <a:pt x="506" y="2524"/>
                    <a:pt x="723" y="2626"/>
                    <a:pt x="954" y="2626"/>
                  </a:cubicBezTo>
                  <a:cubicBezTo>
                    <a:pt x="987" y="2626"/>
                    <a:pt x="1020" y="2624"/>
                    <a:pt x="1053" y="2620"/>
                  </a:cubicBezTo>
                  <a:cubicBezTo>
                    <a:pt x="1354" y="2570"/>
                    <a:pt x="1671" y="2369"/>
                    <a:pt x="2022" y="2035"/>
                  </a:cubicBezTo>
                  <a:cubicBezTo>
                    <a:pt x="2390" y="1684"/>
                    <a:pt x="2607" y="1367"/>
                    <a:pt x="2641" y="1066"/>
                  </a:cubicBezTo>
                  <a:cubicBezTo>
                    <a:pt x="2691" y="782"/>
                    <a:pt x="2607" y="531"/>
                    <a:pt x="2373" y="297"/>
                  </a:cubicBezTo>
                  <a:cubicBezTo>
                    <a:pt x="2206" y="103"/>
                    <a:pt x="1982" y="1"/>
                    <a:pt x="1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6797475" y="2839325"/>
              <a:ext cx="15900" cy="16300"/>
            </a:xfrm>
            <a:custGeom>
              <a:avLst/>
              <a:gdLst/>
              <a:ahLst/>
              <a:cxnLst/>
              <a:rect l="l" t="t" r="r" b="b"/>
              <a:pathLst>
                <a:path w="636" h="652" extrusionOk="0">
                  <a:moveTo>
                    <a:pt x="368" y="0"/>
                  </a:moveTo>
                  <a:lnTo>
                    <a:pt x="1" y="351"/>
                  </a:lnTo>
                  <a:lnTo>
                    <a:pt x="268" y="652"/>
                  </a:lnTo>
                  <a:lnTo>
                    <a:pt x="636" y="301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6860975" y="2883600"/>
              <a:ext cx="87750" cy="83150"/>
            </a:xfrm>
            <a:custGeom>
              <a:avLst/>
              <a:gdLst/>
              <a:ahLst/>
              <a:cxnLst/>
              <a:rect l="l" t="t" r="r" b="b"/>
              <a:pathLst>
                <a:path w="3510" h="3326" extrusionOk="0">
                  <a:moveTo>
                    <a:pt x="2306" y="0"/>
                  </a:moveTo>
                  <a:lnTo>
                    <a:pt x="0" y="1638"/>
                  </a:lnTo>
                  <a:lnTo>
                    <a:pt x="318" y="2055"/>
                  </a:lnTo>
                  <a:lnTo>
                    <a:pt x="1638" y="1120"/>
                  </a:lnTo>
                  <a:lnTo>
                    <a:pt x="919" y="2089"/>
                  </a:lnTo>
                  <a:lnTo>
                    <a:pt x="1086" y="2323"/>
                  </a:lnTo>
                  <a:lnTo>
                    <a:pt x="2239" y="1989"/>
                  </a:lnTo>
                  <a:lnTo>
                    <a:pt x="919" y="2924"/>
                  </a:lnTo>
                  <a:lnTo>
                    <a:pt x="1220" y="3325"/>
                  </a:lnTo>
                  <a:lnTo>
                    <a:pt x="3509" y="1705"/>
                  </a:lnTo>
                  <a:lnTo>
                    <a:pt x="3225" y="1304"/>
                  </a:lnTo>
                  <a:lnTo>
                    <a:pt x="1638" y="1755"/>
                  </a:lnTo>
                  <a:lnTo>
                    <a:pt x="2590" y="401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6896050" y="2953350"/>
              <a:ext cx="76900" cy="64775"/>
            </a:xfrm>
            <a:custGeom>
              <a:avLst/>
              <a:gdLst/>
              <a:ahLst/>
              <a:cxnLst/>
              <a:rect l="l" t="t" r="r" b="b"/>
              <a:pathLst>
                <a:path w="3076" h="2591" extrusionOk="0">
                  <a:moveTo>
                    <a:pt x="2340" y="602"/>
                  </a:moveTo>
                  <a:lnTo>
                    <a:pt x="1655" y="1337"/>
                  </a:lnTo>
                  <a:lnTo>
                    <a:pt x="1371" y="869"/>
                  </a:lnTo>
                  <a:lnTo>
                    <a:pt x="2340" y="602"/>
                  </a:lnTo>
                  <a:close/>
                  <a:moveTo>
                    <a:pt x="2791" y="1"/>
                  </a:moveTo>
                  <a:lnTo>
                    <a:pt x="1" y="836"/>
                  </a:lnTo>
                  <a:lnTo>
                    <a:pt x="252" y="1287"/>
                  </a:lnTo>
                  <a:lnTo>
                    <a:pt x="903" y="1103"/>
                  </a:lnTo>
                  <a:lnTo>
                    <a:pt x="1254" y="1655"/>
                  </a:lnTo>
                  <a:lnTo>
                    <a:pt x="786" y="2139"/>
                  </a:lnTo>
                  <a:lnTo>
                    <a:pt x="1070" y="2590"/>
                  </a:lnTo>
                  <a:lnTo>
                    <a:pt x="3075" y="452"/>
                  </a:lnTo>
                  <a:lnTo>
                    <a:pt x="27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6927400" y="2993025"/>
              <a:ext cx="83550" cy="71875"/>
            </a:xfrm>
            <a:custGeom>
              <a:avLst/>
              <a:gdLst/>
              <a:ahLst/>
              <a:cxnLst/>
              <a:rect l="l" t="t" r="r" b="b"/>
              <a:pathLst>
                <a:path w="3342" h="2875" extrusionOk="0">
                  <a:moveTo>
                    <a:pt x="2506" y="1"/>
                  </a:moveTo>
                  <a:lnTo>
                    <a:pt x="0" y="1304"/>
                  </a:lnTo>
                  <a:lnTo>
                    <a:pt x="234" y="1772"/>
                  </a:lnTo>
                  <a:lnTo>
                    <a:pt x="1704" y="970"/>
                  </a:lnTo>
                  <a:lnTo>
                    <a:pt x="618" y="2507"/>
                  </a:lnTo>
                  <a:lnTo>
                    <a:pt x="836" y="2875"/>
                  </a:lnTo>
                  <a:lnTo>
                    <a:pt x="3342" y="1555"/>
                  </a:lnTo>
                  <a:lnTo>
                    <a:pt x="3108" y="1120"/>
                  </a:lnTo>
                  <a:lnTo>
                    <a:pt x="1604" y="1922"/>
                  </a:lnTo>
                  <a:lnTo>
                    <a:pt x="2707" y="369"/>
                  </a:lnTo>
                  <a:lnTo>
                    <a:pt x="25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6952025" y="3061950"/>
              <a:ext cx="76900" cy="58100"/>
            </a:xfrm>
            <a:custGeom>
              <a:avLst/>
              <a:gdLst/>
              <a:ahLst/>
              <a:cxnLst/>
              <a:rect l="l" t="t" r="r" b="b"/>
              <a:pathLst>
                <a:path w="3076" h="2324" extrusionOk="0">
                  <a:moveTo>
                    <a:pt x="2374" y="502"/>
                  </a:moveTo>
                  <a:lnTo>
                    <a:pt x="1588" y="1137"/>
                  </a:lnTo>
                  <a:lnTo>
                    <a:pt x="1371" y="669"/>
                  </a:lnTo>
                  <a:lnTo>
                    <a:pt x="2374" y="502"/>
                  </a:lnTo>
                  <a:close/>
                  <a:moveTo>
                    <a:pt x="2875" y="1"/>
                  </a:moveTo>
                  <a:lnTo>
                    <a:pt x="1" y="435"/>
                  </a:lnTo>
                  <a:lnTo>
                    <a:pt x="201" y="937"/>
                  </a:lnTo>
                  <a:lnTo>
                    <a:pt x="853" y="836"/>
                  </a:lnTo>
                  <a:lnTo>
                    <a:pt x="1120" y="1438"/>
                  </a:lnTo>
                  <a:lnTo>
                    <a:pt x="602" y="1855"/>
                  </a:lnTo>
                  <a:lnTo>
                    <a:pt x="803" y="2323"/>
                  </a:lnTo>
                  <a:lnTo>
                    <a:pt x="3075" y="485"/>
                  </a:lnTo>
                  <a:lnTo>
                    <a:pt x="28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6978350" y="3107225"/>
              <a:ext cx="74800" cy="56250"/>
            </a:xfrm>
            <a:custGeom>
              <a:avLst/>
              <a:gdLst/>
              <a:ahLst/>
              <a:cxnLst/>
              <a:rect l="l" t="t" r="r" b="b"/>
              <a:pathLst>
                <a:path w="2992" h="2250" extrusionOk="0">
                  <a:moveTo>
                    <a:pt x="1889" y="0"/>
                  </a:moveTo>
                  <a:cubicBezTo>
                    <a:pt x="1658" y="0"/>
                    <a:pt x="1403" y="53"/>
                    <a:pt x="1120" y="161"/>
                  </a:cubicBezTo>
                  <a:cubicBezTo>
                    <a:pt x="669" y="312"/>
                    <a:pt x="385" y="529"/>
                    <a:pt x="218" y="780"/>
                  </a:cubicBezTo>
                  <a:cubicBezTo>
                    <a:pt x="51" y="1030"/>
                    <a:pt x="1" y="1314"/>
                    <a:pt x="134" y="1632"/>
                  </a:cubicBezTo>
                  <a:cubicBezTo>
                    <a:pt x="201" y="1799"/>
                    <a:pt x="285" y="1949"/>
                    <a:pt x="385" y="2049"/>
                  </a:cubicBezTo>
                  <a:cubicBezTo>
                    <a:pt x="485" y="2133"/>
                    <a:pt x="569" y="2217"/>
                    <a:pt x="652" y="2250"/>
                  </a:cubicBezTo>
                  <a:lnTo>
                    <a:pt x="1972" y="1782"/>
                  </a:lnTo>
                  <a:lnTo>
                    <a:pt x="1671" y="980"/>
                  </a:lnTo>
                  <a:lnTo>
                    <a:pt x="1254" y="1131"/>
                  </a:lnTo>
                  <a:lnTo>
                    <a:pt x="1404" y="1532"/>
                  </a:lnTo>
                  <a:lnTo>
                    <a:pt x="903" y="1715"/>
                  </a:lnTo>
                  <a:cubicBezTo>
                    <a:pt x="819" y="1632"/>
                    <a:pt x="752" y="1532"/>
                    <a:pt x="719" y="1415"/>
                  </a:cubicBezTo>
                  <a:cubicBezTo>
                    <a:pt x="652" y="1247"/>
                    <a:pt x="669" y="1080"/>
                    <a:pt x="752" y="963"/>
                  </a:cubicBezTo>
                  <a:cubicBezTo>
                    <a:pt x="836" y="830"/>
                    <a:pt x="1036" y="730"/>
                    <a:pt x="1287" y="629"/>
                  </a:cubicBezTo>
                  <a:cubicBezTo>
                    <a:pt x="1483" y="560"/>
                    <a:pt x="1655" y="523"/>
                    <a:pt x="1798" y="523"/>
                  </a:cubicBezTo>
                  <a:cubicBezTo>
                    <a:pt x="1862" y="523"/>
                    <a:pt x="1920" y="530"/>
                    <a:pt x="1972" y="546"/>
                  </a:cubicBezTo>
                  <a:cubicBezTo>
                    <a:pt x="2139" y="579"/>
                    <a:pt x="2239" y="696"/>
                    <a:pt x="2323" y="897"/>
                  </a:cubicBezTo>
                  <a:cubicBezTo>
                    <a:pt x="2373" y="997"/>
                    <a:pt x="2390" y="1080"/>
                    <a:pt x="2407" y="1197"/>
                  </a:cubicBezTo>
                  <a:cubicBezTo>
                    <a:pt x="2423" y="1298"/>
                    <a:pt x="2423" y="1381"/>
                    <a:pt x="2407" y="1481"/>
                  </a:cubicBezTo>
                  <a:lnTo>
                    <a:pt x="2975" y="1281"/>
                  </a:lnTo>
                  <a:cubicBezTo>
                    <a:pt x="2991" y="1164"/>
                    <a:pt x="2991" y="1080"/>
                    <a:pt x="2975" y="980"/>
                  </a:cubicBezTo>
                  <a:cubicBezTo>
                    <a:pt x="2958" y="897"/>
                    <a:pt x="2925" y="780"/>
                    <a:pt x="2891" y="663"/>
                  </a:cubicBezTo>
                  <a:cubicBezTo>
                    <a:pt x="2757" y="329"/>
                    <a:pt x="2557" y="128"/>
                    <a:pt x="2239" y="44"/>
                  </a:cubicBezTo>
                  <a:cubicBezTo>
                    <a:pt x="2129" y="15"/>
                    <a:pt x="2012" y="0"/>
                    <a:pt x="1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6991725" y="3153850"/>
              <a:ext cx="78125" cy="54325"/>
            </a:xfrm>
            <a:custGeom>
              <a:avLst/>
              <a:gdLst/>
              <a:ahLst/>
              <a:cxnLst/>
              <a:rect l="l" t="t" r="r" b="b"/>
              <a:pathLst>
                <a:path w="3125" h="2173" extrusionOk="0">
                  <a:moveTo>
                    <a:pt x="2707" y="1"/>
                  </a:moveTo>
                  <a:lnTo>
                    <a:pt x="0" y="786"/>
                  </a:lnTo>
                  <a:lnTo>
                    <a:pt x="435" y="2173"/>
                  </a:lnTo>
                  <a:lnTo>
                    <a:pt x="953" y="2022"/>
                  </a:lnTo>
                  <a:lnTo>
                    <a:pt x="685" y="1087"/>
                  </a:lnTo>
                  <a:lnTo>
                    <a:pt x="1253" y="920"/>
                  </a:lnTo>
                  <a:lnTo>
                    <a:pt x="1471" y="1722"/>
                  </a:lnTo>
                  <a:lnTo>
                    <a:pt x="2005" y="1571"/>
                  </a:lnTo>
                  <a:lnTo>
                    <a:pt x="1771" y="769"/>
                  </a:lnTo>
                  <a:lnTo>
                    <a:pt x="2339" y="602"/>
                  </a:lnTo>
                  <a:lnTo>
                    <a:pt x="2607" y="1538"/>
                  </a:lnTo>
                  <a:lnTo>
                    <a:pt x="3125" y="1388"/>
                  </a:lnTo>
                  <a:lnTo>
                    <a:pt x="27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7004250" y="3202725"/>
              <a:ext cx="79800" cy="65200"/>
            </a:xfrm>
            <a:custGeom>
              <a:avLst/>
              <a:gdLst/>
              <a:ahLst/>
              <a:cxnLst/>
              <a:rect l="l" t="t" r="r" b="b"/>
              <a:pathLst>
                <a:path w="3192" h="2608" extrusionOk="0">
                  <a:moveTo>
                    <a:pt x="2757" y="1"/>
                  </a:moveTo>
                  <a:lnTo>
                    <a:pt x="0" y="585"/>
                  </a:lnTo>
                  <a:lnTo>
                    <a:pt x="101" y="1087"/>
                  </a:lnTo>
                  <a:lnTo>
                    <a:pt x="1688" y="752"/>
                  </a:lnTo>
                  <a:lnTo>
                    <a:pt x="1688" y="752"/>
                  </a:lnTo>
                  <a:lnTo>
                    <a:pt x="669" y="1387"/>
                  </a:lnTo>
                  <a:lnTo>
                    <a:pt x="719" y="1655"/>
                  </a:lnTo>
                  <a:lnTo>
                    <a:pt x="1922" y="1805"/>
                  </a:lnTo>
                  <a:lnTo>
                    <a:pt x="335" y="2139"/>
                  </a:lnTo>
                  <a:lnTo>
                    <a:pt x="435" y="2607"/>
                  </a:lnTo>
                  <a:lnTo>
                    <a:pt x="3192" y="2022"/>
                  </a:lnTo>
                  <a:lnTo>
                    <a:pt x="3092" y="1554"/>
                  </a:lnTo>
                  <a:lnTo>
                    <a:pt x="1437" y="1337"/>
                  </a:lnTo>
                  <a:lnTo>
                    <a:pt x="2858" y="485"/>
                  </a:lnTo>
                  <a:lnTo>
                    <a:pt x="2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7016775" y="3268725"/>
              <a:ext cx="74375" cy="46400"/>
            </a:xfrm>
            <a:custGeom>
              <a:avLst/>
              <a:gdLst/>
              <a:ahLst/>
              <a:cxnLst/>
              <a:rect l="l" t="t" r="r" b="b"/>
              <a:pathLst>
                <a:path w="2975" h="1856" extrusionOk="0">
                  <a:moveTo>
                    <a:pt x="2791" y="1"/>
                  </a:moveTo>
                  <a:lnTo>
                    <a:pt x="1" y="368"/>
                  </a:lnTo>
                  <a:lnTo>
                    <a:pt x="185" y="1855"/>
                  </a:lnTo>
                  <a:lnTo>
                    <a:pt x="719" y="1788"/>
                  </a:lnTo>
                  <a:lnTo>
                    <a:pt x="602" y="819"/>
                  </a:lnTo>
                  <a:lnTo>
                    <a:pt x="1187" y="736"/>
                  </a:lnTo>
                  <a:lnTo>
                    <a:pt x="1304" y="1605"/>
                  </a:lnTo>
                  <a:lnTo>
                    <a:pt x="1855" y="1521"/>
                  </a:lnTo>
                  <a:lnTo>
                    <a:pt x="1722" y="652"/>
                  </a:lnTo>
                  <a:lnTo>
                    <a:pt x="2307" y="569"/>
                  </a:lnTo>
                  <a:lnTo>
                    <a:pt x="2440" y="1538"/>
                  </a:lnTo>
                  <a:lnTo>
                    <a:pt x="2975" y="1454"/>
                  </a:lnTo>
                  <a:lnTo>
                    <a:pt x="27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022200" y="3317600"/>
              <a:ext cx="73975" cy="49325"/>
            </a:xfrm>
            <a:custGeom>
              <a:avLst/>
              <a:gdLst/>
              <a:ahLst/>
              <a:cxnLst/>
              <a:rect l="l" t="t" r="r" b="b"/>
              <a:pathLst>
                <a:path w="2959" h="1973" extrusionOk="0">
                  <a:moveTo>
                    <a:pt x="2825" y="0"/>
                  </a:moveTo>
                  <a:lnTo>
                    <a:pt x="1" y="184"/>
                  </a:lnTo>
                  <a:lnTo>
                    <a:pt x="68" y="669"/>
                  </a:lnTo>
                  <a:lnTo>
                    <a:pt x="1739" y="569"/>
                  </a:lnTo>
                  <a:lnTo>
                    <a:pt x="118" y="1521"/>
                  </a:lnTo>
                  <a:lnTo>
                    <a:pt x="135" y="1972"/>
                  </a:lnTo>
                  <a:lnTo>
                    <a:pt x="2958" y="1772"/>
                  </a:lnTo>
                  <a:lnTo>
                    <a:pt x="2908" y="1270"/>
                  </a:lnTo>
                  <a:lnTo>
                    <a:pt x="1221" y="1387"/>
                  </a:lnTo>
                  <a:lnTo>
                    <a:pt x="2841" y="418"/>
                  </a:lnTo>
                  <a:lnTo>
                    <a:pt x="2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7025550" y="3375250"/>
              <a:ext cx="71050" cy="42200"/>
            </a:xfrm>
            <a:custGeom>
              <a:avLst/>
              <a:gdLst/>
              <a:ahLst/>
              <a:cxnLst/>
              <a:rect l="l" t="t" r="r" b="b"/>
              <a:pathLst>
                <a:path w="2842" h="1688" extrusionOk="0">
                  <a:moveTo>
                    <a:pt x="2290" y="0"/>
                  </a:moveTo>
                  <a:lnTo>
                    <a:pt x="2273" y="585"/>
                  </a:lnTo>
                  <a:lnTo>
                    <a:pt x="1" y="518"/>
                  </a:lnTo>
                  <a:lnTo>
                    <a:pt x="1" y="1019"/>
                  </a:lnTo>
                  <a:lnTo>
                    <a:pt x="2273" y="1086"/>
                  </a:lnTo>
                  <a:lnTo>
                    <a:pt x="2256" y="1671"/>
                  </a:lnTo>
                  <a:lnTo>
                    <a:pt x="2791" y="1688"/>
                  </a:lnTo>
                  <a:lnTo>
                    <a:pt x="2841" y="17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017625" y="3443325"/>
              <a:ext cx="75625" cy="58500"/>
            </a:xfrm>
            <a:custGeom>
              <a:avLst/>
              <a:gdLst/>
              <a:ahLst/>
              <a:cxnLst/>
              <a:rect l="l" t="t" r="r" b="b"/>
              <a:pathLst>
                <a:path w="3025" h="2340" extrusionOk="0">
                  <a:moveTo>
                    <a:pt x="234" y="1"/>
                  </a:moveTo>
                  <a:lnTo>
                    <a:pt x="167" y="469"/>
                  </a:lnTo>
                  <a:lnTo>
                    <a:pt x="1771" y="652"/>
                  </a:lnTo>
                  <a:lnTo>
                    <a:pt x="602" y="920"/>
                  </a:lnTo>
                  <a:lnTo>
                    <a:pt x="585" y="1204"/>
                  </a:lnTo>
                  <a:lnTo>
                    <a:pt x="1671" y="1722"/>
                  </a:lnTo>
                  <a:lnTo>
                    <a:pt x="67" y="1538"/>
                  </a:lnTo>
                  <a:lnTo>
                    <a:pt x="0" y="2039"/>
                  </a:lnTo>
                  <a:lnTo>
                    <a:pt x="2807" y="2340"/>
                  </a:lnTo>
                  <a:lnTo>
                    <a:pt x="2857" y="1872"/>
                  </a:lnTo>
                  <a:lnTo>
                    <a:pt x="1354" y="1154"/>
                  </a:lnTo>
                  <a:lnTo>
                    <a:pt x="2974" y="803"/>
                  </a:lnTo>
                  <a:lnTo>
                    <a:pt x="3024" y="318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008850" y="3504725"/>
              <a:ext cx="76875" cy="48900"/>
            </a:xfrm>
            <a:custGeom>
              <a:avLst/>
              <a:gdLst/>
              <a:ahLst/>
              <a:cxnLst/>
              <a:rect l="l" t="t" r="r" b="b"/>
              <a:pathLst>
                <a:path w="3075" h="1956" extrusionOk="0">
                  <a:moveTo>
                    <a:pt x="284" y="1"/>
                  </a:moveTo>
                  <a:lnTo>
                    <a:pt x="0" y="1438"/>
                  </a:lnTo>
                  <a:lnTo>
                    <a:pt x="535" y="1538"/>
                  </a:lnTo>
                  <a:lnTo>
                    <a:pt x="735" y="569"/>
                  </a:lnTo>
                  <a:lnTo>
                    <a:pt x="1320" y="686"/>
                  </a:lnTo>
                  <a:lnTo>
                    <a:pt x="1153" y="1521"/>
                  </a:lnTo>
                  <a:lnTo>
                    <a:pt x="1688" y="1622"/>
                  </a:lnTo>
                  <a:lnTo>
                    <a:pt x="1855" y="786"/>
                  </a:lnTo>
                  <a:lnTo>
                    <a:pt x="2440" y="886"/>
                  </a:lnTo>
                  <a:lnTo>
                    <a:pt x="2256" y="1856"/>
                  </a:lnTo>
                  <a:lnTo>
                    <a:pt x="2791" y="1956"/>
                  </a:lnTo>
                  <a:lnTo>
                    <a:pt x="3075" y="519"/>
                  </a:lnTo>
                  <a:lnTo>
                    <a:pt x="2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6998400" y="3549425"/>
              <a:ext cx="77300" cy="53075"/>
            </a:xfrm>
            <a:custGeom>
              <a:avLst/>
              <a:gdLst/>
              <a:ahLst/>
              <a:cxnLst/>
              <a:rect l="l" t="t" r="r" b="b"/>
              <a:pathLst>
                <a:path w="3092" h="2123" extrusionOk="0">
                  <a:moveTo>
                    <a:pt x="351" y="1"/>
                  </a:moveTo>
                  <a:lnTo>
                    <a:pt x="1" y="1438"/>
                  </a:lnTo>
                  <a:lnTo>
                    <a:pt x="519" y="1571"/>
                  </a:lnTo>
                  <a:lnTo>
                    <a:pt x="769" y="619"/>
                  </a:lnTo>
                  <a:lnTo>
                    <a:pt x="1337" y="769"/>
                  </a:lnTo>
                  <a:lnTo>
                    <a:pt x="1120" y="1605"/>
                  </a:lnTo>
                  <a:lnTo>
                    <a:pt x="1671" y="1755"/>
                  </a:lnTo>
                  <a:lnTo>
                    <a:pt x="1872" y="920"/>
                  </a:lnTo>
                  <a:lnTo>
                    <a:pt x="2440" y="1070"/>
                  </a:lnTo>
                  <a:lnTo>
                    <a:pt x="2189" y="2006"/>
                  </a:lnTo>
                  <a:lnTo>
                    <a:pt x="2707" y="2123"/>
                  </a:lnTo>
                  <a:lnTo>
                    <a:pt x="3092" y="719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6988375" y="3603725"/>
              <a:ext cx="75625" cy="47650"/>
            </a:xfrm>
            <a:custGeom>
              <a:avLst/>
              <a:gdLst/>
              <a:ahLst/>
              <a:cxnLst/>
              <a:rect l="l" t="t" r="r" b="b"/>
              <a:pathLst>
                <a:path w="3025" h="1906" extrusionOk="0">
                  <a:moveTo>
                    <a:pt x="151" y="1"/>
                  </a:moveTo>
                  <a:lnTo>
                    <a:pt x="1" y="452"/>
                  </a:lnTo>
                  <a:lnTo>
                    <a:pt x="2173" y="1170"/>
                  </a:lnTo>
                  <a:lnTo>
                    <a:pt x="1989" y="1738"/>
                  </a:lnTo>
                  <a:lnTo>
                    <a:pt x="2507" y="1906"/>
                  </a:lnTo>
                  <a:lnTo>
                    <a:pt x="3025" y="318"/>
                  </a:lnTo>
                  <a:lnTo>
                    <a:pt x="2507" y="151"/>
                  </a:lnTo>
                  <a:lnTo>
                    <a:pt x="2323" y="70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6976250" y="3637575"/>
              <a:ext cx="70625" cy="36775"/>
            </a:xfrm>
            <a:custGeom>
              <a:avLst/>
              <a:gdLst/>
              <a:ahLst/>
              <a:cxnLst/>
              <a:rect l="l" t="t" r="r" b="b"/>
              <a:pathLst>
                <a:path w="2825" h="1471" extrusionOk="0">
                  <a:moveTo>
                    <a:pt x="168" y="0"/>
                  </a:moveTo>
                  <a:lnTo>
                    <a:pt x="1" y="468"/>
                  </a:lnTo>
                  <a:lnTo>
                    <a:pt x="2658" y="1471"/>
                  </a:lnTo>
                  <a:lnTo>
                    <a:pt x="2825" y="10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6954550" y="3659300"/>
              <a:ext cx="82300" cy="68925"/>
            </a:xfrm>
            <a:custGeom>
              <a:avLst/>
              <a:gdLst/>
              <a:ahLst/>
              <a:cxnLst/>
              <a:rect l="l" t="t" r="r" b="b"/>
              <a:pathLst>
                <a:path w="3292" h="2757" extrusionOk="0">
                  <a:moveTo>
                    <a:pt x="702" y="0"/>
                  </a:moveTo>
                  <a:lnTo>
                    <a:pt x="501" y="451"/>
                  </a:lnTo>
                  <a:lnTo>
                    <a:pt x="2039" y="1119"/>
                  </a:lnTo>
                  <a:lnTo>
                    <a:pt x="167" y="1220"/>
                  </a:lnTo>
                  <a:lnTo>
                    <a:pt x="0" y="1621"/>
                  </a:lnTo>
                  <a:lnTo>
                    <a:pt x="2590" y="2757"/>
                  </a:lnTo>
                  <a:lnTo>
                    <a:pt x="2790" y="2289"/>
                  </a:lnTo>
                  <a:lnTo>
                    <a:pt x="1253" y="1621"/>
                  </a:lnTo>
                  <a:lnTo>
                    <a:pt x="3125" y="1520"/>
                  </a:lnTo>
                  <a:lnTo>
                    <a:pt x="3292" y="111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6933650" y="3717425"/>
              <a:ext cx="72300" cy="59675"/>
            </a:xfrm>
            <a:custGeom>
              <a:avLst/>
              <a:gdLst/>
              <a:ahLst/>
              <a:cxnLst/>
              <a:rect l="l" t="t" r="r" b="b"/>
              <a:pathLst>
                <a:path w="2892" h="2387" extrusionOk="0">
                  <a:moveTo>
                    <a:pt x="1027" y="0"/>
                  </a:moveTo>
                  <a:cubicBezTo>
                    <a:pt x="967" y="0"/>
                    <a:pt x="909" y="5"/>
                    <a:pt x="853" y="14"/>
                  </a:cubicBezTo>
                  <a:cubicBezTo>
                    <a:pt x="569" y="48"/>
                    <a:pt x="335" y="215"/>
                    <a:pt x="168" y="532"/>
                  </a:cubicBezTo>
                  <a:cubicBezTo>
                    <a:pt x="84" y="699"/>
                    <a:pt x="17" y="850"/>
                    <a:pt x="17" y="983"/>
                  </a:cubicBezTo>
                  <a:cubicBezTo>
                    <a:pt x="1" y="1117"/>
                    <a:pt x="17" y="1234"/>
                    <a:pt x="34" y="1317"/>
                  </a:cubicBezTo>
                  <a:lnTo>
                    <a:pt x="1271" y="1969"/>
                  </a:lnTo>
                  <a:lnTo>
                    <a:pt x="1672" y="1217"/>
                  </a:lnTo>
                  <a:lnTo>
                    <a:pt x="1271" y="1017"/>
                  </a:lnTo>
                  <a:lnTo>
                    <a:pt x="1087" y="1384"/>
                  </a:lnTo>
                  <a:lnTo>
                    <a:pt x="602" y="1134"/>
                  </a:lnTo>
                  <a:cubicBezTo>
                    <a:pt x="602" y="1017"/>
                    <a:pt x="619" y="900"/>
                    <a:pt x="686" y="800"/>
                  </a:cubicBezTo>
                  <a:cubicBezTo>
                    <a:pt x="769" y="632"/>
                    <a:pt x="886" y="549"/>
                    <a:pt x="1053" y="532"/>
                  </a:cubicBezTo>
                  <a:cubicBezTo>
                    <a:pt x="1072" y="530"/>
                    <a:pt x="1091" y="529"/>
                    <a:pt x="1112" y="529"/>
                  </a:cubicBezTo>
                  <a:cubicBezTo>
                    <a:pt x="1258" y="529"/>
                    <a:pt x="1452" y="582"/>
                    <a:pt x="1672" y="699"/>
                  </a:cubicBezTo>
                  <a:cubicBezTo>
                    <a:pt x="1939" y="850"/>
                    <a:pt x="2106" y="983"/>
                    <a:pt x="2190" y="1134"/>
                  </a:cubicBezTo>
                  <a:cubicBezTo>
                    <a:pt x="2273" y="1301"/>
                    <a:pt x="2273" y="1468"/>
                    <a:pt x="2173" y="1652"/>
                  </a:cubicBezTo>
                  <a:cubicBezTo>
                    <a:pt x="2106" y="1735"/>
                    <a:pt x="2056" y="1819"/>
                    <a:pt x="2006" y="1902"/>
                  </a:cubicBezTo>
                  <a:cubicBezTo>
                    <a:pt x="1939" y="1986"/>
                    <a:pt x="1872" y="2053"/>
                    <a:pt x="1789" y="2119"/>
                  </a:cubicBezTo>
                  <a:lnTo>
                    <a:pt x="2340" y="2387"/>
                  </a:lnTo>
                  <a:cubicBezTo>
                    <a:pt x="2423" y="2320"/>
                    <a:pt x="2474" y="2236"/>
                    <a:pt x="2540" y="2186"/>
                  </a:cubicBezTo>
                  <a:cubicBezTo>
                    <a:pt x="2607" y="2119"/>
                    <a:pt x="2674" y="2019"/>
                    <a:pt x="2724" y="1902"/>
                  </a:cubicBezTo>
                  <a:cubicBezTo>
                    <a:pt x="2891" y="1602"/>
                    <a:pt x="2891" y="1301"/>
                    <a:pt x="2758" y="1017"/>
                  </a:cubicBezTo>
                  <a:cubicBezTo>
                    <a:pt x="2607" y="716"/>
                    <a:pt x="2307" y="465"/>
                    <a:pt x="1889" y="265"/>
                  </a:cubicBezTo>
                  <a:cubicBezTo>
                    <a:pt x="1577" y="88"/>
                    <a:pt x="1286" y="0"/>
                    <a:pt x="10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908600" y="3772900"/>
              <a:ext cx="66850" cy="65725"/>
            </a:xfrm>
            <a:custGeom>
              <a:avLst/>
              <a:gdLst/>
              <a:ahLst/>
              <a:cxnLst/>
              <a:rect l="l" t="t" r="r" b="b"/>
              <a:pathLst>
                <a:path w="2674" h="2629" extrusionOk="0">
                  <a:moveTo>
                    <a:pt x="1170" y="1170"/>
                  </a:moveTo>
                  <a:lnTo>
                    <a:pt x="1955" y="1672"/>
                  </a:lnTo>
                  <a:lnTo>
                    <a:pt x="1755" y="1989"/>
                  </a:lnTo>
                  <a:cubicBezTo>
                    <a:pt x="1688" y="2073"/>
                    <a:pt x="1604" y="2106"/>
                    <a:pt x="1521" y="2106"/>
                  </a:cubicBezTo>
                  <a:cubicBezTo>
                    <a:pt x="1420" y="2106"/>
                    <a:pt x="1303" y="2073"/>
                    <a:pt x="1187" y="1989"/>
                  </a:cubicBezTo>
                  <a:cubicBezTo>
                    <a:pt x="1086" y="1922"/>
                    <a:pt x="1003" y="1855"/>
                    <a:pt x="953" y="1755"/>
                  </a:cubicBezTo>
                  <a:cubicBezTo>
                    <a:pt x="919" y="1655"/>
                    <a:pt x="919" y="1571"/>
                    <a:pt x="969" y="1488"/>
                  </a:cubicBezTo>
                  <a:lnTo>
                    <a:pt x="1170" y="1170"/>
                  </a:lnTo>
                  <a:close/>
                  <a:moveTo>
                    <a:pt x="268" y="1"/>
                  </a:moveTo>
                  <a:lnTo>
                    <a:pt x="0" y="402"/>
                  </a:lnTo>
                  <a:lnTo>
                    <a:pt x="702" y="836"/>
                  </a:lnTo>
                  <a:lnTo>
                    <a:pt x="451" y="1237"/>
                  </a:lnTo>
                  <a:cubicBezTo>
                    <a:pt x="368" y="1354"/>
                    <a:pt x="334" y="1504"/>
                    <a:pt x="351" y="1638"/>
                  </a:cubicBezTo>
                  <a:cubicBezTo>
                    <a:pt x="368" y="1772"/>
                    <a:pt x="418" y="1905"/>
                    <a:pt x="518" y="2022"/>
                  </a:cubicBezTo>
                  <a:cubicBezTo>
                    <a:pt x="618" y="2173"/>
                    <a:pt x="752" y="2273"/>
                    <a:pt x="919" y="2390"/>
                  </a:cubicBezTo>
                  <a:cubicBezTo>
                    <a:pt x="1086" y="2490"/>
                    <a:pt x="1253" y="2557"/>
                    <a:pt x="1404" y="2591"/>
                  </a:cubicBezTo>
                  <a:cubicBezTo>
                    <a:pt x="1487" y="2616"/>
                    <a:pt x="1562" y="2628"/>
                    <a:pt x="1633" y="2628"/>
                  </a:cubicBezTo>
                  <a:cubicBezTo>
                    <a:pt x="1704" y="2628"/>
                    <a:pt x="1771" y="2616"/>
                    <a:pt x="1838" y="2591"/>
                  </a:cubicBezTo>
                  <a:cubicBezTo>
                    <a:pt x="1955" y="2574"/>
                    <a:pt x="2055" y="2474"/>
                    <a:pt x="2156" y="2340"/>
                  </a:cubicBezTo>
                  <a:lnTo>
                    <a:pt x="2674" y="1504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6864325" y="3815100"/>
              <a:ext cx="81875" cy="68150"/>
            </a:xfrm>
            <a:custGeom>
              <a:avLst/>
              <a:gdLst/>
              <a:ahLst/>
              <a:cxnLst/>
              <a:rect l="l" t="t" r="r" b="b"/>
              <a:pathLst>
                <a:path w="3275" h="2726" extrusionOk="0">
                  <a:moveTo>
                    <a:pt x="1871" y="1237"/>
                  </a:moveTo>
                  <a:lnTo>
                    <a:pt x="2573" y="1738"/>
                  </a:lnTo>
                  <a:lnTo>
                    <a:pt x="2356" y="2055"/>
                  </a:lnTo>
                  <a:cubicBezTo>
                    <a:pt x="2291" y="2129"/>
                    <a:pt x="2218" y="2166"/>
                    <a:pt x="2135" y="2166"/>
                  </a:cubicBezTo>
                  <a:cubicBezTo>
                    <a:pt x="2048" y="2166"/>
                    <a:pt x="1950" y="2124"/>
                    <a:pt x="1838" y="2039"/>
                  </a:cubicBezTo>
                  <a:cubicBezTo>
                    <a:pt x="1721" y="1938"/>
                    <a:pt x="1638" y="1855"/>
                    <a:pt x="1621" y="1788"/>
                  </a:cubicBezTo>
                  <a:cubicBezTo>
                    <a:pt x="1604" y="1688"/>
                    <a:pt x="1604" y="1604"/>
                    <a:pt x="1671" y="1521"/>
                  </a:cubicBezTo>
                  <a:lnTo>
                    <a:pt x="1871" y="1237"/>
                  </a:lnTo>
                  <a:close/>
                  <a:moveTo>
                    <a:pt x="969" y="0"/>
                  </a:moveTo>
                  <a:lnTo>
                    <a:pt x="635" y="401"/>
                  </a:lnTo>
                  <a:lnTo>
                    <a:pt x="1370" y="919"/>
                  </a:lnTo>
                  <a:lnTo>
                    <a:pt x="1253" y="1103"/>
                  </a:lnTo>
                  <a:cubicBezTo>
                    <a:pt x="1220" y="1153"/>
                    <a:pt x="1186" y="1187"/>
                    <a:pt x="1136" y="1187"/>
                  </a:cubicBezTo>
                  <a:cubicBezTo>
                    <a:pt x="1103" y="1187"/>
                    <a:pt x="1053" y="1187"/>
                    <a:pt x="1003" y="1170"/>
                  </a:cubicBezTo>
                  <a:lnTo>
                    <a:pt x="284" y="936"/>
                  </a:lnTo>
                  <a:lnTo>
                    <a:pt x="0" y="1354"/>
                  </a:lnTo>
                  <a:lnTo>
                    <a:pt x="752" y="1604"/>
                  </a:lnTo>
                  <a:cubicBezTo>
                    <a:pt x="802" y="1638"/>
                    <a:pt x="869" y="1654"/>
                    <a:pt x="919" y="1654"/>
                  </a:cubicBezTo>
                  <a:lnTo>
                    <a:pt x="1036" y="1654"/>
                  </a:lnTo>
                  <a:cubicBezTo>
                    <a:pt x="1036" y="1805"/>
                    <a:pt x="1053" y="1922"/>
                    <a:pt x="1136" y="2072"/>
                  </a:cubicBezTo>
                  <a:cubicBezTo>
                    <a:pt x="1220" y="2223"/>
                    <a:pt x="1353" y="2339"/>
                    <a:pt x="1504" y="2440"/>
                  </a:cubicBezTo>
                  <a:cubicBezTo>
                    <a:pt x="1721" y="2607"/>
                    <a:pt x="1955" y="2724"/>
                    <a:pt x="2172" y="2724"/>
                  </a:cubicBezTo>
                  <a:cubicBezTo>
                    <a:pt x="2187" y="2725"/>
                    <a:pt x="2201" y="2726"/>
                    <a:pt x="2215" y="2726"/>
                  </a:cubicBezTo>
                  <a:cubicBezTo>
                    <a:pt x="2399" y="2726"/>
                    <a:pt x="2566" y="2626"/>
                    <a:pt x="2690" y="2440"/>
                  </a:cubicBezTo>
                  <a:lnTo>
                    <a:pt x="3275" y="1638"/>
                  </a:lnTo>
                  <a:lnTo>
                    <a:pt x="9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837175" y="3856875"/>
              <a:ext cx="76875" cy="72275"/>
            </a:xfrm>
            <a:custGeom>
              <a:avLst/>
              <a:gdLst/>
              <a:ahLst/>
              <a:cxnLst/>
              <a:rect l="l" t="t" r="r" b="b"/>
              <a:pathLst>
                <a:path w="3075" h="2891" extrusionOk="0">
                  <a:moveTo>
                    <a:pt x="869" y="0"/>
                  </a:moveTo>
                  <a:lnTo>
                    <a:pt x="0" y="1136"/>
                  </a:lnTo>
                  <a:lnTo>
                    <a:pt x="418" y="1470"/>
                  </a:lnTo>
                  <a:lnTo>
                    <a:pt x="1019" y="685"/>
                  </a:lnTo>
                  <a:lnTo>
                    <a:pt x="1470" y="1069"/>
                  </a:lnTo>
                  <a:lnTo>
                    <a:pt x="952" y="1738"/>
                  </a:lnTo>
                  <a:lnTo>
                    <a:pt x="1387" y="2072"/>
                  </a:lnTo>
                  <a:lnTo>
                    <a:pt x="1922" y="1404"/>
                  </a:lnTo>
                  <a:lnTo>
                    <a:pt x="2373" y="1771"/>
                  </a:lnTo>
                  <a:lnTo>
                    <a:pt x="1771" y="2557"/>
                  </a:lnTo>
                  <a:lnTo>
                    <a:pt x="2189" y="2891"/>
                  </a:lnTo>
                  <a:lnTo>
                    <a:pt x="3074" y="1738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6812925" y="3894050"/>
              <a:ext cx="66450" cy="70200"/>
            </a:xfrm>
            <a:custGeom>
              <a:avLst/>
              <a:gdLst/>
              <a:ahLst/>
              <a:cxnLst/>
              <a:rect l="l" t="t" r="r" b="b"/>
              <a:pathLst>
                <a:path w="2658" h="2808" extrusionOk="0">
                  <a:moveTo>
                    <a:pt x="820" y="0"/>
                  </a:moveTo>
                  <a:cubicBezTo>
                    <a:pt x="719" y="17"/>
                    <a:pt x="636" y="84"/>
                    <a:pt x="519" y="151"/>
                  </a:cubicBezTo>
                  <a:cubicBezTo>
                    <a:pt x="419" y="217"/>
                    <a:pt x="335" y="301"/>
                    <a:pt x="252" y="401"/>
                  </a:cubicBezTo>
                  <a:cubicBezTo>
                    <a:pt x="68" y="602"/>
                    <a:pt x="1" y="819"/>
                    <a:pt x="18" y="1103"/>
                  </a:cubicBezTo>
                  <a:cubicBezTo>
                    <a:pt x="68" y="1303"/>
                    <a:pt x="168" y="1487"/>
                    <a:pt x="352" y="1654"/>
                  </a:cubicBezTo>
                  <a:cubicBezTo>
                    <a:pt x="469" y="1738"/>
                    <a:pt x="569" y="1821"/>
                    <a:pt x="669" y="1855"/>
                  </a:cubicBezTo>
                  <a:cubicBezTo>
                    <a:pt x="746" y="1906"/>
                    <a:pt x="832" y="1928"/>
                    <a:pt x="921" y="1928"/>
                  </a:cubicBezTo>
                  <a:cubicBezTo>
                    <a:pt x="948" y="1928"/>
                    <a:pt x="976" y="1926"/>
                    <a:pt x="1003" y="1922"/>
                  </a:cubicBezTo>
                  <a:cubicBezTo>
                    <a:pt x="1137" y="1905"/>
                    <a:pt x="1271" y="1855"/>
                    <a:pt x="1421" y="1771"/>
                  </a:cubicBezTo>
                  <a:cubicBezTo>
                    <a:pt x="1521" y="1721"/>
                    <a:pt x="1605" y="1671"/>
                    <a:pt x="1672" y="1654"/>
                  </a:cubicBezTo>
                  <a:cubicBezTo>
                    <a:pt x="1739" y="1604"/>
                    <a:pt x="1805" y="1604"/>
                    <a:pt x="1839" y="1604"/>
                  </a:cubicBezTo>
                  <a:cubicBezTo>
                    <a:pt x="1889" y="1604"/>
                    <a:pt x="1922" y="1621"/>
                    <a:pt x="1973" y="1671"/>
                  </a:cubicBezTo>
                  <a:cubicBezTo>
                    <a:pt x="2056" y="1738"/>
                    <a:pt x="2073" y="1821"/>
                    <a:pt x="2056" y="1888"/>
                  </a:cubicBezTo>
                  <a:cubicBezTo>
                    <a:pt x="2023" y="1938"/>
                    <a:pt x="1973" y="2022"/>
                    <a:pt x="1906" y="2105"/>
                  </a:cubicBezTo>
                  <a:cubicBezTo>
                    <a:pt x="1856" y="2172"/>
                    <a:pt x="1805" y="2222"/>
                    <a:pt x="1722" y="2273"/>
                  </a:cubicBezTo>
                  <a:cubicBezTo>
                    <a:pt x="1655" y="2323"/>
                    <a:pt x="1572" y="2356"/>
                    <a:pt x="1471" y="2406"/>
                  </a:cubicBezTo>
                  <a:lnTo>
                    <a:pt x="1922" y="2807"/>
                  </a:lnTo>
                  <a:cubicBezTo>
                    <a:pt x="1989" y="2774"/>
                    <a:pt x="2073" y="2707"/>
                    <a:pt x="2156" y="2657"/>
                  </a:cubicBezTo>
                  <a:cubicBezTo>
                    <a:pt x="2240" y="2590"/>
                    <a:pt x="2323" y="2506"/>
                    <a:pt x="2407" y="2423"/>
                  </a:cubicBezTo>
                  <a:cubicBezTo>
                    <a:pt x="2574" y="2206"/>
                    <a:pt x="2658" y="2022"/>
                    <a:pt x="2641" y="1821"/>
                  </a:cubicBezTo>
                  <a:cubicBezTo>
                    <a:pt x="2607" y="1604"/>
                    <a:pt x="2507" y="1420"/>
                    <a:pt x="2307" y="1253"/>
                  </a:cubicBezTo>
                  <a:cubicBezTo>
                    <a:pt x="2190" y="1153"/>
                    <a:pt x="2090" y="1086"/>
                    <a:pt x="1989" y="1036"/>
                  </a:cubicBezTo>
                  <a:cubicBezTo>
                    <a:pt x="1916" y="1012"/>
                    <a:pt x="1834" y="996"/>
                    <a:pt x="1755" y="996"/>
                  </a:cubicBezTo>
                  <a:cubicBezTo>
                    <a:pt x="1727" y="996"/>
                    <a:pt x="1699" y="998"/>
                    <a:pt x="1672" y="1003"/>
                  </a:cubicBezTo>
                  <a:cubicBezTo>
                    <a:pt x="1572" y="1019"/>
                    <a:pt x="1438" y="1070"/>
                    <a:pt x="1321" y="1120"/>
                  </a:cubicBezTo>
                  <a:cubicBezTo>
                    <a:pt x="1221" y="1187"/>
                    <a:pt x="1137" y="1203"/>
                    <a:pt x="1054" y="1253"/>
                  </a:cubicBezTo>
                  <a:cubicBezTo>
                    <a:pt x="970" y="1287"/>
                    <a:pt x="920" y="1287"/>
                    <a:pt x="853" y="1287"/>
                  </a:cubicBezTo>
                  <a:cubicBezTo>
                    <a:pt x="803" y="1287"/>
                    <a:pt x="753" y="1253"/>
                    <a:pt x="686" y="1203"/>
                  </a:cubicBezTo>
                  <a:cubicBezTo>
                    <a:pt x="602" y="1153"/>
                    <a:pt x="569" y="1070"/>
                    <a:pt x="586" y="1003"/>
                  </a:cubicBezTo>
                  <a:cubicBezTo>
                    <a:pt x="602" y="919"/>
                    <a:pt x="653" y="836"/>
                    <a:pt x="736" y="752"/>
                  </a:cubicBezTo>
                  <a:cubicBezTo>
                    <a:pt x="803" y="669"/>
                    <a:pt x="886" y="602"/>
                    <a:pt x="987" y="535"/>
                  </a:cubicBezTo>
                  <a:cubicBezTo>
                    <a:pt x="1070" y="485"/>
                    <a:pt x="1171" y="435"/>
                    <a:pt x="1271" y="40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775350" y="3927050"/>
              <a:ext cx="76875" cy="74775"/>
            </a:xfrm>
            <a:custGeom>
              <a:avLst/>
              <a:gdLst/>
              <a:ahLst/>
              <a:cxnLst/>
              <a:rect l="l" t="t" r="r" b="b"/>
              <a:pathLst>
                <a:path w="3075" h="2991" extrusionOk="0">
                  <a:moveTo>
                    <a:pt x="1003" y="0"/>
                  </a:moveTo>
                  <a:lnTo>
                    <a:pt x="0" y="1070"/>
                  </a:lnTo>
                  <a:lnTo>
                    <a:pt x="401" y="1437"/>
                  </a:lnTo>
                  <a:lnTo>
                    <a:pt x="1070" y="735"/>
                  </a:lnTo>
                  <a:lnTo>
                    <a:pt x="1504" y="1120"/>
                  </a:lnTo>
                  <a:lnTo>
                    <a:pt x="919" y="1755"/>
                  </a:lnTo>
                  <a:lnTo>
                    <a:pt x="1320" y="2122"/>
                  </a:lnTo>
                  <a:lnTo>
                    <a:pt x="1905" y="1504"/>
                  </a:lnTo>
                  <a:lnTo>
                    <a:pt x="2339" y="1905"/>
                  </a:lnTo>
                  <a:lnTo>
                    <a:pt x="1671" y="2607"/>
                  </a:lnTo>
                  <a:lnTo>
                    <a:pt x="2072" y="2991"/>
                  </a:lnTo>
                  <a:lnTo>
                    <a:pt x="3075" y="1922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7325" y="3960450"/>
              <a:ext cx="81075" cy="81475"/>
            </a:xfrm>
            <a:custGeom>
              <a:avLst/>
              <a:gdLst/>
              <a:ahLst/>
              <a:cxnLst/>
              <a:rect l="l" t="t" r="r" b="b"/>
              <a:pathLst>
                <a:path w="3243" h="3259" extrusionOk="0">
                  <a:moveTo>
                    <a:pt x="1271" y="1"/>
                  </a:moveTo>
                  <a:lnTo>
                    <a:pt x="920" y="335"/>
                  </a:lnTo>
                  <a:lnTo>
                    <a:pt x="2089" y="1538"/>
                  </a:lnTo>
                  <a:lnTo>
                    <a:pt x="2089" y="1538"/>
                  </a:lnTo>
                  <a:lnTo>
                    <a:pt x="301" y="937"/>
                  </a:lnTo>
                  <a:lnTo>
                    <a:pt x="1" y="1237"/>
                  </a:lnTo>
                  <a:lnTo>
                    <a:pt x="1956" y="3259"/>
                  </a:lnTo>
                  <a:lnTo>
                    <a:pt x="2323" y="2908"/>
                  </a:lnTo>
                  <a:lnTo>
                    <a:pt x="1154" y="1688"/>
                  </a:lnTo>
                  <a:lnTo>
                    <a:pt x="2925" y="2323"/>
                  </a:lnTo>
                  <a:lnTo>
                    <a:pt x="3242" y="2023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6712275" y="4006400"/>
              <a:ext cx="66850" cy="69800"/>
            </a:xfrm>
            <a:custGeom>
              <a:avLst/>
              <a:gdLst/>
              <a:ahLst/>
              <a:cxnLst/>
              <a:rect l="l" t="t" r="r" b="b"/>
              <a:pathLst>
                <a:path w="2674" h="2792" extrusionOk="0">
                  <a:moveTo>
                    <a:pt x="351" y="1"/>
                  </a:moveTo>
                  <a:lnTo>
                    <a:pt x="0" y="318"/>
                  </a:lnTo>
                  <a:lnTo>
                    <a:pt x="1521" y="2006"/>
                  </a:lnTo>
                  <a:lnTo>
                    <a:pt x="1086" y="2407"/>
                  </a:lnTo>
                  <a:lnTo>
                    <a:pt x="1437" y="2791"/>
                  </a:lnTo>
                  <a:lnTo>
                    <a:pt x="2674" y="1688"/>
                  </a:lnTo>
                  <a:lnTo>
                    <a:pt x="2306" y="1287"/>
                  </a:lnTo>
                  <a:lnTo>
                    <a:pt x="1872" y="1688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6660475" y="4024775"/>
              <a:ext cx="69775" cy="74400"/>
            </a:xfrm>
            <a:custGeom>
              <a:avLst/>
              <a:gdLst/>
              <a:ahLst/>
              <a:cxnLst/>
              <a:rect l="l" t="t" r="r" b="b"/>
              <a:pathLst>
                <a:path w="2791" h="2976" extrusionOk="0">
                  <a:moveTo>
                    <a:pt x="1755" y="1388"/>
                  </a:moveTo>
                  <a:lnTo>
                    <a:pt x="2189" y="2307"/>
                  </a:lnTo>
                  <a:lnTo>
                    <a:pt x="2189" y="2307"/>
                  </a:lnTo>
                  <a:lnTo>
                    <a:pt x="1354" y="1722"/>
                  </a:lnTo>
                  <a:lnTo>
                    <a:pt x="1755" y="1388"/>
                  </a:lnTo>
                  <a:close/>
                  <a:moveTo>
                    <a:pt x="1588" y="1"/>
                  </a:moveTo>
                  <a:lnTo>
                    <a:pt x="1170" y="302"/>
                  </a:lnTo>
                  <a:lnTo>
                    <a:pt x="1437" y="920"/>
                  </a:lnTo>
                  <a:lnTo>
                    <a:pt x="936" y="1338"/>
                  </a:lnTo>
                  <a:lnTo>
                    <a:pt x="401" y="953"/>
                  </a:lnTo>
                  <a:lnTo>
                    <a:pt x="0" y="1288"/>
                  </a:lnTo>
                  <a:lnTo>
                    <a:pt x="2373" y="2975"/>
                  </a:lnTo>
                  <a:lnTo>
                    <a:pt x="2791" y="2641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6639175" y="4066550"/>
              <a:ext cx="64750" cy="72300"/>
            </a:xfrm>
            <a:custGeom>
              <a:avLst/>
              <a:gdLst/>
              <a:ahLst/>
              <a:cxnLst/>
              <a:rect l="l" t="t" r="r" b="b"/>
              <a:pathLst>
                <a:path w="2590" h="2892" extrusionOk="0">
                  <a:moveTo>
                    <a:pt x="401" y="1"/>
                  </a:moveTo>
                  <a:lnTo>
                    <a:pt x="0" y="302"/>
                  </a:lnTo>
                  <a:lnTo>
                    <a:pt x="1404" y="2106"/>
                  </a:lnTo>
                  <a:lnTo>
                    <a:pt x="936" y="2457"/>
                  </a:lnTo>
                  <a:lnTo>
                    <a:pt x="1270" y="2891"/>
                  </a:lnTo>
                  <a:lnTo>
                    <a:pt x="2590" y="1872"/>
                  </a:lnTo>
                  <a:lnTo>
                    <a:pt x="2256" y="1438"/>
                  </a:lnTo>
                  <a:lnTo>
                    <a:pt x="1788" y="1789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6610750" y="4088275"/>
              <a:ext cx="51825" cy="64350"/>
            </a:xfrm>
            <a:custGeom>
              <a:avLst/>
              <a:gdLst/>
              <a:ahLst/>
              <a:cxnLst/>
              <a:rect l="l" t="t" r="r" b="b"/>
              <a:pathLst>
                <a:path w="2073" h="2574" extrusionOk="0">
                  <a:moveTo>
                    <a:pt x="402" y="1"/>
                  </a:moveTo>
                  <a:lnTo>
                    <a:pt x="1" y="301"/>
                  </a:lnTo>
                  <a:lnTo>
                    <a:pt x="1672" y="2574"/>
                  </a:lnTo>
                  <a:lnTo>
                    <a:pt x="2073" y="2273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571925" y="4109875"/>
              <a:ext cx="61825" cy="69300"/>
            </a:xfrm>
            <a:custGeom>
              <a:avLst/>
              <a:gdLst/>
              <a:ahLst/>
              <a:cxnLst/>
              <a:rect l="l" t="t" r="r" b="b"/>
              <a:pathLst>
                <a:path w="2473" h="2772" extrusionOk="0">
                  <a:moveTo>
                    <a:pt x="993" y="585"/>
                  </a:moveTo>
                  <a:cubicBezTo>
                    <a:pt x="1048" y="585"/>
                    <a:pt x="1102" y="598"/>
                    <a:pt x="1153" y="624"/>
                  </a:cubicBezTo>
                  <a:cubicBezTo>
                    <a:pt x="1303" y="674"/>
                    <a:pt x="1454" y="841"/>
                    <a:pt x="1621" y="1075"/>
                  </a:cubicBezTo>
                  <a:cubicBezTo>
                    <a:pt x="1805" y="1342"/>
                    <a:pt x="1888" y="1543"/>
                    <a:pt x="1905" y="1710"/>
                  </a:cubicBezTo>
                  <a:cubicBezTo>
                    <a:pt x="1938" y="1877"/>
                    <a:pt x="1871" y="1977"/>
                    <a:pt x="1721" y="2077"/>
                  </a:cubicBezTo>
                  <a:cubicBezTo>
                    <a:pt x="1627" y="2130"/>
                    <a:pt x="1546" y="2156"/>
                    <a:pt x="1462" y="2156"/>
                  </a:cubicBezTo>
                  <a:cubicBezTo>
                    <a:pt x="1411" y="2156"/>
                    <a:pt x="1360" y="2146"/>
                    <a:pt x="1303" y="2127"/>
                  </a:cubicBezTo>
                  <a:cubicBezTo>
                    <a:pt x="1153" y="2061"/>
                    <a:pt x="1019" y="1894"/>
                    <a:pt x="819" y="1643"/>
                  </a:cubicBezTo>
                  <a:cubicBezTo>
                    <a:pt x="652" y="1409"/>
                    <a:pt x="568" y="1209"/>
                    <a:pt x="551" y="1058"/>
                  </a:cubicBezTo>
                  <a:cubicBezTo>
                    <a:pt x="535" y="908"/>
                    <a:pt x="602" y="791"/>
                    <a:pt x="735" y="691"/>
                  </a:cubicBezTo>
                  <a:cubicBezTo>
                    <a:pt x="817" y="619"/>
                    <a:pt x="906" y="585"/>
                    <a:pt x="993" y="585"/>
                  </a:cubicBezTo>
                  <a:close/>
                  <a:moveTo>
                    <a:pt x="914" y="1"/>
                  </a:moveTo>
                  <a:cubicBezTo>
                    <a:pt x="742" y="1"/>
                    <a:pt x="566" y="61"/>
                    <a:pt x="384" y="189"/>
                  </a:cubicBezTo>
                  <a:cubicBezTo>
                    <a:pt x="134" y="373"/>
                    <a:pt x="0" y="607"/>
                    <a:pt x="0" y="891"/>
                  </a:cubicBezTo>
                  <a:cubicBezTo>
                    <a:pt x="0" y="1192"/>
                    <a:pt x="134" y="1543"/>
                    <a:pt x="418" y="1944"/>
                  </a:cubicBezTo>
                  <a:cubicBezTo>
                    <a:pt x="719" y="2378"/>
                    <a:pt x="1003" y="2645"/>
                    <a:pt x="1270" y="2729"/>
                  </a:cubicBezTo>
                  <a:cubicBezTo>
                    <a:pt x="1353" y="2757"/>
                    <a:pt x="1439" y="2772"/>
                    <a:pt x="1526" y="2772"/>
                  </a:cubicBezTo>
                  <a:cubicBezTo>
                    <a:pt x="1699" y="2772"/>
                    <a:pt x="1877" y="2712"/>
                    <a:pt x="2055" y="2579"/>
                  </a:cubicBezTo>
                  <a:cubicBezTo>
                    <a:pt x="2339" y="2395"/>
                    <a:pt x="2473" y="2161"/>
                    <a:pt x="2473" y="1877"/>
                  </a:cubicBezTo>
                  <a:cubicBezTo>
                    <a:pt x="2473" y="1610"/>
                    <a:pt x="2339" y="1242"/>
                    <a:pt x="2039" y="808"/>
                  </a:cubicBezTo>
                  <a:cubicBezTo>
                    <a:pt x="1754" y="407"/>
                    <a:pt x="1470" y="156"/>
                    <a:pt x="1203" y="56"/>
                  </a:cubicBezTo>
                  <a:cubicBezTo>
                    <a:pt x="1107" y="20"/>
                    <a:pt x="1011" y="1"/>
                    <a:pt x="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516350" y="4134225"/>
              <a:ext cx="75225" cy="83150"/>
            </a:xfrm>
            <a:custGeom>
              <a:avLst/>
              <a:gdLst/>
              <a:ahLst/>
              <a:cxnLst/>
              <a:rect l="l" t="t" r="r" b="b"/>
              <a:pathLst>
                <a:path w="3009" h="3326" extrusionOk="0">
                  <a:moveTo>
                    <a:pt x="1505" y="1"/>
                  </a:moveTo>
                  <a:lnTo>
                    <a:pt x="1070" y="251"/>
                  </a:lnTo>
                  <a:lnTo>
                    <a:pt x="1972" y="1671"/>
                  </a:lnTo>
                  <a:lnTo>
                    <a:pt x="352" y="702"/>
                  </a:lnTo>
                  <a:lnTo>
                    <a:pt x="1" y="936"/>
                  </a:lnTo>
                  <a:lnTo>
                    <a:pt x="1505" y="3326"/>
                  </a:lnTo>
                  <a:lnTo>
                    <a:pt x="1922" y="3042"/>
                  </a:lnTo>
                  <a:lnTo>
                    <a:pt x="1020" y="1621"/>
                  </a:lnTo>
                  <a:lnTo>
                    <a:pt x="2658" y="2607"/>
                  </a:lnTo>
                  <a:lnTo>
                    <a:pt x="3008" y="2390"/>
                  </a:lnTo>
                  <a:lnTo>
                    <a:pt x="15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500075" y="4163050"/>
              <a:ext cx="15475" cy="16325"/>
            </a:xfrm>
            <a:custGeom>
              <a:avLst/>
              <a:gdLst/>
              <a:ahLst/>
              <a:cxnLst/>
              <a:rect l="l" t="t" r="r" b="b"/>
              <a:pathLst>
                <a:path w="619" h="653" extrusionOk="0">
                  <a:moveTo>
                    <a:pt x="334" y="0"/>
                  </a:moveTo>
                  <a:lnTo>
                    <a:pt x="0" y="201"/>
                  </a:lnTo>
                  <a:lnTo>
                    <a:pt x="284" y="652"/>
                  </a:lnTo>
                  <a:lnTo>
                    <a:pt x="618" y="435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6441175" y="4183525"/>
              <a:ext cx="67275" cy="75950"/>
            </a:xfrm>
            <a:custGeom>
              <a:avLst/>
              <a:gdLst/>
              <a:ahLst/>
              <a:cxnLst/>
              <a:rect l="l" t="t" r="r" b="b"/>
              <a:pathLst>
                <a:path w="2691" h="3038" extrusionOk="0">
                  <a:moveTo>
                    <a:pt x="1136" y="685"/>
                  </a:moveTo>
                  <a:lnTo>
                    <a:pt x="1437" y="1287"/>
                  </a:lnTo>
                  <a:lnTo>
                    <a:pt x="1070" y="1487"/>
                  </a:lnTo>
                  <a:cubicBezTo>
                    <a:pt x="1014" y="1532"/>
                    <a:pt x="958" y="1554"/>
                    <a:pt x="908" y="1554"/>
                  </a:cubicBezTo>
                  <a:cubicBezTo>
                    <a:pt x="882" y="1554"/>
                    <a:pt x="858" y="1549"/>
                    <a:pt x="836" y="1537"/>
                  </a:cubicBezTo>
                  <a:cubicBezTo>
                    <a:pt x="769" y="1504"/>
                    <a:pt x="735" y="1454"/>
                    <a:pt x="669" y="1354"/>
                  </a:cubicBezTo>
                  <a:cubicBezTo>
                    <a:pt x="602" y="1253"/>
                    <a:pt x="568" y="1136"/>
                    <a:pt x="585" y="1086"/>
                  </a:cubicBezTo>
                  <a:cubicBezTo>
                    <a:pt x="602" y="1019"/>
                    <a:pt x="652" y="953"/>
                    <a:pt x="735" y="919"/>
                  </a:cubicBezTo>
                  <a:lnTo>
                    <a:pt x="1136" y="685"/>
                  </a:lnTo>
                  <a:close/>
                  <a:moveTo>
                    <a:pt x="1688" y="1704"/>
                  </a:moveTo>
                  <a:lnTo>
                    <a:pt x="2005" y="2239"/>
                  </a:lnTo>
                  <a:lnTo>
                    <a:pt x="1671" y="2440"/>
                  </a:lnTo>
                  <a:cubicBezTo>
                    <a:pt x="1612" y="2479"/>
                    <a:pt x="1565" y="2495"/>
                    <a:pt x="1523" y="2495"/>
                  </a:cubicBezTo>
                  <a:cubicBezTo>
                    <a:pt x="1493" y="2495"/>
                    <a:pt x="1465" y="2487"/>
                    <a:pt x="1437" y="2473"/>
                  </a:cubicBezTo>
                  <a:cubicBezTo>
                    <a:pt x="1370" y="2440"/>
                    <a:pt x="1337" y="2390"/>
                    <a:pt x="1270" y="2289"/>
                  </a:cubicBezTo>
                  <a:cubicBezTo>
                    <a:pt x="1237" y="2206"/>
                    <a:pt x="1220" y="2122"/>
                    <a:pt x="1220" y="2055"/>
                  </a:cubicBezTo>
                  <a:cubicBezTo>
                    <a:pt x="1220" y="2005"/>
                    <a:pt x="1253" y="1938"/>
                    <a:pt x="1337" y="1888"/>
                  </a:cubicBezTo>
                  <a:lnTo>
                    <a:pt x="1688" y="1704"/>
                  </a:lnTo>
                  <a:close/>
                  <a:moveTo>
                    <a:pt x="1320" y="0"/>
                  </a:moveTo>
                  <a:lnTo>
                    <a:pt x="351" y="485"/>
                  </a:lnTo>
                  <a:cubicBezTo>
                    <a:pt x="167" y="602"/>
                    <a:pt x="67" y="719"/>
                    <a:pt x="34" y="902"/>
                  </a:cubicBezTo>
                  <a:cubicBezTo>
                    <a:pt x="0" y="1103"/>
                    <a:pt x="67" y="1303"/>
                    <a:pt x="184" y="1537"/>
                  </a:cubicBezTo>
                  <a:cubicBezTo>
                    <a:pt x="268" y="1688"/>
                    <a:pt x="368" y="1788"/>
                    <a:pt x="451" y="1855"/>
                  </a:cubicBezTo>
                  <a:cubicBezTo>
                    <a:pt x="568" y="1905"/>
                    <a:pt x="652" y="1938"/>
                    <a:pt x="752" y="1938"/>
                  </a:cubicBezTo>
                  <a:cubicBezTo>
                    <a:pt x="735" y="2022"/>
                    <a:pt x="735" y="2122"/>
                    <a:pt x="735" y="2222"/>
                  </a:cubicBezTo>
                  <a:cubicBezTo>
                    <a:pt x="735" y="2323"/>
                    <a:pt x="786" y="2456"/>
                    <a:pt x="852" y="2573"/>
                  </a:cubicBezTo>
                  <a:cubicBezTo>
                    <a:pt x="986" y="2791"/>
                    <a:pt x="1103" y="2941"/>
                    <a:pt x="1270" y="2991"/>
                  </a:cubicBezTo>
                  <a:cubicBezTo>
                    <a:pt x="1345" y="3021"/>
                    <a:pt x="1420" y="3038"/>
                    <a:pt x="1495" y="3038"/>
                  </a:cubicBezTo>
                  <a:cubicBezTo>
                    <a:pt x="1587" y="3038"/>
                    <a:pt x="1679" y="3013"/>
                    <a:pt x="1771" y="2958"/>
                  </a:cubicBezTo>
                  <a:lnTo>
                    <a:pt x="2690" y="245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6409000" y="4213175"/>
              <a:ext cx="59350" cy="76050"/>
            </a:xfrm>
            <a:custGeom>
              <a:avLst/>
              <a:gdLst/>
              <a:ahLst/>
              <a:cxnLst/>
              <a:rect l="l" t="t" r="r" b="b"/>
              <a:pathLst>
                <a:path w="2374" h="3042" extrusionOk="0">
                  <a:moveTo>
                    <a:pt x="435" y="1"/>
                  </a:moveTo>
                  <a:lnTo>
                    <a:pt x="1" y="201"/>
                  </a:lnTo>
                  <a:lnTo>
                    <a:pt x="469" y="1120"/>
                  </a:lnTo>
                  <a:lnTo>
                    <a:pt x="669" y="3041"/>
                  </a:lnTo>
                  <a:lnTo>
                    <a:pt x="1120" y="2824"/>
                  </a:lnTo>
                  <a:lnTo>
                    <a:pt x="970" y="1571"/>
                  </a:lnTo>
                  <a:lnTo>
                    <a:pt x="1922" y="2407"/>
                  </a:lnTo>
                  <a:lnTo>
                    <a:pt x="2373" y="2173"/>
                  </a:lnTo>
                  <a:lnTo>
                    <a:pt x="920" y="919"/>
                  </a:lnTo>
                  <a:lnTo>
                    <a:pt x="4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6339250" y="4241150"/>
              <a:ext cx="55150" cy="74800"/>
            </a:xfrm>
            <a:custGeom>
              <a:avLst/>
              <a:gdLst/>
              <a:ahLst/>
              <a:cxnLst/>
              <a:rect l="l" t="t" r="r" b="b"/>
              <a:pathLst>
                <a:path w="2206" h="2992" extrusionOk="0">
                  <a:moveTo>
                    <a:pt x="1220" y="1"/>
                  </a:moveTo>
                  <a:cubicBezTo>
                    <a:pt x="1137" y="1"/>
                    <a:pt x="1036" y="1"/>
                    <a:pt x="903" y="34"/>
                  </a:cubicBezTo>
                  <a:cubicBezTo>
                    <a:pt x="769" y="51"/>
                    <a:pt x="669" y="85"/>
                    <a:pt x="552" y="151"/>
                  </a:cubicBezTo>
                  <a:cubicBezTo>
                    <a:pt x="301" y="268"/>
                    <a:pt x="134" y="419"/>
                    <a:pt x="67" y="636"/>
                  </a:cubicBezTo>
                  <a:cubicBezTo>
                    <a:pt x="0" y="820"/>
                    <a:pt x="34" y="1037"/>
                    <a:pt x="134" y="1254"/>
                  </a:cubicBezTo>
                  <a:cubicBezTo>
                    <a:pt x="201" y="1388"/>
                    <a:pt x="251" y="1488"/>
                    <a:pt x="335" y="1572"/>
                  </a:cubicBezTo>
                  <a:cubicBezTo>
                    <a:pt x="418" y="1655"/>
                    <a:pt x="502" y="1722"/>
                    <a:pt x="635" y="1755"/>
                  </a:cubicBezTo>
                  <a:cubicBezTo>
                    <a:pt x="723" y="1793"/>
                    <a:pt x="830" y="1812"/>
                    <a:pt x="948" y="1812"/>
                  </a:cubicBezTo>
                  <a:cubicBezTo>
                    <a:pt x="987" y="1812"/>
                    <a:pt x="1028" y="1810"/>
                    <a:pt x="1070" y="1805"/>
                  </a:cubicBezTo>
                  <a:lnTo>
                    <a:pt x="1337" y="1805"/>
                  </a:lnTo>
                  <a:cubicBezTo>
                    <a:pt x="1421" y="1805"/>
                    <a:pt x="1471" y="1822"/>
                    <a:pt x="1504" y="1839"/>
                  </a:cubicBezTo>
                  <a:cubicBezTo>
                    <a:pt x="1554" y="1872"/>
                    <a:pt x="1588" y="1906"/>
                    <a:pt x="1621" y="1973"/>
                  </a:cubicBezTo>
                  <a:cubicBezTo>
                    <a:pt x="1671" y="2073"/>
                    <a:pt x="1655" y="2140"/>
                    <a:pt x="1621" y="2207"/>
                  </a:cubicBezTo>
                  <a:cubicBezTo>
                    <a:pt x="1554" y="2240"/>
                    <a:pt x="1487" y="2307"/>
                    <a:pt x="1387" y="2340"/>
                  </a:cubicBezTo>
                  <a:cubicBezTo>
                    <a:pt x="1304" y="2390"/>
                    <a:pt x="1220" y="2407"/>
                    <a:pt x="1137" y="2424"/>
                  </a:cubicBezTo>
                  <a:cubicBezTo>
                    <a:pt x="1036" y="2457"/>
                    <a:pt x="953" y="2457"/>
                    <a:pt x="836" y="2457"/>
                  </a:cubicBezTo>
                  <a:lnTo>
                    <a:pt x="1086" y="2992"/>
                  </a:lnTo>
                  <a:cubicBezTo>
                    <a:pt x="1153" y="2992"/>
                    <a:pt x="1254" y="2975"/>
                    <a:pt x="1371" y="2958"/>
                  </a:cubicBezTo>
                  <a:cubicBezTo>
                    <a:pt x="1471" y="2925"/>
                    <a:pt x="1571" y="2892"/>
                    <a:pt x="1671" y="2841"/>
                  </a:cubicBezTo>
                  <a:cubicBezTo>
                    <a:pt x="1922" y="2724"/>
                    <a:pt x="2072" y="2574"/>
                    <a:pt x="2139" y="2390"/>
                  </a:cubicBezTo>
                  <a:cubicBezTo>
                    <a:pt x="2206" y="2207"/>
                    <a:pt x="2156" y="1989"/>
                    <a:pt x="2056" y="1739"/>
                  </a:cubicBezTo>
                  <a:cubicBezTo>
                    <a:pt x="1989" y="1622"/>
                    <a:pt x="1922" y="1505"/>
                    <a:pt x="1838" y="1421"/>
                  </a:cubicBezTo>
                  <a:cubicBezTo>
                    <a:pt x="1755" y="1338"/>
                    <a:pt x="1671" y="1288"/>
                    <a:pt x="1571" y="1254"/>
                  </a:cubicBezTo>
                  <a:cubicBezTo>
                    <a:pt x="1471" y="1221"/>
                    <a:pt x="1337" y="1221"/>
                    <a:pt x="1203" y="1221"/>
                  </a:cubicBezTo>
                  <a:lnTo>
                    <a:pt x="903" y="1221"/>
                  </a:lnTo>
                  <a:cubicBezTo>
                    <a:pt x="819" y="1221"/>
                    <a:pt x="752" y="1204"/>
                    <a:pt x="719" y="1171"/>
                  </a:cubicBezTo>
                  <a:cubicBezTo>
                    <a:pt x="652" y="1137"/>
                    <a:pt x="619" y="1087"/>
                    <a:pt x="585" y="1037"/>
                  </a:cubicBezTo>
                  <a:cubicBezTo>
                    <a:pt x="552" y="920"/>
                    <a:pt x="552" y="853"/>
                    <a:pt x="585" y="803"/>
                  </a:cubicBezTo>
                  <a:cubicBezTo>
                    <a:pt x="635" y="736"/>
                    <a:pt x="719" y="686"/>
                    <a:pt x="819" y="636"/>
                  </a:cubicBezTo>
                  <a:cubicBezTo>
                    <a:pt x="919" y="586"/>
                    <a:pt x="1036" y="569"/>
                    <a:pt x="1137" y="552"/>
                  </a:cubicBezTo>
                  <a:cubicBezTo>
                    <a:pt x="1215" y="552"/>
                    <a:pt x="1293" y="545"/>
                    <a:pt x="1366" y="545"/>
                  </a:cubicBezTo>
                  <a:cubicBezTo>
                    <a:pt x="1402" y="545"/>
                    <a:pt x="1437" y="547"/>
                    <a:pt x="1471" y="552"/>
                  </a:cubicBezTo>
                  <a:lnTo>
                    <a:pt x="12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6292875" y="4258300"/>
              <a:ext cx="61025" cy="70200"/>
            </a:xfrm>
            <a:custGeom>
              <a:avLst/>
              <a:gdLst/>
              <a:ahLst/>
              <a:cxnLst/>
              <a:rect l="l" t="t" r="r" b="b"/>
              <a:pathLst>
                <a:path w="2441" h="2808" extrusionOk="0">
                  <a:moveTo>
                    <a:pt x="1321" y="0"/>
                  </a:moveTo>
                  <a:lnTo>
                    <a:pt x="1" y="585"/>
                  </a:lnTo>
                  <a:lnTo>
                    <a:pt x="218" y="1086"/>
                  </a:lnTo>
                  <a:lnTo>
                    <a:pt x="1070" y="718"/>
                  </a:lnTo>
                  <a:lnTo>
                    <a:pt x="1989" y="2807"/>
                  </a:lnTo>
                  <a:lnTo>
                    <a:pt x="2440" y="2607"/>
                  </a:lnTo>
                  <a:lnTo>
                    <a:pt x="1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6273675" y="4276250"/>
              <a:ext cx="38450" cy="70200"/>
            </a:xfrm>
            <a:custGeom>
              <a:avLst/>
              <a:gdLst/>
              <a:ahLst/>
              <a:cxnLst/>
              <a:rect l="l" t="t" r="r" b="b"/>
              <a:pathLst>
                <a:path w="1538" h="2808" extrusionOk="0">
                  <a:moveTo>
                    <a:pt x="451" y="0"/>
                  </a:moveTo>
                  <a:lnTo>
                    <a:pt x="0" y="184"/>
                  </a:lnTo>
                  <a:lnTo>
                    <a:pt x="1086" y="2808"/>
                  </a:lnTo>
                  <a:lnTo>
                    <a:pt x="1537" y="260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1" name="Google Shape;391;p30"/>
            <p:cNvSpPr/>
            <p:nvPr/>
          </p:nvSpPr>
          <p:spPr>
            <a:xfrm>
              <a:off x="6229400" y="4285850"/>
              <a:ext cx="59750" cy="75450"/>
            </a:xfrm>
            <a:custGeom>
              <a:avLst/>
              <a:gdLst/>
              <a:ahLst/>
              <a:cxnLst/>
              <a:rect l="l" t="t" r="r" b="b"/>
              <a:pathLst>
                <a:path w="2390" h="3018" extrusionOk="0">
                  <a:moveTo>
                    <a:pt x="1103" y="686"/>
                  </a:moveTo>
                  <a:lnTo>
                    <a:pt x="1754" y="2290"/>
                  </a:lnTo>
                  <a:lnTo>
                    <a:pt x="1470" y="2390"/>
                  </a:lnTo>
                  <a:cubicBezTo>
                    <a:pt x="1395" y="2428"/>
                    <a:pt x="1320" y="2446"/>
                    <a:pt x="1252" y="2446"/>
                  </a:cubicBezTo>
                  <a:cubicBezTo>
                    <a:pt x="1229" y="2446"/>
                    <a:pt x="1207" y="2444"/>
                    <a:pt x="1186" y="2440"/>
                  </a:cubicBezTo>
                  <a:cubicBezTo>
                    <a:pt x="1103" y="2407"/>
                    <a:pt x="1019" y="2357"/>
                    <a:pt x="936" y="2240"/>
                  </a:cubicBezTo>
                  <a:cubicBezTo>
                    <a:pt x="852" y="2139"/>
                    <a:pt x="769" y="1972"/>
                    <a:pt x="685" y="1772"/>
                  </a:cubicBezTo>
                  <a:cubicBezTo>
                    <a:pt x="602" y="1538"/>
                    <a:pt x="535" y="1371"/>
                    <a:pt x="535" y="1237"/>
                  </a:cubicBezTo>
                  <a:cubicBezTo>
                    <a:pt x="535" y="1120"/>
                    <a:pt x="535" y="1037"/>
                    <a:pt x="602" y="953"/>
                  </a:cubicBezTo>
                  <a:cubicBezTo>
                    <a:pt x="668" y="870"/>
                    <a:pt x="719" y="836"/>
                    <a:pt x="835" y="786"/>
                  </a:cubicBezTo>
                  <a:lnTo>
                    <a:pt x="1103" y="686"/>
                  </a:lnTo>
                  <a:close/>
                  <a:moveTo>
                    <a:pt x="1353" y="1"/>
                  </a:moveTo>
                  <a:lnTo>
                    <a:pt x="585" y="318"/>
                  </a:lnTo>
                  <a:cubicBezTo>
                    <a:pt x="301" y="435"/>
                    <a:pt x="117" y="619"/>
                    <a:pt x="50" y="886"/>
                  </a:cubicBezTo>
                  <a:cubicBezTo>
                    <a:pt x="0" y="1137"/>
                    <a:pt x="33" y="1505"/>
                    <a:pt x="217" y="1956"/>
                  </a:cubicBezTo>
                  <a:cubicBezTo>
                    <a:pt x="351" y="2273"/>
                    <a:pt x="468" y="2524"/>
                    <a:pt x="618" y="2691"/>
                  </a:cubicBezTo>
                  <a:cubicBezTo>
                    <a:pt x="769" y="2858"/>
                    <a:pt x="919" y="2975"/>
                    <a:pt x="1086" y="3008"/>
                  </a:cubicBezTo>
                  <a:cubicBezTo>
                    <a:pt x="1138" y="3013"/>
                    <a:pt x="1189" y="3017"/>
                    <a:pt x="1242" y="3017"/>
                  </a:cubicBezTo>
                  <a:cubicBezTo>
                    <a:pt x="1358" y="3017"/>
                    <a:pt x="1477" y="2999"/>
                    <a:pt x="1604" y="2941"/>
                  </a:cubicBezTo>
                  <a:lnTo>
                    <a:pt x="2389" y="2624"/>
                  </a:lnTo>
                  <a:lnTo>
                    <a:pt x="13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2" name="Google Shape;392;p30"/>
            <p:cNvSpPr/>
            <p:nvPr/>
          </p:nvSpPr>
          <p:spPr>
            <a:xfrm>
              <a:off x="6177600" y="4305500"/>
              <a:ext cx="58925" cy="78950"/>
            </a:xfrm>
            <a:custGeom>
              <a:avLst/>
              <a:gdLst/>
              <a:ahLst/>
              <a:cxnLst/>
              <a:rect l="l" t="t" r="r" b="b"/>
              <a:pathLst>
                <a:path w="2357" h="3158" extrusionOk="0">
                  <a:moveTo>
                    <a:pt x="1404" y="0"/>
                  </a:moveTo>
                  <a:lnTo>
                    <a:pt x="0" y="501"/>
                  </a:lnTo>
                  <a:lnTo>
                    <a:pt x="184" y="1003"/>
                  </a:lnTo>
                  <a:lnTo>
                    <a:pt x="1103" y="668"/>
                  </a:lnTo>
                  <a:lnTo>
                    <a:pt x="1320" y="1237"/>
                  </a:lnTo>
                  <a:lnTo>
                    <a:pt x="518" y="1521"/>
                  </a:lnTo>
                  <a:lnTo>
                    <a:pt x="702" y="2039"/>
                  </a:lnTo>
                  <a:lnTo>
                    <a:pt x="1504" y="1754"/>
                  </a:lnTo>
                  <a:lnTo>
                    <a:pt x="1704" y="2323"/>
                  </a:lnTo>
                  <a:lnTo>
                    <a:pt x="785" y="2657"/>
                  </a:lnTo>
                  <a:lnTo>
                    <a:pt x="986" y="3158"/>
                  </a:lnTo>
                  <a:lnTo>
                    <a:pt x="2356" y="2657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6138750" y="4322625"/>
              <a:ext cx="49725" cy="72600"/>
            </a:xfrm>
            <a:custGeom>
              <a:avLst/>
              <a:gdLst/>
              <a:ahLst/>
              <a:cxnLst/>
              <a:rect l="l" t="t" r="r" b="b"/>
              <a:pathLst>
                <a:path w="1989" h="2904" extrusionOk="0">
                  <a:moveTo>
                    <a:pt x="969" y="0"/>
                  </a:moveTo>
                  <a:cubicBezTo>
                    <a:pt x="869" y="34"/>
                    <a:pt x="735" y="50"/>
                    <a:pt x="619" y="84"/>
                  </a:cubicBezTo>
                  <a:cubicBezTo>
                    <a:pt x="334" y="201"/>
                    <a:pt x="167" y="318"/>
                    <a:pt x="84" y="468"/>
                  </a:cubicBezTo>
                  <a:cubicBezTo>
                    <a:pt x="0" y="652"/>
                    <a:pt x="0" y="869"/>
                    <a:pt x="84" y="1086"/>
                  </a:cubicBezTo>
                  <a:cubicBezTo>
                    <a:pt x="134" y="1220"/>
                    <a:pt x="201" y="1320"/>
                    <a:pt x="251" y="1420"/>
                  </a:cubicBezTo>
                  <a:cubicBezTo>
                    <a:pt x="334" y="1537"/>
                    <a:pt x="418" y="1587"/>
                    <a:pt x="535" y="1654"/>
                  </a:cubicBezTo>
                  <a:cubicBezTo>
                    <a:pt x="635" y="1704"/>
                    <a:pt x="786" y="1738"/>
                    <a:pt x="953" y="1738"/>
                  </a:cubicBezTo>
                  <a:cubicBezTo>
                    <a:pt x="1053" y="1738"/>
                    <a:pt x="1153" y="1738"/>
                    <a:pt x="1220" y="1755"/>
                  </a:cubicBezTo>
                  <a:cubicBezTo>
                    <a:pt x="1287" y="1771"/>
                    <a:pt x="1320" y="1805"/>
                    <a:pt x="1370" y="1821"/>
                  </a:cubicBezTo>
                  <a:cubicBezTo>
                    <a:pt x="1404" y="1838"/>
                    <a:pt x="1421" y="1888"/>
                    <a:pt x="1454" y="1955"/>
                  </a:cubicBezTo>
                  <a:cubicBezTo>
                    <a:pt x="1471" y="2055"/>
                    <a:pt x="1471" y="2139"/>
                    <a:pt x="1404" y="2172"/>
                  </a:cubicBezTo>
                  <a:cubicBezTo>
                    <a:pt x="1337" y="2222"/>
                    <a:pt x="1253" y="2256"/>
                    <a:pt x="1153" y="2306"/>
                  </a:cubicBezTo>
                  <a:cubicBezTo>
                    <a:pt x="1086" y="2323"/>
                    <a:pt x="986" y="2339"/>
                    <a:pt x="903" y="2339"/>
                  </a:cubicBezTo>
                  <a:cubicBezTo>
                    <a:pt x="802" y="2339"/>
                    <a:pt x="719" y="2339"/>
                    <a:pt x="619" y="2323"/>
                  </a:cubicBezTo>
                  <a:lnTo>
                    <a:pt x="619" y="2323"/>
                  </a:lnTo>
                  <a:lnTo>
                    <a:pt x="802" y="2891"/>
                  </a:lnTo>
                  <a:cubicBezTo>
                    <a:pt x="836" y="2899"/>
                    <a:pt x="877" y="2903"/>
                    <a:pt x="923" y="2903"/>
                  </a:cubicBezTo>
                  <a:cubicBezTo>
                    <a:pt x="969" y="2903"/>
                    <a:pt x="1020" y="2899"/>
                    <a:pt x="1070" y="2891"/>
                  </a:cubicBezTo>
                  <a:cubicBezTo>
                    <a:pt x="1170" y="2891"/>
                    <a:pt x="1304" y="2874"/>
                    <a:pt x="1404" y="2824"/>
                  </a:cubicBezTo>
                  <a:cubicBezTo>
                    <a:pt x="1654" y="2740"/>
                    <a:pt x="1822" y="2623"/>
                    <a:pt x="1905" y="2423"/>
                  </a:cubicBezTo>
                  <a:cubicBezTo>
                    <a:pt x="1989" y="2256"/>
                    <a:pt x="1989" y="2039"/>
                    <a:pt x="1905" y="1788"/>
                  </a:cubicBezTo>
                  <a:cubicBezTo>
                    <a:pt x="1872" y="1654"/>
                    <a:pt x="1805" y="1537"/>
                    <a:pt x="1738" y="1454"/>
                  </a:cubicBezTo>
                  <a:cubicBezTo>
                    <a:pt x="1671" y="1370"/>
                    <a:pt x="1588" y="1303"/>
                    <a:pt x="1487" y="1253"/>
                  </a:cubicBezTo>
                  <a:cubicBezTo>
                    <a:pt x="1387" y="1220"/>
                    <a:pt x="1253" y="1203"/>
                    <a:pt x="1120" y="1170"/>
                  </a:cubicBezTo>
                  <a:cubicBezTo>
                    <a:pt x="986" y="1170"/>
                    <a:pt x="903" y="1153"/>
                    <a:pt x="819" y="1153"/>
                  </a:cubicBezTo>
                  <a:cubicBezTo>
                    <a:pt x="752" y="1153"/>
                    <a:pt x="702" y="1136"/>
                    <a:pt x="652" y="1086"/>
                  </a:cubicBezTo>
                  <a:cubicBezTo>
                    <a:pt x="619" y="1069"/>
                    <a:pt x="568" y="1003"/>
                    <a:pt x="552" y="953"/>
                  </a:cubicBezTo>
                  <a:cubicBezTo>
                    <a:pt x="502" y="836"/>
                    <a:pt x="535" y="752"/>
                    <a:pt x="568" y="719"/>
                  </a:cubicBezTo>
                  <a:cubicBezTo>
                    <a:pt x="619" y="668"/>
                    <a:pt x="702" y="635"/>
                    <a:pt x="819" y="585"/>
                  </a:cubicBezTo>
                  <a:cubicBezTo>
                    <a:pt x="903" y="568"/>
                    <a:pt x="1003" y="552"/>
                    <a:pt x="1136" y="552"/>
                  </a:cubicBezTo>
                  <a:cubicBezTo>
                    <a:pt x="1253" y="552"/>
                    <a:pt x="1370" y="568"/>
                    <a:pt x="1471" y="585"/>
                  </a:cubicBezTo>
                  <a:lnTo>
                    <a:pt x="1287" y="34"/>
                  </a:lnTo>
                  <a:cubicBezTo>
                    <a:pt x="1203" y="0"/>
                    <a:pt x="1086" y="0"/>
                    <a:pt x="9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6084850" y="4340675"/>
              <a:ext cx="56000" cy="73025"/>
            </a:xfrm>
            <a:custGeom>
              <a:avLst/>
              <a:gdLst/>
              <a:ahLst/>
              <a:cxnLst/>
              <a:rect l="l" t="t" r="r" b="b"/>
              <a:pathLst>
                <a:path w="2240" h="2921" extrusionOk="0">
                  <a:moveTo>
                    <a:pt x="998" y="1"/>
                  </a:moveTo>
                  <a:cubicBezTo>
                    <a:pt x="889" y="1"/>
                    <a:pt x="774" y="21"/>
                    <a:pt x="653" y="63"/>
                  </a:cubicBezTo>
                  <a:cubicBezTo>
                    <a:pt x="485" y="97"/>
                    <a:pt x="352" y="180"/>
                    <a:pt x="235" y="247"/>
                  </a:cubicBezTo>
                  <a:cubicBezTo>
                    <a:pt x="135" y="331"/>
                    <a:pt x="51" y="414"/>
                    <a:pt x="1" y="498"/>
                  </a:cubicBezTo>
                  <a:lnTo>
                    <a:pt x="419" y="1835"/>
                  </a:lnTo>
                  <a:lnTo>
                    <a:pt x="1237" y="1584"/>
                  </a:lnTo>
                  <a:lnTo>
                    <a:pt x="1120" y="1166"/>
                  </a:lnTo>
                  <a:lnTo>
                    <a:pt x="703" y="1283"/>
                  </a:lnTo>
                  <a:lnTo>
                    <a:pt x="536" y="782"/>
                  </a:lnTo>
                  <a:cubicBezTo>
                    <a:pt x="619" y="698"/>
                    <a:pt x="719" y="665"/>
                    <a:pt x="820" y="615"/>
                  </a:cubicBezTo>
                  <a:cubicBezTo>
                    <a:pt x="892" y="597"/>
                    <a:pt x="955" y="587"/>
                    <a:pt x="1013" y="587"/>
                  </a:cubicBezTo>
                  <a:cubicBezTo>
                    <a:pt x="1116" y="587"/>
                    <a:pt x="1202" y="617"/>
                    <a:pt x="1287" y="682"/>
                  </a:cubicBezTo>
                  <a:cubicBezTo>
                    <a:pt x="1404" y="782"/>
                    <a:pt x="1521" y="949"/>
                    <a:pt x="1605" y="1233"/>
                  </a:cubicBezTo>
                  <a:cubicBezTo>
                    <a:pt x="1688" y="1517"/>
                    <a:pt x="1705" y="1751"/>
                    <a:pt x="1655" y="1918"/>
                  </a:cubicBezTo>
                  <a:cubicBezTo>
                    <a:pt x="1622" y="2085"/>
                    <a:pt x="1488" y="2202"/>
                    <a:pt x="1287" y="2269"/>
                  </a:cubicBezTo>
                  <a:cubicBezTo>
                    <a:pt x="1187" y="2286"/>
                    <a:pt x="1104" y="2302"/>
                    <a:pt x="987" y="2336"/>
                  </a:cubicBezTo>
                  <a:cubicBezTo>
                    <a:pt x="937" y="2344"/>
                    <a:pt x="891" y="2348"/>
                    <a:pt x="845" y="2348"/>
                  </a:cubicBezTo>
                  <a:cubicBezTo>
                    <a:pt x="799" y="2348"/>
                    <a:pt x="753" y="2344"/>
                    <a:pt x="703" y="2336"/>
                  </a:cubicBezTo>
                  <a:lnTo>
                    <a:pt x="703" y="2336"/>
                  </a:lnTo>
                  <a:lnTo>
                    <a:pt x="886" y="2921"/>
                  </a:lnTo>
                  <a:lnTo>
                    <a:pt x="1187" y="2921"/>
                  </a:lnTo>
                  <a:cubicBezTo>
                    <a:pt x="1271" y="2921"/>
                    <a:pt x="1371" y="2904"/>
                    <a:pt x="1488" y="2854"/>
                  </a:cubicBezTo>
                  <a:cubicBezTo>
                    <a:pt x="1822" y="2720"/>
                    <a:pt x="2039" y="2536"/>
                    <a:pt x="2140" y="2236"/>
                  </a:cubicBezTo>
                  <a:cubicBezTo>
                    <a:pt x="2240" y="1935"/>
                    <a:pt x="2223" y="1567"/>
                    <a:pt x="2073" y="1099"/>
                  </a:cubicBezTo>
                  <a:cubicBezTo>
                    <a:pt x="1956" y="665"/>
                    <a:pt x="1772" y="364"/>
                    <a:pt x="1521" y="180"/>
                  </a:cubicBezTo>
                  <a:cubicBezTo>
                    <a:pt x="1362" y="63"/>
                    <a:pt x="1189" y="1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6034325" y="4355775"/>
              <a:ext cx="55575" cy="71975"/>
            </a:xfrm>
            <a:custGeom>
              <a:avLst/>
              <a:gdLst/>
              <a:ahLst/>
              <a:cxnLst/>
              <a:rect l="l" t="t" r="r" b="b"/>
              <a:pathLst>
                <a:path w="2223" h="2879" extrusionOk="0">
                  <a:moveTo>
                    <a:pt x="1029" y="595"/>
                  </a:moveTo>
                  <a:cubicBezTo>
                    <a:pt x="1122" y="595"/>
                    <a:pt x="1198" y="636"/>
                    <a:pt x="1253" y="713"/>
                  </a:cubicBezTo>
                  <a:cubicBezTo>
                    <a:pt x="1387" y="813"/>
                    <a:pt x="1471" y="1013"/>
                    <a:pt x="1554" y="1281"/>
                  </a:cubicBezTo>
                  <a:cubicBezTo>
                    <a:pt x="1638" y="1581"/>
                    <a:pt x="1638" y="1815"/>
                    <a:pt x="1621" y="1966"/>
                  </a:cubicBezTo>
                  <a:cubicBezTo>
                    <a:pt x="1587" y="2099"/>
                    <a:pt x="1487" y="2200"/>
                    <a:pt x="1320" y="2250"/>
                  </a:cubicBezTo>
                  <a:cubicBezTo>
                    <a:pt x="1274" y="2265"/>
                    <a:pt x="1229" y="2273"/>
                    <a:pt x="1185" y="2273"/>
                  </a:cubicBezTo>
                  <a:cubicBezTo>
                    <a:pt x="1089" y="2273"/>
                    <a:pt x="1000" y="2235"/>
                    <a:pt x="919" y="2166"/>
                  </a:cubicBezTo>
                  <a:cubicBezTo>
                    <a:pt x="819" y="2066"/>
                    <a:pt x="719" y="1882"/>
                    <a:pt x="635" y="1565"/>
                  </a:cubicBezTo>
                  <a:cubicBezTo>
                    <a:pt x="552" y="1281"/>
                    <a:pt x="518" y="1063"/>
                    <a:pt x="568" y="913"/>
                  </a:cubicBezTo>
                  <a:cubicBezTo>
                    <a:pt x="618" y="763"/>
                    <a:pt x="702" y="662"/>
                    <a:pt x="869" y="629"/>
                  </a:cubicBezTo>
                  <a:cubicBezTo>
                    <a:pt x="926" y="606"/>
                    <a:pt x="980" y="595"/>
                    <a:pt x="1029" y="595"/>
                  </a:cubicBezTo>
                  <a:close/>
                  <a:moveTo>
                    <a:pt x="1001" y="1"/>
                  </a:moveTo>
                  <a:cubicBezTo>
                    <a:pt x="905" y="1"/>
                    <a:pt x="804" y="16"/>
                    <a:pt x="702" y="44"/>
                  </a:cubicBezTo>
                  <a:cubicBezTo>
                    <a:pt x="401" y="128"/>
                    <a:pt x="201" y="312"/>
                    <a:pt x="84" y="562"/>
                  </a:cubicBezTo>
                  <a:cubicBezTo>
                    <a:pt x="0" y="830"/>
                    <a:pt x="34" y="1214"/>
                    <a:pt x="151" y="1682"/>
                  </a:cubicBezTo>
                  <a:cubicBezTo>
                    <a:pt x="284" y="2183"/>
                    <a:pt x="468" y="2551"/>
                    <a:pt x="702" y="2718"/>
                  </a:cubicBezTo>
                  <a:cubicBezTo>
                    <a:pt x="833" y="2826"/>
                    <a:pt x="992" y="2879"/>
                    <a:pt x="1174" y="2879"/>
                  </a:cubicBezTo>
                  <a:cubicBezTo>
                    <a:pt x="1272" y="2879"/>
                    <a:pt x="1377" y="2864"/>
                    <a:pt x="1487" y="2835"/>
                  </a:cubicBezTo>
                  <a:cubicBezTo>
                    <a:pt x="1805" y="2751"/>
                    <a:pt x="2005" y="2567"/>
                    <a:pt x="2122" y="2317"/>
                  </a:cubicBezTo>
                  <a:cubicBezTo>
                    <a:pt x="2222" y="2066"/>
                    <a:pt x="2206" y="1665"/>
                    <a:pt x="2055" y="1164"/>
                  </a:cubicBezTo>
                  <a:cubicBezTo>
                    <a:pt x="1905" y="679"/>
                    <a:pt x="1738" y="378"/>
                    <a:pt x="1504" y="178"/>
                  </a:cubicBezTo>
                  <a:cubicBezTo>
                    <a:pt x="1361" y="57"/>
                    <a:pt x="1188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010925" y="4366475"/>
              <a:ext cx="12550" cy="15475"/>
            </a:xfrm>
            <a:custGeom>
              <a:avLst/>
              <a:gdLst/>
              <a:ahLst/>
              <a:cxnLst/>
              <a:rect l="l" t="t" r="r" b="b"/>
              <a:pathLst>
                <a:path w="502" h="619" extrusionOk="0">
                  <a:moveTo>
                    <a:pt x="385" y="1"/>
                  </a:moveTo>
                  <a:lnTo>
                    <a:pt x="0" y="117"/>
                  </a:lnTo>
                  <a:lnTo>
                    <a:pt x="134" y="619"/>
                  </a:lnTo>
                  <a:lnTo>
                    <a:pt x="502" y="502"/>
                  </a:lnTo>
                  <a:lnTo>
                    <a:pt x="3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5891875" y="4386100"/>
              <a:ext cx="64775" cy="79825"/>
            </a:xfrm>
            <a:custGeom>
              <a:avLst/>
              <a:gdLst/>
              <a:ahLst/>
              <a:cxnLst/>
              <a:rect l="l" t="t" r="r" b="b"/>
              <a:pathLst>
                <a:path w="2591" h="3193" extrusionOk="0">
                  <a:moveTo>
                    <a:pt x="2006" y="1"/>
                  </a:moveTo>
                  <a:lnTo>
                    <a:pt x="1521" y="101"/>
                  </a:lnTo>
                  <a:lnTo>
                    <a:pt x="1855" y="1688"/>
                  </a:lnTo>
                  <a:lnTo>
                    <a:pt x="1237" y="669"/>
                  </a:lnTo>
                  <a:lnTo>
                    <a:pt x="970" y="719"/>
                  </a:lnTo>
                  <a:lnTo>
                    <a:pt x="819" y="1922"/>
                  </a:lnTo>
                  <a:lnTo>
                    <a:pt x="485" y="335"/>
                  </a:lnTo>
                  <a:lnTo>
                    <a:pt x="1" y="435"/>
                  </a:lnTo>
                  <a:lnTo>
                    <a:pt x="585" y="3192"/>
                  </a:lnTo>
                  <a:lnTo>
                    <a:pt x="1070" y="3092"/>
                  </a:lnTo>
                  <a:lnTo>
                    <a:pt x="1254" y="1438"/>
                  </a:lnTo>
                  <a:lnTo>
                    <a:pt x="2106" y="2858"/>
                  </a:lnTo>
                  <a:lnTo>
                    <a:pt x="2590" y="2758"/>
                  </a:lnTo>
                  <a:lnTo>
                    <a:pt x="20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5831725" y="4398650"/>
              <a:ext cx="50975" cy="75625"/>
            </a:xfrm>
            <a:custGeom>
              <a:avLst/>
              <a:gdLst/>
              <a:ahLst/>
              <a:cxnLst/>
              <a:rect l="l" t="t" r="r" b="b"/>
              <a:pathLst>
                <a:path w="2039" h="3025" extrusionOk="0">
                  <a:moveTo>
                    <a:pt x="1488" y="1270"/>
                  </a:moveTo>
                  <a:lnTo>
                    <a:pt x="1404" y="2289"/>
                  </a:lnTo>
                  <a:lnTo>
                    <a:pt x="970" y="1370"/>
                  </a:lnTo>
                  <a:lnTo>
                    <a:pt x="1488" y="1270"/>
                  </a:lnTo>
                  <a:close/>
                  <a:moveTo>
                    <a:pt x="2039" y="0"/>
                  </a:moveTo>
                  <a:lnTo>
                    <a:pt x="1504" y="100"/>
                  </a:lnTo>
                  <a:lnTo>
                    <a:pt x="1454" y="769"/>
                  </a:lnTo>
                  <a:lnTo>
                    <a:pt x="803" y="886"/>
                  </a:lnTo>
                  <a:lnTo>
                    <a:pt x="502" y="284"/>
                  </a:lnTo>
                  <a:lnTo>
                    <a:pt x="0" y="384"/>
                  </a:lnTo>
                  <a:lnTo>
                    <a:pt x="1287" y="3024"/>
                  </a:lnTo>
                  <a:lnTo>
                    <a:pt x="1805" y="2924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5778675" y="4409500"/>
              <a:ext cx="54750" cy="77300"/>
            </a:xfrm>
            <a:custGeom>
              <a:avLst/>
              <a:gdLst/>
              <a:ahLst/>
              <a:cxnLst/>
              <a:rect l="l" t="t" r="r" b="b"/>
              <a:pathLst>
                <a:path w="2190" h="3092" extrusionOk="0">
                  <a:moveTo>
                    <a:pt x="1755" y="1"/>
                  </a:moveTo>
                  <a:lnTo>
                    <a:pt x="1254" y="84"/>
                  </a:lnTo>
                  <a:lnTo>
                    <a:pt x="1521" y="1755"/>
                  </a:lnTo>
                  <a:lnTo>
                    <a:pt x="1521" y="1755"/>
                  </a:lnTo>
                  <a:lnTo>
                    <a:pt x="418" y="234"/>
                  </a:lnTo>
                  <a:lnTo>
                    <a:pt x="1" y="285"/>
                  </a:lnTo>
                  <a:lnTo>
                    <a:pt x="435" y="3092"/>
                  </a:lnTo>
                  <a:lnTo>
                    <a:pt x="936" y="3008"/>
                  </a:lnTo>
                  <a:lnTo>
                    <a:pt x="669" y="1337"/>
                  </a:lnTo>
                  <a:lnTo>
                    <a:pt x="669" y="1337"/>
                  </a:lnTo>
                  <a:lnTo>
                    <a:pt x="1772" y="2858"/>
                  </a:lnTo>
                  <a:lnTo>
                    <a:pt x="2189" y="2791"/>
                  </a:lnTo>
                  <a:lnTo>
                    <a:pt x="17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5718525" y="4417850"/>
              <a:ext cx="50575" cy="73975"/>
            </a:xfrm>
            <a:custGeom>
              <a:avLst/>
              <a:gdLst/>
              <a:ahLst/>
              <a:cxnLst/>
              <a:rect l="l" t="t" r="r" b="b"/>
              <a:pathLst>
                <a:path w="2023" h="2959" extrusionOk="0">
                  <a:moveTo>
                    <a:pt x="1421" y="1254"/>
                  </a:moveTo>
                  <a:lnTo>
                    <a:pt x="1304" y="2256"/>
                  </a:lnTo>
                  <a:lnTo>
                    <a:pt x="903" y="1304"/>
                  </a:lnTo>
                  <a:lnTo>
                    <a:pt x="1421" y="1254"/>
                  </a:lnTo>
                  <a:close/>
                  <a:moveTo>
                    <a:pt x="2022" y="1"/>
                  </a:moveTo>
                  <a:lnTo>
                    <a:pt x="1554" y="51"/>
                  </a:lnTo>
                  <a:lnTo>
                    <a:pt x="1454" y="736"/>
                  </a:lnTo>
                  <a:lnTo>
                    <a:pt x="786" y="819"/>
                  </a:lnTo>
                  <a:lnTo>
                    <a:pt x="518" y="201"/>
                  </a:lnTo>
                  <a:lnTo>
                    <a:pt x="0" y="268"/>
                  </a:lnTo>
                  <a:lnTo>
                    <a:pt x="1137" y="2958"/>
                  </a:lnTo>
                  <a:lnTo>
                    <a:pt x="1655" y="2908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668825" y="4426875"/>
              <a:ext cx="50150" cy="72775"/>
            </a:xfrm>
            <a:custGeom>
              <a:avLst/>
              <a:gdLst/>
              <a:ahLst/>
              <a:cxnLst/>
              <a:rect l="l" t="t" r="r" b="b"/>
              <a:pathLst>
                <a:path w="2006" h="2911" extrusionOk="0">
                  <a:moveTo>
                    <a:pt x="876" y="1"/>
                  </a:moveTo>
                  <a:cubicBezTo>
                    <a:pt x="835" y="1"/>
                    <a:pt x="794" y="3"/>
                    <a:pt x="752" y="7"/>
                  </a:cubicBezTo>
                  <a:cubicBezTo>
                    <a:pt x="585" y="41"/>
                    <a:pt x="401" y="41"/>
                    <a:pt x="284" y="91"/>
                  </a:cubicBezTo>
                  <a:cubicBezTo>
                    <a:pt x="151" y="158"/>
                    <a:pt x="67" y="241"/>
                    <a:pt x="0" y="308"/>
                  </a:cubicBezTo>
                  <a:lnTo>
                    <a:pt x="167" y="1712"/>
                  </a:lnTo>
                  <a:lnTo>
                    <a:pt x="1003" y="1595"/>
                  </a:lnTo>
                  <a:lnTo>
                    <a:pt x="969" y="1160"/>
                  </a:lnTo>
                  <a:lnTo>
                    <a:pt x="552" y="1210"/>
                  </a:lnTo>
                  <a:lnTo>
                    <a:pt x="485" y="676"/>
                  </a:lnTo>
                  <a:cubicBezTo>
                    <a:pt x="568" y="625"/>
                    <a:pt x="668" y="592"/>
                    <a:pt x="802" y="575"/>
                  </a:cubicBezTo>
                  <a:cubicBezTo>
                    <a:pt x="831" y="573"/>
                    <a:pt x="858" y="571"/>
                    <a:pt x="885" y="571"/>
                  </a:cubicBezTo>
                  <a:cubicBezTo>
                    <a:pt x="1031" y="571"/>
                    <a:pt x="1152" y="613"/>
                    <a:pt x="1237" y="726"/>
                  </a:cubicBezTo>
                  <a:cubicBezTo>
                    <a:pt x="1337" y="843"/>
                    <a:pt x="1404" y="1060"/>
                    <a:pt x="1454" y="1327"/>
                  </a:cubicBezTo>
                  <a:cubicBezTo>
                    <a:pt x="1487" y="1645"/>
                    <a:pt x="1471" y="1862"/>
                    <a:pt x="1387" y="2012"/>
                  </a:cubicBezTo>
                  <a:cubicBezTo>
                    <a:pt x="1303" y="2179"/>
                    <a:pt x="1153" y="2263"/>
                    <a:pt x="953" y="2280"/>
                  </a:cubicBezTo>
                  <a:lnTo>
                    <a:pt x="652" y="2280"/>
                  </a:lnTo>
                  <a:cubicBezTo>
                    <a:pt x="552" y="2280"/>
                    <a:pt x="451" y="2263"/>
                    <a:pt x="368" y="2230"/>
                  </a:cubicBezTo>
                  <a:lnTo>
                    <a:pt x="368" y="2230"/>
                  </a:lnTo>
                  <a:lnTo>
                    <a:pt x="418" y="2831"/>
                  </a:lnTo>
                  <a:cubicBezTo>
                    <a:pt x="535" y="2864"/>
                    <a:pt x="618" y="2898"/>
                    <a:pt x="719" y="2898"/>
                  </a:cubicBezTo>
                  <a:cubicBezTo>
                    <a:pt x="769" y="2906"/>
                    <a:pt x="819" y="2910"/>
                    <a:pt x="873" y="2910"/>
                  </a:cubicBezTo>
                  <a:cubicBezTo>
                    <a:pt x="927" y="2910"/>
                    <a:pt x="986" y="2906"/>
                    <a:pt x="1053" y="2898"/>
                  </a:cubicBezTo>
                  <a:cubicBezTo>
                    <a:pt x="1404" y="2848"/>
                    <a:pt x="1654" y="2697"/>
                    <a:pt x="1805" y="2413"/>
                  </a:cubicBezTo>
                  <a:cubicBezTo>
                    <a:pt x="1955" y="2129"/>
                    <a:pt x="2005" y="1745"/>
                    <a:pt x="1955" y="1294"/>
                  </a:cubicBezTo>
                  <a:cubicBezTo>
                    <a:pt x="1905" y="843"/>
                    <a:pt x="1788" y="509"/>
                    <a:pt x="1571" y="291"/>
                  </a:cubicBezTo>
                  <a:cubicBezTo>
                    <a:pt x="1396" y="101"/>
                    <a:pt x="1156" y="1"/>
                    <a:pt x="8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622875" y="4431225"/>
              <a:ext cx="43050" cy="73950"/>
            </a:xfrm>
            <a:custGeom>
              <a:avLst/>
              <a:gdLst/>
              <a:ahLst/>
              <a:cxnLst/>
              <a:rect l="l" t="t" r="r" b="b"/>
              <a:pathLst>
                <a:path w="1722" h="2958" extrusionOk="0">
                  <a:moveTo>
                    <a:pt x="1471" y="0"/>
                  </a:moveTo>
                  <a:lnTo>
                    <a:pt x="0" y="151"/>
                  </a:lnTo>
                  <a:lnTo>
                    <a:pt x="50" y="702"/>
                  </a:lnTo>
                  <a:lnTo>
                    <a:pt x="1003" y="619"/>
                  </a:lnTo>
                  <a:lnTo>
                    <a:pt x="1070" y="1203"/>
                  </a:lnTo>
                  <a:lnTo>
                    <a:pt x="217" y="1287"/>
                  </a:lnTo>
                  <a:lnTo>
                    <a:pt x="251" y="1822"/>
                  </a:lnTo>
                  <a:lnTo>
                    <a:pt x="1103" y="1738"/>
                  </a:lnTo>
                  <a:lnTo>
                    <a:pt x="1170" y="2323"/>
                  </a:lnTo>
                  <a:lnTo>
                    <a:pt x="217" y="2406"/>
                  </a:lnTo>
                  <a:lnTo>
                    <a:pt x="251" y="2958"/>
                  </a:lnTo>
                  <a:lnTo>
                    <a:pt x="1721" y="2824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563125" y="4435400"/>
              <a:ext cx="55175" cy="74800"/>
            </a:xfrm>
            <a:custGeom>
              <a:avLst/>
              <a:gdLst/>
              <a:ahLst/>
              <a:cxnLst/>
              <a:rect l="l" t="t" r="r" b="b"/>
              <a:pathLst>
                <a:path w="2207" h="2992" extrusionOk="0">
                  <a:moveTo>
                    <a:pt x="2023" y="0"/>
                  </a:moveTo>
                  <a:lnTo>
                    <a:pt x="1555" y="51"/>
                  </a:lnTo>
                  <a:lnTo>
                    <a:pt x="1672" y="1671"/>
                  </a:lnTo>
                  <a:lnTo>
                    <a:pt x="1187" y="569"/>
                  </a:lnTo>
                  <a:lnTo>
                    <a:pt x="920" y="585"/>
                  </a:lnTo>
                  <a:lnTo>
                    <a:pt x="602" y="1755"/>
                  </a:lnTo>
                  <a:lnTo>
                    <a:pt x="502" y="134"/>
                  </a:lnTo>
                  <a:lnTo>
                    <a:pt x="1" y="168"/>
                  </a:lnTo>
                  <a:lnTo>
                    <a:pt x="185" y="2991"/>
                  </a:lnTo>
                  <a:lnTo>
                    <a:pt x="669" y="2958"/>
                  </a:lnTo>
                  <a:lnTo>
                    <a:pt x="1087" y="1337"/>
                  </a:lnTo>
                  <a:lnTo>
                    <a:pt x="1722" y="2874"/>
                  </a:lnTo>
                  <a:lnTo>
                    <a:pt x="2206" y="282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515525" y="4439575"/>
              <a:ext cx="39275" cy="72300"/>
            </a:xfrm>
            <a:custGeom>
              <a:avLst/>
              <a:gdLst/>
              <a:ahLst/>
              <a:cxnLst/>
              <a:rect l="l" t="t" r="r" b="b"/>
              <a:pathLst>
                <a:path w="1571" h="2892" extrusionOk="0">
                  <a:moveTo>
                    <a:pt x="1437" y="1"/>
                  </a:moveTo>
                  <a:lnTo>
                    <a:pt x="0" y="84"/>
                  </a:lnTo>
                  <a:lnTo>
                    <a:pt x="17" y="635"/>
                  </a:lnTo>
                  <a:lnTo>
                    <a:pt x="986" y="585"/>
                  </a:lnTo>
                  <a:lnTo>
                    <a:pt x="1003" y="1170"/>
                  </a:lnTo>
                  <a:lnTo>
                    <a:pt x="150" y="1220"/>
                  </a:lnTo>
                  <a:lnTo>
                    <a:pt x="167" y="1755"/>
                  </a:lnTo>
                  <a:lnTo>
                    <a:pt x="1019" y="1722"/>
                  </a:lnTo>
                  <a:lnTo>
                    <a:pt x="1036" y="2306"/>
                  </a:lnTo>
                  <a:lnTo>
                    <a:pt x="84" y="2340"/>
                  </a:lnTo>
                  <a:lnTo>
                    <a:pt x="100" y="2891"/>
                  </a:lnTo>
                  <a:lnTo>
                    <a:pt x="1571" y="2824"/>
                  </a:lnTo>
                  <a:lnTo>
                    <a:pt x="14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5461200" y="4441675"/>
              <a:ext cx="46400" cy="72275"/>
            </a:xfrm>
            <a:custGeom>
              <a:avLst/>
              <a:gdLst/>
              <a:ahLst/>
              <a:cxnLst/>
              <a:rect l="l" t="t" r="r" b="b"/>
              <a:pathLst>
                <a:path w="1856" h="2891" extrusionOk="0">
                  <a:moveTo>
                    <a:pt x="1772" y="0"/>
                  </a:moveTo>
                  <a:lnTo>
                    <a:pt x="1288" y="33"/>
                  </a:lnTo>
                  <a:lnTo>
                    <a:pt x="1338" y="1721"/>
                  </a:lnTo>
                  <a:lnTo>
                    <a:pt x="435" y="50"/>
                  </a:lnTo>
                  <a:lnTo>
                    <a:pt x="1" y="67"/>
                  </a:lnTo>
                  <a:lnTo>
                    <a:pt x="85" y="2891"/>
                  </a:lnTo>
                  <a:lnTo>
                    <a:pt x="586" y="2874"/>
                  </a:lnTo>
                  <a:lnTo>
                    <a:pt x="536" y="1170"/>
                  </a:lnTo>
                  <a:lnTo>
                    <a:pt x="1438" y="2841"/>
                  </a:lnTo>
                  <a:lnTo>
                    <a:pt x="1856" y="2824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5411500" y="4443325"/>
              <a:ext cx="41800" cy="71050"/>
            </a:xfrm>
            <a:custGeom>
              <a:avLst/>
              <a:gdLst/>
              <a:ahLst/>
              <a:cxnLst/>
              <a:rect l="l" t="t" r="r" b="b"/>
              <a:pathLst>
                <a:path w="1672" h="2842" extrusionOk="0">
                  <a:moveTo>
                    <a:pt x="1070" y="1"/>
                  </a:moveTo>
                  <a:lnTo>
                    <a:pt x="569" y="18"/>
                  </a:lnTo>
                  <a:lnTo>
                    <a:pt x="585" y="2307"/>
                  </a:lnTo>
                  <a:lnTo>
                    <a:pt x="1" y="2307"/>
                  </a:lnTo>
                  <a:lnTo>
                    <a:pt x="1" y="2841"/>
                  </a:lnTo>
                  <a:lnTo>
                    <a:pt x="1672" y="2825"/>
                  </a:lnTo>
                  <a:lnTo>
                    <a:pt x="1672" y="2273"/>
                  </a:lnTo>
                  <a:lnTo>
                    <a:pt x="1087" y="2273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5329225" y="4441250"/>
              <a:ext cx="52650" cy="72700"/>
            </a:xfrm>
            <a:custGeom>
              <a:avLst/>
              <a:gdLst/>
              <a:ahLst/>
              <a:cxnLst/>
              <a:rect l="l" t="t" r="r" b="b"/>
              <a:pathLst>
                <a:path w="2106" h="2908" extrusionOk="0">
                  <a:moveTo>
                    <a:pt x="50" y="0"/>
                  </a:moveTo>
                  <a:lnTo>
                    <a:pt x="0" y="2824"/>
                  </a:lnTo>
                  <a:lnTo>
                    <a:pt x="468" y="2841"/>
                  </a:lnTo>
                  <a:lnTo>
                    <a:pt x="1036" y="1304"/>
                  </a:lnTo>
                  <a:lnTo>
                    <a:pt x="1537" y="2891"/>
                  </a:lnTo>
                  <a:lnTo>
                    <a:pt x="2039" y="2908"/>
                  </a:lnTo>
                  <a:lnTo>
                    <a:pt x="2105" y="84"/>
                  </a:lnTo>
                  <a:lnTo>
                    <a:pt x="1621" y="50"/>
                  </a:lnTo>
                  <a:lnTo>
                    <a:pt x="1571" y="1671"/>
                  </a:lnTo>
                  <a:lnTo>
                    <a:pt x="1203" y="518"/>
                  </a:lnTo>
                  <a:lnTo>
                    <a:pt x="936" y="518"/>
                  </a:lnTo>
                  <a:lnTo>
                    <a:pt x="518" y="1655"/>
                  </a:lnTo>
                  <a:lnTo>
                    <a:pt x="551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5279500" y="4440825"/>
              <a:ext cx="39725" cy="71450"/>
            </a:xfrm>
            <a:custGeom>
              <a:avLst/>
              <a:gdLst/>
              <a:ahLst/>
              <a:cxnLst/>
              <a:rect l="l" t="t" r="r" b="b"/>
              <a:pathLst>
                <a:path w="1589" h="2858" extrusionOk="0">
                  <a:moveTo>
                    <a:pt x="101" y="1"/>
                  </a:moveTo>
                  <a:lnTo>
                    <a:pt x="84" y="535"/>
                  </a:lnTo>
                  <a:lnTo>
                    <a:pt x="1037" y="585"/>
                  </a:lnTo>
                  <a:lnTo>
                    <a:pt x="1020" y="1170"/>
                  </a:lnTo>
                  <a:lnTo>
                    <a:pt x="168" y="1120"/>
                  </a:lnTo>
                  <a:lnTo>
                    <a:pt x="151" y="1672"/>
                  </a:lnTo>
                  <a:lnTo>
                    <a:pt x="1003" y="1705"/>
                  </a:lnTo>
                  <a:lnTo>
                    <a:pt x="987" y="2290"/>
                  </a:lnTo>
                  <a:lnTo>
                    <a:pt x="17" y="2256"/>
                  </a:lnTo>
                  <a:lnTo>
                    <a:pt x="1" y="2791"/>
                  </a:lnTo>
                  <a:lnTo>
                    <a:pt x="1454" y="2858"/>
                  </a:lnTo>
                  <a:lnTo>
                    <a:pt x="1588" y="3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5231875" y="4437475"/>
              <a:ext cx="41400" cy="72725"/>
            </a:xfrm>
            <a:custGeom>
              <a:avLst/>
              <a:gdLst/>
              <a:ahLst/>
              <a:cxnLst/>
              <a:rect l="l" t="t" r="r" b="b"/>
              <a:pathLst>
                <a:path w="1656" h="2909" extrusionOk="0">
                  <a:moveTo>
                    <a:pt x="218" y="1"/>
                  </a:moveTo>
                  <a:lnTo>
                    <a:pt x="168" y="552"/>
                  </a:lnTo>
                  <a:lnTo>
                    <a:pt x="1137" y="619"/>
                  </a:lnTo>
                  <a:lnTo>
                    <a:pt x="1087" y="1204"/>
                  </a:lnTo>
                  <a:lnTo>
                    <a:pt x="235" y="1137"/>
                  </a:lnTo>
                  <a:lnTo>
                    <a:pt x="185" y="1672"/>
                  </a:lnTo>
                  <a:lnTo>
                    <a:pt x="1054" y="1739"/>
                  </a:lnTo>
                  <a:lnTo>
                    <a:pt x="1004" y="2323"/>
                  </a:lnTo>
                  <a:lnTo>
                    <a:pt x="51" y="2257"/>
                  </a:lnTo>
                  <a:lnTo>
                    <a:pt x="1" y="2808"/>
                  </a:lnTo>
                  <a:lnTo>
                    <a:pt x="1471" y="2908"/>
                  </a:lnTo>
                  <a:lnTo>
                    <a:pt x="1655" y="8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183425" y="4434150"/>
              <a:ext cx="42225" cy="73125"/>
            </a:xfrm>
            <a:custGeom>
              <a:avLst/>
              <a:gdLst/>
              <a:ahLst/>
              <a:cxnLst/>
              <a:rect l="l" t="t" r="r" b="b"/>
              <a:pathLst>
                <a:path w="1689" h="2925" extrusionOk="0">
                  <a:moveTo>
                    <a:pt x="803" y="0"/>
                  </a:moveTo>
                  <a:lnTo>
                    <a:pt x="619" y="2273"/>
                  </a:lnTo>
                  <a:lnTo>
                    <a:pt x="34" y="2223"/>
                  </a:lnTo>
                  <a:lnTo>
                    <a:pt x="1" y="2774"/>
                  </a:lnTo>
                  <a:lnTo>
                    <a:pt x="1638" y="2924"/>
                  </a:lnTo>
                  <a:lnTo>
                    <a:pt x="1688" y="2373"/>
                  </a:lnTo>
                  <a:lnTo>
                    <a:pt x="1104" y="2340"/>
                  </a:lnTo>
                  <a:lnTo>
                    <a:pt x="1287" y="5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160450" y="4431225"/>
              <a:ext cx="19250" cy="71875"/>
            </a:xfrm>
            <a:custGeom>
              <a:avLst/>
              <a:gdLst/>
              <a:ahLst/>
              <a:cxnLst/>
              <a:rect l="l" t="t" r="r" b="b"/>
              <a:pathLst>
                <a:path w="770" h="2875" extrusionOk="0">
                  <a:moveTo>
                    <a:pt x="268" y="0"/>
                  </a:moveTo>
                  <a:lnTo>
                    <a:pt x="1" y="2824"/>
                  </a:lnTo>
                  <a:lnTo>
                    <a:pt x="502" y="2874"/>
                  </a:lnTo>
                  <a:lnTo>
                    <a:pt x="769" y="5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104475" y="4424950"/>
              <a:ext cx="51825" cy="75225"/>
            </a:xfrm>
            <a:custGeom>
              <a:avLst/>
              <a:gdLst/>
              <a:ahLst/>
              <a:cxnLst/>
              <a:rect l="l" t="t" r="r" b="b"/>
              <a:pathLst>
                <a:path w="2073" h="3009" extrusionOk="0">
                  <a:moveTo>
                    <a:pt x="318" y="1"/>
                  </a:moveTo>
                  <a:lnTo>
                    <a:pt x="1" y="2808"/>
                  </a:lnTo>
                  <a:lnTo>
                    <a:pt x="502" y="2875"/>
                  </a:lnTo>
                  <a:lnTo>
                    <a:pt x="686" y="1204"/>
                  </a:lnTo>
                  <a:lnTo>
                    <a:pt x="1338" y="2975"/>
                  </a:lnTo>
                  <a:lnTo>
                    <a:pt x="1755" y="3008"/>
                  </a:lnTo>
                  <a:lnTo>
                    <a:pt x="2073" y="218"/>
                  </a:lnTo>
                  <a:lnTo>
                    <a:pt x="1571" y="151"/>
                  </a:lnTo>
                  <a:lnTo>
                    <a:pt x="1388" y="1822"/>
                  </a:lnTo>
                  <a:lnTo>
                    <a:pt x="736" y="51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5051425" y="4418275"/>
              <a:ext cx="48075" cy="72600"/>
            </a:xfrm>
            <a:custGeom>
              <a:avLst/>
              <a:gdLst/>
              <a:ahLst/>
              <a:cxnLst/>
              <a:rect l="l" t="t" r="r" b="b"/>
              <a:pathLst>
                <a:path w="1923" h="2904" extrusionOk="0">
                  <a:moveTo>
                    <a:pt x="519" y="0"/>
                  </a:moveTo>
                  <a:cubicBezTo>
                    <a:pt x="385" y="17"/>
                    <a:pt x="285" y="67"/>
                    <a:pt x="201" y="117"/>
                  </a:cubicBezTo>
                  <a:lnTo>
                    <a:pt x="18" y="1504"/>
                  </a:lnTo>
                  <a:lnTo>
                    <a:pt x="853" y="1621"/>
                  </a:lnTo>
                  <a:lnTo>
                    <a:pt x="920" y="1187"/>
                  </a:lnTo>
                  <a:lnTo>
                    <a:pt x="502" y="1120"/>
                  </a:lnTo>
                  <a:lnTo>
                    <a:pt x="586" y="602"/>
                  </a:lnTo>
                  <a:cubicBezTo>
                    <a:pt x="657" y="590"/>
                    <a:pt x="727" y="578"/>
                    <a:pt x="810" y="578"/>
                  </a:cubicBezTo>
                  <a:cubicBezTo>
                    <a:pt x="844" y="578"/>
                    <a:pt x="881" y="580"/>
                    <a:pt x="920" y="585"/>
                  </a:cubicBezTo>
                  <a:cubicBezTo>
                    <a:pt x="1087" y="602"/>
                    <a:pt x="1204" y="685"/>
                    <a:pt x="1287" y="836"/>
                  </a:cubicBezTo>
                  <a:cubicBezTo>
                    <a:pt x="1371" y="986"/>
                    <a:pt x="1388" y="1187"/>
                    <a:pt x="1354" y="1454"/>
                  </a:cubicBezTo>
                  <a:cubicBezTo>
                    <a:pt x="1304" y="1755"/>
                    <a:pt x="1254" y="1989"/>
                    <a:pt x="1120" y="2106"/>
                  </a:cubicBezTo>
                  <a:cubicBezTo>
                    <a:pt x="1021" y="2219"/>
                    <a:pt x="887" y="2260"/>
                    <a:pt x="716" y="2260"/>
                  </a:cubicBezTo>
                  <a:cubicBezTo>
                    <a:pt x="685" y="2260"/>
                    <a:pt x="653" y="2259"/>
                    <a:pt x="619" y="2256"/>
                  </a:cubicBezTo>
                  <a:cubicBezTo>
                    <a:pt x="519" y="2256"/>
                    <a:pt x="419" y="2223"/>
                    <a:pt x="335" y="2189"/>
                  </a:cubicBezTo>
                  <a:cubicBezTo>
                    <a:pt x="252" y="2172"/>
                    <a:pt x="168" y="2122"/>
                    <a:pt x="84" y="2072"/>
                  </a:cubicBezTo>
                  <a:lnTo>
                    <a:pt x="1" y="2674"/>
                  </a:lnTo>
                  <a:cubicBezTo>
                    <a:pt x="84" y="2724"/>
                    <a:pt x="168" y="2757"/>
                    <a:pt x="268" y="2807"/>
                  </a:cubicBezTo>
                  <a:cubicBezTo>
                    <a:pt x="352" y="2841"/>
                    <a:pt x="452" y="2858"/>
                    <a:pt x="586" y="2891"/>
                  </a:cubicBezTo>
                  <a:cubicBezTo>
                    <a:pt x="645" y="2899"/>
                    <a:pt x="702" y="2904"/>
                    <a:pt x="757" y="2904"/>
                  </a:cubicBezTo>
                  <a:cubicBezTo>
                    <a:pt x="1030" y="2904"/>
                    <a:pt x="1257" y="2801"/>
                    <a:pt x="1438" y="2607"/>
                  </a:cubicBezTo>
                  <a:cubicBezTo>
                    <a:pt x="1638" y="2390"/>
                    <a:pt x="1789" y="2022"/>
                    <a:pt x="1856" y="1571"/>
                  </a:cubicBezTo>
                  <a:cubicBezTo>
                    <a:pt x="1922" y="1137"/>
                    <a:pt x="1872" y="769"/>
                    <a:pt x="1722" y="502"/>
                  </a:cubicBezTo>
                  <a:cubicBezTo>
                    <a:pt x="1588" y="234"/>
                    <a:pt x="1338" y="67"/>
                    <a:pt x="1003" y="17"/>
                  </a:cubicBezTo>
                  <a:cubicBezTo>
                    <a:pt x="836" y="0"/>
                    <a:pt x="669" y="0"/>
                    <a:pt x="5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4978750" y="4411175"/>
              <a:ext cx="49725" cy="71450"/>
            </a:xfrm>
            <a:custGeom>
              <a:avLst/>
              <a:gdLst/>
              <a:ahLst/>
              <a:cxnLst/>
              <a:rect l="l" t="t" r="r" b="b"/>
              <a:pathLst>
                <a:path w="1989" h="2858" extrusionOk="0">
                  <a:moveTo>
                    <a:pt x="829" y="1281"/>
                  </a:moveTo>
                  <a:cubicBezTo>
                    <a:pt x="852" y="1281"/>
                    <a:pt x="877" y="1283"/>
                    <a:pt x="903" y="1287"/>
                  </a:cubicBezTo>
                  <a:lnTo>
                    <a:pt x="1254" y="1354"/>
                  </a:lnTo>
                  <a:lnTo>
                    <a:pt x="1120" y="2273"/>
                  </a:lnTo>
                  <a:lnTo>
                    <a:pt x="752" y="2206"/>
                  </a:lnTo>
                  <a:cubicBezTo>
                    <a:pt x="636" y="2189"/>
                    <a:pt x="585" y="2122"/>
                    <a:pt x="535" y="2039"/>
                  </a:cubicBezTo>
                  <a:cubicBezTo>
                    <a:pt x="502" y="1939"/>
                    <a:pt x="502" y="1838"/>
                    <a:pt x="519" y="1688"/>
                  </a:cubicBezTo>
                  <a:cubicBezTo>
                    <a:pt x="535" y="1538"/>
                    <a:pt x="585" y="1454"/>
                    <a:pt x="636" y="1370"/>
                  </a:cubicBezTo>
                  <a:cubicBezTo>
                    <a:pt x="687" y="1306"/>
                    <a:pt x="749" y="1281"/>
                    <a:pt x="829" y="1281"/>
                  </a:cubicBezTo>
                  <a:close/>
                  <a:moveTo>
                    <a:pt x="1504" y="0"/>
                  </a:moveTo>
                  <a:lnTo>
                    <a:pt x="1354" y="802"/>
                  </a:lnTo>
                  <a:lnTo>
                    <a:pt x="903" y="719"/>
                  </a:lnTo>
                  <a:cubicBezTo>
                    <a:pt x="867" y="715"/>
                    <a:pt x="832" y="713"/>
                    <a:pt x="797" y="713"/>
                  </a:cubicBezTo>
                  <a:cubicBezTo>
                    <a:pt x="684" y="713"/>
                    <a:pt x="578" y="735"/>
                    <a:pt x="502" y="786"/>
                  </a:cubicBezTo>
                  <a:cubicBezTo>
                    <a:pt x="402" y="852"/>
                    <a:pt x="285" y="936"/>
                    <a:pt x="201" y="1086"/>
                  </a:cubicBezTo>
                  <a:cubicBezTo>
                    <a:pt x="118" y="1220"/>
                    <a:pt x="84" y="1387"/>
                    <a:pt x="34" y="1588"/>
                  </a:cubicBezTo>
                  <a:cubicBezTo>
                    <a:pt x="1" y="1771"/>
                    <a:pt x="1" y="1939"/>
                    <a:pt x="17" y="2106"/>
                  </a:cubicBezTo>
                  <a:cubicBezTo>
                    <a:pt x="34" y="2273"/>
                    <a:pt x="101" y="2390"/>
                    <a:pt x="184" y="2507"/>
                  </a:cubicBezTo>
                  <a:cubicBezTo>
                    <a:pt x="268" y="2607"/>
                    <a:pt x="402" y="2674"/>
                    <a:pt x="535" y="2690"/>
                  </a:cubicBezTo>
                  <a:lnTo>
                    <a:pt x="1504" y="2858"/>
                  </a:lnTo>
                  <a:lnTo>
                    <a:pt x="1989" y="84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4926950" y="4395725"/>
              <a:ext cx="51825" cy="78125"/>
            </a:xfrm>
            <a:custGeom>
              <a:avLst/>
              <a:gdLst/>
              <a:ahLst/>
              <a:cxnLst/>
              <a:rect l="l" t="t" r="r" b="b"/>
              <a:pathLst>
                <a:path w="2073" h="3125" extrusionOk="0">
                  <a:moveTo>
                    <a:pt x="879" y="1607"/>
                  </a:moveTo>
                  <a:cubicBezTo>
                    <a:pt x="901" y="1607"/>
                    <a:pt x="925" y="1612"/>
                    <a:pt x="953" y="1621"/>
                  </a:cubicBezTo>
                  <a:lnTo>
                    <a:pt x="1321" y="1671"/>
                  </a:lnTo>
                  <a:lnTo>
                    <a:pt x="1154" y="2540"/>
                  </a:lnTo>
                  <a:lnTo>
                    <a:pt x="769" y="2456"/>
                  </a:lnTo>
                  <a:cubicBezTo>
                    <a:pt x="586" y="2406"/>
                    <a:pt x="502" y="2239"/>
                    <a:pt x="569" y="1972"/>
                  </a:cubicBezTo>
                  <a:cubicBezTo>
                    <a:pt x="602" y="1821"/>
                    <a:pt x="652" y="1738"/>
                    <a:pt x="702" y="1671"/>
                  </a:cubicBezTo>
                  <a:cubicBezTo>
                    <a:pt x="775" y="1635"/>
                    <a:pt x="821" y="1607"/>
                    <a:pt x="879" y="1607"/>
                  </a:cubicBezTo>
                  <a:close/>
                  <a:moveTo>
                    <a:pt x="435" y="0"/>
                  </a:moveTo>
                  <a:lnTo>
                    <a:pt x="519" y="802"/>
                  </a:lnTo>
                  <a:cubicBezTo>
                    <a:pt x="519" y="869"/>
                    <a:pt x="535" y="919"/>
                    <a:pt x="535" y="969"/>
                  </a:cubicBezTo>
                  <a:cubicBezTo>
                    <a:pt x="535" y="1003"/>
                    <a:pt x="569" y="1053"/>
                    <a:pt x="586" y="1086"/>
                  </a:cubicBezTo>
                  <a:cubicBezTo>
                    <a:pt x="452" y="1153"/>
                    <a:pt x="352" y="1237"/>
                    <a:pt x="251" y="1370"/>
                  </a:cubicBezTo>
                  <a:cubicBezTo>
                    <a:pt x="168" y="1504"/>
                    <a:pt x="101" y="1654"/>
                    <a:pt x="68" y="1838"/>
                  </a:cubicBezTo>
                  <a:cubicBezTo>
                    <a:pt x="1" y="2139"/>
                    <a:pt x="1" y="2389"/>
                    <a:pt x="84" y="2573"/>
                  </a:cubicBezTo>
                  <a:cubicBezTo>
                    <a:pt x="168" y="2757"/>
                    <a:pt x="318" y="2891"/>
                    <a:pt x="535" y="2924"/>
                  </a:cubicBezTo>
                  <a:lnTo>
                    <a:pt x="1521" y="3125"/>
                  </a:lnTo>
                  <a:lnTo>
                    <a:pt x="2073" y="334"/>
                  </a:lnTo>
                  <a:lnTo>
                    <a:pt x="1571" y="234"/>
                  </a:lnTo>
                  <a:lnTo>
                    <a:pt x="1404" y="1120"/>
                  </a:lnTo>
                  <a:lnTo>
                    <a:pt x="1170" y="1069"/>
                  </a:lnTo>
                  <a:cubicBezTo>
                    <a:pt x="1120" y="1069"/>
                    <a:pt x="1087" y="1053"/>
                    <a:pt x="1070" y="1003"/>
                  </a:cubicBezTo>
                  <a:cubicBezTo>
                    <a:pt x="1037" y="969"/>
                    <a:pt x="1020" y="919"/>
                    <a:pt x="1020" y="869"/>
                  </a:cubicBezTo>
                  <a:lnTo>
                    <a:pt x="936" y="117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4877250" y="4386525"/>
              <a:ext cx="50975" cy="76875"/>
            </a:xfrm>
            <a:custGeom>
              <a:avLst/>
              <a:gdLst/>
              <a:ahLst/>
              <a:cxnLst/>
              <a:rect l="l" t="t" r="r" b="b"/>
              <a:pathLst>
                <a:path w="2039" h="3075" extrusionOk="0">
                  <a:moveTo>
                    <a:pt x="585" y="1"/>
                  </a:moveTo>
                  <a:lnTo>
                    <a:pt x="485" y="519"/>
                  </a:lnTo>
                  <a:lnTo>
                    <a:pt x="1421" y="736"/>
                  </a:lnTo>
                  <a:lnTo>
                    <a:pt x="1304" y="1321"/>
                  </a:lnTo>
                  <a:lnTo>
                    <a:pt x="468" y="1120"/>
                  </a:lnTo>
                  <a:lnTo>
                    <a:pt x="335" y="1671"/>
                  </a:lnTo>
                  <a:lnTo>
                    <a:pt x="1170" y="1855"/>
                  </a:lnTo>
                  <a:lnTo>
                    <a:pt x="1053" y="2440"/>
                  </a:lnTo>
                  <a:lnTo>
                    <a:pt x="117" y="2239"/>
                  </a:lnTo>
                  <a:lnTo>
                    <a:pt x="0" y="2757"/>
                  </a:lnTo>
                  <a:lnTo>
                    <a:pt x="1454" y="3075"/>
                  </a:lnTo>
                  <a:lnTo>
                    <a:pt x="2039" y="318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4834225" y="4379350"/>
              <a:ext cx="48900" cy="72125"/>
            </a:xfrm>
            <a:custGeom>
              <a:avLst/>
              <a:gdLst/>
              <a:ahLst/>
              <a:cxnLst/>
              <a:rect l="l" t="t" r="r" b="b"/>
              <a:pathLst>
                <a:path w="1956" h="2885" extrusionOk="0">
                  <a:moveTo>
                    <a:pt x="1086" y="0"/>
                  </a:moveTo>
                  <a:cubicBezTo>
                    <a:pt x="931" y="0"/>
                    <a:pt x="794" y="45"/>
                    <a:pt x="685" y="154"/>
                  </a:cubicBezTo>
                  <a:cubicBezTo>
                    <a:pt x="518" y="288"/>
                    <a:pt x="418" y="455"/>
                    <a:pt x="351" y="705"/>
                  </a:cubicBezTo>
                  <a:cubicBezTo>
                    <a:pt x="301" y="822"/>
                    <a:pt x="301" y="956"/>
                    <a:pt x="301" y="1073"/>
                  </a:cubicBezTo>
                  <a:cubicBezTo>
                    <a:pt x="301" y="1207"/>
                    <a:pt x="351" y="1307"/>
                    <a:pt x="418" y="1407"/>
                  </a:cubicBezTo>
                  <a:cubicBezTo>
                    <a:pt x="468" y="1507"/>
                    <a:pt x="585" y="1591"/>
                    <a:pt x="719" y="1708"/>
                  </a:cubicBezTo>
                  <a:cubicBezTo>
                    <a:pt x="802" y="1758"/>
                    <a:pt x="886" y="1825"/>
                    <a:pt x="936" y="1875"/>
                  </a:cubicBezTo>
                  <a:cubicBezTo>
                    <a:pt x="1003" y="1908"/>
                    <a:pt x="1020" y="1958"/>
                    <a:pt x="1036" y="1992"/>
                  </a:cubicBezTo>
                  <a:cubicBezTo>
                    <a:pt x="1053" y="2042"/>
                    <a:pt x="1053" y="2075"/>
                    <a:pt x="1036" y="2142"/>
                  </a:cubicBezTo>
                  <a:cubicBezTo>
                    <a:pt x="1020" y="2242"/>
                    <a:pt x="953" y="2293"/>
                    <a:pt x="886" y="2309"/>
                  </a:cubicBezTo>
                  <a:cubicBezTo>
                    <a:pt x="871" y="2314"/>
                    <a:pt x="851" y="2316"/>
                    <a:pt x="827" y="2316"/>
                  </a:cubicBezTo>
                  <a:cubicBezTo>
                    <a:pt x="769" y="2316"/>
                    <a:pt x="690" y="2304"/>
                    <a:pt x="619" y="2293"/>
                  </a:cubicBezTo>
                  <a:cubicBezTo>
                    <a:pt x="535" y="2259"/>
                    <a:pt x="452" y="2226"/>
                    <a:pt x="368" y="2176"/>
                  </a:cubicBezTo>
                  <a:cubicBezTo>
                    <a:pt x="284" y="2142"/>
                    <a:pt x="218" y="2075"/>
                    <a:pt x="134" y="2009"/>
                  </a:cubicBezTo>
                  <a:lnTo>
                    <a:pt x="0" y="2593"/>
                  </a:lnTo>
                  <a:cubicBezTo>
                    <a:pt x="34" y="2643"/>
                    <a:pt x="117" y="2710"/>
                    <a:pt x="218" y="2744"/>
                  </a:cubicBezTo>
                  <a:cubicBezTo>
                    <a:pt x="335" y="2794"/>
                    <a:pt x="435" y="2827"/>
                    <a:pt x="535" y="2844"/>
                  </a:cubicBezTo>
                  <a:cubicBezTo>
                    <a:pt x="635" y="2871"/>
                    <a:pt x="730" y="2884"/>
                    <a:pt x="819" y="2884"/>
                  </a:cubicBezTo>
                  <a:cubicBezTo>
                    <a:pt x="951" y="2884"/>
                    <a:pt x="1070" y="2854"/>
                    <a:pt x="1170" y="2794"/>
                  </a:cubicBezTo>
                  <a:cubicBezTo>
                    <a:pt x="1337" y="2660"/>
                    <a:pt x="1437" y="2493"/>
                    <a:pt x="1504" y="2226"/>
                  </a:cubicBezTo>
                  <a:cubicBezTo>
                    <a:pt x="1538" y="2075"/>
                    <a:pt x="1538" y="1958"/>
                    <a:pt x="1538" y="1841"/>
                  </a:cubicBezTo>
                  <a:cubicBezTo>
                    <a:pt x="1538" y="1741"/>
                    <a:pt x="1504" y="1641"/>
                    <a:pt x="1437" y="1557"/>
                  </a:cubicBezTo>
                  <a:cubicBezTo>
                    <a:pt x="1371" y="1457"/>
                    <a:pt x="1287" y="1374"/>
                    <a:pt x="1170" y="1290"/>
                  </a:cubicBezTo>
                  <a:cubicBezTo>
                    <a:pt x="1086" y="1207"/>
                    <a:pt x="1003" y="1140"/>
                    <a:pt x="936" y="1106"/>
                  </a:cubicBezTo>
                  <a:cubicBezTo>
                    <a:pt x="886" y="1056"/>
                    <a:pt x="853" y="1006"/>
                    <a:pt x="836" y="956"/>
                  </a:cubicBezTo>
                  <a:cubicBezTo>
                    <a:pt x="802" y="889"/>
                    <a:pt x="802" y="822"/>
                    <a:pt x="836" y="755"/>
                  </a:cubicBezTo>
                  <a:cubicBezTo>
                    <a:pt x="869" y="655"/>
                    <a:pt x="919" y="605"/>
                    <a:pt x="970" y="572"/>
                  </a:cubicBezTo>
                  <a:cubicBezTo>
                    <a:pt x="987" y="567"/>
                    <a:pt x="1007" y="565"/>
                    <a:pt x="1027" y="565"/>
                  </a:cubicBezTo>
                  <a:cubicBezTo>
                    <a:pt x="1085" y="565"/>
                    <a:pt x="1156" y="581"/>
                    <a:pt x="1254" y="605"/>
                  </a:cubicBezTo>
                  <a:cubicBezTo>
                    <a:pt x="1354" y="622"/>
                    <a:pt x="1437" y="655"/>
                    <a:pt x="1538" y="722"/>
                  </a:cubicBezTo>
                  <a:cubicBezTo>
                    <a:pt x="1638" y="789"/>
                    <a:pt x="1721" y="856"/>
                    <a:pt x="1805" y="939"/>
                  </a:cubicBezTo>
                  <a:lnTo>
                    <a:pt x="1955" y="354"/>
                  </a:lnTo>
                  <a:cubicBezTo>
                    <a:pt x="1888" y="288"/>
                    <a:pt x="1805" y="221"/>
                    <a:pt x="1705" y="154"/>
                  </a:cubicBezTo>
                  <a:cubicBezTo>
                    <a:pt x="1604" y="104"/>
                    <a:pt x="1471" y="54"/>
                    <a:pt x="1354" y="37"/>
                  </a:cubicBezTo>
                  <a:cubicBezTo>
                    <a:pt x="1260" y="13"/>
                    <a:pt x="1170" y="0"/>
                    <a:pt x="10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4784925" y="4365225"/>
              <a:ext cx="53500" cy="77300"/>
            </a:xfrm>
            <a:custGeom>
              <a:avLst/>
              <a:gdLst/>
              <a:ahLst/>
              <a:cxnLst/>
              <a:rect l="l" t="t" r="r" b="b"/>
              <a:pathLst>
                <a:path w="2140" h="3092" extrusionOk="0">
                  <a:moveTo>
                    <a:pt x="736" y="0"/>
                  </a:moveTo>
                  <a:lnTo>
                    <a:pt x="586" y="518"/>
                  </a:lnTo>
                  <a:lnTo>
                    <a:pt x="1521" y="769"/>
                  </a:lnTo>
                  <a:lnTo>
                    <a:pt x="1388" y="1337"/>
                  </a:lnTo>
                  <a:lnTo>
                    <a:pt x="552" y="1120"/>
                  </a:lnTo>
                  <a:lnTo>
                    <a:pt x="402" y="1671"/>
                  </a:lnTo>
                  <a:lnTo>
                    <a:pt x="1237" y="1872"/>
                  </a:lnTo>
                  <a:lnTo>
                    <a:pt x="1087" y="2440"/>
                  </a:lnTo>
                  <a:lnTo>
                    <a:pt x="151" y="2189"/>
                  </a:lnTo>
                  <a:lnTo>
                    <a:pt x="1" y="2707"/>
                  </a:lnTo>
                  <a:lnTo>
                    <a:pt x="1421" y="3091"/>
                  </a:lnTo>
                  <a:lnTo>
                    <a:pt x="2140" y="351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4731050" y="4349775"/>
              <a:ext cx="62250" cy="80625"/>
            </a:xfrm>
            <a:custGeom>
              <a:avLst/>
              <a:gdLst/>
              <a:ahLst/>
              <a:cxnLst/>
              <a:rect l="l" t="t" r="r" b="b"/>
              <a:pathLst>
                <a:path w="2490" h="3225" extrusionOk="0">
                  <a:moveTo>
                    <a:pt x="786" y="0"/>
                  </a:moveTo>
                  <a:lnTo>
                    <a:pt x="0" y="2724"/>
                  </a:lnTo>
                  <a:lnTo>
                    <a:pt x="485" y="2874"/>
                  </a:lnTo>
                  <a:lnTo>
                    <a:pt x="936" y="1237"/>
                  </a:lnTo>
                  <a:lnTo>
                    <a:pt x="1304" y="3091"/>
                  </a:lnTo>
                  <a:lnTo>
                    <a:pt x="1721" y="3225"/>
                  </a:lnTo>
                  <a:lnTo>
                    <a:pt x="2490" y="501"/>
                  </a:lnTo>
                  <a:lnTo>
                    <a:pt x="2005" y="368"/>
                  </a:lnTo>
                  <a:lnTo>
                    <a:pt x="1554" y="1989"/>
                  </a:lnTo>
                  <a:lnTo>
                    <a:pt x="1203" y="13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682175" y="4339325"/>
              <a:ext cx="46800" cy="76050"/>
            </a:xfrm>
            <a:custGeom>
              <a:avLst/>
              <a:gdLst/>
              <a:ahLst/>
              <a:cxnLst/>
              <a:rect l="l" t="t" r="r" b="b"/>
              <a:pathLst>
                <a:path w="1872" h="3042" extrusionOk="0">
                  <a:moveTo>
                    <a:pt x="1421" y="0"/>
                  </a:moveTo>
                  <a:lnTo>
                    <a:pt x="736" y="2173"/>
                  </a:lnTo>
                  <a:lnTo>
                    <a:pt x="168" y="2006"/>
                  </a:lnTo>
                  <a:lnTo>
                    <a:pt x="1" y="2540"/>
                  </a:lnTo>
                  <a:lnTo>
                    <a:pt x="1588" y="3041"/>
                  </a:lnTo>
                  <a:lnTo>
                    <a:pt x="1755" y="2507"/>
                  </a:lnTo>
                  <a:lnTo>
                    <a:pt x="1187" y="2340"/>
                  </a:lnTo>
                  <a:lnTo>
                    <a:pt x="1872" y="16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4649175" y="4319275"/>
              <a:ext cx="53500" cy="77300"/>
            </a:xfrm>
            <a:custGeom>
              <a:avLst/>
              <a:gdLst/>
              <a:ahLst/>
              <a:cxnLst/>
              <a:rect l="l" t="t" r="r" b="b"/>
              <a:pathLst>
                <a:path w="2140" h="3092" extrusionOk="0">
                  <a:moveTo>
                    <a:pt x="552" y="1337"/>
                  </a:moveTo>
                  <a:lnTo>
                    <a:pt x="1053" y="1504"/>
                  </a:lnTo>
                  <a:lnTo>
                    <a:pt x="485" y="2356"/>
                  </a:lnTo>
                  <a:lnTo>
                    <a:pt x="552" y="1337"/>
                  </a:lnTo>
                  <a:close/>
                  <a:moveTo>
                    <a:pt x="184" y="0"/>
                  </a:moveTo>
                  <a:lnTo>
                    <a:pt x="1" y="2924"/>
                  </a:lnTo>
                  <a:lnTo>
                    <a:pt x="502" y="3092"/>
                  </a:lnTo>
                  <a:lnTo>
                    <a:pt x="2139" y="635"/>
                  </a:lnTo>
                  <a:lnTo>
                    <a:pt x="1655" y="502"/>
                  </a:lnTo>
                  <a:lnTo>
                    <a:pt x="1270" y="1036"/>
                  </a:lnTo>
                  <a:lnTo>
                    <a:pt x="652" y="836"/>
                  </a:lnTo>
                  <a:lnTo>
                    <a:pt x="686" y="16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4590275" y="4310075"/>
              <a:ext cx="49725" cy="75225"/>
            </a:xfrm>
            <a:custGeom>
              <a:avLst/>
              <a:gdLst/>
              <a:ahLst/>
              <a:cxnLst/>
              <a:rect l="l" t="t" r="r" b="b"/>
              <a:pathLst>
                <a:path w="1989" h="3009" extrusionOk="0">
                  <a:moveTo>
                    <a:pt x="1504" y="1"/>
                  </a:moveTo>
                  <a:lnTo>
                    <a:pt x="736" y="2156"/>
                  </a:lnTo>
                  <a:lnTo>
                    <a:pt x="184" y="1939"/>
                  </a:lnTo>
                  <a:lnTo>
                    <a:pt x="1" y="2440"/>
                  </a:lnTo>
                  <a:lnTo>
                    <a:pt x="1571" y="3008"/>
                  </a:lnTo>
                  <a:lnTo>
                    <a:pt x="1755" y="2507"/>
                  </a:lnTo>
                  <a:lnTo>
                    <a:pt x="1204" y="2307"/>
                  </a:lnTo>
                  <a:lnTo>
                    <a:pt x="1989" y="151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4569400" y="4296725"/>
              <a:ext cx="37200" cy="70600"/>
            </a:xfrm>
            <a:custGeom>
              <a:avLst/>
              <a:gdLst/>
              <a:ahLst/>
              <a:cxnLst/>
              <a:rect l="l" t="t" r="r" b="b"/>
              <a:pathLst>
                <a:path w="1488" h="2824" extrusionOk="0">
                  <a:moveTo>
                    <a:pt x="1019" y="0"/>
                  </a:moveTo>
                  <a:lnTo>
                    <a:pt x="0" y="2623"/>
                  </a:lnTo>
                  <a:lnTo>
                    <a:pt x="451" y="2824"/>
                  </a:lnTo>
                  <a:lnTo>
                    <a:pt x="1487" y="184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4519275" y="4280825"/>
              <a:ext cx="58925" cy="71725"/>
            </a:xfrm>
            <a:custGeom>
              <a:avLst/>
              <a:gdLst/>
              <a:ahLst/>
              <a:cxnLst/>
              <a:rect l="l" t="t" r="r" b="b"/>
              <a:pathLst>
                <a:path w="2357" h="2869" extrusionOk="0">
                  <a:moveTo>
                    <a:pt x="1340" y="595"/>
                  </a:moveTo>
                  <a:cubicBezTo>
                    <a:pt x="1398" y="595"/>
                    <a:pt x="1458" y="608"/>
                    <a:pt x="1521" y="636"/>
                  </a:cubicBezTo>
                  <a:cubicBezTo>
                    <a:pt x="1671" y="703"/>
                    <a:pt x="1771" y="820"/>
                    <a:pt x="1771" y="954"/>
                  </a:cubicBezTo>
                  <a:cubicBezTo>
                    <a:pt x="1788" y="1087"/>
                    <a:pt x="1755" y="1305"/>
                    <a:pt x="1654" y="1572"/>
                  </a:cubicBezTo>
                  <a:cubicBezTo>
                    <a:pt x="1537" y="1873"/>
                    <a:pt x="1420" y="2073"/>
                    <a:pt x="1287" y="2157"/>
                  </a:cubicBezTo>
                  <a:cubicBezTo>
                    <a:pt x="1214" y="2209"/>
                    <a:pt x="1127" y="2235"/>
                    <a:pt x="1036" y="2235"/>
                  </a:cubicBezTo>
                  <a:cubicBezTo>
                    <a:pt x="982" y="2235"/>
                    <a:pt x="925" y="2226"/>
                    <a:pt x="869" y="2207"/>
                  </a:cubicBezTo>
                  <a:cubicBezTo>
                    <a:pt x="702" y="2140"/>
                    <a:pt x="618" y="2040"/>
                    <a:pt x="602" y="1889"/>
                  </a:cubicBezTo>
                  <a:cubicBezTo>
                    <a:pt x="585" y="1739"/>
                    <a:pt x="618" y="1505"/>
                    <a:pt x="752" y="1221"/>
                  </a:cubicBezTo>
                  <a:cubicBezTo>
                    <a:pt x="869" y="954"/>
                    <a:pt x="986" y="787"/>
                    <a:pt x="1103" y="670"/>
                  </a:cubicBezTo>
                  <a:cubicBezTo>
                    <a:pt x="1181" y="621"/>
                    <a:pt x="1259" y="595"/>
                    <a:pt x="1340" y="595"/>
                  </a:cubicBezTo>
                  <a:close/>
                  <a:moveTo>
                    <a:pt x="1337" y="1"/>
                  </a:moveTo>
                  <a:cubicBezTo>
                    <a:pt x="1183" y="1"/>
                    <a:pt x="1036" y="38"/>
                    <a:pt x="902" y="118"/>
                  </a:cubicBezTo>
                  <a:cubicBezTo>
                    <a:pt x="635" y="252"/>
                    <a:pt x="435" y="569"/>
                    <a:pt x="251" y="1037"/>
                  </a:cubicBezTo>
                  <a:cubicBezTo>
                    <a:pt x="67" y="1538"/>
                    <a:pt x="0" y="1906"/>
                    <a:pt x="67" y="2173"/>
                  </a:cubicBezTo>
                  <a:cubicBezTo>
                    <a:pt x="151" y="2474"/>
                    <a:pt x="334" y="2658"/>
                    <a:pt x="618" y="2792"/>
                  </a:cubicBezTo>
                  <a:cubicBezTo>
                    <a:pt x="750" y="2843"/>
                    <a:pt x="875" y="2868"/>
                    <a:pt x="995" y="2868"/>
                  </a:cubicBezTo>
                  <a:cubicBezTo>
                    <a:pt x="1150" y="2868"/>
                    <a:pt x="1296" y="2826"/>
                    <a:pt x="1437" y="2741"/>
                  </a:cubicBezTo>
                  <a:cubicBezTo>
                    <a:pt x="1688" y="2591"/>
                    <a:pt x="1922" y="2274"/>
                    <a:pt x="2105" y="1806"/>
                  </a:cubicBezTo>
                  <a:cubicBezTo>
                    <a:pt x="2289" y="1338"/>
                    <a:pt x="2356" y="987"/>
                    <a:pt x="2289" y="703"/>
                  </a:cubicBezTo>
                  <a:cubicBezTo>
                    <a:pt x="2222" y="402"/>
                    <a:pt x="2039" y="218"/>
                    <a:pt x="1755" y="85"/>
                  </a:cubicBezTo>
                  <a:cubicBezTo>
                    <a:pt x="1614" y="30"/>
                    <a:pt x="1473" y="1"/>
                    <a:pt x="1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4461200" y="4252850"/>
              <a:ext cx="69375" cy="82325"/>
            </a:xfrm>
            <a:custGeom>
              <a:avLst/>
              <a:gdLst/>
              <a:ahLst/>
              <a:cxnLst/>
              <a:rect l="l" t="t" r="r" b="b"/>
              <a:pathLst>
                <a:path w="2775" h="3293" extrusionOk="0">
                  <a:moveTo>
                    <a:pt x="1154" y="1"/>
                  </a:moveTo>
                  <a:lnTo>
                    <a:pt x="1" y="2591"/>
                  </a:lnTo>
                  <a:lnTo>
                    <a:pt x="469" y="2791"/>
                  </a:lnTo>
                  <a:lnTo>
                    <a:pt x="1154" y="1254"/>
                  </a:lnTo>
                  <a:lnTo>
                    <a:pt x="1237" y="3125"/>
                  </a:lnTo>
                  <a:lnTo>
                    <a:pt x="1638" y="3292"/>
                  </a:lnTo>
                  <a:lnTo>
                    <a:pt x="2774" y="703"/>
                  </a:lnTo>
                  <a:lnTo>
                    <a:pt x="2323" y="502"/>
                  </a:lnTo>
                  <a:lnTo>
                    <a:pt x="1638" y="2039"/>
                  </a:lnTo>
                  <a:lnTo>
                    <a:pt x="1555" y="168"/>
                  </a:lnTo>
                  <a:lnTo>
                    <a:pt x="11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4467050" y="4244500"/>
              <a:ext cx="14650" cy="15475"/>
            </a:xfrm>
            <a:custGeom>
              <a:avLst/>
              <a:gdLst/>
              <a:ahLst/>
              <a:cxnLst/>
              <a:rect l="l" t="t" r="r" b="b"/>
              <a:pathLst>
                <a:path w="586" h="619" extrusionOk="0">
                  <a:moveTo>
                    <a:pt x="235" y="1"/>
                  </a:moveTo>
                  <a:lnTo>
                    <a:pt x="1" y="452"/>
                  </a:lnTo>
                  <a:lnTo>
                    <a:pt x="351" y="619"/>
                  </a:lnTo>
                  <a:lnTo>
                    <a:pt x="585" y="168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4381425" y="4216975"/>
              <a:ext cx="64350" cy="77675"/>
            </a:xfrm>
            <a:custGeom>
              <a:avLst/>
              <a:gdLst/>
              <a:ahLst/>
              <a:cxnLst/>
              <a:rect l="l" t="t" r="r" b="b"/>
              <a:pathLst>
                <a:path w="2574" h="3107" extrusionOk="0">
                  <a:moveTo>
                    <a:pt x="1379" y="560"/>
                  </a:moveTo>
                  <a:cubicBezTo>
                    <a:pt x="1417" y="560"/>
                    <a:pt x="1458" y="573"/>
                    <a:pt x="1504" y="600"/>
                  </a:cubicBezTo>
                  <a:lnTo>
                    <a:pt x="1905" y="801"/>
                  </a:lnTo>
                  <a:lnTo>
                    <a:pt x="1604" y="1419"/>
                  </a:lnTo>
                  <a:lnTo>
                    <a:pt x="1203" y="1219"/>
                  </a:lnTo>
                  <a:cubicBezTo>
                    <a:pt x="1103" y="1185"/>
                    <a:pt x="1070" y="1118"/>
                    <a:pt x="1036" y="1052"/>
                  </a:cubicBezTo>
                  <a:cubicBezTo>
                    <a:pt x="1036" y="1001"/>
                    <a:pt x="1070" y="918"/>
                    <a:pt x="1103" y="801"/>
                  </a:cubicBezTo>
                  <a:cubicBezTo>
                    <a:pt x="1170" y="684"/>
                    <a:pt x="1237" y="600"/>
                    <a:pt x="1287" y="584"/>
                  </a:cubicBezTo>
                  <a:cubicBezTo>
                    <a:pt x="1317" y="569"/>
                    <a:pt x="1347" y="560"/>
                    <a:pt x="1379" y="560"/>
                  </a:cubicBezTo>
                  <a:close/>
                  <a:moveTo>
                    <a:pt x="860" y="1626"/>
                  </a:moveTo>
                  <a:cubicBezTo>
                    <a:pt x="904" y="1626"/>
                    <a:pt x="950" y="1638"/>
                    <a:pt x="1003" y="1670"/>
                  </a:cubicBezTo>
                  <a:lnTo>
                    <a:pt x="1354" y="1854"/>
                  </a:lnTo>
                  <a:lnTo>
                    <a:pt x="1036" y="2422"/>
                  </a:lnTo>
                  <a:lnTo>
                    <a:pt x="702" y="2255"/>
                  </a:lnTo>
                  <a:cubicBezTo>
                    <a:pt x="619" y="2204"/>
                    <a:pt x="568" y="2138"/>
                    <a:pt x="568" y="2087"/>
                  </a:cubicBezTo>
                  <a:cubicBezTo>
                    <a:pt x="568" y="2021"/>
                    <a:pt x="585" y="1937"/>
                    <a:pt x="619" y="1837"/>
                  </a:cubicBezTo>
                  <a:cubicBezTo>
                    <a:pt x="685" y="1720"/>
                    <a:pt x="736" y="1686"/>
                    <a:pt x="786" y="1636"/>
                  </a:cubicBezTo>
                  <a:cubicBezTo>
                    <a:pt x="810" y="1630"/>
                    <a:pt x="835" y="1626"/>
                    <a:pt x="860" y="1626"/>
                  </a:cubicBezTo>
                  <a:close/>
                  <a:moveTo>
                    <a:pt x="1307" y="1"/>
                  </a:moveTo>
                  <a:cubicBezTo>
                    <a:pt x="1238" y="1"/>
                    <a:pt x="1171" y="15"/>
                    <a:pt x="1103" y="49"/>
                  </a:cubicBezTo>
                  <a:cubicBezTo>
                    <a:pt x="936" y="133"/>
                    <a:pt x="786" y="300"/>
                    <a:pt x="669" y="534"/>
                  </a:cubicBezTo>
                  <a:cubicBezTo>
                    <a:pt x="585" y="701"/>
                    <a:pt x="535" y="834"/>
                    <a:pt x="535" y="935"/>
                  </a:cubicBezTo>
                  <a:cubicBezTo>
                    <a:pt x="568" y="1035"/>
                    <a:pt x="585" y="1118"/>
                    <a:pt x="652" y="1202"/>
                  </a:cubicBezTo>
                  <a:cubicBezTo>
                    <a:pt x="568" y="1219"/>
                    <a:pt x="485" y="1285"/>
                    <a:pt x="401" y="1352"/>
                  </a:cubicBezTo>
                  <a:cubicBezTo>
                    <a:pt x="318" y="1436"/>
                    <a:pt x="218" y="1536"/>
                    <a:pt x="167" y="1670"/>
                  </a:cubicBezTo>
                  <a:cubicBezTo>
                    <a:pt x="67" y="1887"/>
                    <a:pt x="0" y="2087"/>
                    <a:pt x="34" y="2255"/>
                  </a:cubicBezTo>
                  <a:cubicBezTo>
                    <a:pt x="84" y="2422"/>
                    <a:pt x="167" y="2539"/>
                    <a:pt x="351" y="2622"/>
                  </a:cubicBezTo>
                  <a:lnTo>
                    <a:pt x="1287" y="3107"/>
                  </a:lnTo>
                  <a:lnTo>
                    <a:pt x="2573" y="584"/>
                  </a:lnTo>
                  <a:lnTo>
                    <a:pt x="1621" y="82"/>
                  </a:lnTo>
                  <a:cubicBezTo>
                    <a:pt x="1511" y="33"/>
                    <a:pt x="1408" y="1"/>
                    <a:pt x="1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4329625" y="4196875"/>
              <a:ext cx="61000" cy="76900"/>
            </a:xfrm>
            <a:custGeom>
              <a:avLst/>
              <a:gdLst/>
              <a:ahLst/>
              <a:cxnLst/>
              <a:rect l="l" t="t" r="r" b="b"/>
              <a:pathLst>
                <a:path w="2440" h="3076" extrusionOk="0">
                  <a:moveTo>
                    <a:pt x="1989" y="1"/>
                  </a:moveTo>
                  <a:lnTo>
                    <a:pt x="1488" y="920"/>
                  </a:lnTo>
                  <a:lnTo>
                    <a:pt x="0" y="2156"/>
                  </a:lnTo>
                  <a:lnTo>
                    <a:pt x="452" y="2407"/>
                  </a:lnTo>
                  <a:lnTo>
                    <a:pt x="1421" y="1588"/>
                  </a:lnTo>
                  <a:lnTo>
                    <a:pt x="1421" y="1588"/>
                  </a:lnTo>
                  <a:lnTo>
                    <a:pt x="1254" y="2825"/>
                  </a:lnTo>
                  <a:lnTo>
                    <a:pt x="1721" y="3075"/>
                  </a:lnTo>
                  <a:lnTo>
                    <a:pt x="1939" y="1170"/>
                  </a:lnTo>
                  <a:lnTo>
                    <a:pt x="2440" y="252"/>
                  </a:lnTo>
                  <a:lnTo>
                    <a:pt x="19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4274075" y="4160725"/>
              <a:ext cx="64350" cy="68425"/>
            </a:xfrm>
            <a:custGeom>
              <a:avLst/>
              <a:gdLst/>
              <a:ahLst/>
              <a:cxnLst/>
              <a:rect l="l" t="t" r="r" b="b"/>
              <a:pathLst>
                <a:path w="2574" h="2737" extrusionOk="0">
                  <a:moveTo>
                    <a:pt x="1539" y="1"/>
                  </a:moveTo>
                  <a:cubicBezTo>
                    <a:pt x="1476" y="1"/>
                    <a:pt x="1419" y="9"/>
                    <a:pt x="1370" y="27"/>
                  </a:cubicBezTo>
                  <a:cubicBezTo>
                    <a:pt x="1187" y="93"/>
                    <a:pt x="1019" y="227"/>
                    <a:pt x="886" y="444"/>
                  </a:cubicBezTo>
                  <a:cubicBezTo>
                    <a:pt x="819" y="561"/>
                    <a:pt x="769" y="678"/>
                    <a:pt x="735" y="795"/>
                  </a:cubicBezTo>
                  <a:cubicBezTo>
                    <a:pt x="719" y="929"/>
                    <a:pt x="702" y="1046"/>
                    <a:pt x="735" y="1163"/>
                  </a:cubicBezTo>
                  <a:cubicBezTo>
                    <a:pt x="786" y="1263"/>
                    <a:pt x="852" y="1380"/>
                    <a:pt x="953" y="1530"/>
                  </a:cubicBezTo>
                  <a:cubicBezTo>
                    <a:pt x="1036" y="1614"/>
                    <a:pt x="1070" y="1698"/>
                    <a:pt x="1120" y="1748"/>
                  </a:cubicBezTo>
                  <a:cubicBezTo>
                    <a:pt x="1153" y="1781"/>
                    <a:pt x="1170" y="1848"/>
                    <a:pt x="1170" y="1881"/>
                  </a:cubicBezTo>
                  <a:cubicBezTo>
                    <a:pt x="1170" y="1931"/>
                    <a:pt x="1170" y="1965"/>
                    <a:pt x="1136" y="2032"/>
                  </a:cubicBezTo>
                  <a:cubicBezTo>
                    <a:pt x="1107" y="2119"/>
                    <a:pt x="1053" y="2169"/>
                    <a:pt x="984" y="2169"/>
                  </a:cubicBezTo>
                  <a:cubicBezTo>
                    <a:pt x="974" y="2169"/>
                    <a:pt x="963" y="2167"/>
                    <a:pt x="953" y="2165"/>
                  </a:cubicBezTo>
                  <a:cubicBezTo>
                    <a:pt x="886" y="2132"/>
                    <a:pt x="802" y="2115"/>
                    <a:pt x="702" y="2048"/>
                  </a:cubicBezTo>
                  <a:cubicBezTo>
                    <a:pt x="618" y="2015"/>
                    <a:pt x="552" y="1948"/>
                    <a:pt x="485" y="1881"/>
                  </a:cubicBezTo>
                  <a:cubicBezTo>
                    <a:pt x="418" y="1831"/>
                    <a:pt x="368" y="1748"/>
                    <a:pt x="318" y="1664"/>
                  </a:cubicBezTo>
                  <a:lnTo>
                    <a:pt x="0" y="2182"/>
                  </a:lnTo>
                  <a:cubicBezTo>
                    <a:pt x="50" y="2249"/>
                    <a:pt x="117" y="2299"/>
                    <a:pt x="201" y="2383"/>
                  </a:cubicBezTo>
                  <a:cubicBezTo>
                    <a:pt x="284" y="2466"/>
                    <a:pt x="368" y="2533"/>
                    <a:pt x="468" y="2600"/>
                  </a:cubicBezTo>
                  <a:cubicBezTo>
                    <a:pt x="641" y="2686"/>
                    <a:pt x="795" y="2736"/>
                    <a:pt x="938" y="2736"/>
                  </a:cubicBezTo>
                  <a:cubicBezTo>
                    <a:pt x="989" y="2736"/>
                    <a:pt x="1038" y="2730"/>
                    <a:pt x="1086" y="2717"/>
                  </a:cubicBezTo>
                  <a:cubicBezTo>
                    <a:pt x="1287" y="2683"/>
                    <a:pt x="1454" y="2533"/>
                    <a:pt x="1588" y="2299"/>
                  </a:cubicBezTo>
                  <a:cubicBezTo>
                    <a:pt x="1671" y="2182"/>
                    <a:pt x="1721" y="2048"/>
                    <a:pt x="1738" y="1948"/>
                  </a:cubicBezTo>
                  <a:cubicBezTo>
                    <a:pt x="1755" y="1848"/>
                    <a:pt x="1738" y="1748"/>
                    <a:pt x="1721" y="1631"/>
                  </a:cubicBezTo>
                  <a:cubicBezTo>
                    <a:pt x="1705" y="1530"/>
                    <a:pt x="1638" y="1430"/>
                    <a:pt x="1554" y="1296"/>
                  </a:cubicBezTo>
                  <a:cubicBezTo>
                    <a:pt x="1487" y="1196"/>
                    <a:pt x="1437" y="1113"/>
                    <a:pt x="1387" y="1046"/>
                  </a:cubicBezTo>
                  <a:cubicBezTo>
                    <a:pt x="1354" y="996"/>
                    <a:pt x="1320" y="946"/>
                    <a:pt x="1320" y="879"/>
                  </a:cubicBezTo>
                  <a:cubicBezTo>
                    <a:pt x="1304" y="845"/>
                    <a:pt x="1320" y="779"/>
                    <a:pt x="1370" y="712"/>
                  </a:cubicBezTo>
                  <a:cubicBezTo>
                    <a:pt x="1437" y="628"/>
                    <a:pt x="1487" y="595"/>
                    <a:pt x="1554" y="595"/>
                  </a:cubicBezTo>
                  <a:cubicBezTo>
                    <a:pt x="1638" y="595"/>
                    <a:pt x="1721" y="628"/>
                    <a:pt x="1821" y="695"/>
                  </a:cubicBezTo>
                  <a:cubicBezTo>
                    <a:pt x="1905" y="762"/>
                    <a:pt x="1989" y="829"/>
                    <a:pt x="2072" y="912"/>
                  </a:cubicBezTo>
                  <a:cubicBezTo>
                    <a:pt x="2156" y="996"/>
                    <a:pt x="2222" y="1079"/>
                    <a:pt x="2273" y="1180"/>
                  </a:cubicBezTo>
                  <a:lnTo>
                    <a:pt x="2573" y="662"/>
                  </a:lnTo>
                  <a:cubicBezTo>
                    <a:pt x="2540" y="561"/>
                    <a:pt x="2473" y="494"/>
                    <a:pt x="2390" y="411"/>
                  </a:cubicBezTo>
                  <a:cubicBezTo>
                    <a:pt x="2306" y="327"/>
                    <a:pt x="2206" y="227"/>
                    <a:pt x="2106" y="177"/>
                  </a:cubicBezTo>
                  <a:cubicBezTo>
                    <a:pt x="1933" y="66"/>
                    <a:pt x="1715" y="1"/>
                    <a:pt x="1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4251925" y="4131300"/>
              <a:ext cx="48475" cy="78550"/>
            </a:xfrm>
            <a:custGeom>
              <a:avLst/>
              <a:gdLst/>
              <a:ahLst/>
              <a:cxnLst/>
              <a:rect l="l" t="t" r="r" b="b"/>
              <a:pathLst>
                <a:path w="1939" h="3142" extrusionOk="0">
                  <a:moveTo>
                    <a:pt x="736" y="1"/>
                  </a:moveTo>
                  <a:lnTo>
                    <a:pt x="435" y="452"/>
                  </a:lnTo>
                  <a:lnTo>
                    <a:pt x="1237" y="953"/>
                  </a:lnTo>
                  <a:lnTo>
                    <a:pt x="1" y="2875"/>
                  </a:lnTo>
                  <a:lnTo>
                    <a:pt x="418" y="3142"/>
                  </a:lnTo>
                  <a:lnTo>
                    <a:pt x="1939" y="769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4213075" y="4119600"/>
              <a:ext cx="50150" cy="65200"/>
            </a:xfrm>
            <a:custGeom>
              <a:avLst/>
              <a:gdLst/>
              <a:ahLst/>
              <a:cxnLst/>
              <a:rect l="l" t="t" r="r" b="b"/>
              <a:pathLst>
                <a:path w="2006" h="2608" extrusionOk="0">
                  <a:moveTo>
                    <a:pt x="1588" y="1"/>
                  </a:moveTo>
                  <a:lnTo>
                    <a:pt x="1" y="2340"/>
                  </a:lnTo>
                  <a:lnTo>
                    <a:pt x="418" y="2607"/>
                  </a:lnTo>
                  <a:lnTo>
                    <a:pt x="2006" y="268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4175075" y="4096050"/>
              <a:ext cx="68950" cy="74950"/>
            </a:xfrm>
            <a:custGeom>
              <a:avLst/>
              <a:gdLst/>
              <a:ahLst/>
              <a:cxnLst/>
              <a:rect l="l" t="t" r="r" b="b"/>
              <a:pathLst>
                <a:path w="2758" h="2998" extrusionOk="0">
                  <a:moveTo>
                    <a:pt x="1521" y="575"/>
                  </a:moveTo>
                  <a:cubicBezTo>
                    <a:pt x="1604" y="575"/>
                    <a:pt x="1688" y="609"/>
                    <a:pt x="1771" y="675"/>
                  </a:cubicBezTo>
                  <a:lnTo>
                    <a:pt x="2022" y="843"/>
                  </a:lnTo>
                  <a:lnTo>
                    <a:pt x="1020" y="2263"/>
                  </a:lnTo>
                  <a:lnTo>
                    <a:pt x="769" y="2096"/>
                  </a:lnTo>
                  <a:cubicBezTo>
                    <a:pt x="669" y="2029"/>
                    <a:pt x="602" y="1945"/>
                    <a:pt x="585" y="1862"/>
                  </a:cubicBezTo>
                  <a:cubicBezTo>
                    <a:pt x="552" y="1778"/>
                    <a:pt x="568" y="1678"/>
                    <a:pt x="602" y="1544"/>
                  </a:cubicBezTo>
                  <a:cubicBezTo>
                    <a:pt x="652" y="1427"/>
                    <a:pt x="735" y="1260"/>
                    <a:pt x="886" y="1076"/>
                  </a:cubicBezTo>
                  <a:cubicBezTo>
                    <a:pt x="1003" y="876"/>
                    <a:pt x="1136" y="759"/>
                    <a:pt x="1237" y="675"/>
                  </a:cubicBezTo>
                  <a:cubicBezTo>
                    <a:pt x="1337" y="592"/>
                    <a:pt x="1437" y="575"/>
                    <a:pt x="1521" y="575"/>
                  </a:cubicBezTo>
                  <a:close/>
                  <a:moveTo>
                    <a:pt x="1510" y="1"/>
                  </a:moveTo>
                  <a:cubicBezTo>
                    <a:pt x="1430" y="1"/>
                    <a:pt x="1350" y="14"/>
                    <a:pt x="1270" y="41"/>
                  </a:cubicBezTo>
                  <a:cubicBezTo>
                    <a:pt x="1003" y="157"/>
                    <a:pt x="752" y="375"/>
                    <a:pt x="468" y="776"/>
                  </a:cubicBezTo>
                  <a:cubicBezTo>
                    <a:pt x="251" y="1043"/>
                    <a:pt x="134" y="1294"/>
                    <a:pt x="67" y="1511"/>
                  </a:cubicBezTo>
                  <a:cubicBezTo>
                    <a:pt x="0" y="1745"/>
                    <a:pt x="0" y="1912"/>
                    <a:pt x="67" y="2079"/>
                  </a:cubicBezTo>
                  <a:cubicBezTo>
                    <a:pt x="134" y="2246"/>
                    <a:pt x="234" y="2363"/>
                    <a:pt x="401" y="2497"/>
                  </a:cubicBezTo>
                  <a:lnTo>
                    <a:pt x="1103" y="2998"/>
                  </a:lnTo>
                  <a:lnTo>
                    <a:pt x="2757" y="692"/>
                  </a:lnTo>
                  <a:lnTo>
                    <a:pt x="2022" y="174"/>
                  </a:lnTo>
                  <a:cubicBezTo>
                    <a:pt x="1851" y="60"/>
                    <a:pt x="1681" y="1"/>
                    <a:pt x="1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4127025" y="4059050"/>
              <a:ext cx="72725" cy="78550"/>
            </a:xfrm>
            <a:custGeom>
              <a:avLst/>
              <a:gdLst/>
              <a:ahLst/>
              <a:cxnLst/>
              <a:rect l="l" t="t" r="r" b="b"/>
              <a:pathLst>
                <a:path w="2909" h="3142" extrusionOk="0">
                  <a:moveTo>
                    <a:pt x="1722" y="0"/>
                  </a:moveTo>
                  <a:lnTo>
                    <a:pt x="1388" y="434"/>
                  </a:lnTo>
                  <a:lnTo>
                    <a:pt x="2156" y="1019"/>
                  </a:lnTo>
                  <a:lnTo>
                    <a:pt x="1805" y="1487"/>
                  </a:lnTo>
                  <a:lnTo>
                    <a:pt x="1137" y="952"/>
                  </a:lnTo>
                  <a:lnTo>
                    <a:pt x="803" y="1404"/>
                  </a:lnTo>
                  <a:lnTo>
                    <a:pt x="1471" y="1922"/>
                  </a:lnTo>
                  <a:lnTo>
                    <a:pt x="1104" y="2389"/>
                  </a:lnTo>
                  <a:lnTo>
                    <a:pt x="335" y="1805"/>
                  </a:lnTo>
                  <a:lnTo>
                    <a:pt x="1" y="2239"/>
                  </a:lnTo>
                  <a:lnTo>
                    <a:pt x="1170" y="3141"/>
                  </a:lnTo>
                  <a:lnTo>
                    <a:pt x="2908" y="902"/>
                  </a:lnTo>
                  <a:lnTo>
                    <a:pt x="17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4093200" y="4037100"/>
              <a:ext cx="68950" cy="65475"/>
            </a:xfrm>
            <a:custGeom>
              <a:avLst/>
              <a:gdLst/>
              <a:ahLst/>
              <a:cxnLst/>
              <a:rect l="l" t="t" r="r" b="b"/>
              <a:pathLst>
                <a:path w="2758" h="2619" extrusionOk="0">
                  <a:moveTo>
                    <a:pt x="1880" y="1"/>
                  </a:moveTo>
                  <a:cubicBezTo>
                    <a:pt x="1822" y="1"/>
                    <a:pt x="1764" y="9"/>
                    <a:pt x="1705" y="26"/>
                  </a:cubicBezTo>
                  <a:cubicBezTo>
                    <a:pt x="1504" y="59"/>
                    <a:pt x="1337" y="160"/>
                    <a:pt x="1170" y="360"/>
                  </a:cubicBezTo>
                  <a:cubicBezTo>
                    <a:pt x="1053" y="460"/>
                    <a:pt x="1020" y="561"/>
                    <a:pt x="953" y="661"/>
                  </a:cubicBezTo>
                  <a:cubicBezTo>
                    <a:pt x="886" y="778"/>
                    <a:pt x="869" y="878"/>
                    <a:pt x="886" y="995"/>
                  </a:cubicBezTo>
                  <a:cubicBezTo>
                    <a:pt x="919" y="1129"/>
                    <a:pt x="953" y="1279"/>
                    <a:pt x="1036" y="1413"/>
                  </a:cubicBezTo>
                  <a:cubicBezTo>
                    <a:pt x="1103" y="1496"/>
                    <a:pt x="1153" y="1580"/>
                    <a:pt x="1170" y="1647"/>
                  </a:cubicBezTo>
                  <a:cubicBezTo>
                    <a:pt x="1203" y="1713"/>
                    <a:pt x="1203" y="1747"/>
                    <a:pt x="1203" y="1814"/>
                  </a:cubicBezTo>
                  <a:cubicBezTo>
                    <a:pt x="1203" y="1881"/>
                    <a:pt x="1187" y="1914"/>
                    <a:pt x="1153" y="1964"/>
                  </a:cubicBezTo>
                  <a:cubicBezTo>
                    <a:pt x="1101" y="2029"/>
                    <a:pt x="1040" y="2053"/>
                    <a:pt x="983" y="2053"/>
                  </a:cubicBezTo>
                  <a:cubicBezTo>
                    <a:pt x="967" y="2053"/>
                    <a:pt x="951" y="2051"/>
                    <a:pt x="936" y="2048"/>
                  </a:cubicBezTo>
                  <a:cubicBezTo>
                    <a:pt x="869" y="2031"/>
                    <a:pt x="786" y="1964"/>
                    <a:pt x="702" y="1897"/>
                  </a:cubicBezTo>
                  <a:cubicBezTo>
                    <a:pt x="619" y="1864"/>
                    <a:pt x="585" y="1780"/>
                    <a:pt x="518" y="1713"/>
                  </a:cubicBezTo>
                  <a:cubicBezTo>
                    <a:pt x="452" y="1647"/>
                    <a:pt x="418" y="1563"/>
                    <a:pt x="368" y="1463"/>
                  </a:cubicBezTo>
                  <a:lnTo>
                    <a:pt x="0" y="1914"/>
                  </a:lnTo>
                  <a:cubicBezTo>
                    <a:pt x="17" y="1981"/>
                    <a:pt x="84" y="2064"/>
                    <a:pt x="151" y="2148"/>
                  </a:cubicBezTo>
                  <a:cubicBezTo>
                    <a:pt x="201" y="2248"/>
                    <a:pt x="284" y="2315"/>
                    <a:pt x="368" y="2399"/>
                  </a:cubicBezTo>
                  <a:cubicBezTo>
                    <a:pt x="564" y="2549"/>
                    <a:pt x="746" y="2618"/>
                    <a:pt x="927" y="2618"/>
                  </a:cubicBezTo>
                  <a:cubicBezTo>
                    <a:pt x="947" y="2618"/>
                    <a:pt x="966" y="2617"/>
                    <a:pt x="986" y="2616"/>
                  </a:cubicBezTo>
                  <a:cubicBezTo>
                    <a:pt x="1170" y="2566"/>
                    <a:pt x="1354" y="2465"/>
                    <a:pt x="1521" y="2248"/>
                  </a:cubicBezTo>
                  <a:cubicBezTo>
                    <a:pt x="1621" y="2131"/>
                    <a:pt x="1688" y="2031"/>
                    <a:pt x="1738" y="1914"/>
                  </a:cubicBezTo>
                  <a:cubicBezTo>
                    <a:pt x="1772" y="1814"/>
                    <a:pt x="1788" y="1713"/>
                    <a:pt x="1772" y="1613"/>
                  </a:cubicBezTo>
                  <a:cubicBezTo>
                    <a:pt x="1755" y="1496"/>
                    <a:pt x="1705" y="1379"/>
                    <a:pt x="1655" y="1246"/>
                  </a:cubicBezTo>
                  <a:cubicBezTo>
                    <a:pt x="1604" y="1145"/>
                    <a:pt x="1538" y="1045"/>
                    <a:pt x="1521" y="978"/>
                  </a:cubicBezTo>
                  <a:cubicBezTo>
                    <a:pt x="1487" y="895"/>
                    <a:pt x="1454" y="861"/>
                    <a:pt x="1487" y="795"/>
                  </a:cubicBezTo>
                  <a:cubicBezTo>
                    <a:pt x="1504" y="728"/>
                    <a:pt x="1521" y="694"/>
                    <a:pt x="1571" y="627"/>
                  </a:cubicBezTo>
                  <a:cubicBezTo>
                    <a:pt x="1637" y="562"/>
                    <a:pt x="1671" y="517"/>
                    <a:pt x="1724" y="517"/>
                  </a:cubicBezTo>
                  <a:cubicBezTo>
                    <a:pt x="1738" y="517"/>
                    <a:pt x="1754" y="520"/>
                    <a:pt x="1772" y="527"/>
                  </a:cubicBezTo>
                  <a:cubicBezTo>
                    <a:pt x="1855" y="544"/>
                    <a:pt x="1922" y="577"/>
                    <a:pt x="2022" y="661"/>
                  </a:cubicBezTo>
                  <a:cubicBezTo>
                    <a:pt x="2106" y="728"/>
                    <a:pt x="2173" y="845"/>
                    <a:pt x="2239" y="911"/>
                  </a:cubicBezTo>
                  <a:cubicBezTo>
                    <a:pt x="2289" y="995"/>
                    <a:pt x="2340" y="1112"/>
                    <a:pt x="2373" y="1212"/>
                  </a:cubicBezTo>
                  <a:lnTo>
                    <a:pt x="2757" y="744"/>
                  </a:lnTo>
                  <a:cubicBezTo>
                    <a:pt x="2741" y="661"/>
                    <a:pt x="2674" y="577"/>
                    <a:pt x="2607" y="477"/>
                  </a:cubicBezTo>
                  <a:cubicBezTo>
                    <a:pt x="2540" y="377"/>
                    <a:pt x="2457" y="293"/>
                    <a:pt x="2356" y="210"/>
                  </a:cubicBezTo>
                  <a:cubicBezTo>
                    <a:pt x="2207" y="73"/>
                    <a:pt x="2048" y="1"/>
                    <a:pt x="1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4051850" y="3998050"/>
              <a:ext cx="68100" cy="68475"/>
            </a:xfrm>
            <a:custGeom>
              <a:avLst/>
              <a:gdLst/>
              <a:ahLst/>
              <a:cxnLst/>
              <a:rect l="l" t="t" r="r" b="b"/>
              <a:pathLst>
                <a:path w="2724" h="2739" extrusionOk="0">
                  <a:moveTo>
                    <a:pt x="1654" y="1"/>
                  </a:moveTo>
                  <a:lnTo>
                    <a:pt x="719" y="1037"/>
                  </a:lnTo>
                  <a:lnTo>
                    <a:pt x="1337" y="1605"/>
                  </a:lnTo>
                  <a:lnTo>
                    <a:pt x="1638" y="1270"/>
                  </a:lnTo>
                  <a:lnTo>
                    <a:pt x="1320" y="970"/>
                  </a:lnTo>
                  <a:lnTo>
                    <a:pt x="1671" y="585"/>
                  </a:lnTo>
                  <a:cubicBezTo>
                    <a:pt x="1771" y="602"/>
                    <a:pt x="1888" y="669"/>
                    <a:pt x="1972" y="753"/>
                  </a:cubicBezTo>
                  <a:cubicBezTo>
                    <a:pt x="2089" y="869"/>
                    <a:pt x="2156" y="1020"/>
                    <a:pt x="2139" y="1170"/>
                  </a:cubicBezTo>
                  <a:cubicBezTo>
                    <a:pt x="2106" y="1304"/>
                    <a:pt x="2005" y="1504"/>
                    <a:pt x="1822" y="1705"/>
                  </a:cubicBezTo>
                  <a:cubicBezTo>
                    <a:pt x="1604" y="1939"/>
                    <a:pt x="1420" y="2056"/>
                    <a:pt x="1253" y="2106"/>
                  </a:cubicBezTo>
                  <a:cubicBezTo>
                    <a:pt x="1215" y="2114"/>
                    <a:pt x="1177" y="2118"/>
                    <a:pt x="1138" y="2118"/>
                  </a:cubicBezTo>
                  <a:cubicBezTo>
                    <a:pt x="1009" y="2118"/>
                    <a:pt x="881" y="2071"/>
                    <a:pt x="752" y="1956"/>
                  </a:cubicBezTo>
                  <a:cubicBezTo>
                    <a:pt x="669" y="1889"/>
                    <a:pt x="602" y="1839"/>
                    <a:pt x="552" y="1755"/>
                  </a:cubicBezTo>
                  <a:cubicBezTo>
                    <a:pt x="485" y="1688"/>
                    <a:pt x="435" y="1605"/>
                    <a:pt x="401" y="1504"/>
                  </a:cubicBezTo>
                  <a:lnTo>
                    <a:pt x="0" y="1956"/>
                  </a:lnTo>
                  <a:cubicBezTo>
                    <a:pt x="50" y="2039"/>
                    <a:pt x="84" y="2123"/>
                    <a:pt x="151" y="2206"/>
                  </a:cubicBezTo>
                  <a:cubicBezTo>
                    <a:pt x="217" y="2290"/>
                    <a:pt x="301" y="2373"/>
                    <a:pt x="385" y="2457"/>
                  </a:cubicBezTo>
                  <a:cubicBezTo>
                    <a:pt x="573" y="2645"/>
                    <a:pt x="779" y="2739"/>
                    <a:pt x="1005" y="2739"/>
                  </a:cubicBezTo>
                  <a:cubicBezTo>
                    <a:pt x="1080" y="2739"/>
                    <a:pt x="1157" y="2728"/>
                    <a:pt x="1237" y="2707"/>
                  </a:cubicBezTo>
                  <a:cubicBezTo>
                    <a:pt x="1554" y="2657"/>
                    <a:pt x="1855" y="2440"/>
                    <a:pt x="2172" y="2089"/>
                  </a:cubicBezTo>
                  <a:cubicBezTo>
                    <a:pt x="2490" y="1755"/>
                    <a:pt x="2640" y="1438"/>
                    <a:pt x="2674" y="1120"/>
                  </a:cubicBezTo>
                  <a:cubicBezTo>
                    <a:pt x="2724" y="836"/>
                    <a:pt x="2590" y="569"/>
                    <a:pt x="2339" y="335"/>
                  </a:cubicBezTo>
                  <a:cubicBezTo>
                    <a:pt x="2223" y="201"/>
                    <a:pt x="2089" y="118"/>
                    <a:pt x="1989" y="51"/>
                  </a:cubicBezTo>
                  <a:cubicBezTo>
                    <a:pt x="1855" y="17"/>
                    <a:pt x="1755" y="1"/>
                    <a:pt x="1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4013000" y="3964500"/>
              <a:ext cx="68100" cy="66100"/>
            </a:xfrm>
            <a:custGeom>
              <a:avLst/>
              <a:gdLst/>
              <a:ahLst/>
              <a:cxnLst/>
              <a:rect l="l" t="t" r="r" b="b"/>
              <a:pathLst>
                <a:path w="2724" h="2644" extrusionOk="0">
                  <a:moveTo>
                    <a:pt x="1737" y="565"/>
                  </a:moveTo>
                  <a:cubicBezTo>
                    <a:pt x="1825" y="565"/>
                    <a:pt x="1911" y="602"/>
                    <a:pt x="1989" y="691"/>
                  </a:cubicBezTo>
                  <a:cubicBezTo>
                    <a:pt x="2122" y="825"/>
                    <a:pt x="2139" y="942"/>
                    <a:pt x="2106" y="1109"/>
                  </a:cubicBezTo>
                  <a:cubicBezTo>
                    <a:pt x="2072" y="1276"/>
                    <a:pt x="1955" y="1443"/>
                    <a:pt x="1738" y="1660"/>
                  </a:cubicBezTo>
                  <a:cubicBezTo>
                    <a:pt x="1538" y="1877"/>
                    <a:pt x="1354" y="2011"/>
                    <a:pt x="1203" y="2044"/>
                  </a:cubicBezTo>
                  <a:cubicBezTo>
                    <a:pt x="1164" y="2057"/>
                    <a:pt x="1127" y="2064"/>
                    <a:pt x="1091" y="2064"/>
                  </a:cubicBezTo>
                  <a:cubicBezTo>
                    <a:pt x="991" y="2064"/>
                    <a:pt x="901" y="2014"/>
                    <a:pt x="802" y="1927"/>
                  </a:cubicBezTo>
                  <a:cubicBezTo>
                    <a:pt x="685" y="1794"/>
                    <a:pt x="635" y="1677"/>
                    <a:pt x="685" y="1526"/>
                  </a:cubicBezTo>
                  <a:cubicBezTo>
                    <a:pt x="719" y="1376"/>
                    <a:pt x="853" y="1192"/>
                    <a:pt x="1070" y="958"/>
                  </a:cubicBezTo>
                  <a:cubicBezTo>
                    <a:pt x="1270" y="758"/>
                    <a:pt x="1454" y="624"/>
                    <a:pt x="1604" y="591"/>
                  </a:cubicBezTo>
                  <a:cubicBezTo>
                    <a:pt x="1649" y="574"/>
                    <a:pt x="1694" y="565"/>
                    <a:pt x="1737" y="565"/>
                  </a:cubicBezTo>
                  <a:close/>
                  <a:moveTo>
                    <a:pt x="1807" y="0"/>
                  </a:moveTo>
                  <a:cubicBezTo>
                    <a:pt x="1739" y="0"/>
                    <a:pt x="1666" y="8"/>
                    <a:pt x="1588" y="23"/>
                  </a:cubicBezTo>
                  <a:cubicBezTo>
                    <a:pt x="1320" y="89"/>
                    <a:pt x="1020" y="273"/>
                    <a:pt x="652" y="624"/>
                  </a:cubicBezTo>
                  <a:cubicBezTo>
                    <a:pt x="301" y="1008"/>
                    <a:pt x="101" y="1343"/>
                    <a:pt x="50" y="1610"/>
                  </a:cubicBezTo>
                  <a:cubicBezTo>
                    <a:pt x="0" y="1877"/>
                    <a:pt x="117" y="2128"/>
                    <a:pt x="335" y="2362"/>
                  </a:cubicBezTo>
                  <a:cubicBezTo>
                    <a:pt x="525" y="2552"/>
                    <a:pt x="749" y="2643"/>
                    <a:pt x="970" y="2643"/>
                  </a:cubicBezTo>
                  <a:cubicBezTo>
                    <a:pt x="1020" y="2643"/>
                    <a:pt x="1070" y="2638"/>
                    <a:pt x="1120" y="2629"/>
                  </a:cubicBezTo>
                  <a:cubicBezTo>
                    <a:pt x="1404" y="2596"/>
                    <a:pt x="1721" y="2379"/>
                    <a:pt x="2106" y="2011"/>
                  </a:cubicBezTo>
                  <a:cubicBezTo>
                    <a:pt x="2457" y="1660"/>
                    <a:pt x="2640" y="1343"/>
                    <a:pt x="2690" y="1042"/>
                  </a:cubicBezTo>
                  <a:cubicBezTo>
                    <a:pt x="2724" y="758"/>
                    <a:pt x="2640" y="507"/>
                    <a:pt x="2406" y="273"/>
                  </a:cubicBezTo>
                  <a:cubicBezTo>
                    <a:pt x="2237" y="91"/>
                    <a:pt x="2048" y="0"/>
                    <a:pt x="18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4033475" y="3941650"/>
              <a:ext cx="16300" cy="16325"/>
            </a:xfrm>
            <a:custGeom>
              <a:avLst/>
              <a:gdLst/>
              <a:ahLst/>
              <a:cxnLst/>
              <a:rect l="l" t="t" r="r" b="b"/>
              <a:pathLst>
                <a:path w="652" h="653" extrusionOk="0">
                  <a:moveTo>
                    <a:pt x="384" y="1"/>
                  </a:moveTo>
                  <a:lnTo>
                    <a:pt x="0" y="352"/>
                  </a:lnTo>
                  <a:lnTo>
                    <a:pt x="284" y="653"/>
                  </a:lnTo>
                  <a:lnTo>
                    <a:pt x="652" y="285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3909400" y="3848500"/>
              <a:ext cx="87325" cy="84425"/>
            </a:xfrm>
            <a:custGeom>
              <a:avLst/>
              <a:gdLst/>
              <a:ahLst/>
              <a:cxnLst/>
              <a:rect l="l" t="t" r="r" b="b"/>
              <a:pathLst>
                <a:path w="3493" h="3377" extrusionOk="0">
                  <a:moveTo>
                    <a:pt x="2240" y="1"/>
                  </a:moveTo>
                  <a:lnTo>
                    <a:pt x="1" y="1739"/>
                  </a:lnTo>
                  <a:lnTo>
                    <a:pt x="285" y="2123"/>
                  </a:lnTo>
                  <a:lnTo>
                    <a:pt x="1855" y="1572"/>
                  </a:lnTo>
                  <a:lnTo>
                    <a:pt x="1855" y="1572"/>
                  </a:lnTo>
                  <a:lnTo>
                    <a:pt x="953" y="2975"/>
                  </a:lnTo>
                  <a:lnTo>
                    <a:pt x="1254" y="3376"/>
                  </a:lnTo>
                  <a:lnTo>
                    <a:pt x="3493" y="1638"/>
                  </a:lnTo>
                  <a:lnTo>
                    <a:pt x="3209" y="1237"/>
                  </a:lnTo>
                  <a:lnTo>
                    <a:pt x="1939" y="2240"/>
                  </a:lnTo>
                  <a:lnTo>
                    <a:pt x="2590" y="1221"/>
                  </a:lnTo>
                  <a:lnTo>
                    <a:pt x="2423" y="1003"/>
                  </a:lnTo>
                  <a:lnTo>
                    <a:pt x="1270" y="1404"/>
                  </a:lnTo>
                  <a:lnTo>
                    <a:pt x="1270" y="1404"/>
                  </a:lnTo>
                  <a:lnTo>
                    <a:pt x="2540" y="402"/>
                  </a:lnTo>
                  <a:lnTo>
                    <a:pt x="22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3882675" y="3799650"/>
              <a:ext cx="76875" cy="66425"/>
            </a:xfrm>
            <a:custGeom>
              <a:avLst/>
              <a:gdLst/>
              <a:ahLst/>
              <a:cxnLst/>
              <a:rect l="l" t="t" r="r" b="b"/>
              <a:pathLst>
                <a:path w="3075" h="2657" extrusionOk="0">
                  <a:moveTo>
                    <a:pt x="1387" y="1270"/>
                  </a:moveTo>
                  <a:lnTo>
                    <a:pt x="1671" y="1704"/>
                  </a:lnTo>
                  <a:lnTo>
                    <a:pt x="719" y="2039"/>
                  </a:lnTo>
                  <a:lnTo>
                    <a:pt x="1387" y="1270"/>
                  </a:lnTo>
                  <a:close/>
                  <a:moveTo>
                    <a:pt x="1905" y="0"/>
                  </a:moveTo>
                  <a:lnTo>
                    <a:pt x="0" y="2206"/>
                  </a:lnTo>
                  <a:lnTo>
                    <a:pt x="318" y="2657"/>
                  </a:lnTo>
                  <a:lnTo>
                    <a:pt x="3075" y="1688"/>
                  </a:lnTo>
                  <a:lnTo>
                    <a:pt x="2774" y="1253"/>
                  </a:lnTo>
                  <a:lnTo>
                    <a:pt x="2156" y="1454"/>
                  </a:lnTo>
                  <a:lnTo>
                    <a:pt x="1771" y="919"/>
                  </a:lnTo>
                  <a:lnTo>
                    <a:pt x="2189" y="41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3842975" y="3753275"/>
              <a:ext cx="82750" cy="74375"/>
            </a:xfrm>
            <a:custGeom>
              <a:avLst/>
              <a:gdLst/>
              <a:ahLst/>
              <a:cxnLst/>
              <a:rect l="l" t="t" r="r" b="b"/>
              <a:pathLst>
                <a:path w="3310" h="2975" extrusionOk="0">
                  <a:moveTo>
                    <a:pt x="2424" y="0"/>
                  </a:moveTo>
                  <a:lnTo>
                    <a:pt x="1" y="1437"/>
                  </a:lnTo>
                  <a:lnTo>
                    <a:pt x="252" y="1872"/>
                  </a:lnTo>
                  <a:lnTo>
                    <a:pt x="1689" y="1020"/>
                  </a:lnTo>
                  <a:lnTo>
                    <a:pt x="669" y="2607"/>
                  </a:lnTo>
                  <a:lnTo>
                    <a:pt x="887" y="2975"/>
                  </a:lnTo>
                  <a:lnTo>
                    <a:pt x="3309" y="1538"/>
                  </a:lnTo>
                  <a:lnTo>
                    <a:pt x="3092" y="1103"/>
                  </a:lnTo>
                  <a:lnTo>
                    <a:pt x="1655" y="1955"/>
                  </a:lnTo>
                  <a:lnTo>
                    <a:pt x="2658" y="368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3820425" y="3699800"/>
              <a:ext cx="78150" cy="61025"/>
            </a:xfrm>
            <a:custGeom>
              <a:avLst/>
              <a:gdLst/>
              <a:ahLst/>
              <a:cxnLst/>
              <a:rect l="l" t="t" r="r" b="b"/>
              <a:pathLst>
                <a:path w="3126" h="2441" extrusionOk="0">
                  <a:moveTo>
                    <a:pt x="1504" y="1220"/>
                  </a:moveTo>
                  <a:lnTo>
                    <a:pt x="1738" y="1688"/>
                  </a:lnTo>
                  <a:lnTo>
                    <a:pt x="753" y="1906"/>
                  </a:lnTo>
                  <a:lnTo>
                    <a:pt x="1504" y="1220"/>
                  </a:lnTo>
                  <a:close/>
                  <a:moveTo>
                    <a:pt x="2173" y="1"/>
                  </a:moveTo>
                  <a:lnTo>
                    <a:pt x="1" y="1972"/>
                  </a:lnTo>
                  <a:lnTo>
                    <a:pt x="251" y="2440"/>
                  </a:lnTo>
                  <a:lnTo>
                    <a:pt x="3125" y="1839"/>
                  </a:lnTo>
                  <a:lnTo>
                    <a:pt x="2875" y="1388"/>
                  </a:lnTo>
                  <a:lnTo>
                    <a:pt x="2223" y="1505"/>
                  </a:lnTo>
                  <a:lnTo>
                    <a:pt x="1922" y="920"/>
                  </a:lnTo>
                  <a:lnTo>
                    <a:pt x="2407" y="469"/>
                  </a:lnTo>
                  <a:lnTo>
                    <a:pt x="21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3794125" y="3658025"/>
              <a:ext cx="73950" cy="58725"/>
            </a:xfrm>
            <a:custGeom>
              <a:avLst/>
              <a:gdLst/>
              <a:ahLst/>
              <a:cxnLst/>
              <a:rect l="l" t="t" r="r" b="b"/>
              <a:pathLst>
                <a:path w="2958" h="2349" extrusionOk="0">
                  <a:moveTo>
                    <a:pt x="2272" y="1"/>
                  </a:moveTo>
                  <a:lnTo>
                    <a:pt x="969" y="569"/>
                  </a:lnTo>
                  <a:lnTo>
                    <a:pt x="1303" y="1338"/>
                  </a:lnTo>
                  <a:lnTo>
                    <a:pt x="1704" y="1170"/>
                  </a:lnTo>
                  <a:lnTo>
                    <a:pt x="1537" y="769"/>
                  </a:lnTo>
                  <a:lnTo>
                    <a:pt x="2039" y="569"/>
                  </a:lnTo>
                  <a:cubicBezTo>
                    <a:pt x="2122" y="636"/>
                    <a:pt x="2189" y="736"/>
                    <a:pt x="2222" y="836"/>
                  </a:cubicBezTo>
                  <a:cubicBezTo>
                    <a:pt x="2289" y="1003"/>
                    <a:pt x="2289" y="1154"/>
                    <a:pt x="2206" y="1304"/>
                  </a:cubicBezTo>
                  <a:cubicBezTo>
                    <a:pt x="2122" y="1438"/>
                    <a:pt x="1955" y="1571"/>
                    <a:pt x="1704" y="1672"/>
                  </a:cubicBezTo>
                  <a:cubicBezTo>
                    <a:pt x="1484" y="1754"/>
                    <a:pt x="1287" y="1814"/>
                    <a:pt x="1131" y="1814"/>
                  </a:cubicBezTo>
                  <a:cubicBezTo>
                    <a:pt x="1097" y="1814"/>
                    <a:pt x="1066" y="1811"/>
                    <a:pt x="1036" y="1805"/>
                  </a:cubicBezTo>
                  <a:cubicBezTo>
                    <a:pt x="869" y="1772"/>
                    <a:pt x="752" y="1655"/>
                    <a:pt x="668" y="1471"/>
                  </a:cubicBezTo>
                  <a:cubicBezTo>
                    <a:pt x="635" y="1388"/>
                    <a:pt x="602" y="1304"/>
                    <a:pt x="585" y="1187"/>
                  </a:cubicBezTo>
                  <a:cubicBezTo>
                    <a:pt x="551" y="1087"/>
                    <a:pt x="551" y="1003"/>
                    <a:pt x="551" y="903"/>
                  </a:cubicBezTo>
                  <a:lnTo>
                    <a:pt x="0" y="1137"/>
                  </a:lnTo>
                  <a:cubicBezTo>
                    <a:pt x="0" y="1237"/>
                    <a:pt x="0" y="1321"/>
                    <a:pt x="17" y="1421"/>
                  </a:cubicBezTo>
                  <a:cubicBezTo>
                    <a:pt x="33" y="1521"/>
                    <a:pt x="84" y="1638"/>
                    <a:pt x="117" y="1739"/>
                  </a:cubicBezTo>
                  <a:cubicBezTo>
                    <a:pt x="267" y="2073"/>
                    <a:pt x="501" y="2257"/>
                    <a:pt x="802" y="2323"/>
                  </a:cubicBezTo>
                  <a:cubicBezTo>
                    <a:pt x="883" y="2340"/>
                    <a:pt x="968" y="2349"/>
                    <a:pt x="1057" y="2349"/>
                  </a:cubicBezTo>
                  <a:cubicBezTo>
                    <a:pt x="1318" y="2349"/>
                    <a:pt x="1614" y="2277"/>
                    <a:pt x="1938" y="2140"/>
                  </a:cubicBezTo>
                  <a:cubicBezTo>
                    <a:pt x="2356" y="1939"/>
                    <a:pt x="2640" y="1739"/>
                    <a:pt x="2790" y="1471"/>
                  </a:cubicBezTo>
                  <a:cubicBezTo>
                    <a:pt x="2941" y="1187"/>
                    <a:pt x="2957" y="903"/>
                    <a:pt x="2807" y="586"/>
                  </a:cubicBezTo>
                  <a:cubicBezTo>
                    <a:pt x="2724" y="419"/>
                    <a:pt x="2640" y="268"/>
                    <a:pt x="2540" y="201"/>
                  </a:cubicBezTo>
                  <a:cubicBezTo>
                    <a:pt x="2456" y="101"/>
                    <a:pt x="2356" y="51"/>
                    <a:pt x="2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3773650" y="3612075"/>
              <a:ext cx="78975" cy="58925"/>
            </a:xfrm>
            <a:custGeom>
              <a:avLst/>
              <a:gdLst/>
              <a:ahLst/>
              <a:cxnLst/>
              <a:rect l="l" t="t" r="r" b="b"/>
              <a:pathLst>
                <a:path w="3159" h="2357" extrusionOk="0">
                  <a:moveTo>
                    <a:pt x="2690" y="1"/>
                  </a:moveTo>
                  <a:lnTo>
                    <a:pt x="2172" y="185"/>
                  </a:lnTo>
                  <a:lnTo>
                    <a:pt x="2507" y="1104"/>
                  </a:lnTo>
                  <a:lnTo>
                    <a:pt x="1939" y="1321"/>
                  </a:lnTo>
                  <a:lnTo>
                    <a:pt x="1655" y="502"/>
                  </a:lnTo>
                  <a:lnTo>
                    <a:pt x="1120" y="686"/>
                  </a:lnTo>
                  <a:lnTo>
                    <a:pt x="1421" y="1505"/>
                  </a:lnTo>
                  <a:lnTo>
                    <a:pt x="852" y="1722"/>
                  </a:lnTo>
                  <a:lnTo>
                    <a:pt x="518" y="803"/>
                  </a:lnTo>
                  <a:lnTo>
                    <a:pt x="0" y="987"/>
                  </a:lnTo>
                  <a:lnTo>
                    <a:pt x="502" y="2357"/>
                  </a:lnTo>
                  <a:lnTo>
                    <a:pt x="3158" y="1404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3755675" y="3554850"/>
              <a:ext cx="81500" cy="68950"/>
            </a:xfrm>
            <a:custGeom>
              <a:avLst/>
              <a:gdLst/>
              <a:ahLst/>
              <a:cxnLst/>
              <a:rect l="l" t="t" r="r" b="b"/>
              <a:pathLst>
                <a:path w="3260" h="2758" extrusionOk="0">
                  <a:moveTo>
                    <a:pt x="2724" y="1"/>
                  </a:moveTo>
                  <a:lnTo>
                    <a:pt x="1" y="753"/>
                  </a:lnTo>
                  <a:lnTo>
                    <a:pt x="135" y="1221"/>
                  </a:lnTo>
                  <a:lnTo>
                    <a:pt x="1789" y="1338"/>
                  </a:lnTo>
                  <a:lnTo>
                    <a:pt x="419" y="2273"/>
                  </a:lnTo>
                  <a:lnTo>
                    <a:pt x="552" y="2758"/>
                  </a:lnTo>
                  <a:lnTo>
                    <a:pt x="3259" y="2006"/>
                  </a:lnTo>
                  <a:lnTo>
                    <a:pt x="3142" y="1488"/>
                  </a:lnTo>
                  <a:lnTo>
                    <a:pt x="1571" y="1939"/>
                  </a:lnTo>
                  <a:lnTo>
                    <a:pt x="1571" y="1939"/>
                  </a:lnTo>
                  <a:lnTo>
                    <a:pt x="2574" y="1254"/>
                  </a:lnTo>
                  <a:lnTo>
                    <a:pt x="2490" y="970"/>
                  </a:lnTo>
                  <a:lnTo>
                    <a:pt x="1287" y="920"/>
                  </a:lnTo>
                  <a:lnTo>
                    <a:pt x="2841" y="469"/>
                  </a:lnTo>
                  <a:lnTo>
                    <a:pt x="27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3744825" y="3508900"/>
              <a:ext cx="76875" cy="50150"/>
            </a:xfrm>
            <a:custGeom>
              <a:avLst/>
              <a:gdLst/>
              <a:ahLst/>
              <a:cxnLst/>
              <a:rect l="l" t="t" r="r" b="b"/>
              <a:pathLst>
                <a:path w="3075" h="2006" extrusionOk="0">
                  <a:moveTo>
                    <a:pt x="2808" y="1"/>
                  </a:moveTo>
                  <a:lnTo>
                    <a:pt x="2256" y="101"/>
                  </a:lnTo>
                  <a:lnTo>
                    <a:pt x="2440" y="1054"/>
                  </a:lnTo>
                  <a:lnTo>
                    <a:pt x="1855" y="1187"/>
                  </a:lnTo>
                  <a:lnTo>
                    <a:pt x="1688" y="352"/>
                  </a:lnTo>
                  <a:lnTo>
                    <a:pt x="1153" y="452"/>
                  </a:lnTo>
                  <a:lnTo>
                    <a:pt x="1320" y="1287"/>
                  </a:lnTo>
                  <a:lnTo>
                    <a:pt x="736" y="1421"/>
                  </a:lnTo>
                  <a:lnTo>
                    <a:pt x="552" y="452"/>
                  </a:lnTo>
                  <a:lnTo>
                    <a:pt x="0" y="552"/>
                  </a:lnTo>
                  <a:lnTo>
                    <a:pt x="301" y="2006"/>
                  </a:lnTo>
                  <a:lnTo>
                    <a:pt x="3075" y="1438"/>
                  </a:lnTo>
                  <a:lnTo>
                    <a:pt x="2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3736900" y="3456700"/>
              <a:ext cx="76025" cy="52650"/>
            </a:xfrm>
            <a:custGeom>
              <a:avLst/>
              <a:gdLst/>
              <a:ahLst/>
              <a:cxnLst/>
              <a:rect l="l" t="t" r="r" b="b"/>
              <a:pathLst>
                <a:path w="3041" h="2106" extrusionOk="0">
                  <a:moveTo>
                    <a:pt x="2807" y="0"/>
                  </a:moveTo>
                  <a:lnTo>
                    <a:pt x="0" y="351"/>
                  </a:lnTo>
                  <a:lnTo>
                    <a:pt x="67" y="853"/>
                  </a:lnTo>
                  <a:lnTo>
                    <a:pt x="1738" y="635"/>
                  </a:lnTo>
                  <a:lnTo>
                    <a:pt x="1738" y="635"/>
                  </a:lnTo>
                  <a:lnTo>
                    <a:pt x="167" y="1688"/>
                  </a:lnTo>
                  <a:lnTo>
                    <a:pt x="234" y="2106"/>
                  </a:lnTo>
                  <a:lnTo>
                    <a:pt x="3041" y="1755"/>
                  </a:lnTo>
                  <a:lnTo>
                    <a:pt x="2974" y="1254"/>
                  </a:lnTo>
                  <a:lnTo>
                    <a:pt x="1303" y="1454"/>
                  </a:lnTo>
                  <a:lnTo>
                    <a:pt x="2874" y="418"/>
                  </a:lnTo>
                  <a:lnTo>
                    <a:pt x="2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3734375" y="3410750"/>
              <a:ext cx="71450" cy="42200"/>
            </a:xfrm>
            <a:custGeom>
              <a:avLst/>
              <a:gdLst/>
              <a:ahLst/>
              <a:cxnLst/>
              <a:rect l="l" t="t" r="r" b="b"/>
              <a:pathLst>
                <a:path w="2858" h="1688" extrusionOk="0">
                  <a:moveTo>
                    <a:pt x="552" y="0"/>
                  </a:moveTo>
                  <a:lnTo>
                    <a:pt x="1" y="17"/>
                  </a:lnTo>
                  <a:lnTo>
                    <a:pt x="84" y="1688"/>
                  </a:lnTo>
                  <a:lnTo>
                    <a:pt x="636" y="1671"/>
                  </a:lnTo>
                  <a:lnTo>
                    <a:pt x="586" y="1086"/>
                  </a:lnTo>
                  <a:lnTo>
                    <a:pt x="2858" y="953"/>
                  </a:lnTo>
                  <a:lnTo>
                    <a:pt x="2858" y="452"/>
                  </a:lnTo>
                  <a:lnTo>
                    <a:pt x="586" y="585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3733550" y="3325525"/>
              <a:ext cx="72275" cy="54325"/>
            </a:xfrm>
            <a:custGeom>
              <a:avLst/>
              <a:gdLst/>
              <a:ahLst/>
              <a:cxnLst/>
              <a:rect l="l" t="t" r="r" b="b"/>
              <a:pathLst>
                <a:path w="2891" h="2173" extrusionOk="0">
                  <a:moveTo>
                    <a:pt x="84" y="1"/>
                  </a:moveTo>
                  <a:lnTo>
                    <a:pt x="50" y="485"/>
                  </a:lnTo>
                  <a:lnTo>
                    <a:pt x="1604" y="1087"/>
                  </a:lnTo>
                  <a:lnTo>
                    <a:pt x="17" y="1538"/>
                  </a:lnTo>
                  <a:lnTo>
                    <a:pt x="0" y="2023"/>
                  </a:lnTo>
                  <a:lnTo>
                    <a:pt x="2807" y="2173"/>
                  </a:lnTo>
                  <a:lnTo>
                    <a:pt x="2841" y="1688"/>
                  </a:lnTo>
                  <a:lnTo>
                    <a:pt x="1203" y="1605"/>
                  </a:lnTo>
                  <a:lnTo>
                    <a:pt x="2356" y="1271"/>
                  </a:lnTo>
                  <a:lnTo>
                    <a:pt x="2373" y="1003"/>
                  </a:lnTo>
                  <a:lnTo>
                    <a:pt x="1253" y="569"/>
                  </a:lnTo>
                  <a:lnTo>
                    <a:pt x="2874" y="653"/>
                  </a:lnTo>
                  <a:lnTo>
                    <a:pt x="2891" y="15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3737725" y="3272900"/>
              <a:ext cx="74375" cy="45150"/>
            </a:xfrm>
            <a:custGeom>
              <a:avLst/>
              <a:gdLst/>
              <a:ahLst/>
              <a:cxnLst/>
              <a:rect l="l" t="t" r="r" b="b"/>
              <a:pathLst>
                <a:path w="2975" h="1806" extrusionOk="0">
                  <a:moveTo>
                    <a:pt x="184" y="1"/>
                  </a:moveTo>
                  <a:lnTo>
                    <a:pt x="0" y="1454"/>
                  </a:lnTo>
                  <a:lnTo>
                    <a:pt x="2791" y="1805"/>
                  </a:lnTo>
                  <a:lnTo>
                    <a:pt x="2975" y="352"/>
                  </a:lnTo>
                  <a:lnTo>
                    <a:pt x="2440" y="285"/>
                  </a:lnTo>
                  <a:lnTo>
                    <a:pt x="2306" y="1254"/>
                  </a:lnTo>
                  <a:lnTo>
                    <a:pt x="1721" y="1170"/>
                  </a:lnTo>
                  <a:lnTo>
                    <a:pt x="1838" y="301"/>
                  </a:lnTo>
                  <a:lnTo>
                    <a:pt x="1287" y="251"/>
                  </a:lnTo>
                  <a:lnTo>
                    <a:pt x="1187" y="1103"/>
                  </a:lnTo>
                  <a:lnTo>
                    <a:pt x="602" y="1020"/>
                  </a:lnTo>
                  <a:lnTo>
                    <a:pt x="719" y="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3744400" y="3223625"/>
              <a:ext cx="76900" cy="49725"/>
            </a:xfrm>
            <a:custGeom>
              <a:avLst/>
              <a:gdLst/>
              <a:ahLst/>
              <a:cxnLst/>
              <a:rect l="l" t="t" r="r" b="b"/>
              <a:pathLst>
                <a:path w="3076" h="1989" extrusionOk="0">
                  <a:moveTo>
                    <a:pt x="268" y="0"/>
                  </a:moveTo>
                  <a:lnTo>
                    <a:pt x="1" y="1437"/>
                  </a:lnTo>
                  <a:lnTo>
                    <a:pt x="2774" y="1988"/>
                  </a:lnTo>
                  <a:lnTo>
                    <a:pt x="3075" y="518"/>
                  </a:lnTo>
                  <a:lnTo>
                    <a:pt x="2524" y="418"/>
                  </a:lnTo>
                  <a:lnTo>
                    <a:pt x="2340" y="1387"/>
                  </a:lnTo>
                  <a:lnTo>
                    <a:pt x="1755" y="1270"/>
                  </a:lnTo>
                  <a:lnTo>
                    <a:pt x="1922" y="434"/>
                  </a:lnTo>
                  <a:lnTo>
                    <a:pt x="1371" y="334"/>
                  </a:lnTo>
                  <a:lnTo>
                    <a:pt x="1204" y="1170"/>
                  </a:lnTo>
                  <a:lnTo>
                    <a:pt x="619" y="1069"/>
                  </a:lnTo>
                  <a:lnTo>
                    <a:pt x="819" y="10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3753600" y="3173900"/>
              <a:ext cx="75200" cy="43900"/>
            </a:xfrm>
            <a:custGeom>
              <a:avLst/>
              <a:gdLst/>
              <a:ahLst/>
              <a:cxnLst/>
              <a:rect l="l" t="t" r="r" b="b"/>
              <a:pathLst>
                <a:path w="3008" h="1756" extrusionOk="0">
                  <a:moveTo>
                    <a:pt x="418" y="1"/>
                  </a:moveTo>
                  <a:lnTo>
                    <a:pt x="0" y="1621"/>
                  </a:lnTo>
                  <a:lnTo>
                    <a:pt x="535" y="1755"/>
                  </a:lnTo>
                  <a:lnTo>
                    <a:pt x="669" y="1204"/>
                  </a:lnTo>
                  <a:lnTo>
                    <a:pt x="2891" y="1755"/>
                  </a:lnTo>
                  <a:lnTo>
                    <a:pt x="3008" y="1287"/>
                  </a:lnTo>
                  <a:lnTo>
                    <a:pt x="802" y="719"/>
                  </a:lnTo>
                  <a:lnTo>
                    <a:pt x="953" y="151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3767800" y="3150525"/>
              <a:ext cx="71025" cy="33000"/>
            </a:xfrm>
            <a:custGeom>
              <a:avLst/>
              <a:gdLst/>
              <a:ahLst/>
              <a:cxnLst/>
              <a:rect l="l" t="t" r="r" b="b"/>
              <a:pathLst>
                <a:path w="2841" h="1320" extrusionOk="0">
                  <a:moveTo>
                    <a:pt x="151" y="0"/>
                  </a:moveTo>
                  <a:lnTo>
                    <a:pt x="0" y="485"/>
                  </a:lnTo>
                  <a:lnTo>
                    <a:pt x="2691" y="1320"/>
                  </a:lnTo>
                  <a:lnTo>
                    <a:pt x="2841" y="83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3775725" y="3095800"/>
              <a:ext cx="81500" cy="65600"/>
            </a:xfrm>
            <a:custGeom>
              <a:avLst/>
              <a:gdLst/>
              <a:ahLst/>
              <a:cxnLst/>
              <a:rect l="l" t="t" r="r" b="b"/>
              <a:pathLst>
                <a:path w="3260" h="2624" extrusionOk="0">
                  <a:moveTo>
                    <a:pt x="602" y="0"/>
                  </a:moveTo>
                  <a:lnTo>
                    <a:pt x="435" y="451"/>
                  </a:lnTo>
                  <a:lnTo>
                    <a:pt x="2023" y="1036"/>
                  </a:lnTo>
                  <a:lnTo>
                    <a:pt x="151" y="1253"/>
                  </a:lnTo>
                  <a:lnTo>
                    <a:pt x="1" y="1654"/>
                  </a:lnTo>
                  <a:lnTo>
                    <a:pt x="2658" y="2623"/>
                  </a:lnTo>
                  <a:lnTo>
                    <a:pt x="2825" y="2172"/>
                  </a:lnTo>
                  <a:lnTo>
                    <a:pt x="1237" y="1588"/>
                  </a:lnTo>
                  <a:lnTo>
                    <a:pt x="3109" y="1370"/>
                  </a:lnTo>
                  <a:lnTo>
                    <a:pt x="3259" y="98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3802475" y="3044425"/>
              <a:ext cx="73525" cy="58300"/>
            </a:xfrm>
            <a:custGeom>
              <a:avLst/>
              <a:gdLst/>
              <a:ahLst/>
              <a:cxnLst/>
              <a:rect l="l" t="t" r="r" b="b"/>
              <a:pathLst>
                <a:path w="2941" h="2332" extrusionOk="0">
                  <a:moveTo>
                    <a:pt x="518" y="0"/>
                  </a:moveTo>
                  <a:cubicBezTo>
                    <a:pt x="435" y="67"/>
                    <a:pt x="368" y="134"/>
                    <a:pt x="301" y="217"/>
                  </a:cubicBezTo>
                  <a:cubicBezTo>
                    <a:pt x="251" y="301"/>
                    <a:pt x="184" y="401"/>
                    <a:pt x="134" y="501"/>
                  </a:cubicBezTo>
                  <a:cubicBezTo>
                    <a:pt x="0" y="819"/>
                    <a:pt x="0" y="1120"/>
                    <a:pt x="167" y="1404"/>
                  </a:cubicBezTo>
                  <a:cubicBezTo>
                    <a:pt x="334" y="1704"/>
                    <a:pt x="618" y="1922"/>
                    <a:pt x="1053" y="2122"/>
                  </a:cubicBezTo>
                  <a:cubicBezTo>
                    <a:pt x="1364" y="2259"/>
                    <a:pt x="1630" y="2331"/>
                    <a:pt x="1876" y="2331"/>
                  </a:cubicBezTo>
                  <a:cubicBezTo>
                    <a:pt x="1960" y="2331"/>
                    <a:pt x="2042" y="2323"/>
                    <a:pt x="2122" y="2306"/>
                  </a:cubicBezTo>
                  <a:cubicBezTo>
                    <a:pt x="2440" y="2239"/>
                    <a:pt x="2640" y="2055"/>
                    <a:pt x="2791" y="1738"/>
                  </a:cubicBezTo>
                  <a:cubicBezTo>
                    <a:pt x="2874" y="1571"/>
                    <a:pt x="2924" y="1420"/>
                    <a:pt x="2941" y="1253"/>
                  </a:cubicBezTo>
                  <a:cubicBezTo>
                    <a:pt x="2941" y="1136"/>
                    <a:pt x="2924" y="1003"/>
                    <a:pt x="2891" y="919"/>
                  </a:cubicBezTo>
                  <a:lnTo>
                    <a:pt x="1621" y="368"/>
                  </a:lnTo>
                  <a:lnTo>
                    <a:pt x="1270" y="1136"/>
                  </a:lnTo>
                  <a:lnTo>
                    <a:pt x="1671" y="1320"/>
                  </a:lnTo>
                  <a:lnTo>
                    <a:pt x="1838" y="919"/>
                  </a:lnTo>
                  <a:lnTo>
                    <a:pt x="2306" y="1153"/>
                  </a:lnTo>
                  <a:cubicBezTo>
                    <a:pt x="2339" y="1253"/>
                    <a:pt x="2289" y="1387"/>
                    <a:pt x="2256" y="1487"/>
                  </a:cubicBezTo>
                  <a:cubicBezTo>
                    <a:pt x="2156" y="1654"/>
                    <a:pt x="2055" y="1754"/>
                    <a:pt x="1888" y="1788"/>
                  </a:cubicBezTo>
                  <a:cubicBezTo>
                    <a:pt x="1867" y="1790"/>
                    <a:pt x="1845" y="1791"/>
                    <a:pt x="1823" y="1791"/>
                  </a:cubicBezTo>
                  <a:cubicBezTo>
                    <a:pt x="1669" y="1791"/>
                    <a:pt x="1489" y="1742"/>
                    <a:pt x="1270" y="1654"/>
                  </a:cubicBezTo>
                  <a:cubicBezTo>
                    <a:pt x="969" y="1537"/>
                    <a:pt x="786" y="1387"/>
                    <a:pt x="702" y="1236"/>
                  </a:cubicBezTo>
                  <a:cubicBezTo>
                    <a:pt x="618" y="1086"/>
                    <a:pt x="618" y="902"/>
                    <a:pt x="702" y="719"/>
                  </a:cubicBezTo>
                  <a:cubicBezTo>
                    <a:pt x="752" y="635"/>
                    <a:pt x="786" y="551"/>
                    <a:pt x="852" y="468"/>
                  </a:cubicBezTo>
                  <a:cubicBezTo>
                    <a:pt x="903" y="384"/>
                    <a:pt x="969" y="318"/>
                    <a:pt x="1053" y="251"/>
                  </a:cubicBezTo>
                  <a:lnTo>
                    <a:pt x="5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3830450" y="2980700"/>
              <a:ext cx="67275" cy="63750"/>
            </a:xfrm>
            <a:custGeom>
              <a:avLst/>
              <a:gdLst/>
              <a:ahLst/>
              <a:cxnLst/>
              <a:rect l="l" t="t" r="r" b="b"/>
              <a:pathLst>
                <a:path w="2691" h="2550" extrusionOk="0">
                  <a:moveTo>
                    <a:pt x="1087" y="527"/>
                  </a:moveTo>
                  <a:cubicBezTo>
                    <a:pt x="1187" y="527"/>
                    <a:pt x="1304" y="561"/>
                    <a:pt x="1421" y="628"/>
                  </a:cubicBezTo>
                  <a:cubicBezTo>
                    <a:pt x="1555" y="694"/>
                    <a:pt x="1638" y="778"/>
                    <a:pt x="1672" y="862"/>
                  </a:cubicBezTo>
                  <a:cubicBezTo>
                    <a:pt x="1738" y="945"/>
                    <a:pt x="1722" y="1045"/>
                    <a:pt x="1672" y="1129"/>
                  </a:cubicBezTo>
                  <a:lnTo>
                    <a:pt x="1504" y="1446"/>
                  </a:lnTo>
                  <a:lnTo>
                    <a:pt x="686" y="1012"/>
                  </a:lnTo>
                  <a:lnTo>
                    <a:pt x="886" y="678"/>
                  </a:lnTo>
                  <a:cubicBezTo>
                    <a:pt x="920" y="561"/>
                    <a:pt x="987" y="527"/>
                    <a:pt x="1087" y="527"/>
                  </a:cubicBezTo>
                  <a:close/>
                  <a:moveTo>
                    <a:pt x="1056" y="1"/>
                  </a:moveTo>
                  <a:cubicBezTo>
                    <a:pt x="964" y="1"/>
                    <a:pt x="877" y="22"/>
                    <a:pt x="803" y="43"/>
                  </a:cubicBezTo>
                  <a:cubicBezTo>
                    <a:pt x="669" y="93"/>
                    <a:pt x="569" y="176"/>
                    <a:pt x="485" y="327"/>
                  </a:cubicBezTo>
                  <a:lnTo>
                    <a:pt x="1" y="1179"/>
                  </a:lnTo>
                  <a:lnTo>
                    <a:pt x="2474" y="2549"/>
                  </a:lnTo>
                  <a:lnTo>
                    <a:pt x="2691" y="2131"/>
                  </a:lnTo>
                  <a:lnTo>
                    <a:pt x="1956" y="1730"/>
                  </a:lnTo>
                  <a:lnTo>
                    <a:pt x="2190" y="1313"/>
                  </a:lnTo>
                  <a:cubicBezTo>
                    <a:pt x="2273" y="1196"/>
                    <a:pt x="2290" y="1045"/>
                    <a:pt x="2273" y="928"/>
                  </a:cubicBezTo>
                  <a:cubicBezTo>
                    <a:pt x="2256" y="795"/>
                    <a:pt x="2190" y="678"/>
                    <a:pt x="2089" y="544"/>
                  </a:cubicBezTo>
                  <a:cubicBezTo>
                    <a:pt x="2006" y="427"/>
                    <a:pt x="1855" y="310"/>
                    <a:pt x="1688" y="210"/>
                  </a:cubicBezTo>
                  <a:cubicBezTo>
                    <a:pt x="1521" y="110"/>
                    <a:pt x="1371" y="43"/>
                    <a:pt x="1220" y="26"/>
                  </a:cubicBezTo>
                  <a:cubicBezTo>
                    <a:pt x="1165" y="8"/>
                    <a:pt x="1110" y="1"/>
                    <a:pt x="10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3857200" y="2935400"/>
              <a:ext cx="82300" cy="66425"/>
            </a:xfrm>
            <a:custGeom>
              <a:avLst/>
              <a:gdLst/>
              <a:ahLst/>
              <a:cxnLst/>
              <a:rect l="l" t="t" r="r" b="b"/>
              <a:pathLst>
                <a:path w="3292" h="2657" extrusionOk="0">
                  <a:moveTo>
                    <a:pt x="1135" y="558"/>
                  </a:moveTo>
                  <a:cubicBezTo>
                    <a:pt x="1221" y="558"/>
                    <a:pt x="1323" y="595"/>
                    <a:pt x="1437" y="668"/>
                  </a:cubicBezTo>
                  <a:cubicBezTo>
                    <a:pt x="1571" y="735"/>
                    <a:pt x="1654" y="819"/>
                    <a:pt x="1671" y="902"/>
                  </a:cubicBezTo>
                  <a:cubicBezTo>
                    <a:pt x="1688" y="986"/>
                    <a:pt x="1671" y="1069"/>
                    <a:pt x="1621" y="1153"/>
                  </a:cubicBezTo>
                  <a:lnTo>
                    <a:pt x="1437" y="1470"/>
                  </a:lnTo>
                  <a:lnTo>
                    <a:pt x="702" y="1019"/>
                  </a:lnTo>
                  <a:lnTo>
                    <a:pt x="919" y="685"/>
                  </a:lnTo>
                  <a:cubicBezTo>
                    <a:pt x="970" y="599"/>
                    <a:pt x="1044" y="558"/>
                    <a:pt x="1135" y="558"/>
                  </a:cubicBezTo>
                  <a:close/>
                  <a:moveTo>
                    <a:pt x="1036" y="0"/>
                  </a:moveTo>
                  <a:cubicBezTo>
                    <a:pt x="836" y="0"/>
                    <a:pt x="668" y="100"/>
                    <a:pt x="535" y="301"/>
                  </a:cubicBezTo>
                  <a:lnTo>
                    <a:pt x="0" y="1136"/>
                  </a:lnTo>
                  <a:lnTo>
                    <a:pt x="2373" y="2657"/>
                  </a:lnTo>
                  <a:lnTo>
                    <a:pt x="2673" y="2189"/>
                  </a:lnTo>
                  <a:lnTo>
                    <a:pt x="1922" y="1721"/>
                  </a:lnTo>
                  <a:lnTo>
                    <a:pt x="2039" y="1521"/>
                  </a:lnTo>
                  <a:cubicBezTo>
                    <a:pt x="2089" y="1487"/>
                    <a:pt x="2105" y="1437"/>
                    <a:pt x="2155" y="1437"/>
                  </a:cubicBezTo>
                  <a:cubicBezTo>
                    <a:pt x="2189" y="1437"/>
                    <a:pt x="2239" y="1437"/>
                    <a:pt x="2289" y="1470"/>
                  </a:cubicBezTo>
                  <a:lnTo>
                    <a:pt x="3024" y="1671"/>
                  </a:lnTo>
                  <a:lnTo>
                    <a:pt x="3292" y="1237"/>
                  </a:lnTo>
                  <a:lnTo>
                    <a:pt x="2523" y="1019"/>
                  </a:lnTo>
                  <a:cubicBezTo>
                    <a:pt x="2456" y="1003"/>
                    <a:pt x="2406" y="986"/>
                    <a:pt x="2356" y="986"/>
                  </a:cubicBezTo>
                  <a:lnTo>
                    <a:pt x="2239" y="986"/>
                  </a:lnTo>
                  <a:cubicBezTo>
                    <a:pt x="2239" y="852"/>
                    <a:pt x="2189" y="719"/>
                    <a:pt x="2105" y="585"/>
                  </a:cubicBezTo>
                  <a:cubicBezTo>
                    <a:pt x="2022" y="468"/>
                    <a:pt x="1905" y="334"/>
                    <a:pt x="1738" y="234"/>
                  </a:cubicBezTo>
                  <a:cubicBezTo>
                    <a:pt x="1487" y="84"/>
                    <a:pt x="1253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3886850" y="2887775"/>
              <a:ext cx="78975" cy="70625"/>
            </a:xfrm>
            <a:custGeom>
              <a:avLst/>
              <a:gdLst/>
              <a:ahLst/>
              <a:cxnLst/>
              <a:rect l="l" t="t" r="r" b="b"/>
              <a:pathLst>
                <a:path w="3159" h="2825" extrusionOk="0">
                  <a:moveTo>
                    <a:pt x="853" y="0"/>
                  </a:moveTo>
                  <a:lnTo>
                    <a:pt x="0" y="1203"/>
                  </a:lnTo>
                  <a:lnTo>
                    <a:pt x="2306" y="2824"/>
                  </a:lnTo>
                  <a:lnTo>
                    <a:pt x="3158" y="1621"/>
                  </a:lnTo>
                  <a:lnTo>
                    <a:pt x="2724" y="1304"/>
                  </a:lnTo>
                  <a:lnTo>
                    <a:pt x="2156" y="2089"/>
                  </a:lnTo>
                  <a:lnTo>
                    <a:pt x="1671" y="1755"/>
                  </a:lnTo>
                  <a:lnTo>
                    <a:pt x="2172" y="1070"/>
                  </a:lnTo>
                  <a:lnTo>
                    <a:pt x="1705" y="752"/>
                  </a:lnTo>
                  <a:lnTo>
                    <a:pt x="1203" y="1454"/>
                  </a:lnTo>
                  <a:lnTo>
                    <a:pt x="736" y="1120"/>
                  </a:lnTo>
                  <a:lnTo>
                    <a:pt x="1304" y="318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3920275" y="2853100"/>
              <a:ext cx="68525" cy="67700"/>
            </a:xfrm>
            <a:custGeom>
              <a:avLst/>
              <a:gdLst/>
              <a:ahLst/>
              <a:cxnLst/>
              <a:rect l="l" t="t" r="r" b="b"/>
              <a:pathLst>
                <a:path w="2741" h="2708" extrusionOk="0">
                  <a:moveTo>
                    <a:pt x="685" y="1"/>
                  </a:moveTo>
                  <a:cubicBezTo>
                    <a:pt x="635" y="17"/>
                    <a:pt x="551" y="84"/>
                    <a:pt x="468" y="134"/>
                  </a:cubicBezTo>
                  <a:cubicBezTo>
                    <a:pt x="384" y="218"/>
                    <a:pt x="301" y="301"/>
                    <a:pt x="234" y="385"/>
                  </a:cubicBezTo>
                  <a:cubicBezTo>
                    <a:pt x="67" y="602"/>
                    <a:pt x="0" y="803"/>
                    <a:pt x="17" y="1003"/>
                  </a:cubicBezTo>
                  <a:cubicBezTo>
                    <a:pt x="50" y="1187"/>
                    <a:pt x="167" y="1371"/>
                    <a:pt x="384" y="1538"/>
                  </a:cubicBezTo>
                  <a:cubicBezTo>
                    <a:pt x="501" y="1621"/>
                    <a:pt x="602" y="1688"/>
                    <a:pt x="719" y="1722"/>
                  </a:cubicBezTo>
                  <a:cubicBezTo>
                    <a:pt x="782" y="1753"/>
                    <a:pt x="846" y="1765"/>
                    <a:pt x="909" y="1765"/>
                  </a:cubicBezTo>
                  <a:cubicBezTo>
                    <a:pt x="946" y="1765"/>
                    <a:pt x="983" y="1761"/>
                    <a:pt x="1019" y="1755"/>
                  </a:cubicBezTo>
                  <a:cubicBezTo>
                    <a:pt x="1136" y="1755"/>
                    <a:pt x="1253" y="1688"/>
                    <a:pt x="1387" y="1621"/>
                  </a:cubicBezTo>
                  <a:cubicBezTo>
                    <a:pt x="1504" y="1554"/>
                    <a:pt x="1571" y="1504"/>
                    <a:pt x="1654" y="1471"/>
                  </a:cubicBezTo>
                  <a:cubicBezTo>
                    <a:pt x="1738" y="1454"/>
                    <a:pt x="1771" y="1437"/>
                    <a:pt x="1838" y="1437"/>
                  </a:cubicBezTo>
                  <a:cubicBezTo>
                    <a:pt x="1905" y="1454"/>
                    <a:pt x="1938" y="1471"/>
                    <a:pt x="2005" y="1521"/>
                  </a:cubicBezTo>
                  <a:cubicBezTo>
                    <a:pt x="2089" y="1605"/>
                    <a:pt x="2139" y="1671"/>
                    <a:pt x="2105" y="1722"/>
                  </a:cubicBezTo>
                  <a:cubicBezTo>
                    <a:pt x="2105" y="1788"/>
                    <a:pt x="2072" y="1872"/>
                    <a:pt x="1988" y="1972"/>
                  </a:cubicBezTo>
                  <a:cubicBezTo>
                    <a:pt x="1922" y="2039"/>
                    <a:pt x="1855" y="2123"/>
                    <a:pt x="1754" y="2189"/>
                  </a:cubicBezTo>
                  <a:cubicBezTo>
                    <a:pt x="1654" y="2256"/>
                    <a:pt x="1571" y="2290"/>
                    <a:pt x="1470" y="2340"/>
                  </a:cubicBezTo>
                  <a:lnTo>
                    <a:pt x="1938" y="2707"/>
                  </a:lnTo>
                  <a:cubicBezTo>
                    <a:pt x="2022" y="2674"/>
                    <a:pt x="2139" y="2607"/>
                    <a:pt x="2222" y="2540"/>
                  </a:cubicBezTo>
                  <a:cubicBezTo>
                    <a:pt x="2306" y="2457"/>
                    <a:pt x="2389" y="2373"/>
                    <a:pt x="2473" y="2273"/>
                  </a:cubicBezTo>
                  <a:cubicBezTo>
                    <a:pt x="2640" y="2039"/>
                    <a:pt x="2740" y="1855"/>
                    <a:pt x="2690" y="1638"/>
                  </a:cubicBezTo>
                  <a:cubicBezTo>
                    <a:pt x="2657" y="1437"/>
                    <a:pt x="2523" y="1254"/>
                    <a:pt x="2339" y="1103"/>
                  </a:cubicBezTo>
                  <a:cubicBezTo>
                    <a:pt x="2222" y="1020"/>
                    <a:pt x="2139" y="953"/>
                    <a:pt x="2005" y="920"/>
                  </a:cubicBezTo>
                  <a:cubicBezTo>
                    <a:pt x="1917" y="882"/>
                    <a:pt x="1830" y="863"/>
                    <a:pt x="1742" y="863"/>
                  </a:cubicBezTo>
                  <a:cubicBezTo>
                    <a:pt x="1713" y="863"/>
                    <a:pt x="1683" y="865"/>
                    <a:pt x="1654" y="869"/>
                  </a:cubicBezTo>
                  <a:cubicBezTo>
                    <a:pt x="1554" y="886"/>
                    <a:pt x="1404" y="953"/>
                    <a:pt x="1253" y="1036"/>
                  </a:cubicBezTo>
                  <a:cubicBezTo>
                    <a:pt x="1170" y="1103"/>
                    <a:pt x="1086" y="1137"/>
                    <a:pt x="1019" y="1170"/>
                  </a:cubicBezTo>
                  <a:cubicBezTo>
                    <a:pt x="969" y="1204"/>
                    <a:pt x="902" y="1204"/>
                    <a:pt x="852" y="1204"/>
                  </a:cubicBezTo>
                  <a:cubicBezTo>
                    <a:pt x="819" y="1204"/>
                    <a:pt x="752" y="1187"/>
                    <a:pt x="719" y="1137"/>
                  </a:cubicBezTo>
                  <a:cubicBezTo>
                    <a:pt x="635" y="1087"/>
                    <a:pt x="585" y="1003"/>
                    <a:pt x="602" y="936"/>
                  </a:cubicBezTo>
                  <a:cubicBezTo>
                    <a:pt x="635" y="869"/>
                    <a:pt x="668" y="786"/>
                    <a:pt x="735" y="702"/>
                  </a:cubicBezTo>
                  <a:cubicBezTo>
                    <a:pt x="769" y="635"/>
                    <a:pt x="835" y="585"/>
                    <a:pt x="919" y="519"/>
                  </a:cubicBezTo>
                  <a:cubicBezTo>
                    <a:pt x="1003" y="452"/>
                    <a:pt x="1086" y="418"/>
                    <a:pt x="1170" y="368"/>
                  </a:cubicBezTo>
                  <a:lnTo>
                    <a:pt x="6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3946575" y="2812175"/>
              <a:ext cx="77300" cy="73525"/>
            </a:xfrm>
            <a:custGeom>
              <a:avLst/>
              <a:gdLst/>
              <a:ahLst/>
              <a:cxnLst/>
              <a:rect l="l" t="t" r="r" b="b"/>
              <a:pathLst>
                <a:path w="3092" h="2941" extrusionOk="0">
                  <a:moveTo>
                    <a:pt x="953" y="0"/>
                  </a:moveTo>
                  <a:lnTo>
                    <a:pt x="1" y="1103"/>
                  </a:lnTo>
                  <a:lnTo>
                    <a:pt x="2123" y="2941"/>
                  </a:lnTo>
                  <a:lnTo>
                    <a:pt x="3092" y="1838"/>
                  </a:lnTo>
                  <a:lnTo>
                    <a:pt x="2674" y="1487"/>
                  </a:lnTo>
                  <a:lnTo>
                    <a:pt x="2039" y="2206"/>
                  </a:lnTo>
                  <a:lnTo>
                    <a:pt x="1605" y="1838"/>
                  </a:lnTo>
                  <a:lnTo>
                    <a:pt x="2173" y="1186"/>
                  </a:lnTo>
                  <a:lnTo>
                    <a:pt x="1755" y="836"/>
                  </a:lnTo>
                  <a:lnTo>
                    <a:pt x="1187" y="1487"/>
                  </a:lnTo>
                  <a:lnTo>
                    <a:pt x="753" y="1086"/>
                  </a:lnTo>
                  <a:lnTo>
                    <a:pt x="1371" y="351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0" name="Google Shape;460;p30"/>
            <p:cNvSpPr/>
            <p:nvPr/>
          </p:nvSpPr>
          <p:spPr>
            <a:xfrm>
              <a:off x="3978325" y="2770400"/>
              <a:ext cx="81475" cy="81050"/>
            </a:xfrm>
            <a:custGeom>
              <a:avLst/>
              <a:gdLst/>
              <a:ahLst/>
              <a:cxnLst/>
              <a:rect l="l" t="t" r="r" b="b"/>
              <a:pathLst>
                <a:path w="3259" h="3242" extrusionOk="0">
                  <a:moveTo>
                    <a:pt x="1204" y="0"/>
                  </a:moveTo>
                  <a:lnTo>
                    <a:pt x="869" y="351"/>
                  </a:lnTo>
                  <a:lnTo>
                    <a:pt x="2106" y="1521"/>
                  </a:lnTo>
                  <a:lnTo>
                    <a:pt x="2106" y="1521"/>
                  </a:lnTo>
                  <a:lnTo>
                    <a:pt x="285" y="986"/>
                  </a:lnTo>
                  <a:lnTo>
                    <a:pt x="1" y="1304"/>
                  </a:lnTo>
                  <a:lnTo>
                    <a:pt x="2039" y="3242"/>
                  </a:lnTo>
                  <a:lnTo>
                    <a:pt x="2407" y="2857"/>
                  </a:lnTo>
                  <a:lnTo>
                    <a:pt x="1170" y="1721"/>
                  </a:lnTo>
                  <a:lnTo>
                    <a:pt x="2958" y="2256"/>
                  </a:lnTo>
                  <a:lnTo>
                    <a:pt x="3259" y="1938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1" name="Google Shape;461;p30"/>
            <p:cNvSpPr/>
            <p:nvPr/>
          </p:nvSpPr>
          <p:spPr>
            <a:xfrm>
              <a:off x="4016350" y="2733225"/>
              <a:ext cx="68525" cy="70200"/>
            </a:xfrm>
            <a:custGeom>
              <a:avLst/>
              <a:gdLst/>
              <a:ahLst/>
              <a:cxnLst/>
              <a:rect l="l" t="t" r="r" b="b"/>
              <a:pathLst>
                <a:path w="2741" h="2808" extrusionOk="0">
                  <a:moveTo>
                    <a:pt x="1186" y="0"/>
                  </a:moveTo>
                  <a:lnTo>
                    <a:pt x="0" y="1153"/>
                  </a:lnTo>
                  <a:lnTo>
                    <a:pt x="384" y="1554"/>
                  </a:lnTo>
                  <a:lnTo>
                    <a:pt x="802" y="1153"/>
                  </a:lnTo>
                  <a:lnTo>
                    <a:pt x="2389" y="2807"/>
                  </a:lnTo>
                  <a:lnTo>
                    <a:pt x="2740" y="2456"/>
                  </a:lnTo>
                  <a:lnTo>
                    <a:pt x="1153" y="802"/>
                  </a:lnTo>
                  <a:lnTo>
                    <a:pt x="1571" y="401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2" name="Google Shape;462;p30"/>
            <p:cNvSpPr/>
            <p:nvPr/>
          </p:nvSpPr>
          <p:spPr>
            <a:xfrm>
              <a:off x="4062700" y="2709825"/>
              <a:ext cx="71050" cy="74375"/>
            </a:xfrm>
            <a:custGeom>
              <a:avLst/>
              <a:gdLst/>
              <a:ahLst/>
              <a:cxnLst/>
              <a:rect l="l" t="t" r="r" b="b"/>
              <a:pathLst>
                <a:path w="2842" h="2975" extrusionOk="0">
                  <a:moveTo>
                    <a:pt x="652" y="669"/>
                  </a:moveTo>
                  <a:lnTo>
                    <a:pt x="1504" y="1237"/>
                  </a:lnTo>
                  <a:lnTo>
                    <a:pt x="1120" y="1588"/>
                  </a:lnTo>
                  <a:lnTo>
                    <a:pt x="652" y="669"/>
                  </a:lnTo>
                  <a:close/>
                  <a:moveTo>
                    <a:pt x="402" y="1"/>
                  </a:moveTo>
                  <a:lnTo>
                    <a:pt x="1" y="351"/>
                  </a:lnTo>
                  <a:lnTo>
                    <a:pt x="1321" y="2975"/>
                  </a:lnTo>
                  <a:lnTo>
                    <a:pt x="1672" y="2640"/>
                  </a:lnTo>
                  <a:lnTo>
                    <a:pt x="1388" y="2056"/>
                  </a:lnTo>
                  <a:lnTo>
                    <a:pt x="1889" y="1605"/>
                  </a:lnTo>
                  <a:lnTo>
                    <a:pt x="2457" y="1972"/>
                  </a:lnTo>
                  <a:lnTo>
                    <a:pt x="2841" y="160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3" name="Google Shape;463;p30"/>
            <p:cNvSpPr/>
            <p:nvPr/>
          </p:nvSpPr>
          <p:spPr>
            <a:xfrm>
              <a:off x="4088175" y="2669300"/>
              <a:ext cx="66025" cy="71450"/>
            </a:xfrm>
            <a:custGeom>
              <a:avLst/>
              <a:gdLst/>
              <a:ahLst/>
              <a:cxnLst/>
              <a:rect l="l" t="t" r="r" b="b"/>
              <a:pathLst>
                <a:path w="2641" h="2858" extrusionOk="0">
                  <a:moveTo>
                    <a:pt x="1287" y="1"/>
                  </a:moveTo>
                  <a:lnTo>
                    <a:pt x="1" y="1053"/>
                  </a:lnTo>
                  <a:lnTo>
                    <a:pt x="369" y="1471"/>
                  </a:lnTo>
                  <a:lnTo>
                    <a:pt x="820" y="1104"/>
                  </a:lnTo>
                  <a:lnTo>
                    <a:pt x="2290" y="2858"/>
                  </a:lnTo>
                  <a:lnTo>
                    <a:pt x="2641" y="2541"/>
                  </a:lnTo>
                  <a:lnTo>
                    <a:pt x="1171" y="786"/>
                  </a:lnTo>
                  <a:lnTo>
                    <a:pt x="1638" y="419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4" name="Google Shape;464;p30"/>
            <p:cNvSpPr/>
            <p:nvPr/>
          </p:nvSpPr>
          <p:spPr>
            <a:xfrm>
              <a:off x="4129550" y="2655100"/>
              <a:ext cx="53475" cy="63100"/>
            </a:xfrm>
            <a:custGeom>
              <a:avLst/>
              <a:gdLst/>
              <a:ahLst/>
              <a:cxnLst/>
              <a:rect l="l" t="t" r="r" b="b"/>
              <a:pathLst>
                <a:path w="2139" h="2524" extrusionOk="0">
                  <a:moveTo>
                    <a:pt x="401" y="1"/>
                  </a:moveTo>
                  <a:lnTo>
                    <a:pt x="0" y="318"/>
                  </a:lnTo>
                  <a:lnTo>
                    <a:pt x="1738" y="2524"/>
                  </a:lnTo>
                  <a:lnTo>
                    <a:pt x="2139" y="2206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5" name="Google Shape;465;p30"/>
            <p:cNvSpPr/>
            <p:nvPr/>
          </p:nvSpPr>
          <p:spPr>
            <a:xfrm>
              <a:off x="4158350" y="2626575"/>
              <a:ext cx="62700" cy="68975"/>
            </a:xfrm>
            <a:custGeom>
              <a:avLst/>
              <a:gdLst/>
              <a:ahLst/>
              <a:cxnLst/>
              <a:rect l="l" t="t" r="r" b="b"/>
              <a:pathLst>
                <a:path w="2508" h="2759" extrusionOk="0">
                  <a:moveTo>
                    <a:pt x="983" y="622"/>
                  </a:moveTo>
                  <a:cubicBezTo>
                    <a:pt x="1033" y="622"/>
                    <a:pt x="1084" y="634"/>
                    <a:pt x="1137" y="657"/>
                  </a:cubicBezTo>
                  <a:cubicBezTo>
                    <a:pt x="1254" y="707"/>
                    <a:pt x="1421" y="874"/>
                    <a:pt x="1605" y="1125"/>
                  </a:cubicBezTo>
                  <a:cubicBezTo>
                    <a:pt x="1805" y="1342"/>
                    <a:pt x="1889" y="1559"/>
                    <a:pt x="1906" y="1710"/>
                  </a:cubicBezTo>
                  <a:cubicBezTo>
                    <a:pt x="1922" y="1843"/>
                    <a:pt x="1856" y="1977"/>
                    <a:pt x="1739" y="2077"/>
                  </a:cubicBezTo>
                  <a:cubicBezTo>
                    <a:pt x="1652" y="2142"/>
                    <a:pt x="1566" y="2179"/>
                    <a:pt x="1475" y="2179"/>
                  </a:cubicBezTo>
                  <a:cubicBezTo>
                    <a:pt x="1425" y="2179"/>
                    <a:pt x="1374" y="2168"/>
                    <a:pt x="1321" y="2144"/>
                  </a:cubicBezTo>
                  <a:cubicBezTo>
                    <a:pt x="1171" y="2077"/>
                    <a:pt x="1003" y="1927"/>
                    <a:pt x="836" y="1710"/>
                  </a:cubicBezTo>
                  <a:cubicBezTo>
                    <a:pt x="653" y="1459"/>
                    <a:pt x="552" y="1242"/>
                    <a:pt x="519" y="1092"/>
                  </a:cubicBezTo>
                  <a:cubicBezTo>
                    <a:pt x="519" y="958"/>
                    <a:pt x="569" y="824"/>
                    <a:pt x="719" y="724"/>
                  </a:cubicBezTo>
                  <a:cubicBezTo>
                    <a:pt x="806" y="659"/>
                    <a:pt x="892" y="622"/>
                    <a:pt x="983" y="622"/>
                  </a:cubicBezTo>
                  <a:close/>
                  <a:moveTo>
                    <a:pt x="945" y="0"/>
                  </a:moveTo>
                  <a:cubicBezTo>
                    <a:pt x="765" y="0"/>
                    <a:pt x="587" y="67"/>
                    <a:pt x="402" y="206"/>
                  </a:cubicBezTo>
                  <a:cubicBezTo>
                    <a:pt x="135" y="390"/>
                    <a:pt x="1" y="624"/>
                    <a:pt x="1" y="908"/>
                  </a:cubicBezTo>
                  <a:cubicBezTo>
                    <a:pt x="1" y="1209"/>
                    <a:pt x="151" y="1559"/>
                    <a:pt x="469" y="1977"/>
                  </a:cubicBezTo>
                  <a:cubicBezTo>
                    <a:pt x="753" y="2378"/>
                    <a:pt x="1054" y="2595"/>
                    <a:pt x="1321" y="2712"/>
                  </a:cubicBezTo>
                  <a:cubicBezTo>
                    <a:pt x="1405" y="2744"/>
                    <a:pt x="1489" y="2759"/>
                    <a:pt x="1573" y="2759"/>
                  </a:cubicBezTo>
                  <a:cubicBezTo>
                    <a:pt x="1755" y="2759"/>
                    <a:pt x="1935" y="2688"/>
                    <a:pt x="2106" y="2562"/>
                  </a:cubicBezTo>
                  <a:cubicBezTo>
                    <a:pt x="2357" y="2378"/>
                    <a:pt x="2507" y="2094"/>
                    <a:pt x="2507" y="1810"/>
                  </a:cubicBezTo>
                  <a:cubicBezTo>
                    <a:pt x="2507" y="1509"/>
                    <a:pt x="2357" y="1175"/>
                    <a:pt x="2073" y="791"/>
                  </a:cubicBezTo>
                  <a:cubicBezTo>
                    <a:pt x="1755" y="373"/>
                    <a:pt x="1455" y="106"/>
                    <a:pt x="1187" y="39"/>
                  </a:cubicBezTo>
                  <a:cubicBezTo>
                    <a:pt x="1105" y="13"/>
                    <a:pt x="1025" y="0"/>
                    <a:pt x="9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6" name="Google Shape;466;p30"/>
            <p:cNvSpPr/>
            <p:nvPr/>
          </p:nvSpPr>
          <p:spPr>
            <a:xfrm>
              <a:off x="4198450" y="2586600"/>
              <a:ext cx="76900" cy="83150"/>
            </a:xfrm>
            <a:custGeom>
              <a:avLst/>
              <a:gdLst/>
              <a:ahLst/>
              <a:cxnLst/>
              <a:rect l="l" t="t" r="r" b="b"/>
              <a:pathLst>
                <a:path w="3076" h="3326" extrusionOk="0">
                  <a:moveTo>
                    <a:pt x="1488" y="1"/>
                  </a:moveTo>
                  <a:lnTo>
                    <a:pt x="1070" y="268"/>
                  </a:lnTo>
                  <a:lnTo>
                    <a:pt x="2006" y="1671"/>
                  </a:lnTo>
                  <a:lnTo>
                    <a:pt x="369" y="752"/>
                  </a:lnTo>
                  <a:lnTo>
                    <a:pt x="1" y="986"/>
                  </a:lnTo>
                  <a:lnTo>
                    <a:pt x="1588" y="3326"/>
                  </a:lnTo>
                  <a:lnTo>
                    <a:pt x="2006" y="3075"/>
                  </a:lnTo>
                  <a:lnTo>
                    <a:pt x="1070" y="1671"/>
                  </a:lnTo>
                  <a:lnTo>
                    <a:pt x="2724" y="2590"/>
                  </a:lnTo>
                  <a:lnTo>
                    <a:pt x="3075" y="2340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7" name="Google Shape;467;p30"/>
            <p:cNvSpPr/>
            <p:nvPr/>
          </p:nvSpPr>
          <p:spPr>
            <a:xfrm>
              <a:off x="4275750" y="2623775"/>
              <a:ext cx="15475" cy="16325"/>
            </a:xfrm>
            <a:custGeom>
              <a:avLst/>
              <a:gdLst/>
              <a:ahLst/>
              <a:cxnLst/>
              <a:rect l="l" t="t" r="r" b="b"/>
              <a:pathLst>
                <a:path w="619" h="653" extrusionOk="0">
                  <a:moveTo>
                    <a:pt x="334" y="1"/>
                  </a:moveTo>
                  <a:lnTo>
                    <a:pt x="0" y="201"/>
                  </a:lnTo>
                  <a:lnTo>
                    <a:pt x="284" y="652"/>
                  </a:lnTo>
                  <a:lnTo>
                    <a:pt x="618" y="435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8" name="Google Shape;468;p30"/>
            <p:cNvSpPr/>
            <p:nvPr/>
          </p:nvSpPr>
          <p:spPr>
            <a:xfrm>
              <a:off x="4280750" y="2541775"/>
              <a:ext cx="67275" cy="76600"/>
            </a:xfrm>
            <a:custGeom>
              <a:avLst/>
              <a:gdLst/>
              <a:ahLst/>
              <a:cxnLst/>
              <a:rect l="l" t="t" r="r" b="b"/>
              <a:pathLst>
                <a:path w="2691" h="3064" extrusionOk="0">
                  <a:moveTo>
                    <a:pt x="1182" y="548"/>
                  </a:moveTo>
                  <a:cubicBezTo>
                    <a:pt x="1207" y="548"/>
                    <a:pt x="1231" y="552"/>
                    <a:pt x="1254" y="557"/>
                  </a:cubicBezTo>
                  <a:cubicBezTo>
                    <a:pt x="1304" y="607"/>
                    <a:pt x="1354" y="674"/>
                    <a:pt x="1421" y="758"/>
                  </a:cubicBezTo>
                  <a:cubicBezTo>
                    <a:pt x="1454" y="841"/>
                    <a:pt x="1471" y="925"/>
                    <a:pt x="1471" y="975"/>
                  </a:cubicBezTo>
                  <a:cubicBezTo>
                    <a:pt x="1454" y="1042"/>
                    <a:pt x="1438" y="1108"/>
                    <a:pt x="1354" y="1142"/>
                  </a:cubicBezTo>
                  <a:lnTo>
                    <a:pt x="1003" y="1359"/>
                  </a:lnTo>
                  <a:lnTo>
                    <a:pt x="686" y="791"/>
                  </a:lnTo>
                  <a:lnTo>
                    <a:pt x="1020" y="607"/>
                  </a:lnTo>
                  <a:cubicBezTo>
                    <a:pt x="1075" y="563"/>
                    <a:pt x="1131" y="548"/>
                    <a:pt x="1182" y="548"/>
                  </a:cubicBezTo>
                  <a:close/>
                  <a:moveTo>
                    <a:pt x="1798" y="1536"/>
                  </a:moveTo>
                  <a:cubicBezTo>
                    <a:pt x="1818" y="1536"/>
                    <a:pt x="1837" y="1538"/>
                    <a:pt x="1855" y="1543"/>
                  </a:cubicBezTo>
                  <a:cubicBezTo>
                    <a:pt x="1922" y="1560"/>
                    <a:pt x="1972" y="1626"/>
                    <a:pt x="2039" y="1710"/>
                  </a:cubicBezTo>
                  <a:cubicBezTo>
                    <a:pt x="2106" y="1810"/>
                    <a:pt x="2139" y="1910"/>
                    <a:pt x="2123" y="1977"/>
                  </a:cubicBezTo>
                  <a:cubicBezTo>
                    <a:pt x="2123" y="2044"/>
                    <a:pt x="2089" y="2111"/>
                    <a:pt x="2006" y="2144"/>
                  </a:cubicBezTo>
                  <a:lnTo>
                    <a:pt x="1605" y="2378"/>
                  </a:lnTo>
                  <a:lnTo>
                    <a:pt x="1254" y="1810"/>
                  </a:lnTo>
                  <a:lnTo>
                    <a:pt x="1621" y="1576"/>
                  </a:lnTo>
                  <a:cubicBezTo>
                    <a:pt x="1682" y="1552"/>
                    <a:pt x="1744" y="1536"/>
                    <a:pt x="1798" y="1536"/>
                  </a:cubicBezTo>
                  <a:close/>
                  <a:moveTo>
                    <a:pt x="1194" y="0"/>
                  </a:moveTo>
                  <a:cubicBezTo>
                    <a:pt x="1092" y="0"/>
                    <a:pt x="989" y="34"/>
                    <a:pt x="886" y="106"/>
                  </a:cubicBezTo>
                  <a:lnTo>
                    <a:pt x="1" y="641"/>
                  </a:lnTo>
                  <a:lnTo>
                    <a:pt x="1438" y="3063"/>
                  </a:lnTo>
                  <a:lnTo>
                    <a:pt x="2356" y="2495"/>
                  </a:lnTo>
                  <a:cubicBezTo>
                    <a:pt x="2540" y="2395"/>
                    <a:pt x="2641" y="2245"/>
                    <a:pt x="2657" y="2078"/>
                  </a:cubicBezTo>
                  <a:cubicBezTo>
                    <a:pt x="2691" y="1910"/>
                    <a:pt x="2641" y="1710"/>
                    <a:pt x="2507" y="1476"/>
                  </a:cubicBezTo>
                  <a:cubicBezTo>
                    <a:pt x="2423" y="1309"/>
                    <a:pt x="2306" y="1209"/>
                    <a:pt x="2223" y="1159"/>
                  </a:cubicBezTo>
                  <a:cubicBezTo>
                    <a:pt x="2123" y="1125"/>
                    <a:pt x="2039" y="1108"/>
                    <a:pt x="1939" y="1108"/>
                  </a:cubicBezTo>
                  <a:cubicBezTo>
                    <a:pt x="1972" y="1025"/>
                    <a:pt x="1972" y="908"/>
                    <a:pt x="1955" y="808"/>
                  </a:cubicBezTo>
                  <a:cubicBezTo>
                    <a:pt x="1939" y="707"/>
                    <a:pt x="1889" y="574"/>
                    <a:pt x="1805" y="457"/>
                  </a:cubicBezTo>
                  <a:cubicBezTo>
                    <a:pt x="1688" y="240"/>
                    <a:pt x="1554" y="106"/>
                    <a:pt x="1387" y="39"/>
                  </a:cubicBezTo>
                  <a:cubicBezTo>
                    <a:pt x="1323" y="13"/>
                    <a:pt x="1259" y="0"/>
                    <a:pt x="1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69" name="Google Shape;469;p30"/>
            <p:cNvSpPr/>
            <p:nvPr/>
          </p:nvSpPr>
          <p:spPr>
            <a:xfrm>
              <a:off x="4320425" y="2511000"/>
              <a:ext cx="61025" cy="76050"/>
            </a:xfrm>
            <a:custGeom>
              <a:avLst/>
              <a:gdLst/>
              <a:ahLst/>
              <a:cxnLst/>
              <a:rect l="l" t="t" r="r" b="b"/>
              <a:pathLst>
                <a:path w="2441" h="3042" extrusionOk="0">
                  <a:moveTo>
                    <a:pt x="1688" y="0"/>
                  </a:moveTo>
                  <a:lnTo>
                    <a:pt x="1221" y="251"/>
                  </a:lnTo>
                  <a:lnTo>
                    <a:pt x="1421" y="1487"/>
                  </a:lnTo>
                  <a:lnTo>
                    <a:pt x="1421" y="1487"/>
                  </a:lnTo>
                  <a:lnTo>
                    <a:pt x="452" y="669"/>
                  </a:lnTo>
                  <a:lnTo>
                    <a:pt x="1" y="919"/>
                  </a:lnTo>
                  <a:lnTo>
                    <a:pt x="1471" y="2122"/>
                  </a:lnTo>
                  <a:lnTo>
                    <a:pt x="1972" y="3041"/>
                  </a:lnTo>
                  <a:lnTo>
                    <a:pt x="2440" y="2824"/>
                  </a:lnTo>
                  <a:lnTo>
                    <a:pt x="1939" y="1905"/>
                  </a:lnTo>
                  <a:lnTo>
                    <a:pt x="16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0" name="Google Shape;470;p30"/>
            <p:cNvSpPr/>
            <p:nvPr/>
          </p:nvSpPr>
          <p:spPr>
            <a:xfrm>
              <a:off x="4393950" y="2483425"/>
              <a:ext cx="54750" cy="74125"/>
            </a:xfrm>
            <a:custGeom>
              <a:avLst/>
              <a:gdLst/>
              <a:ahLst/>
              <a:cxnLst/>
              <a:rect l="l" t="t" r="r" b="b"/>
              <a:pathLst>
                <a:path w="2190" h="2965" extrusionOk="0">
                  <a:moveTo>
                    <a:pt x="1070" y="1"/>
                  </a:moveTo>
                  <a:cubicBezTo>
                    <a:pt x="1003" y="1"/>
                    <a:pt x="903" y="17"/>
                    <a:pt x="786" y="34"/>
                  </a:cubicBezTo>
                  <a:lnTo>
                    <a:pt x="485" y="168"/>
                  </a:lnTo>
                  <a:cubicBezTo>
                    <a:pt x="251" y="285"/>
                    <a:pt x="101" y="435"/>
                    <a:pt x="34" y="619"/>
                  </a:cubicBezTo>
                  <a:cubicBezTo>
                    <a:pt x="1" y="803"/>
                    <a:pt x="17" y="1020"/>
                    <a:pt x="151" y="1270"/>
                  </a:cubicBezTo>
                  <a:cubicBezTo>
                    <a:pt x="201" y="1387"/>
                    <a:pt x="268" y="1504"/>
                    <a:pt x="351" y="1588"/>
                  </a:cubicBezTo>
                  <a:cubicBezTo>
                    <a:pt x="435" y="1638"/>
                    <a:pt x="519" y="1705"/>
                    <a:pt x="619" y="1722"/>
                  </a:cubicBezTo>
                  <a:cubicBezTo>
                    <a:pt x="736" y="1755"/>
                    <a:pt x="853" y="1755"/>
                    <a:pt x="1003" y="1755"/>
                  </a:cubicBezTo>
                  <a:cubicBezTo>
                    <a:pt x="1120" y="1722"/>
                    <a:pt x="1204" y="1722"/>
                    <a:pt x="1287" y="1722"/>
                  </a:cubicBezTo>
                  <a:cubicBezTo>
                    <a:pt x="1371" y="1722"/>
                    <a:pt x="1438" y="1755"/>
                    <a:pt x="1488" y="1772"/>
                  </a:cubicBezTo>
                  <a:cubicBezTo>
                    <a:pt x="1538" y="1805"/>
                    <a:pt x="1571" y="1855"/>
                    <a:pt x="1605" y="1922"/>
                  </a:cubicBezTo>
                  <a:cubicBezTo>
                    <a:pt x="1671" y="2022"/>
                    <a:pt x="1671" y="2089"/>
                    <a:pt x="1621" y="2139"/>
                  </a:cubicBezTo>
                  <a:cubicBezTo>
                    <a:pt x="1588" y="2206"/>
                    <a:pt x="1504" y="2256"/>
                    <a:pt x="1404" y="2306"/>
                  </a:cubicBezTo>
                  <a:cubicBezTo>
                    <a:pt x="1287" y="2356"/>
                    <a:pt x="1204" y="2373"/>
                    <a:pt x="1087" y="2390"/>
                  </a:cubicBezTo>
                  <a:cubicBezTo>
                    <a:pt x="953" y="2423"/>
                    <a:pt x="853" y="2423"/>
                    <a:pt x="752" y="2423"/>
                  </a:cubicBezTo>
                  <a:lnTo>
                    <a:pt x="1020" y="2958"/>
                  </a:lnTo>
                  <a:cubicBezTo>
                    <a:pt x="1044" y="2963"/>
                    <a:pt x="1073" y="2965"/>
                    <a:pt x="1104" y="2965"/>
                  </a:cubicBezTo>
                  <a:cubicBezTo>
                    <a:pt x="1179" y="2965"/>
                    <a:pt x="1266" y="2953"/>
                    <a:pt x="1337" y="2941"/>
                  </a:cubicBezTo>
                  <a:cubicBezTo>
                    <a:pt x="1454" y="2925"/>
                    <a:pt x="1571" y="2874"/>
                    <a:pt x="1688" y="2808"/>
                  </a:cubicBezTo>
                  <a:cubicBezTo>
                    <a:pt x="1939" y="2691"/>
                    <a:pt x="2089" y="2524"/>
                    <a:pt x="2123" y="2290"/>
                  </a:cubicBezTo>
                  <a:cubicBezTo>
                    <a:pt x="2189" y="2106"/>
                    <a:pt x="2156" y="1889"/>
                    <a:pt x="2039" y="1671"/>
                  </a:cubicBezTo>
                  <a:cubicBezTo>
                    <a:pt x="1989" y="1538"/>
                    <a:pt x="1922" y="1437"/>
                    <a:pt x="1839" y="1354"/>
                  </a:cubicBezTo>
                  <a:cubicBezTo>
                    <a:pt x="1755" y="1270"/>
                    <a:pt x="1671" y="1204"/>
                    <a:pt x="1538" y="1170"/>
                  </a:cubicBezTo>
                  <a:cubicBezTo>
                    <a:pt x="1452" y="1146"/>
                    <a:pt x="1349" y="1130"/>
                    <a:pt x="1234" y="1130"/>
                  </a:cubicBezTo>
                  <a:cubicBezTo>
                    <a:pt x="1192" y="1130"/>
                    <a:pt x="1148" y="1132"/>
                    <a:pt x="1103" y="1137"/>
                  </a:cubicBezTo>
                  <a:cubicBezTo>
                    <a:pt x="1003" y="1170"/>
                    <a:pt x="903" y="1170"/>
                    <a:pt x="836" y="1170"/>
                  </a:cubicBezTo>
                  <a:cubicBezTo>
                    <a:pt x="814" y="1175"/>
                    <a:pt x="794" y="1177"/>
                    <a:pt x="776" y="1177"/>
                  </a:cubicBezTo>
                  <a:cubicBezTo>
                    <a:pt x="727" y="1177"/>
                    <a:pt x="693" y="1161"/>
                    <a:pt x="669" y="1137"/>
                  </a:cubicBezTo>
                  <a:cubicBezTo>
                    <a:pt x="619" y="1120"/>
                    <a:pt x="585" y="1103"/>
                    <a:pt x="569" y="1036"/>
                  </a:cubicBezTo>
                  <a:cubicBezTo>
                    <a:pt x="519" y="936"/>
                    <a:pt x="519" y="869"/>
                    <a:pt x="569" y="803"/>
                  </a:cubicBezTo>
                  <a:cubicBezTo>
                    <a:pt x="619" y="752"/>
                    <a:pt x="686" y="686"/>
                    <a:pt x="786" y="635"/>
                  </a:cubicBezTo>
                  <a:cubicBezTo>
                    <a:pt x="869" y="602"/>
                    <a:pt x="936" y="585"/>
                    <a:pt x="1037" y="552"/>
                  </a:cubicBezTo>
                  <a:cubicBezTo>
                    <a:pt x="1153" y="535"/>
                    <a:pt x="1237" y="535"/>
                    <a:pt x="1337" y="535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1" name="Google Shape;471;p30"/>
            <p:cNvSpPr/>
            <p:nvPr/>
          </p:nvSpPr>
          <p:spPr>
            <a:xfrm>
              <a:off x="4433225" y="2470050"/>
              <a:ext cx="62675" cy="68950"/>
            </a:xfrm>
            <a:custGeom>
              <a:avLst/>
              <a:gdLst/>
              <a:ahLst/>
              <a:cxnLst/>
              <a:rect l="l" t="t" r="r" b="b"/>
              <a:pathLst>
                <a:path w="2507" h="2758" extrusionOk="0">
                  <a:moveTo>
                    <a:pt x="451" y="1"/>
                  </a:moveTo>
                  <a:lnTo>
                    <a:pt x="0" y="218"/>
                  </a:lnTo>
                  <a:lnTo>
                    <a:pt x="1187" y="2758"/>
                  </a:lnTo>
                  <a:lnTo>
                    <a:pt x="2506" y="2173"/>
                  </a:lnTo>
                  <a:lnTo>
                    <a:pt x="2273" y="1672"/>
                  </a:lnTo>
                  <a:lnTo>
                    <a:pt x="1420" y="2073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2" name="Google Shape;472;p30"/>
            <p:cNvSpPr/>
            <p:nvPr/>
          </p:nvSpPr>
          <p:spPr>
            <a:xfrm>
              <a:off x="4473725" y="2450850"/>
              <a:ext cx="40125" cy="69350"/>
            </a:xfrm>
            <a:custGeom>
              <a:avLst/>
              <a:gdLst/>
              <a:ahLst/>
              <a:cxnLst/>
              <a:rect l="l" t="t" r="r" b="b"/>
              <a:pathLst>
                <a:path w="1605" h="2774" extrusionOk="0">
                  <a:moveTo>
                    <a:pt x="469" y="0"/>
                  </a:moveTo>
                  <a:lnTo>
                    <a:pt x="1" y="201"/>
                  </a:lnTo>
                  <a:lnTo>
                    <a:pt x="1154" y="2774"/>
                  </a:lnTo>
                  <a:lnTo>
                    <a:pt x="1605" y="257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3" name="Google Shape;473;p30"/>
            <p:cNvSpPr/>
            <p:nvPr/>
          </p:nvSpPr>
          <p:spPr>
            <a:xfrm>
              <a:off x="4497125" y="2435225"/>
              <a:ext cx="61425" cy="75800"/>
            </a:xfrm>
            <a:custGeom>
              <a:avLst/>
              <a:gdLst/>
              <a:ahLst/>
              <a:cxnLst/>
              <a:rect l="l" t="t" r="r" b="b"/>
              <a:pathLst>
                <a:path w="2457" h="3032" extrusionOk="0">
                  <a:moveTo>
                    <a:pt x="1176" y="578"/>
                  </a:moveTo>
                  <a:cubicBezTo>
                    <a:pt x="1203" y="578"/>
                    <a:pt x="1229" y="582"/>
                    <a:pt x="1254" y="592"/>
                  </a:cubicBezTo>
                  <a:cubicBezTo>
                    <a:pt x="1337" y="609"/>
                    <a:pt x="1421" y="675"/>
                    <a:pt x="1504" y="776"/>
                  </a:cubicBezTo>
                  <a:cubicBezTo>
                    <a:pt x="1588" y="876"/>
                    <a:pt x="1671" y="1043"/>
                    <a:pt x="1755" y="1260"/>
                  </a:cubicBezTo>
                  <a:cubicBezTo>
                    <a:pt x="1839" y="1461"/>
                    <a:pt x="1889" y="1628"/>
                    <a:pt x="1905" y="1761"/>
                  </a:cubicBezTo>
                  <a:cubicBezTo>
                    <a:pt x="1905" y="1878"/>
                    <a:pt x="1889" y="1979"/>
                    <a:pt x="1839" y="2045"/>
                  </a:cubicBezTo>
                  <a:cubicBezTo>
                    <a:pt x="1788" y="2112"/>
                    <a:pt x="1722" y="2179"/>
                    <a:pt x="1621" y="2213"/>
                  </a:cubicBezTo>
                  <a:lnTo>
                    <a:pt x="1337" y="2346"/>
                  </a:lnTo>
                  <a:lnTo>
                    <a:pt x="686" y="759"/>
                  </a:lnTo>
                  <a:lnTo>
                    <a:pt x="970" y="625"/>
                  </a:lnTo>
                  <a:cubicBezTo>
                    <a:pt x="1041" y="602"/>
                    <a:pt x="1111" y="578"/>
                    <a:pt x="1176" y="578"/>
                  </a:cubicBezTo>
                  <a:close/>
                  <a:moveTo>
                    <a:pt x="1159" y="0"/>
                  </a:moveTo>
                  <a:cubicBezTo>
                    <a:pt x="1045" y="0"/>
                    <a:pt x="927" y="34"/>
                    <a:pt x="803" y="91"/>
                  </a:cubicBezTo>
                  <a:lnTo>
                    <a:pt x="1" y="425"/>
                  </a:lnTo>
                  <a:lnTo>
                    <a:pt x="1087" y="3031"/>
                  </a:lnTo>
                  <a:lnTo>
                    <a:pt x="1855" y="2697"/>
                  </a:lnTo>
                  <a:cubicBezTo>
                    <a:pt x="2156" y="2563"/>
                    <a:pt x="2323" y="2380"/>
                    <a:pt x="2390" y="2112"/>
                  </a:cubicBezTo>
                  <a:cubicBezTo>
                    <a:pt x="2457" y="1828"/>
                    <a:pt x="2390" y="1477"/>
                    <a:pt x="2206" y="1043"/>
                  </a:cubicBezTo>
                  <a:cubicBezTo>
                    <a:pt x="2072" y="709"/>
                    <a:pt x="1922" y="475"/>
                    <a:pt x="1788" y="308"/>
                  </a:cubicBezTo>
                  <a:cubicBezTo>
                    <a:pt x="1638" y="141"/>
                    <a:pt x="1488" y="57"/>
                    <a:pt x="1321" y="24"/>
                  </a:cubicBezTo>
                  <a:cubicBezTo>
                    <a:pt x="1267" y="8"/>
                    <a:pt x="1213" y="0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4" name="Google Shape;474;p30"/>
            <p:cNvSpPr/>
            <p:nvPr/>
          </p:nvSpPr>
          <p:spPr>
            <a:xfrm>
              <a:off x="4548925" y="2410750"/>
              <a:ext cx="58925" cy="79375"/>
            </a:xfrm>
            <a:custGeom>
              <a:avLst/>
              <a:gdLst/>
              <a:ahLst/>
              <a:cxnLst/>
              <a:rect l="l" t="t" r="r" b="b"/>
              <a:pathLst>
                <a:path w="2357" h="3175" extrusionOk="0">
                  <a:moveTo>
                    <a:pt x="1354" y="0"/>
                  </a:moveTo>
                  <a:lnTo>
                    <a:pt x="0" y="535"/>
                  </a:lnTo>
                  <a:lnTo>
                    <a:pt x="1020" y="3175"/>
                  </a:lnTo>
                  <a:lnTo>
                    <a:pt x="2356" y="2607"/>
                  </a:lnTo>
                  <a:lnTo>
                    <a:pt x="2173" y="2106"/>
                  </a:lnTo>
                  <a:lnTo>
                    <a:pt x="1270" y="2456"/>
                  </a:lnTo>
                  <a:lnTo>
                    <a:pt x="1070" y="1922"/>
                  </a:lnTo>
                  <a:lnTo>
                    <a:pt x="1855" y="1604"/>
                  </a:lnTo>
                  <a:lnTo>
                    <a:pt x="1655" y="1086"/>
                  </a:lnTo>
                  <a:lnTo>
                    <a:pt x="853" y="1387"/>
                  </a:lnTo>
                  <a:lnTo>
                    <a:pt x="652" y="852"/>
                  </a:lnTo>
                  <a:lnTo>
                    <a:pt x="1554" y="501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5" name="Google Shape;475;p30"/>
            <p:cNvSpPr/>
            <p:nvPr/>
          </p:nvSpPr>
          <p:spPr>
            <a:xfrm>
              <a:off x="4596950" y="2396225"/>
              <a:ext cx="51000" cy="74625"/>
            </a:xfrm>
            <a:custGeom>
              <a:avLst/>
              <a:gdLst/>
              <a:ahLst/>
              <a:cxnLst/>
              <a:rect l="l" t="t" r="r" b="b"/>
              <a:pathLst>
                <a:path w="2040" h="2985" extrusionOk="0">
                  <a:moveTo>
                    <a:pt x="1072" y="1"/>
                  </a:moveTo>
                  <a:cubicBezTo>
                    <a:pt x="1024" y="1"/>
                    <a:pt x="970" y="5"/>
                    <a:pt x="920" y="13"/>
                  </a:cubicBezTo>
                  <a:cubicBezTo>
                    <a:pt x="803" y="30"/>
                    <a:pt x="686" y="47"/>
                    <a:pt x="586" y="97"/>
                  </a:cubicBezTo>
                  <a:cubicBezTo>
                    <a:pt x="335" y="197"/>
                    <a:pt x="168" y="331"/>
                    <a:pt x="85" y="514"/>
                  </a:cubicBezTo>
                  <a:cubicBezTo>
                    <a:pt x="1" y="698"/>
                    <a:pt x="18" y="915"/>
                    <a:pt x="101" y="1166"/>
                  </a:cubicBezTo>
                  <a:cubicBezTo>
                    <a:pt x="168" y="1300"/>
                    <a:pt x="235" y="1417"/>
                    <a:pt x="302" y="1500"/>
                  </a:cubicBezTo>
                  <a:cubicBezTo>
                    <a:pt x="352" y="1584"/>
                    <a:pt x="435" y="1634"/>
                    <a:pt x="552" y="1684"/>
                  </a:cubicBezTo>
                  <a:cubicBezTo>
                    <a:pt x="653" y="1701"/>
                    <a:pt x="770" y="1751"/>
                    <a:pt x="920" y="1751"/>
                  </a:cubicBezTo>
                  <a:cubicBezTo>
                    <a:pt x="1054" y="1751"/>
                    <a:pt x="1137" y="1768"/>
                    <a:pt x="1221" y="1768"/>
                  </a:cubicBezTo>
                  <a:cubicBezTo>
                    <a:pt x="1271" y="1784"/>
                    <a:pt x="1338" y="1801"/>
                    <a:pt x="1388" y="1834"/>
                  </a:cubicBezTo>
                  <a:cubicBezTo>
                    <a:pt x="1421" y="1851"/>
                    <a:pt x="1471" y="1918"/>
                    <a:pt x="1488" y="1968"/>
                  </a:cubicBezTo>
                  <a:cubicBezTo>
                    <a:pt x="1505" y="2085"/>
                    <a:pt x="1521" y="2135"/>
                    <a:pt x="1471" y="2202"/>
                  </a:cubicBezTo>
                  <a:cubicBezTo>
                    <a:pt x="1404" y="2269"/>
                    <a:pt x="1338" y="2319"/>
                    <a:pt x="1221" y="2352"/>
                  </a:cubicBezTo>
                  <a:cubicBezTo>
                    <a:pt x="1137" y="2386"/>
                    <a:pt x="1020" y="2419"/>
                    <a:pt x="903" y="2419"/>
                  </a:cubicBezTo>
                  <a:cubicBezTo>
                    <a:pt x="770" y="2419"/>
                    <a:pt x="669" y="2419"/>
                    <a:pt x="569" y="2386"/>
                  </a:cubicBezTo>
                  <a:lnTo>
                    <a:pt x="569" y="2386"/>
                  </a:lnTo>
                  <a:lnTo>
                    <a:pt x="770" y="2954"/>
                  </a:lnTo>
                  <a:cubicBezTo>
                    <a:pt x="827" y="2965"/>
                    <a:pt x="901" y="2985"/>
                    <a:pt x="979" y="2985"/>
                  </a:cubicBezTo>
                  <a:cubicBezTo>
                    <a:pt x="1014" y="2985"/>
                    <a:pt x="1051" y="2981"/>
                    <a:pt x="1087" y="2971"/>
                  </a:cubicBezTo>
                  <a:cubicBezTo>
                    <a:pt x="1187" y="2971"/>
                    <a:pt x="1321" y="2937"/>
                    <a:pt x="1438" y="2904"/>
                  </a:cubicBezTo>
                  <a:cubicBezTo>
                    <a:pt x="1689" y="2820"/>
                    <a:pt x="1922" y="2603"/>
                    <a:pt x="1989" y="2419"/>
                  </a:cubicBezTo>
                  <a:cubicBezTo>
                    <a:pt x="2039" y="2235"/>
                    <a:pt x="2039" y="2018"/>
                    <a:pt x="1973" y="1784"/>
                  </a:cubicBezTo>
                  <a:cubicBezTo>
                    <a:pt x="1922" y="1667"/>
                    <a:pt x="1856" y="1534"/>
                    <a:pt x="1805" y="1450"/>
                  </a:cubicBezTo>
                  <a:cubicBezTo>
                    <a:pt x="1739" y="1367"/>
                    <a:pt x="1638" y="1300"/>
                    <a:pt x="1521" y="1250"/>
                  </a:cubicBezTo>
                  <a:cubicBezTo>
                    <a:pt x="1421" y="1183"/>
                    <a:pt x="1271" y="1166"/>
                    <a:pt x="1104" y="1166"/>
                  </a:cubicBezTo>
                  <a:cubicBezTo>
                    <a:pt x="1003" y="1166"/>
                    <a:pt x="903" y="1133"/>
                    <a:pt x="836" y="1133"/>
                  </a:cubicBezTo>
                  <a:cubicBezTo>
                    <a:pt x="770" y="1133"/>
                    <a:pt x="736" y="1116"/>
                    <a:pt x="686" y="1099"/>
                  </a:cubicBezTo>
                  <a:cubicBezTo>
                    <a:pt x="653" y="1082"/>
                    <a:pt x="636" y="1032"/>
                    <a:pt x="602" y="966"/>
                  </a:cubicBezTo>
                  <a:cubicBezTo>
                    <a:pt x="569" y="865"/>
                    <a:pt x="569" y="782"/>
                    <a:pt x="636" y="748"/>
                  </a:cubicBezTo>
                  <a:cubicBezTo>
                    <a:pt x="669" y="698"/>
                    <a:pt x="753" y="665"/>
                    <a:pt x="853" y="615"/>
                  </a:cubicBezTo>
                  <a:cubicBezTo>
                    <a:pt x="920" y="581"/>
                    <a:pt x="1020" y="548"/>
                    <a:pt x="1104" y="548"/>
                  </a:cubicBezTo>
                  <a:cubicBezTo>
                    <a:pt x="1221" y="548"/>
                    <a:pt x="1304" y="548"/>
                    <a:pt x="1404" y="581"/>
                  </a:cubicBezTo>
                  <a:lnTo>
                    <a:pt x="1187" y="13"/>
                  </a:lnTo>
                  <a:cubicBezTo>
                    <a:pt x="1162" y="5"/>
                    <a:pt x="1120" y="1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6" name="Google Shape;476;p30"/>
            <p:cNvSpPr/>
            <p:nvPr/>
          </p:nvSpPr>
          <p:spPr>
            <a:xfrm>
              <a:off x="4644175" y="2379525"/>
              <a:ext cx="56825" cy="72875"/>
            </a:xfrm>
            <a:custGeom>
              <a:avLst/>
              <a:gdLst/>
              <a:ahLst/>
              <a:cxnLst/>
              <a:rect l="l" t="t" r="r" b="b"/>
              <a:pathLst>
                <a:path w="2273" h="2915" extrusionOk="0">
                  <a:moveTo>
                    <a:pt x="1209" y="0"/>
                  </a:moveTo>
                  <a:cubicBezTo>
                    <a:pt x="1161" y="0"/>
                    <a:pt x="1111" y="4"/>
                    <a:pt x="1053" y="13"/>
                  </a:cubicBezTo>
                  <a:cubicBezTo>
                    <a:pt x="969" y="30"/>
                    <a:pt x="869" y="63"/>
                    <a:pt x="752" y="96"/>
                  </a:cubicBezTo>
                  <a:cubicBezTo>
                    <a:pt x="418" y="197"/>
                    <a:pt x="184" y="414"/>
                    <a:pt x="100" y="731"/>
                  </a:cubicBezTo>
                  <a:cubicBezTo>
                    <a:pt x="0" y="1032"/>
                    <a:pt x="33" y="1416"/>
                    <a:pt x="184" y="1851"/>
                  </a:cubicBezTo>
                  <a:cubicBezTo>
                    <a:pt x="334" y="2268"/>
                    <a:pt x="518" y="2586"/>
                    <a:pt x="769" y="2753"/>
                  </a:cubicBezTo>
                  <a:cubicBezTo>
                    <a:pt x="920" y="2864"/>
                    <a:pt x="1078" y="2914"/>
                    <a:pt x="1253" y="2914"/>
                  </a:cubicBezTo>
                  <a:cubicBezTo>
                    <a:pt x="1367" y="2914"/>
                    <a:pt x="1489" y="2893"/>
                    <a:pt x="1621" y="2853"/>
                  </a:cubicBezTo>
                  <a:cubicBezTo>
                    <a:pt x="1805" y="2786"/>
                    <a:pt x="1938" y="2753"/>
                    <a:pt x="2038" y="2669"/>
                  </a:cubicBezTo>
                  <a:cubicBezTo>
                    <a:pt x="2139" y="2586"/>
                    <a:pt x="2222" y="2502"/>
                    <a:pt x="2272" y="2419"/>
                  </a:cubicBezTo>
                  <a:lnTo>
                    <a:pt x="1838" y="1082"/>
                  </a:lnTo>
                  <a:lnTo>
                    <a:pt x="1036" y="1349"/>
                  </a:lnTo>
                  <a:lnTo>
                    <a:pt x="1186" y="1767"/>
                  </a:lnTo>
                  <a:lnTo>
                    <a:pt x="1587" y="1617"/>
                  </a:lnTo>
                  <a:lnTo>
                    <a:pt x="1754" y="2118"/>
                  </a:lnTo>
                  <a:cubicBezTo>
                    <a:pt x="1671" y="2185"/>
                    <a:pt x="1554" y="2252"/>
                    <a:pt x="1454" y="2285"/>
                  </a:cubicBezTo>
                  <a:cubicBezTo>
                    <a:pt x="1380" y="2312"/>
                    <a:pt x="1312" y="2325"/>
                    <a:pt x="1249" y="2325"/>
                  </a:cubicBezTo>
                  <a:cubicBezTo>
                    <a:pt x="1155" y="2325"/>
                    <a:pt x="1073" y="2295"/>
                    <a:pt x="1003" y="2235"/>
                  </a:cubicBezTo>
                  <a:cubicBezTo>
                    <a:pt x="852" y="2118"/>
                    <a:pt x="752" y="1951"/>
                    <a:pt x="668" y="1684"/>
                  </a:cubicBezTo>
                  <a:cubicBezTo>
                    <a:pt x="551" y="1400"/>
                    <a:pt x="535" y="1166"/>
                    <a:pt x="585" y="999"/>
                  </a:cubicBezTo>
                  <a:cubicBezTo>
                    <a:pt x="618" y="832"/>
                    <a:pt x="752" y="698"/>
                    <a:pt x="952" y="648"/>
                  </a:cubicBezTo>
                  <a:cubicBezTo>
                    <a:pt x="1053" y="614"/>
                    <a:pt x="1136" y="598"/>
                    <a:pt x="1253" y="581"/>
                  </a:cubicBezTo>
                  <a:cubicBezTo>
                    <a:pt x="1303" y="573"/>
                    <a:pt x="1349" y="568"/>
                    <a:pt x="1395" y="568"/>
                  </a:cubicBezTo>
                  <a:cubicBezTo>
                    <a:pt x="1441" y="568"/>
                    <a:pt x="1487" y="573"/>
                    <a:pt x="1537" y="581"/>
                  </a:cubicBezTo>
                  <a:lnTo>
                    <a:pt x="1353" y="13"/>
                  </a:lnTo>
                  <a:cubicBezTo>
                    <a:pt x="1303" y="4"/>
                    <a:pt x="1257" y="0"/>
                    <a:pt x="1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7" name="Google Shape;477;p30"/>
            <p:cNvSpPr/>
            <p:nvPr/>
          </p:nvSpPr>
          <p:spPr>
            <a:xfrm>
              <a:off x="4695125" y="2363800"/>
              <a:ext cx="56425" cy="72350"/>
            </a:xfrm>
            <a:custGeom>
              <a:avLst/>
              <a:gdLst/>
              <a:ahLst/>
              <a:cxnLst/>
              <a:rect l="l" t="t" r="r" b="b"/>
              <a:pathLst>
                <a:path w="2257" h="2894" extrusionOk="0">
                  <a:moveTo>
                    <a:pt x="1010" y="626"/>
                  </a:moveTo>
                  <a:cubicBezTo>
                    <a:pt x="1106" y="626"/>
                    <a:pt x="1200" y="655"/>
                    <a:pt x="1270" y="725"/>
                  </a:cubicBezTo>
                  <a:cubicBezTo>
                    <a:pt x="1404" y="826"/>
                    <a:pt x="1504" y="1043"/>
                    <a:pt x="1588" y="1327"/>
                  </a:cubicBezTo>
                  <a:cubicBezTo>
                    <a:pt x="1671" y="1611"/>
                    <a:pt x="1721" y="1828"/>
                    <a:pt x="1671" y="1978"/>
                  </a:cubicBezTo>
                  <a:cubicBezTo>
                    <a:pt x="1638" y="2129"/>
                    <a:pt x="1554" y="2229"/>
                    <a:pt x="1387" y="2279"/>
                  </a:cubicBezTo>
                  <a:cubicBezTo>
                    <a:pt x="1342" y="2289"/>
                    <a:pt x="1296" y="2295"/>
                    <a:pt x="1252" y="2295"/>
                  </a:cubicBezTo>
                  <a:cubicBezTo>
                    <a:pt x="1149" y="2295"/>
                    <a:pt x="1051" y="2266"/>
                    <a:pt x="970" y="2196"/>
                  </a:cubicBezTo>
                  <a:cubicBezTo>
                    <a:pt x="853" y="2062"/>
                    <a:pt x="752" y="1878"/>
                    <a:pt x="669" y="1611"/>
                  </a:cubicBezTo>
                  <a:cubicBezTo>
                    <a:pt x="585" y="1310"/>
                    <a:pt x="552" y="1076"/>
                    <a:pt x="585" y="943"/>
                  </a:cubicBezTo>
                  <a:cubicBezTo>
                    <a:pt x="635" y="792"/>
                    <a:pt x="719" y="692"/>
                    <a:pt x="886" y="642"/>
                  </a:cubicBezTo>
                  <a:cubicBezTo>
                    <a:pt x="926" y="632"/>
                    <a:pt x="969" y="626"/>
                    <a:pt x="1010" y="626"/>
                  </a:cubicBezTo>
                  <a:close/>
                  <a:moveTo>
                    <a:pt x="1048" y="1"/>
                  </a:moveTo>
                  <a:cubicBezTo>
                    <a:pt x="942" y="1"/>
                    <a:pt x="832" y="19"/>
                    <a:pt x="719" y="57"/>
                  </a:cubicBezTo>
                  <a:cubicBezTo>
                    <a:pt x="401" y="157"/>
                    <a:pt x="218" y="324"/>
                    <a:pt x="101" y="592"/>
                  </a:cubicBezTo>
                  <a:cubicBezTo>
                    <a:pt x="0" y="876"/>
                    <a:pt x="51" y="1243"/>
                    <a:pt x="184" y="1745"/>
                  </a:cubicBezTo>
                  <a:cubicBezTo>
                    <a:pt x="335" y="2212"/>
                    <a:pt x="518" y="2547"/>
                    <a:pt x="752" y="2714"/>
                  </a:cubicBezTo>
                  <a:cubicBezTo>
                    <a:pt x="901" y="2831"/>
                    <a:pt x="1064" y="2894"/>
                    <a:pt x="1244" y="2894"/>
                  </a:cubicBezTo>
                  <a:cubicBezTo>
                    <a:pt x="1347" y="2894"/>
                    <a:pt x="1456" y="2873"/>
                    <a:pt x="1571" y="2831"/>
                  </a:cubicBezTo>
                  <a:cubicBezTo>
                    <a:pt x="1889" y="2747"/>
                    <a:pt x="2089" y="2580"/>
                    <a:pt x="2173" y="2296"/>
                  </a:cubicBezTo>
                  <a:cubicBezTo>
                    <a:pt x="2256" y="1995"/>
                    <a:pt x="2239" y="1644"/>
                    <a:pt x="2089" y="1160"/>
                  </a:cubicBezTo>
                  <a:cubicBezTo>
                    <a:pt x="1939" y="659"/>
                    <a:pt x="1755" y="324"/>
                    <a:pt x="1521" y="157"/>
                  </a:cubicBezTo>
                  <a:cubicBezTo>
                    <a:pt x="1385" y="53"/>
                    <a:pt x="1223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  <p:sp>
          <p:nvSpPr>
            <p:cNvPr id="478" name="Google Shape;478;p30"/>
            <p:cNvSpPr/>
            <p:nvPr/>
          </p:nvSpPr>
          <p:spPr>
            <a:xfrm>
              <a:off x="4761950" y="2409075"/>
              <a:ext cx="12975" cy="15050"/>
            </a:xfrm>
            <a:custGeom>
              <a:avLst/>
              <a:gdLst/>
              <a:ahLst/>
              <a:cxnLst/>
              <a:rect l="l" t="t" r="r" b="b"/>
              <a:pathLst>
                <a:path w="519" h="602" extrusionOk="0">
                  <a:moveTo>
                    <a:pt x="385" y="0"/>
                  </a:moveTo>
                  <a:lnTo>
                    <a:pt x="1" y="101"/>
                  </a:lnTo>
                  <a:lnTo>
                    <a:pt x="151" y="602"/>
                  </a:lnTo>
                  <a:lnTo>
                    <a:pt x="519" y="502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05510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Rounded Rectangle 18">
            <a:extLst>
              <a:ext uri="{FF2B5EF4-FFF2-40B4-BE49-F238E27FC236}">
                <a16:creationId xmlns:a16="http://schemas.microsoft.com/office/drawing/2014/main" id="{09EF71CE-87BE-42CE-84FA-EC400997E674}"/>
              </a:ext>
            </a:extLst>
          </p:cNvPr>
          <p:cNvSpPr/>
          <p:nvPr userDrawn="1"/>
        </p:nvSpPr>
        <p:spPr>
          <a:xfrm rot="18445581">
            <a:off x="8182359" y="1955261"/>
            <a:ext cx="2703820" cy="2703820"/>
          </a:xfrm>
          <a:prstGeom prst="roundRect">
            <a:avLst>
              <a:gd name="adj" fmla="val 82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10814E9-9391-4339-9432-93BE201B0A64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647164" y="1420039"/>
            <a:ext cx="3774210" cy="3774264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1631633"/>
            <a:ext cx="12192000" cy="32681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486631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17" hasCustomPrompt="1"/>
          </p:nvPr>
        </p:nvSpPr>
        <p:spPr>
          <a:xfrm>
            <a:off x="7542257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18" hasCustomPrompt="1"/>
          </p:nvPr>
        </p:nvSpPr>
        <p:spPr>
          <a:xfrm>
            <a:off x="9597883" y="1787843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/>
          <p:cNvSpPr>
            <a:spLocks noGrp="1"/>
          </p:cNvSpPr>
          <p:nvPr>
            <p:ph type="pic" sz="quarter" idx="19" hasCustomPrompt="1"/>
          </p:nvPr>
        </p:nvSpPr>
        <p:spPr>
          <a:xfrm>
            <a:off x="5486631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20" hasCustomPrompt="1"/>
          </p:nvPr>
        </p:nvSpPr>
        <p:spPr>
          <a:xfrm>
            <a:off x="7542257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21" hasCustomPrompt="1"/>
          </p:nvPr>
        </p:nvSpPr>
        <p:spPr>
          <a:xfrm>
            <a:off x="9597883" y="3351282"/>
            <a:ext cx="1883635" cy="13582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0" y="4986069"/>
            <a:ext cx="12192000" cy="176841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078458F6-F039-4D39-8487-A2DC48D554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4"/>
            <a:ext cx="11896725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814884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C295671-281B-4EFD-83D6-83255276A44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0" y="1"/>
            <a:ext cx="5664223" cy="6857997"/>
          </a:xfrm>
          <a:custGeom>
            <a:avLst/>
            <a:gdLst>
              <a:gd name="connsiteX0" fmla="*/ 0 w 5664223"/>
              <a:gd name="connsiteY0" fmla="*/ 0 h 6857997"/>
              <a:gd name="connsiteX1" fmla="*/ 5664223 w 5664223"/>
              <a:gd name="connsiteY1" fmla="*/ 0 h 6857997"/>
              <a:gd name="connsiteX2" fmla="*/ 3341983 w 5664223"/>
              <a:gd name="connsiteY2" fmla="*/ 6857997 h 6857997"/>
              <a:gd name="connsiteX3" fmla="*/ 0 w 5664223"/>
              <a:gd name="connsiteY3" fmla="*/ 6857997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4223" h="6857997">
                <a:moveTo>
                  <a:pt x="0" y="0"/>
                </a:moveTo>
                <a:lnTo>
                  <a:pt x="5664223" y="0"/>
                </a:lnTo>
                <a:lnTo>
                  <a:pt x="3341983" y="6857997"/>
                </a:lnTo>
                <a:lnTo>
                  <a:pt x="0" y="685799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6222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90" r:id="rId5"/>
    <p:sldLayoutId id="2147483680" r:id="rId6"/>
    <p:sldLayoutId id="2147483691" r:id="rId7"/>
    <p:sldLayoutId id="2147483681" r:id="rId8"/>
    <p:sldLayoutId id="2147483692" r:id="rId9"/>
    <p:sldLayoutId id="2147483683" r:id="rId10"/>
    <p:sldLayoutId id="2147483682" r:id="rId11"/>
    <p:sldLayoutId id="2147483685" r:id="rId12"/>
    <p:sldLayoutId id="2147483693" r:id="rId13"/>
    <p:sldLayoutId id="2147483686" r:id="rId14"/>
    <p:sldLayoutId id="2147483689" r:id="rId15"/>
    <p:sldLayoutId id="2147483687" r:id="rId16"/>
    <p:sldLayoutId id="2147483688" r:id="rId17"/>
    <p:sldLayoutId id="2147483671" r:id="rId18"/>
    <p:sldLayoutId id="2147483672" r:id="rId19"/>
    <p:sldLayoutId id="2147483694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20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179882" y="1543840"/>
            <a:ext cx="4198537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28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مدیریت پروژه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8895895" y="5571292"/>
            <a:ext cx="279024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99CA18-25A5-4560-A273-E32C4354A145}"/>
              </a:ext>
            </a:extLst>
          </p:cNvPr>
          <p:cNvGrpSpPr/>
          <p:nvPr/>
        </p:nvGrpSpPr>
        <p:grpSpPr>
          <a:xfrm>
            <a:off x="9693501" y="5236834"/>
            <a:ext cx="1428206" cy="210411"/>
            <a:chOff x="4798423" y="1698171"/>
            <a:chExt cx="2009787" cy="296092"/>
          </a:xfrm>
        </p:grpSpPr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8AC92F-81B4-43EE-9ECB-7C4466108E3F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Diamond 34">
              <a:extLst>
                <a:ext uri="{FF2B5EF4-FFF2-40B4-BE49-F238E27FC236}">
                  <a16:creationId xmlns:a16="http://schemas.microsoft.com/office/drawing/2014/main" id="{E72C97FC-6A36-41B3-8D44-815F906CF2A3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D742C15A-323F-4D0C-9088-47257F58AB30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14BAB5C2-B667-473E-A5CE-7A766495463A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Diamond 37">
              <a:extLst>
                <a:ext uri="{FF2B5EF4-FFF2-40B4-BE49-F238E27FC236}">
                  <a16:creationId xmlns:a16="http://schemas.microsoft.com/office/drawing/2014/main" id="{6CB4BD28-C194-4986-A182-614FA6BC2665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Diamond 38">
              <a:extLst>
                <a:ext uri="{FF2B5EF4-FFF2-40B4-BE49-F238E27FC236}">
                  <a16:creationId xmlns:a16="http://schemas.microsoft.com/office/drawing/2014/main" id="{C08C4BB6-BD7F-4B10-9CAC-55B02BE5E91F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A77D090-FEFC-66E8-D321-C3F844B28464}"/>
              </a:ext>
            </a:extLst>
          </p:cNvPr>
          <p:cNvSpPr txBox="1"/>
          <p:nvPr/>
        </p:nvSpPr>
        <p:spPr>
          <a:xfrm>
            <a:off x="-438237" y="351517"/>
            <a:ext cx="739057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b="1" dirty="0">
                <a:latin typeface="+mj-lt"/>
                <a:cs typeface="B Nazanin" panose="00000700000000000000" pitchFamily="2" charset="-78"/>
              </a:rPr>
              <a:t>تم: مدیریت پروژه ساختمانی </a:t>
            </a:r>
            <a:endParaRPr lang="ko-KR" altLang="en-US" sz="5400" b="1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8920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FF2CA78C-D259-4B8A-901A-4EAB5269B096}"/>
              </a:ext>
            </a:extLst>
          </p:cNvPr>
          <p:cNvSpPr/>
          <p:nvPr/>
        </p:nvSpPr>
        <p:spPr>
          <a:xfrm>
            <a:off x="951648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직사각형 113">
            <a:extLst>
              <a:ext uri="{FF2B5EF4-FFF2-40B4-BE49-F238E27FC236}">
                <a16:creationId xmlns:a16="http://schemas.microsoft.com/office/drawing/2014/main" id="{D22737A6-6AF4-435C-99CF-206052D56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522" y="3628258"/>
            <a:ext cx="146088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E35B238C-F6E8-4386-8D0B-6AFE492384F0}"/>
              </a:ext>
            </a:extLst>
          </p:cNvPr>
          <p:cNvSpPr/>
          <p:nvPr/>
        </p:nvSpPr>
        <p:spPr>
          <a:xfrm>
            <a:off x="3001616" y="3847191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직사각형 113">
            <a:extLst>
              <a:ext uri="{FF2B5EF4-FFF2-40B4-BE49-F238E27FC236}">
                <a16:creationId xmlns:a16="http://schemas.microsoft.com/office/drawing/2014/main" id="{5483856E-9F8A-4532-B692-F7A67F61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491" y="3981274"/>
            <a:ext cx="141182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BE031CCB-F304-4383-837B-94C07715C6E8}"/>
              </a:ext>
            </a:extLst>
          </p:cNvPr>
          <p:cNvSpPr/>
          <p:nvPr/>
        </p:nvSpPr>
        <p:spPr>
          <a:xfrm>
            <a:off x="5051584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직사각형 113">
            <a:extLst>
              <a:ext uri="{FF2B5EF4-FFF2-40B4-BE49-F238E27FC236}">
                <a16:creationId xmlns:a16="http://schemas.microsoft.com/office/drawing/2014/main" id="{3538BFC5-3E1C-4C00-AB05-2E556CC7B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5324" y="3628258"/>
            <a:ext cx="14608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4B7E8230-73DB-44E3-97E9-0A5EAD0ED57D}"/>
              </a:ext>
            </a:extLst>
          </p:cNvPr>
          <p:cNvSpPr/>
          <p:nvPr/>
        </p:nvSpPr>
        <p:spPr>
          <a:xfrm>
            <a:off x="9151522" y="3494175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직사각형 113">
            <a:extLst>
              <a:ext uri="{FF2B5EF4-FFF2-40B4-BE49-F238E27FC236}">
                <a16:creationId xmlns:a16="http://schemas.microsoft.com/office/drawing/2014/main" id="{B59EBC2A-7815-44DF-96C7-B9423E5A0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312" y="3628258"/>
            <a:ext cx="14118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7B2DD24-536E-49AD-8CA7-D482A83524F1}"/>
              </a:ext>
            </a:extLst>
          </p:cNvPr>
          <p:cNvGrpSpPr/>
          <p:nvPr/>
        </p:nvGrpSpPr>
        <p:grpSpPr>
          <a:xfrm>
            <a:off x="1454576" y="2079494"/>
            <a:ext cx="1411829" cy="1177245"/>
            <a:chOff x="6210997" y="1433695"/>
            <a:chExt cx="1457348" cy="83752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C8502FC-878D-455E-ACB1-5488411E1038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05ACB07-A9A7-44E8-96E3-1EC404BCD13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0033AB-87C2-48B9-80A0-82E7D9F59CFC}"/>
              </a:ext>
            </a:extLst>
          </p:cNvPr>
          <p:cNvGrpSpPr/>
          <p:nvPr/>
        </p:nvGrpSpPr>
        <p:grpSpPr>
          <a:xfrm>
            <a:off x="5563580" y="2079494"/>
            <a:ext cx="1411829" cy="1177245"/>
            <a:chOff x="6210997" y="1433695"/>
            <a:chExt cx="1457348" cy="83752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CC2EC98-2FF0-428B-87E8-EB4F26CE85E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2862DE6-83E4-4689-95C6-602128B77641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274E674-445C-47C3-BEB4-2EE957EF0C81}"/>
              </a:ext>
            </a:extLst>
          </p:cNvPr>
          <p:cNvGrpSpPr/>
          <p:nvPr/>
        </p:nvGrpSpPr>
        <p:grpSpPr>
          <a:xfrm>
            <a:off x="9672585" y="2079494"/>
            <a:ext cx="1411829" cy="1177245"/>
            <a:chOff x="6210997" y="1433695"/>
            <a:chExt cx="1457348" cy="83752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30E11C1-DC53-4D8D-BA74-276D4A024380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D163E2B-A82E-457A-9027-8A69574F056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07EA802-F647-4DFD-8F81-9DFC10B4780F}"/>
              </a:ext>
            </a:extLst>
          </p:cNvPr>
          <p:cNvGrpSpPr/>
          <p:nvPr/>
        </p:nvGrpSpPr>
        <p:grpSpPr>
          <a:xfrm>
            <a:off x="3509078" y="4699908"/>
            <a:ext cx="1411829" cy="1177245"/>
            <a:chOff x="6210997" y="1433695"/>
            <a:chExt cx="1457348" cy="83752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700E070-F3F7-4C45-8A12-E325889663E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8A4D796-19F9-4993-B8EE-74CB443A6138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7E2F730-EF42-4F96-814C-1F764DAC886E}"/>
              </a:ext>
            </a:extLst>
          </p:cNvPr>
          <p:cNvGrpSpPr/>
          <p:nvPr/>
        </p:nvGrpSpPr>
        <p:grpSpPr>
          <a:xfrm>
            <a:off x="7618082" y="4699909"/>
            <a:ext cx="1411829" cy="1177245"/>
            <a:chOff x="6210997" y="1433695"/>
            <a:chExt cx="1457348" cy="83752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655780F-98B7-481A-8667-E8DD970EE7B0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11377D0-25F7-48A9-937A-B7E6D0698032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6404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F3EC968B-FA38-4CA9-BC7C-7BB633C2EC37}"/>
              </a:ext>
            </a:extLst>
          </p:cNvPr>
          <p:cNvSpPr/>
          <p:nvPr/>
        </p:nvSpPr>
        <p:spPr>
          <a:xfrm rot="18900000">
            <a:off x="988922" y="2001969"/>
            <a:ext cx="432048" cy="43204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C70D0A-0A24-4FD4-8AFB-249C5E25FA49}"/>
              </a:ext>
            </a:extLst>
          </p:cNvPr>
          <p:cNvSpPr txBox="1"/>
          <p:nvPr/>
        </p:nvSpPr>
        <p:spPr>
          <a:xfrm>
            <a:off x="993952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93685FA-6823-49C0-B299-DB7E3C86AF9E}"/>
              </a:ext>
            </a:extLst>
          </p:cNvPr>
          <p:cNvSpPr/>
          <p:nvPr/>
        </p:nvSpPr>
        <p:spPr>
          <a:xfrm rot="18900000">
            <a:off x="5067345" y="2001969"/>
            <a:ext cx="432048" cy="4320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260874C-B5C0-48B8-B0B4-7325A7533CB8}"/>
              </a:ext>
            </a:extLst>
          </p:cNvPr>
          <p:cNvSpPr txBox="1"/>
          <p:nvPr/>
        </p:nvSpPr>
        <p:spPr>
          <a:xfrm>
            <a:off x="5072374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2CFC12D-ED99-4F64-BBF9-D51482F00A06}"/>
              </a:ext>
            </a:extLst>
          </p:cNvPr>
          <p:cNvSpPr/>
          <p:nvPr/>
        </p:nvSpPr>
        <p:spPr>
          <a:xfrm rot="18900000">
            <a:off x="9145768" y="2001969"/>
            <a:ext cx="432048" cy="4320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266065D-4B96-4FDB-9686-C94A010E9AF7}"/>
              </a:ext>
            </a:extLst>
          </p:cNvPr>
          <p:cNvSpPr txBox="1"/>
          <p:nvPr/>
        </p:nvSpPr>
        <p:spPr>
          <a:xfrm>
            <a:off x="9150798" y="2039191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91A8937-0CEF-42F0-8574-12A5984B0DBD}"/>
              </a:ext>
            </a:extLst>
          </p:cNvPr>
          <p:cNvSpPr/>
          <p:nvPr/>
        </p:nvSpPr>
        <p:spPr>
          <a:xfrm rot="18900000">
            <a:off x="3028133" y="4609912"/>
            <a:ext cx="432048" cy="4320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E48F016-378C-43C6-96BF-6392E8AD71BB}"/>
              </a:ext>
            </a:extLst>
          </p:cNvPr>
          <p:cNvSpPr txBox="1"/>
          <p:nvPr/>
        </p:nvSpPr>
        <p:spPr>
          <a:xfrm>
            <a:off x="3033162" y="4647133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CF2FF5E-016C-4AA6-8EB0-3388D220357E}"/>
              </a:ext>
            </a:extLst>
          </p:cNvPr>
          <p:cNvSpPr/>
          <p:nvPr/>
        </p:nvSpPr>
        <p:spPr>
          <a:xfrm rot="18900000">
            <a:off x="7106557" y="4609912"/>
            <a:ext cx="432048" cy="4320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E6DC162-5E4A-4238-8B45-A4E3DB883D0B}"/>
              </a:ext>
            </a:extLst>
          </p:cNvPr>
          <p:cNvSpPr txBox="1"/>
          <p:nvPr/>
        </p:nvSpPr>
        <p:spPr>
          <a:xfrm>
            <a:off x="7111586" y="4647133"/>
            <a:ext cx="421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853A920D-5B15-4D27-B620-0E7A82771E90}"/>
              </a:ext>
            </a:extLst>
          </p:cNvPr>
          <p:cNvSpPr/>
          <p:nvPr/>
        </p:nvSpPr>
        <p:spPr>
          <a:xfrm>
            <a:off x="7101552" y="3847191"/>
            <a:ext cx="2078494" cy="575940"/>
          </a:xfrm>
          <a:prstGeom prst="hexagon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직사각형 113">
            <a:extLst>
              <a:ext uri="{FF2B5EF4-FFF2-40B4-BE49-F238E27FC236}">
                <a16:creationId xmlns:a16="http://schemas.microsoft.com/office/drawing/2014/main" id="{25D4083C-E957-4A98-983C-FC762F36B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5429" y="3981274"/>
            <a:ext cx="141182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558DE95-AD2B-4BF3-AD52-E3B092004B0B}"/>
              </a:ext>
            </a:extLst>
          </p:cNvPr>
          <p:cNvSpPr txBox="1"/>
          <p:nvPr/>
        </p:nvSpPr>
        <p:spPr>
          <a:xfrm>
            <a:off x="6625704" y="2931598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45D2CA-1504-48DD-BA37-9338D40C4DF6}"/>
              </a:ext>
            </a:extLst>
          </p:cNvPr>
          <p:cNvSpPr txBox="1"/>
          <p:nvPr/>
        </p:nvSpPr>
        <p:spPr>
          <a:xfrm>
            <a:off x="6625704" y="3279531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DBF7B49-587E-452F-8E6B-2A287B6BFD3D}"/>
              </a:ext>
            </a:extLst>
          </p:cNvPr>
          <p:cNvSpPr txBox="1"/>
          <p:nvPr/>
        </p:nvSpPr>
        <p:spPr>
          <a:xfrm>
            <a:off x="6625704" y="3627465"/>
            <a:ext cx="4676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u"/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2C7589A-D996-42A1-8E9C-2E64118103DB}"/>
              </a:ext>
            </a:extLst>
          </p:cNvPr>
          <p:cNvGrpSpPr/>
          <p:nvPr/>
        </p:nvGrpSpPr>
        <p:grpSpPr>
          <a:xfrm>
            <a:off x="6357938" y="1205221"/>
            <a:ext cx="5476573" cy="1840649"/>
            <a:chOff x="596176" y="4031204"/>
            <a:chExt cx="2967129" cy="1840649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9A12A6F-7EB8-448E-9304-9FC821780049}"/>
                </a:ext>
              </a:extLst>
            </p:cNvPr>
            <p:cNvSpPr txBox="1"/>
            <p:nvPr/>
          </p:nvSpPr>
          <p:spPr>
            <a:xfrm>
              <a:off x="596176" y="4302193"/>
              <a:ext cx="296712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5631182-F78C-41EF-86ED-027723F75309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در اینجا اضافه کنید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7CA6A7C0-09ED-46B4-B5DC-50FF7049267A}"/>
              </a:ext>
            </a:extLst>
          </p:cNvPr>
          <p:cNvSpPr txBox="1"/>
          <p:nvPr/>
        </p:nvSpPr>
        <p:spPr>
          <a:xfrm>
            <a:off x="642729" y="551196"/>
            <a:ext cx="3445786" cy="102335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>
              <a:lnSpc>
                <a:spcPct val="150000"/>
              </a:lnSpc>
            </a:pPr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 حرفه ای طراحی شده است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6E62B-C1BF-4462-9315-F32C4DF0F63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1B3C969-F5CD-4827-A58F-269F6A46822F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:a16="http://schemas.microsoft.com/office/drawing/2014/main" id="{CB4FABBC-25ED-438B-985D-88E13CBDEAB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:a16="http://schemas.microsoft.com/office/drawing/2014/main" id="{60B8C0AE-E6E2-4DC6-8B5F-6E52784D3AF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id="{68A55F60-021F-4263-BFC3-726CFDD201F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id="{37B9AD23-AE54-4578-AB99-DB358387EB9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:a16="http://schemas.microsoft.com/office/drawing/2014/main" id="{104FCE50-397B-4226-9C8F-238DB8FCC0B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F8FD2C3-EC89-4AD7-AF4B-B71D57D20145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:a16="http://schemas.microsoft.com/office/drawing/2014/main" id="{A85BEF16-057E-4F97-9141-A2B8D53CC83A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:a16="http://schemas.microsoft.com/office/drawing/2014/main" id="{2CE0EA6A-FD73-4EE5-AABA-82B6C259FD9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:a16="http://schemas.microsoft.com/office/drawing/2014/main" id="{8780DB7E-F53C-4B96-BDCA-5DA33BD8716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:a16="http://schemas.microsoft.com/office/drawing/2014/main" id="{CB4E8CE2-F4B8-4720-AE93-0146494E3F35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:a16="http://schemas.microsoft.com/office/drawing/2014/main" id="{EAEC290E-8394-4D7E-ABDC-5994986A17D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A71AE43-0C5B-440E-98D7-AEAB4B06DCFE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:a16="http://schemas.microsoft.com/office/drawing/2014/main" id="{EA6A817B-CC7A-4E99-BD85-E6C3CA26CFF9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:a16="http://schemas.microsoft.com/office/drawing/2014/main" id="{96785B98-B9EA-40E4-B226-9EB56DEE9DEF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:a16="http://schemas.microsoft.com/office/drawing/2014/main" id="{15514AE1-DB10-422A-AF2B-073ADA98C7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:a16="http://schemas.microsoft.com/office/drawing/2014/main" id="{0C667663-6329-4F6A-BA3D-C547AC6BA916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:a16="http://schemas.microsoft.com/office/drawing/2014/main" id="{CA48A596-80EB-4247-A1CA-F90E8C26BD3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1E43F54-75F5-4022-ABAC-0F81B350933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:a16="http://schemas.microsoft.com/office/drawing/2014/main" id="{50554F96-1BC8-47E3-814E-9EB950A81771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:a16="http://schemas.microsoft.com/office/drawing/2014/main" id="{71C2F4DE-F64B-4951-BADC-4438A1A9D9D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:a16="http://schemas.microsoft.com/office/drawing/2014/main" id="{345C3B5C-52E4-45B0-A38B-A345E949CB4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:a16="http://schemas.microsoft.com/office/drawing/2014/main" id="{BAB1B6A1-122B-4966-A336-F54506FCA2C1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:a16="http://schemas.microsoft.com/office/drawing/2014/main" id="{8B884412-8DFA-4AD7-93D9-519EBE783C9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18A42AEF-66F1-49A7-88C1-E506AB5E80C8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80E77FE-425C-4AAB-A2B4-5F426671528A}"/>
              </a:ext>
            </a:extLst>
          </p:cNvPr>
          <p:cNvGrpSpPr/>
          <p:nvPr/>
        </p:nvGrpSpPr>
        <p:grpSpPr>
          <a:xfrm>
            <a:off x="1670545" y="2442303"/>
            <a:ext cx="3028217" cy="3026664"/>
            <a:chOff x="4574848" y="1897856"/>
            <a:chExt cx="3028217" cy="302666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5E36A3-709E-4C68-8E55-690EF0C4DE62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82B0F58-FF83-478D-84EE-12D300616671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FBFB6EB-BACB-4736-B6B2-C84B99B48B26}"/>
              </a:ext>
            </a:extLst>
          </p:cNvPr>
          <p:cNvSpPr/>
          <p:nvPr/>
        </p:nvSpPr>
        <p:spPr>
          <a:xfrm flipH="1">
            <a:off x="-22095" y="2268308"/>
            <a:ext cx="7846767" cy="3226867"/>
          </a:xfrm>
          <a:custGeom>
            <a:avLst/>
            <a:gdLst>
              <a:gd name="connsiteX0" fmla="*/ 9161417 w 9161417"/>
              <a:gd name="connsiteY0" fmla="*/ 2499360 h 2499360"/>
              <a:gd name="connsiteX1" fmla="*/ 8177348 w 9161417"/>
              <a:gd name="connsiteY1" fmla="*/ 2499360 h 2499360"/>
              <a:gd name="connsiteX2" fmla="*/ 6766560 w 9161417"/>
              <a:gd name="connsiteY2" fmla="*/ 1018903 h 2499360"/>
              <a:gd name="connsiteX3" fmla="*/ 5547360 w 9161417"/>
              <a:gd name="connsiteY3" fmla="*/ 2090057 h 2499360"/>
              <a:gd name="connsiteX4" fmla="*/ 3866606 w 9161417"/>
              <a:gd name="connsiteY4" fmla="*/ 322217 h 2499360"/>
              <a:gd name="connsiteX5" fmla="*/ 2368731 w 9161417"/>
              <a:gd name="connsiteY5" fmla="*/ 1550126 h 2499360"/>
              <a:gd name="connsiteX6" fmla="*/ 0 w 9161417"/>
              <a:gd name="connsiteY6" fmla="*/ 0 h 249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1417" h="2499360">
                <a:moveTo>
                  <a:pt x="9161417" y="2499360"/>
                </a:moveTo>
                <a:lnTo>
                  <a:pt x="8177348" y="2499360"/>
                </a:lnTo>
                <a:lnTo>
                  <a:pt x="6766560" y="1018903"/>
                </a:lnTo>
                <a:lnTo>
                  <a:pt x="5547360" y="2090057"/>
                </a:lnTo>
                <a:lnTo>
                  <a:pt x="3866606" y="322217"/>
                </a:lnTo>
                <a:lnTo>
                  <a:pt x="2368731" y="1550126"/>
                </a:lnTo>
                <a:lnTo>
                  <a:pt x="0" y="0"/>
                </a:lnTo>
              </a:path>
            </a:pathLst>
          </a:custGeom>
          <a:noFill/>
          <a:ln w="25400">
            <a:solidFill>
              <a:schemeClr val="accent3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0081677-963F-49D7-967F-B8F2B1341045}"/>
              </a:ext>
            </a:extLst>
          </p:cNvPr>
          <p:cNvGrpSpPr/>
          <p:nvPr/>
        </p:nvGrpSpPr>
        <p:grpSpPr>
          <a:xfrm>
            <a:off x="1727412" y="4636983"/>
            <a:ext cx="651793" cy="658711"/>
            <a:chOff x="8299269" y="3664290"/>
            <a:chExt cx="835868" cy="844740"/>
          </a:xfrm>
          <a:solidFill>
            <a:schemeClr val="accent3"/>
          </a:solidFill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6E810F1-68DD-4B84-8896-50D6E78FBD0D}"/>
                </a:ext>
              </a:extLst>
            </p:cNvPr>
            <p:cNvSpPr/>
            <p:nvPr/>
          </p:nvSpPr>
          <p:spPr>
            <a:xfrm>
              <a:off x="8299269" y="3667887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58F9A9D-D51A-44E2-854A-0C2F176B1B4D}"/>
                </a:ext>
              </a:extLst>
            </p:cNvPr>
            <p:cNvSpPr/>
            <p:nvPr/>
          </p:nvSpPr>
          <p:spPr>
            <a:xfrm>
              <a:off x="8772311" y="3664290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158F2EB-1DB0-4F3F-800D-5CBCFFC80D63}"/>
                </a:ext>
              </a:extLst>
            </p:cNvPr>
            <p:cNvSpPr/>
            <p:nvPr/>
          </p:nvSpPr>
          <p:spPr>
            <a:xfrm>
              <a:off x="8299269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2E0B8E92-4B99-4CEE-871D-A91185304312}"/>
                </a:ext>
              </a:extLst>
            </p:cNvPr>
            <p:cNvSpPr/>
            <p:nvPr/>
          </p:nvSpPr>
          <p:spPr>
            <a:xfrm>
              <a:off x="8772311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5CA187E-2C31-4FE3-90E0-CA0394F5341E}"/>
              </a:ext>
            </a:extLst>
          </p:cNvPr>
          <p:cNvGrpSpPr/>
          <p:nvPr/>
        </p:nvGrpSpPr>
        <p:grpSpPr>
          <a:xfrm>
            <a:off x="4264839" y="3754226"/>
            <a:ext cx="651793" cy="658711"/>
            <a:chOff x="8299269" y="3664290"/>
            <a:chExt cx="835868" cy="844740"/>
          </a:xfrm>
          <a:solidFill>
            <a:schemeClr val="accent3"/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0CD7474-BA6C-4E27-BDF6-E7DE3A48B8C1}"/>
                </a:ext>
              </a:extLst>
            </p:cNvPr>
            <p:cNvSpPr/>
            <p:nvPr/>
          </p:nvSpPr>
          <p:spPr>
            <a:xfrm>
              <a:off x="8299269" y="3667887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A61E9CC-6A34-40D5-BBCC-D947849FE9FD}"/>
                </a:ext>
              </a:extLst>
            </p:cNvPr>
            <p:cNvSpPr/>
            <p:nvPr/>
          </p:nvSpPr>
          <p:spPr>
            <a:xfrm>
              <a:off x="8772311" y="3664290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9F12B855-218D-45BF-A6DB-C83715348F7C}"/>
                </a:ext>
              </a:extLst>
            </p:cNvPr>
            <p:cNvSpPr/>
            <p:nvPr/>
          </p:nvSpPr>
          <p:spPr>
            <a:xfrm>
              <a:off x="8299269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745404E-2054-44A2-942A-242D5D47BA32}"/>
                </a:ext>
              </a:extLst>
            </p:cNvPr>
            <p:cNvSpPr/>
            <p:nvPr/>
          </p:nvSpPr>
          <p:spPr>
            <a:xfrm>
              <a:off x="8772311" y="4146204"/>
              <a:ext cx="362826" cy="362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44" name="Diamond 43">
            <a:extLst>
              <a:ext uri="{FF2B5EF4-FFF2-40B4-BE49-F238E27FC236}">
                <a16:creationId xmlns:a16="http://schemas.microsoft.com/office/drawing/2014/main" id="{7E09E1AB-F645-4384-A57D-3020AA69D802}"/>
              </a:ext>
            </a:extLst>
          </p:cNvPr>
          <p:cNvSpPr/>
          <p:nvPr/>
        </p:nvSpPr>
        <p:spPr>
          <a:xfrm>
            <a:off x="11096741" y="3796034"/>
            <a:ext cx="767150" cy="767148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45" name="Diamond 44">
            <a:extLst>
              <a:ext uri="{FF2B5EF4-FFF2-40B4-BE49-F238E27FC236}">
                <a16:creationId xmlns:a16="http://schemas.microsoft.com/office/drawing/2014/main" id="{CE74CE09-AE06-496E-954D-5A40AFBAC88C}"/>
              </a:ext>
            </a:extLst>
          </p:cNvPr>
          <p:cNvSpPr/>
          <p:nvPr/>
        </p:nvSpPr>
        <p:spPr>
          <a:xfrm>
            <a:off x="8486057" y="3798055"/>
            <a:ext cx="767150" cy="767148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7468347-2848-4ED1-AA20-3B4B1E1F04D8}"/>
              </a:ext>
            </a:extLst>
          </p:cNvPr>
          <p:cNvGrpSpPr/>
          <p:nvPr/>
        </p:nvGrpSpPr>
        <p:grpSpPr>
          <a:xfrm>
            <a:off x="6613430" y="3965018"/>
            <a:ext cx="1779623" cy="895838"/>
            <a:chOff x="3131840" y="2220255"/>
            <a:chExt cx="3096344" cy="895838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DB8510E-2334-4C88-86F0-CFB8ACBB9988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B3ED9FE-D207-4712-8B11-1CB445C51180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1C48CA67-1A02-48AD-B700-DBB53192453A}"/>
              </a:ext>
            </a:extLst>
          </p:cNvPr>
          <p:cNvGrpSpPr/>
          <p:nvPr/>
        </p:nvGrpSpPr>
        <p:grpSpPr>
          <a:xfrm>
            <a:off x="9206298" y="3965018"/>
            <a:ext cx="1779623" cy="895838"/>
            <a:chOff x="3131840" y="2220255"/>
            <a:chExt cx="3096344" cy="895838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2106E0B-EEB5-4587-AD53-CBDBFC72F093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DF7E8C-7BA8-4DA1-95A8-629429317B0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Diamond 51">
            <a:extLst>
              <a:ext uri="{FF2B5EF4-FFF2-40B4-BE49-F238E27FC236}">
                <a16:creationId xmlns:a16="http://schemas.microsoft.com/office/drawing/2014/main" id="{8B97EA14-3005-4142-AD9A-6A8BD82C037D}"/>
              </a:ext>
            </a:extLst>
          </p:cNvPr>
          <p:cNvSpPr/>
          <p:nvPr/>
        </p:nvSpPr>
        <p:spPr>
          <a:xfrm>
            <a:off x="11096741" y="5056406"/>
            <a:ext cx="767150" cy="767148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sp>
        <p:nvSpPr>
          <p:cNvPr id="53" name="Diamond 52">
            <a:extLst>
              <a:ext uri="{FF2B5EF4-FFF2-40B4-BE49-F238E27FC236}">
                <a16:creationId xmlns:a16="http://schemas.microsoft.com/office/drawing/2014/main" id="{6854B2C6-9CD0-4B3D-922A-98EC998A2177}"/>
              </a:ext>
            </a:extLst>
          </p:cNvPr>
          <p:cNvSpPr/>
          <p:nvPr/>
        </p:nvSpPr>
        <p:spPr>
          <a:xfrm>
            <a:off x="8486057" y="5058427"/>
            <a:ext cx="767150" cy="767148"/>
          </a:xfrm>
          <a:prstGeom prst="diamond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b="1">
              <a:cs typeface="B Nazanin" panose="00000700000000000000" pitchFamily="2" charset="-78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7B6EDC96-7EBD-4A49-817B-866C18EC85C6}"/>
              </a:ext>
            </a:extLst>
          </p:cNvPr>
          <p:cNvGrpSpPr/>
          <p:nvPr/>
        </p:nvGrpSpPr>
        <p:grpSpPr>
          <a:xfrm>
            <a:off x="6613430" y="5225389"/>
            <a:ext cx="1779623" cy="895838"/>
            <a:chOff x="3131840" y="2220255"/>
            <a:chExt cx="3096344" cy="895838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B082BFB-A7EF-4D89-A81F-9C04477DEBA7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1A1865B-FA99-405F-8882-7F4D82A98478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E93AD174-FD84-4303-B1DF-B4C9C67B5F41}"/>
              </a:ext>
            </a:extLst>
          </p:cNvPr>
          <p:cNvGrpSpPr/>
          <p:nvPr/>
        </p:nvGrpSpPr>
        <p:grpSpPr>
          <a:xfrm>
            <a:off x="9206298" y="5225389"/>
            <a:ext cx="1779623" cy="895838"/>
            <a:chOff x="3131840" y="2220255"/>
            <a:chExt cx="3096344" cy="89583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C748EC45-3ED7-4523-B82E-A5D2E9CF4B5D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5BEF8EC-AE0A-4B2A-BFFA-3B3D06ACA21A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0" name="Round Same Side Corner Rectangle 11">
            <a:extLst>
              <a:ext uri="{FF2B5EF4-FFF2-40B4-BE49-F238E27FC236}">
                <a16:creationId xmlns:a16="http://schemas.microsoft.com/office/drawing/2014/main" id="{69AF3FB1-303A-4CFC-A5F4-C6454139D4A4}"/>
              </a:ext>
            </a:extLst>
          </p:cNvPr>
          <p:cNvSpPr>
            <a:spLocks noChangeAspect="1"/>
          </p:cNvSpPr>
          <p:nvPr/>
        </p:nvSpPr>
        <p:spPr>
          <a:xfrm>
            <a:off x="8725524" y="5295694"/>
            <a:ext cx="288218" cy="29261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ed Rectangle 36">
            <a:extLst>
              <a:ext uri="{FF2B5EF4-FFF2-40B4-BE49-F238E27FC236}">
                <a16:creationId xmlns:a16="http://schemas.microsoft.com/office/drawing/2014/main" id="{9CC60FF8-A88F-4057-9349-ADC3AEF40F5E}"/>
              </a:ext>
            </a:extLst>
          </p:cNvPr>
          <p:cNvSpPr/>
          <p:nvPr/>
        </p:nvSpPr>
        <p:spPr>
          <a:xfrm>
            <a:off x="8723323" y="4035321"/>
            <a:ext cx="292616" cy="29261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040553" y="2487578"/>
                </a:moveTo>
                <a:lnTo>
                  <a:pt x="2436788" y="2487578"/>
                </a:lnTo>
                <a:lnTo>
                  <a:pt x="2658362" y="2716282"/>
                </a:lnTo>
                <a:lnTo>
                  <a:pt x="2658362" y="2722019"/>
                </a:lnTo>
                <a:lnTo>
                  <a:pt x="3682589" y="2722019"/>
                </a:lnTo>
                <a:lnTo>
                  <a:pt x="3682589" y="2973647"/>
                </a:lnTo>
                <a:cubicBezTo>
                  <a:pt x="3682589" y="3329427"/>
                  <a:pt x="3403165" y="3617844"/>
                  <a:pt x="3058478" y="3617844"/>
                </a:cubicBezTo>
                <a:lnTo>
                  <a:pt x="2836348" y="3617844"/>
                </a:lnTo>
                <a:lnTo>
                  <a:pt x="2040553" y="2828984"/>
                </a:lnTo>
                <a:close/>
                <a:moveTo>
                  <a:pt x="2480470" y="2037646"/>
                </a:moveTo>
                <a:lnTo>
                  <a:pt x="3682589" y="2037646"/>
                </a:lnTo>
                <a:lnTo>
                  <a:pt x="3682589" y="2627897"/>
                </a:lnTo>
                <a:lnTo>
                  <a:pt x="2701691" y="2627897"/>
                </a:lnTo>
                <a:lnTo>
                  <a:pt x="2480470" y="2399556"/>
                </a:lnTo>
                <a:close/>
                <a:moveTo>
                  <a:pt x="277852" y="2032157"/>
                </a:moveTo>
                <a:lnTo>
                  <a:pt x="1469859" y="2032157"/>
                </a:lnTo>
                <a:lnTo>
                  <a:pt x="1469859" y="2433135"/>
                </a:lnTo>
                <a:lnTo>
                  <a:pt x="1243508" y="2665914"/>
                </a:lnTo>
                <a:lnTo>
                  <a:pt x="277852" y="2665914"/>
                </a:lnTo>
                <a:close/>
                <a:moveTo>
                  <a:pt x="1561047" y="1577230"/>
                </a:moveTo>
                <a:lnTo>
                  <a:pt x="2389282" y="1577230"/>
                </a:lnTo>
                <a:lnTo>
                  <a:pt x="2389282" y="2393455"/>
                </a:lnTo>
                <a:lnTo>
                  <a:pt x="2040553" y="2393455"/>
                </a:lnTo>
                <a:lnTo>
                  <a:pt x="2040553" y="2393242"/>
                </a:lnTo>
                <a:lnTo>
                  <a:pt x="1949365" y="2393242"/>
                </a:lnTo>
                <a:lnTo>
                  <a:pt x="1949365" y="2837263"/>
                </a:lnTo>
                <a:lnTo>
                  <a:pt x="1638253" y="3145665"/>
                </a:lnTo>
                <a:lnTo>
                  <a:pt x="1699845" y="3215109"/>
                </a:lnTo>
                <a:lnTo>
                  <a:pt x="1999134" y="2918427"/>
                </a:lnTo>
                <a:lnTo>
                  <a:pt x="2704701" y="3617844"/>
                </a:lnTo>
                <a:lnTo>
                  <a:pt x="1293570" y="3617844"/>
                </a:lnTo>
                <a:lnTo>
                  <a:pt x="1521789" y="3391613"/>
                </a:lnTo>
                <a:lnTo>
                  <a:pt x="1460198" y="3322169"/>
                </a:lnTo>
                <a:lnTo>
                  <a:pt x="1161922" y="3617844"/>
                </a:lnTo>
                <a:lnTo>
                  <a:pt x="901964" y="3617844"/>
                </a:lnTo>
                <a:cubicBezTo>
                  <a:pt x="557276" y="3617844"/>
                  <a:pt x="277852" y="3329427"/>
                  <a:pt x="277852" y="2973647"/>
                </a:cubicBezTo>
                <a:lnTo>
                  <a:pt x="277852" y="2760037"/>
                </a:lnTo>
                <a:lnTo>
                  <a:pt x="1277829" y="2760037"/>
                </a:lnTo>
                <a:lnTo>
                  <a:pt x="1277829" y="2756686"/>
                </a:lnTo>
                <a:lnTo>
                  <a:pt x="1281122" y="2760098"/>
                </a:lnTo>
                <a:lnTo>
                  <a:pt x="1550205" y="2483373"/>
                </a:lnTo>
                <a:lnTo>
                  <a:pt x="1561047" y="2483373"/>
                </a:lnTo>
                <a:close/>
                <a:moveTo>
                  <a:pt x="277852" y="1347784"/>
                </a:moveTo>
                <a:lnTo>
                  <a:pt x="1258750" y="1347784"/>
                </a:lnTo>
                <a:lnTo>
                  <a:pt x="1469859" y="1565687"/>
                </a:lnTo>
                <a:lnTo>
                  <a:pt x="1469859" y="1938035"/>
                </a:lnTo>
                <a:lnTo>
                  <a:pt x="277852" y="1938035"/>
                </a:lnTo>
                <a:close/>
                <a:moveTo>
                  <a:pt x="2716932" y="1309766"/>
                </a:moveTo>
                <a:lnTo>
                  <a:pt x="3682589" y="1309766"/>
                </a:lnTo>
                <a:lnTo>
                  <a:pt x="3682589" y="1943523"/>
                </a:lnTo>
                <a:lnTo>
                  <a:pt x="2480470" y="1943523"/>
                </a:lnTo>
                <a:lnTo>
                  <a:pt x="2480470" y="1552945"/>
                </a:lnTo>
                <a:close/>
                <a:moveTo>
                  <a:pt x="1271973" y="342156"/>
                </a:moveTo>
                <a:lnTo>
                  <a:pt x="2683108" y="342156"/>
                </a:lnTo>
                <a:lnTo>
                  <a:pt x="2481055" y="542449"/>
                </a:lnTo>
                <a:lnTo>
                  <a:pt x="2542646" y="611894"/>
                </a:lnTo>
                <a:lnTo>
                  <a:pt x="2814754" y="342156"/>
                </a:lnTo>
                <a:lnTo>
                  <a:pt x="3058478" y="342156"/>
                </a:lnTo>
                <a:cubicBezTo>
                  <a:pt x="3403165" y="342156"/>
                  <a:pt x="3682589" y="630573"/>
                  <a:pt x="3682589" y="986353"/>
                </a:cubicBezTo>
                <a:lnTo>
                  <a:pt x="3682589" y="1215643"/>
                </a:lnTo>
                <a:lnTo>
                  <a:pt x="2682612" y="1215643"/>
                </a:lnTo>
                <a:lnTo>
                  <a:pt x="2682612" y="1218994"/>
                </a:lnTo>
                <a:lnTo>
                  <a:pt x="2679318" y="1215582"/>
                </a:lnTo>
                <a:lnTo>
                  <a:pt x="2419183" y="1483107"/>
                </a:lnTo>
                <a:lnTo>
                  <a:pt x="2389282" y="1483107"/>
                </a:lnTo>
                <a:lnTo>
                  <a:pt x="2025002" y="1483107"/>
                </a:lnTo>
                <a:lnTo>
                  <a:pt x="2025002" y="1125027"/>
                </a:lnTo>
                <a:lnTo>
                  <a:pt x="2364590" y="788398"/>
                </a:lnTo>
                <a:lnTo>
                  <a:pt x="2302999" y="718953"/>
                </a:lnTo>
                <a:lnTo>
                  <a:pt x="1991052" y="1028180"/>
                </a:lnTo>
                <a:lnTo>
                  <a:pt x="1964027" y="1028180"/>
                </a:lnTo>
                <a:close/>
                <a:moveTo>
                  <a:pt x="901964" y="342156"/>
                </a:moveTo>
                <a:lnTo>
                  <a:pt x="1140326" y="342156"/>
                </a:lnTo>
                <a:lnTo>
                  <a:pt x="1933813" y="1128729"/>
                </a:lnTo>
                <a:lnTo>
                  <a:pt x="1933813" y="1483107"/>
                </a:lnTo>
                <a:lnTo>
                  <a:pt x="1561047" y="1483107"/>
                </a:lnTo>
                <a:lnTo>
                  <a:pt x="1561047" y="1479396"/>
                </a:lnTo>
                <a:lnTo>
                  <a:pt x="1515216" y="1479396"/>
                </a:lnTo>
                <a:lnTo>
                  <a:pt x="1302080" y="1259398"/>
                </a:lnTo>
                <a:lnTo>
                  <a:pt x="1302080" y="1253661"/>
                </a:lnTo>
                <a:lnTo>
                  <a:pt x="277852" y="1253661"/>
                </a:lnTo>
                <a:lnTo>
                  <a:pt x="277852" y="986353"/>
                </a:lnTo>
                <a:cubicBezTo>
                  <a:pt x="277852" y="630573"/>
                  <a:pt x="557276" y="342156"/>
                  <a:pt x="901964" y="342156"/>
                </a:cubicBezTo>
                <a:close/>
                <a:moveTo>
                  <a:pt x="600619" y="210035"/>
                </a:moveTo>
                <a:cubicBezTo>
                  <a:pt x="384918" y="210035"/>
                  <a:pt x="210058" y="384895"/>
                  <a:pt x="210058" y="600596"/>
                </a:cubicBezTo>
                <a:lnTo>
                  <a:pt x="210058" y="3359405"/>
                </a:lnTo>
                <a:cubicBezTo>
                  <a:pt x="210058" y="3575106"/>
                  <a:pt x="384918" y="3749966"/>
                  <a:pt x="600619" y="3749966"/>
                </a:cubicBezTo>
                <a:lnTo>
                  <a:pt x="3359821" y="3749966"/>
                </a:lnTo>
                <a:cubicBezTo>
                  <a:pt x="3575522" y="3749966"/>
                  <a:pt x="3750382" y="3575106"/>
                  <a:pt x="3750382" y="3359405"/>
                </a:cubicBezTo>
                <a:lnTo>
                  <a:pt x="3750382" y="600596"/>
                </a:lnTo>
                <a:cubicBezTo>
                  <a:pt x="3750382" y="384895"/>
                  <a:pt x="3575522" y="210035"/>
                  <a:pt x="3359821" y="21003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Rounded Rectangle 1">
            <a:extLst>
              <a:ext uri="{FF2B5EF4-FFF2-40B4-BE49-F238E27FC236}">
                <a16:creationId xmlns:a16="http://schemas.microsoft.com/office/drawing/2014/main" id="{CC2909E2-3F7D-48CC-8280-EB61C50E6515}"/>
              </a:ext>
            </a:extLst>
          </p:cNvPr>
          <p:cNvSpPr>
            <a:spLocks noChangeAspect="1"/>
          </p:cNvSpPr>
          <p:nvPr/>
        </p:nvSpPr>
        <p:spPr>
          <a:xfrm>
            <a:off x="11355288" y="4033301"/>
            <a:ext cx="250053" cy="292615"/>
          </a:xfrm>
          <a:custGeom>
            <a:avLst/>
            <a:gdLst/>
            <a:ahLst/>
            <a:cxnLst/>
            <a:rect l="l" t="t" r="r" b="b"/>
            <a:pathLst>
              <a:path w="3384376" h="3960440">
                <a:moveTo>
                  <a:pt x="972100" y="3268048"/>
                </a:moveTo>
                <a:cubicBezTo>
                  <a:pt x="932335" y="3268048"/>
                  <a:pt x="900100" y="3300283"/>
                  <a:pt x="900100" y="3340048"/>
                </a:cubicBezTo>
                <a:cubicBezTo>
                  <a:pt x="900100" y="3379813"/>
                  <a:pt x="932335" y="3412048"/>
                  <a:pt x="972100" y="3412048"/>
                </a:cubicBezTo>
                <a:lnTo>
                  <a:pt x="2412276" y="3412048"/>
                </a:lnTo>
                <a:cubicBezTo>
                  <a:pt x="2452041" y="3412048"/>
                  <a:pt x="2484276" y="3379813"/>
                  <a:pt x="2484276" y="3340048"/>
                </a:cubicBezTo>
                <a:cubicBezTo>
                  <a:pt x="2484276" y="3300283"/>
                  <a:pt x="2452041" y="3268048"/>
                  <a:pt x="2412276" y="3268048"/>
                </a:cubicBezTo>
                <a:close/>
                <a:moveTo>
                  <a:pt x="972100" y="2907043"/>
                </a:moveTo>
                <a:cubicBezTo>
                  <a:pt x="932335" y="2907043"/>
                  <a:pt x="900100" y="2939278"/>
                  <a:pt x="900100" y="2979043"/>
                </a:cubicBezTo>
                <a:cubicBezTo>
                  <a:pt x="900100" y="3018808"/>
                  <a:pt x="932335" y="3051043"/>
                  <a:pt x="972100" y="3051043"/>
                </a:cubicBezTo>
                <a:lnTo>
                  <a:pt x="2412276" y="3051043"/>
                </a:lnTo>
                <a:cubicBezTo>
                  <a:pt x="2452041" y="3051043"/>
                  <a:pt x="2484276" y="3018808"/>
                  <a:pt x="2484276" y="2979043"/>
                </a:cubicBezTo>
                <a:cubicBezTo>
                  <a:pt x="2484276" y="2939278"/>
                  <a:pt x="2452041" y="2907043"/>
                  <a:pt x="2412276" y="2907043"/>
                </a:cubicBezTo>
                <a:close/>
                <a:moveTo>
                  <a:pt x="972100" y="2546038"/>
                </a:moveTo>
                <a:cubicBezTo>
                  <a:pt x="932335" y="2546038"/>
                  <a:pt x="900100" y="2578273"/>
                  <a:pt x="900100" y="2618038"/>
                </a:cubicBezTo>
                <a:cubicBezTo>
                  <a:pt x="900100" y="2657803"/>
                  <a:pt x="932335" y="2690038"/>
                  <a:pt x="972100" y="2690038"/>
                </a:cubicBezTo>
                <a:lnTo>
                  <a:pt x="2412276" y="2690038"/>
                </a:lnTo>
                <a:cubicBezTo>
                  <a:pt x="2452041" y="2690038"/>
                  <a:pt x="2484276" y="2657803"/>
                  <a:pt x="2484276" y="2618038"/>
                </a:cubicBezTo>
                <a:cubicBezTo>
                  <a:pt x="2484276" y="2578273"/>
                  <a:pt x="2452041" y="2546038"/>
                  <a:pt x="2412276" y="2546038"/>
                </a:cubicBezTo>
                <a:close/>
                <a:moveTo>
                  <a:pt x="972100" y="2185033"/>
                </a:moveTo>
                <a:cubicBezTo>
                  <a:pt x="932335" y="2185033"/>
                  <a:pt x="900100" y="2217268"/>
                  <a:pt x="900100" y="2257033"/>
                </a:cubicBezTo>
                <a:cubicBezTo>
                  <a:pt x="900100" y="2296798"/>
                  <a:pt x="932335" y="2329033"/>
                  <a:pt x="972100" y="2329033"/>
                </a:cubicBezTo>
                <a:lnTo>
                  <a:pt x="2412276" y="2329033"/>
                </a:lnTo>
                <a:cubicBezTo>
                  <a:pt x="2452041" y="2329033"/>
                  <a:pt x="2484276" y="2296798"/>
                  <a:pt x="2484276" y="2257033"/>
                </a:cubicBezTo>
                <a:cubicBezTo>
                  <a:pt x="2484276" y="2217268"/>
                  <a:pt x="2452041" y="2185033"/>
                  <a:pt x="2412276" y="2185033"/>
                </a:cubicBezTo>
                <a:close/>
                <a:moveTo>
                  <a:pt x="841537" y="1954564"/>
                </a:moveTo>
                <a:lnTo>
                  <a:pt x="2516747" y="1954564"/>
                </a:lnTo>
                <a:cubicBezTo>
                  <a:pt x="2669197" y="1954564"/>
                  <a:pt x="2792783" y="2078150"/>
                  <a:pt x="2792783" y="2230600"/>
                </a:cubicBezTo>
                <a:lnTo>
                  <a:pt x="2792783" y="3334712"/>
                </a:lnTo>
                <a:cubicBezTo>
                  <a:pt x="2792783" y="3487162"/>
                  <a:pt x="2669197" y="3610748"/>
                  <a:pt x="2516747" y="3610748"/>
                </a:cubicBezTo>
                <a:lnTo>
                  <a:pt x="841537" y="3610748"/>
                </a:lnTo>
                <a:cubicBezTo>
                  <a:pt x="689087" y="3610748"/>
                  <a:pt x="565501" y="3487162"/>
                  <a:pt x="565501" y="3334712"/>
                </a:cubicBezTo>
                <a:lnTo>
                  <a:pt x="565501" y="2230600"/>
                </a:lnTo>
                <a:cubicBezTo>
                  <a:pt x="565501" y="2078150"/>
                  <a:pt x="689087" y="1954564"/>
                  <a:pt x="841537" y="1954564"/>
                </a:cubicBezTo>
                <a:close/>
                <a:moveTo>
                  <a:pt x="744890" y="1859015"/>
                </a:moveTo>
                <a:cubicBezTo>
                  <a:pt x="574849" y="1859015"/>
                  <a:pt x="437004" y="1996860"/>
                  <a:pt x="437004" y="2166901"/>
                </a:cubicBezTo>
                <a:lnTo>
                  <a:pt x="437004" y="3398411"/>
                </a:lnTo>
                <a:cubicBezTo>
                  <a:pt x="437004" y="3568452"/>
                  <a:pt x="574849" y="3706297"/>
                  <a:pt x="744890" y="3706297"/>
                </a:cubicBezTo>
                <a:lnTo>
                  <a:pt x="2613394" y="3706297"/>
                </a:lnTo>
                <a:cubicBezTo>
                  <a:pt x="2783435" y="3706297"/>
                  <a:pt x="2921280" y="3568452"/>
                  <a:pt x="2921280" y="3398411"/>
                </a:cubicBezTo>
                <a:lnTo>
                  <a:pt x="2921280" y="2166901"/>
                </a:lnTo>
                <a:cubicBezTo>
                  <a:pt x="2921280" y="1996860"/>
                  <a:pt x="2783435" y="1859015"/>
                  <a:pt x="2613394" y="1859015"/>
                </a:cubicBezTo>
                <a:close/>
                <a:moveTo>
                  <a:pt x="469580" y="563704"/>
                </a:moveTo>
                <a:lnTo>
                  <a:pt x="469580" y="1047740"/>
                </a:lnTo>
                <a:lnTo>
                  <a:pt x="685604" y="1047740"/>
                </a:lnTo>
                <a:lnTo>
                  <a:pt x="685604" y="563704"/>
                </a:lnTo>
                <a:close/>
                <a:moveTo>
                  <a:pt x="2989860" y="347680"/>
                </a:moveTo>
                <a:lnTo>
                  <a:pt x="2989860" y="831716"/>
                </a:lnTo>
                <a:lnTo>
                  <a:pt x="3205884" y="831716"/>
                </a:lnTo>
                <a:lnTo>
                  <a:pt x="3205884" y="347680"/>
                </a:lnTo>
                <a:close/>
                <a:moveTo>
                  <a:pt x="2709828" y="347680"/>
                </a:moveTo>
                <a:lnTo>
                  <a:pt x="2709828" y="831716"/>
                </a:lnTo>
                <a:lnTo>
                  <a:pt x="2925852" y="831716"/>
                </a:lnTo>
                <a:lnTo>
                  <a:pt x="2925852" y="347680"/>
                </a:lnTo>
                <a:close/>
                <a:moveTo>
                  <a:pt x="2149766" y="347680"/>
                </a:moveTo>
                <a:lnTo>
                  <a:pt x="2149766" y="831716"/>
                </a:lnTo>
                <a:lnTo>
                  <a:pt x="2365790" y="831716"/>
                </a:lnTo>
                <a:lnTo>
                  <a:pt x="2365790" y="347680"/>
                </a:lnTo>
                <a:close/>
                <a:moveTo>
                  <a:pt x="1309673" y="347680"/>
                </a:moveTo>
                <a:lnTo>
                  <a:pt x="1309673" y="831716"/>
                </a:lnTo>
                <a:lnTo>
                  <a:pt x="1525697" y="831716"/>
                </a:lnTo>
                <a:lnTo>
                  <a:pt x="1525697" y="347680"/>
                </a:lnTo>
                <a:close/>
                <a:moveTo>
                  <a:pt x="749611" y="347680"/>
                </a:moveTo>
                <a:lnTo>
                  <a:pt x="749611" y="831716"/>
                </a:lnTo>
                <a:lnTo>
                  <a:pt x="965635" y="831716"/>
                </a:lnTo>
                <a:lnTo>
                  <a:pt x="965635" y="347680"/>
                </a:lnTo>
                <a:close/>
                <a:moveTo>
                  <a:pt x="2429797" y="183644"/>
                </a:moveTo>
                <a:lnTo>
                  <a:pt x="2429797" y="831716"/>
                </a:lnTo>
                <a:lnTo>
                  <a:pt x="2645821" y="831716"/>
                </a:lnTo>
                <a:lnTo>
                  <a:pt x="2645821" y="183644"/>
                </a:lnTo>
                <a:close/>
                <a:moveTo>
                  <a:pt x="1869735" y="183644"/>
                </a:moveTo>
                <a:lnTo>
                  <a:pt x="1869735" y="831716"/>
                </a:lnTo>
                <a:lnTo>
                  <a:pt x="2085759" y="831716"/>
                </a:lnTo>
                <a:lnTo>
                  <a:pt x="2085759" y="183644"/>
                </a:lnTo>
                <a:close/>
                <a:moveTo>
                  <a:pt x="1589704" y="183644"/>
                </a:moveTo>
                <a:lnTo>
                  <a:pt x="1589704" y="831716"/>
                </a:lnTo>
                <a:lnTo>
                  <a:pt x="1805728" y="831716"/>
                </a:lnTo>
                <a:lnTo>
                  <a:pt x="1805728" y="183644"/>
                </a:lnTo>
                <a:close/>
                <a:moveTo>
                  <a:pt x="1029642" y="183644"/>
                </a:moveTo>
                <a:lnTo>
                  <a:pt x="1029642" y="831716"/>
                </a:lnTo>
                <a:lnTo>
                  <a:pt x="1245666" y="831716"/>
                </a:lnTo>
                <a:lnTo>
                  <a:pt x="1245666" y="183644"/>
                </a:lnTo>
                <a:close/>
                <a:moveTo>
                  <a:pt x="833415" y="0"/>
                </a:moveTo>
                <a:lnTo>
                  <a:pt x="3201315" y="0"/>
                </a:lnTo>
                <a:cubicBezTo>
                  <a:pt x="3302417" y="0"/>
                  <a:pt x="3384376" y="81959"/>
                  <a:pt x="3384376" y="183061"/>
                </a:cubicBezTo>
                <a:lnTo>
                  <a:pt x="3384376" y="1119748"/>
                </a:lnTo>
                <a:lnTo>
                  <a:pt x="3190996" y="1119748"/>
                </a:lnTo>
                <a:lnTo>
                  <a:pt x="3190996" y="1664196"/>
                </a:lnTo>
                <a:lnTo>
                  <a:pt x="3384376" y="1664196"/>
                </a:lnTo>
                <a:lnTo>
                  <a:pt x="3384376" y="3777379"/>
                </a:lnTo>
                <a:cubicBezTo>
                  <a:pt x="3384376" y="3878481"/>
                  <a:pt x="3302417" y="3960440"/>
                  <a:pt x="3201315" y="3960440"/>
                </a:cubicBezTo>
                <a:lnTo>
                  <a:pt x="183061" y="3960440"/>
                </a:lnTo>
                <a:cubicBezTo>
                  <a:pt x="81959" y="3960440"/>
                  <a:pt x="0" y="3878481"/>
                  <a:pt x="0" y="3777379"/>
                </a:cubicBezTo>
                <a:lnTo>
                  <a:pt x="0" y="1477908"/>
                </a:lnTo>
                <a:lnTo>
                  <a:pt x="130324" y="1477908"/>
                </a:lnTo>
                <a:lnTo>
                  <a:pt x="130324" y="1189876"/>
                </a:lnTo>
                <a:lnTo>
                  <a:pt x="0" y="1189876"/>
                </a:lnTo>
                <a:lnTo>
                  <a:pt x="0" y="83341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21">
            <a:extLst>
              <a:ext uri="{FF2B5EF4-FFF2-40B4-BE49-F238E27FC236}">
                <a16:creationId xmlns:a16="http://schemas.microsoft.com/office/drawing/2014/main" id="{50F69AAA-01EC-4AC7-B82E-C2218C16A84E}"/>
              </a:ext>
            </a:extLst>
          </p:cNvPr>
          <p:cNvSpPr/>
          <p:nvPr/>
        </p:nvSpPr>
        <p:spPr>
          <a:xfrm rot="20700000">
            <a:off x="11321712" y="5300979"/>
            <a:ext cx="317202" cy="27800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203D401-AFE9-4FEC-8EEB-426577034E65}"/>
              </a:ext>
            </a:extLst>
          </p:cNvPr>
          <p:cNvGrpSpPr/>
          <p:nvPr/>
        </p:nvGrpSpPr>
        <p:grpSpPr>
          <a:xfrm>
            <a:off x="8351677" y="2580447"/>
            <a:ext cx="3317809" cy="1074993"/>
            <a:chOff x="2079598" y="4257726"/>
            <a:chExt cx="2262901" cy="1074993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1F73490-477A-4A59-854E-C067E4C6ADB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E05A0E0-0C39-4843-8E03-E53D361748D8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15D1F5B7-3CD3-4233-BA4A-41541191EC74}"/>
              </a:ext>
            </a:extLst>
          </p:cNvPr>
          <p:cNvSpPr txBox="1"/>
          <p:nvPr/>
        </p:nvSpPr>
        <p:spPr>
          <a:xfrm>
            <a:off x="8351677" y="1613090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7228D9-4339-4749-B2DB-33199B4DC8B5}"/>
              </a:ext>
            </a:extLst>
          </p:cNvPr>
          <p:cNvGrpSpPr/>
          <p:nvPr/>
        </p:nvGrpSpPr>
        <p:grpSpPr>
          <a:xfrm>
            <a:off x="3855931" y="2204864"/>
            <a:ext cx="4459394" cy="3709346"/>
            <a:chOff x="3279257" y="1018149"/>
            <a:chExt cx="5397487" cy="4489656"/>
          </a:xfrm>
        </p:grpSpPr>
        <p:sp>
          <p:nvSpPr>
            <p:cNvPr id="4" name="Isosceles Triangle 4">
              <a:extLst>
                <a:ext uri="{FF2B5EF4-FFF2-40B4-BE49-F238E27FC236}">
                  <a16:creationId xmlns:a16="http://schemas.microsoft.com/office/drawing/2014/main" id="{8AF5807C-8F11-4300-8539-C2B41C66AADE}"/>
                </a:ext>
              </a:extLst>
            </p:cNvPr>
            <p:cNvSpPr/>
            <p:nvPr/>
          </p:nvSpPr>
          <p:spPr>
            <a:xfrm>
              <a:off x="5167113" y="1018149"/>
              <a:ext cx="1670586" cy="144016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6">
              <a:extLst>
                <a:ext uri="{FF2B5EF4-FFF2-40B4-BE49-F238E27FC236}">
                  <a16:creationId xmlns:a16="http://schemas.microsoft.com/office/drawing/2014/main" id="{5BEBDD6B-A673-4AF2-8674-2351430B0392}"/>
                </a:ext>
              </a:extLst>
            </p:cNvPr>
            <p:cNvSpPr/>
            <p:nvPr/>
          </p:nvSpPr>
          <p:spPr>
            <a:xfrm rot="10800000">
              <a:off x="5159913" y="2533532"/>
              <a:ext cx="1670586" cy="144016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Isosceles Triangle 7">
              <a:extLst>
                <a:ext uri="{FF2B5EF4-FFF2-40B4-BE49-F238E27FC236}">
                  <a16:creationId xmlns:a16="http://schemas.microsoft.com/office/drawing/2014/main" id="{B3726007-A19C-4E47-AC55-E80E26397BE8}"/>
                </a:ext>
              </a:extLst>
            </p:cNvPr>
            <p:cNvSpPr/>
            <p:nvPr/>
          </p:nvSpPr>
          <p:spPr>
            <a:xfrm>
              <a:off x="6069766" y="2556588"/>
              <a:ext cx="1670586" cy="1440160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Isosceles Triangle 8">
              <a:extLst>
                <a:ext uri="{FF2B5EF4-FFF2-40B4-BE49-F238E27FC236}">
                  <a16:creationId xmlns:a16="http://schemas.microsoft.com/office/drawing/2014/main" id="{98A76753-4783-4CE4-ABD2-C471A6AAD624}"/>
                </a:ext>
              </a:extLst>
            </p:cNvPr>
            <p:cNvSpPr/>
            <p:nvPr/>
          </p:nvSpPr>
          <p:spPr>
            <a:xfrm>
              <a:off x="4250060" y="2556589"/>
              <a:ext cx="1670586" cy="1440160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Trapezoid 10">
              <a:extLst>
                <a:ext uri="{FF2B5EF4-FFF2-40B4-BE49-F238E27FC236}">
                  <a16:creationId xmlns:a16="http://schemas.microsoft.com/office/drawing/2014/main" id="{E129771C-44B1-4A01-8049-E08C34563C5B}"/>
                </a:ext>
              </a:extLst>
            </p:cNvPr>
            <p:cNvSpPr/>
            <p:nvPr/>
          </p:nvSpPr>
          <p:spPr>
            <a:xfrm>
              <a:off x="3279257" y="4067645"/>
              <a:ext cx="5397487" cy="1440160"/>
            </a:xfrm>
            <a:prstGeom prst="trapezoid">
              <a:avLst>
                <a:gd name="adj" fmla="val 6090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9" name="Straight Connector 16">
            <a:extLst>
              <a:ext uri="{FF2B5EF4-FFF2-40B4-BE49-F238E27FC236}">
                <a16:creationId xmlns:a16="http://schemas.microsoft.com/office/drawing/2014/main" id="{295489AA-3D97-427D-8EEE-917B3AA344B0}"/>
              </a:ext>
            </a:extLst>
          </p:cNvPr>
          <p:cNvCxnSpPr>
            <a:cxnSpLocks/>
            <a:stCxn id="4" idx="0"/>
          </p:cNvCxnSpPr>
          <p:nvPr/>
        </p:nvCxnSpPr>
        <p:spPr>
          <a:xfrm flipV="1">
            <a:off x="6105792" y="2185941"/>
            <a:ext cx="5147452" cy="18923"/>
          </a:xfrm>
          <a:prstGeom prst="line">
            <a:avLst/>
          </a:prstGeom>
          <a:ln w="25400">
            <a:solidFill>
              <a:schemeClr val="accent4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9">
            <a:extLst>
              <a:ext uri="{FF2B5EF4-FFF2-40B4-BE49-F238E27FC236}">
                <a16:creationId xmlns:a16="http://schemas.microsoft.com/office/drawing/2014/main" id="{8091A3C4-B4FB-4503-B315-73D459BF7B72}"/>
              </a:ext>
            </a:extLst>
          </p:cNvPr>
          <p:cNvCxnSpPr>
            <a:cxnSpLocks/>
          </p:cNvCxnSpPr>
          <p:nvPr/>
        </p:nvCxnSpPr>
        <p:spPr>
          <a:xfrm flipV="1">
            <a:off x="6851562" y="3470190"/>
            <a:ext cx="4388586" cy="5730"/>
          </a:xfrm>
          <a:prstGeom prst="line">
            <a:avLst/>
          </a:prstGeom>
          <a:ln w="25400">
            <a:solidFill>
              <a:schemeClr val="accent3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21">
            <a:extLst>
              <a:ext uri="{FF2B5EF4-FFF2-40B4-BE49-F238E27FC236}">
                <a16:creationId xmlns:a16="http://schemas.microsoft.com/office/drawing/2014/main" id="{3D3F748C-63EA-419B-947B-3742AF8DD7C8}"/>
              </a:ext>
            </a:extLst>
          </p:cNvPr>
          <p:cNvCxnSpPr>
            <a:cxnSpLocks/>
          </p:cNvCxnSpPr>
          <p:nvPr/>
        </p:nvCxnSpPr>
        <p:spPr>
          <a:xfrm flipV="1">
            <a:off x="7591426" y="4724352"/>
            <a:ext cx="3661818" cy="9574"/>
          </a:xfrm>
          <a:prstGeom prst="line">
            <a:avLst/>
          </a:prstGeom>
          <a:ln w="25400">
            <a:solidFill>
              <a:schemeClr val="accent2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42">
            <a:extLst>
              <a:ext uri="{FF2B5EF4-FFF2-40B4-BE49-F238E27FC236}">
                <a16:creationId xmlns:a16="http://schemas.microsoft.com/office/drawing/2014/main" id="{6DEFA0C7-6727-4704-8FF6-53E1B09A283E}"/>
              </a:ext>
            </a:extLst>
          </p:cNvPr>
          <p:cNvGrpSpPr/>
          <p:nvPr/>
        </p:nvGrpSpPr>
        <p:grpSpPr>
          <a:xfrm>
            <a:off x="8507155" y="2305447"/>
            <a:ext cx="2606745" cy="581581"/>
            <a:chOff x="6328767" y="2305447"/>
            <a:chExt cx="2345404" cy="58158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4315A6-7DF0-4E43-9845-6C61115F5F7C}"/>
                </a:ext>
              </a:extLst>
            </p:cNvPr>
            <p:cNvSpPr txBox="1"/>
            <p:nvPr/>
          </p:nvSpPr>
          <p:spPr>
            <a:xfrm>
              <a:off x="6717031" y="2517696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42F47D7-7B54-48E6-B93E-1351AC721265}"/>
                </a:ext>
              </a:extLst>
            </p:cNvPr>
            <p:cNvSpPr txBox="1"/>
            <p:nvPr/>
          </p:nvSpPr>
          <p:spPr>
            <a:xfrm>
              <a:off x="6328767" y="2305447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چشم انداز</a:t>
              </a:r>
              <a:endParaRPr lang="en-US" altLang="ko-KR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3">
            <a:extLst>
              <a:ext uri="{FF2B5EF4-FFF2-40B4-BE49-F238E27FC236}">
                <a16:creationId xmlns:a16="http://schemas.microsoft.com/office/drawing/2014/main" id="{9212F2A0-79B9-4E5D-8B2F-8725B3ABAF37}"/>
              </a:ext>
            </a:extLst>
          </p:cNvPr>
          <p:cNvGrpSpPr/>
          <p:nvPr/>
        </p:nvGrpSpPr>
        <p:grpSpPr>
          <a:xfrm>
            <a:off x="8509440" y="3582541"/>
            <a:ext cx="2606745" cy="581581"/>
            <a:chOff x="6331052" y="3582541"/>
            <a:chExt cx="2345404" cy="58158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324943A-C539-48BB-9338-0D938EAE9A99}"/>
                </a:ext>
              </a:extLst>
            </p:cNvPr>
            <p:cNvSpPr txBox="1"/>
            <p:nvPr/>
          </p:nvSpPr>
          <p:spPr>
            <a:xfrm>
              <a:off x="6719316" y="3794790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5CD1C98-19EA-4D8C-9DAE-0CFEBD2962FB}"/>
                </a:ext>
              </a:extLst>
            </p:cNvPr>
            <p:cNvSpPr txBox="1"/>
            <p:nvPr/>
          </p:nvSpPr>
          <p:spPr>
            <a:xfrm>
              <a:off x="6331052" y="3582541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ارزش های</a:t>
              </a:r>
              <a:endPara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4">
            <a:extLst>
              <a:ext uri="{FF2B5EF4-FFF2-40B4-BE49-F238E27FC236}">
                <a16:creationId xmlns:a16="http://schemas.microsoft.com/office/drawing/2014/main" id="{49CAA130-A5A1-4751-B796-2DC75840F5AC}"/>
              </a:ext>
            </a:extLst>
          </p:cNvPr>
          <p:cNvGrpSpPr/>
          <p:nvPr/>
        </p:nvGrpSpPr>
        <p:grpSpPr>
          <a:xfrm>
            <a:off x="8511725" y="4859635"/>
            <a:ext cx="2606745" cy="581581"/>
            <a:chOff x="6333337" y="4859635"/>
            <a:chExt cx="2345404" cy="58158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4199118-339C-44CE-9B13-E4E353873FD9}"/>
                </a:ext>
              </a:extLst>
            </p:cNvPr>
            <p:cNvSpPr txBox="1"/>
            <p:nvPr/>
          </p:nvSpPr>
          <p:spPr>
            <a:xfrm>
              <a:off x="6721601" y="5071884"/>
              <a:ext cx="194535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FC7EBC9-73B4-4483-A3B1-79B395346B4D}"/>
                </a:ext>
              </a:extLst>
            </p:cNvPr>
            <p:cNvSpPr txBox="1"/>
            <p:nvPr/>
          </p:nvSpPr>
          <p:spPr>
            <a:xfrm>
              <a:off x="6333337" y="4859635"/>
              <a:ext cx="23454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ماموریت</a:t>
              </a:r>
              <a:endPara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BCBF7AD-0600-4657-BE94-2D5F59470D09}"/>
              </a:ext>
            </a:extLst>
          </p:cNvPr>
          <p:cNvSpPr txBox="1"/>
          <p:nvPr/>
        </p:nvSpPr>
        <p:spPr>
          <a:xfrm>
            <a:off x="5592211" y="3006685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چشم انداز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6F98911-B458-4D17-8B83-D7C56D616854}"/>
              </a:ext>
            </a:extLst>
          </p:cNvPr>
          <p:cNvSpPr txBox="1"/>
          <p:nvPr/>
        </p:nvSpPr>
        <p:spPr>
          <a:xfrm>
            <a:off x="5592211" y="3690263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B609BA8-C327-4D43-83AF-FFB0964332C3}"/>
              </a:ext>
            </a:extLst>
          </p:cNvPr>
          <p:cNvSpPr txBox="1"/>
          <p:nvPr/>
        </p:nvSpPr>
        <p:spPr>
          <a:xfrm>
            <a:off x="6347505" y="4239410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A0CFFC0-912D-4C45-AFCD-47312FE1813F}"/>
              </a:ext>
            </a:extLst>
          </p:cNvPr>
          <p:cNvSpPr txBox="1"/>
          <p:nvPr/>
        </p:nvSpPr>
        <p:spPr>
          <a:xfrm>
            <a:off x="4844068" y="4239410"/>
            <a:ext cx="10081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ارزش های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FF730F9-1EE6-47CF-8DDB-D739A7CAC495}"/>
              </a:ext>
            </a:extLst>
          </p:cNvPr>
          <p:cNvSpPr txBox="1"/>
          <p:nvPr/>
        </p:nvSpPr>
        <p:spPr>
          <a:xfrm>
            <a:off x="4488247" y="5015084"/>
            <a:ext cx="3194762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_A: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پیامک را در اینجا ارسال کنید</a:t>
            </a:r>
          </a:p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_B: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را در اینجا ارسال کنید</a:t>
            </a:r>
          </a:p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MISSION _C: </a:t>
            </a: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را در اینجا ارسال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그룹 90">
            <a:extLst>
              <a:ext uri="{FF2B5EF4-FFF2-40B4-BE49-F238E27FC236}">
                <a16:creationId xmlns:a16="http://schemas.microsoft.com/office/drawing/2014/main" id="{9D736057-B3D8-477A-83E5-7AF80A658117}"/>
              </a:ext>
            </a:extLst>
          </p:cNvPr>
          <p:cNvGrpSpPr/>
          <p:nvPr/>
        </p:nvGrpSpPr>
        <p:grpSpPr>
          <a:xfrm>
            <a:off x="868736" y="2730584"/>
            <a:ext cx="2707970" cy="1721202"/>
            <a:chOff x="868736" y="2730584"/>
            <a:chExt cx="2707970" cy="172120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3C66332-5689-43A4-BC82-F682BD7B4507}"/>
                </a:ext>
              </a:extLst>
            </p:cNvPr>
            <p:cNvSpPr txBox="1"/>
            <p:nvPr/>
          </p:nvSpPr>
          <p:spPr>
            <a:xfrm>
              <a:off x="868736" y="2730584"/>
              <a:ext cx="270797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F41044F-6FF2-4ED1-AD7F-C65CB29FD425}"/>
                </a:ext>
              </a:extLst>
            </p:cNvPr>
            <p:cNvSpPr txBox="1"/>
            <p:nvPr/>
          </p:nvSpPr>
          <p:spPr>
            <a:xfrm>
              <a:off x="868736" y="2997542"/>
              <a:ext cx="270797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83FF3989-2C92-49AF-B6FB-E1E19C174C7D}"/>
              </a:ext>
            </a:extLst>
          </p:cNvPr>
          <p:cNvSpPr txBox="1"/>
          <p:nvPr/>
        </p:nvSpPr>
        <p:spPr>
          <a:xfrm>
            <a:off x="868736" y="1429316"/>
            <a:ext cx="2522164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سبک پیکان </a:t>
            </a:r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اینفوگرافیک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F9CE8BC9-A504-4EC3-A5B2-2C185A7FB62D}"/>
              </a:ext>
            </a:extLst>
          </p:cNvPr>
          <p:cNvGrpSpPr/>
          <p:nvPr/>
        </p:nvGrpSpPr>
        <p:grpSpPr>
          <a:xfrm rot="2239805" flipV="1">
            <a:off x="4107916" y="2570153"/>
            <a:ext cx="397288" cy="4556892"/>
            <a:chOff x="5343662" y="-1114985"/>
            <a:chExt cx="273013" cy="455689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C87B7C-00D1-4F4A-A459-5C380E07EAC7}"/>
                </a:ext>
              </a:extLst>
            </p:cNvPr>
            <p:cNvSpPr/>
            <p:nvPr/>
          </p:nvSpPr>
          <p:spPr>
            <a:xfrm rot="17321824">
              <a:off x="3090360" y="1138317"/>
              <a:ext cx="4556892" cy="50287"/>
            </a:xfrm>
            <a:custGeom>
              <a:avLst/>
              <a:gdLst>
                <a:gd name="connsiteX0" fmla="*/ 4556892 w 4556892"/>
                <a:gd name="connsiteY0" fmla="*/ 50287 h 50287"/>
                <a:gd name="connsiteX1" fmla="*/ 17018 w 4556892"/>
                <a:gd name="connsiteY1" fmla="*/ 50287 h 50287"/>
                <a:gd name="connsiteX2" fmla="*/ 0 w 4556892"/>
                <a:gd name="connsiteY2" fmla="*/ 0 h 50287"/>
                <a:gd name="connsiteX3" fmla="*/ 4539873 w 4556892"/>
                <a:gd name="connsiteY3" fmla="*/ 0 h 5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6892" h="50287">
                  <a:moveTo>
                    <a:pt x="4556892" y="50287"/>
                  </a:moveTo>
                  <a:lnTo>
                    <a:pt x="17018" y="50287"/>
                  </a:lnTo>
                  <a:lnTo>
                    <a:pt x="0" y="0"/>
                  </a:lnTo>
                  <a:lnTo>
                    <a:pt x="4539873" y="0"/>
                  </a:lnTo>
                  <a:close/>
                </a:path>
              </a:pathLst>
            </a:cu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017045-EFF0-4034-9655-0EC59D277D2A}"/>
                </a:ext>
              </a:extLst>
            </p:cNvPr>
            <p:cNvSpPr/>
            <p:nvPr/>
          </p:nvSpPr>
          <p:spPr>
            <a:xfrm rot="17321824">
              <a:off x="3997484" y="609536"/>
              <a:ext cx="3188095" cy="50287"/>
            </a:xfrm>
            <a:custGeom>
              <a:avLst/>
              <a:gdLst>
                <a:gd name="connsiteX0" fmla="*/ 3171076 w 3188095"/>
                <a:gd name="connsiteY0" fmla="*/ 0 h 50287"/>
                <a:gd name="connsiteX1" fmla="*/ 3188095 w 3188095"/>
                <a:gd name="connsiteY1" fmla="*/ 50287 h 50287"/>
                <a:gd name="connsiteX2" fmla="*/ 17018 w 3188095"/>
                <a:gd name="connsiteY2" fmla="*/ 50287 h 50287"/>
                <a:gd name="connsiteX3" fmla="*/ 0 w 3188095"/>
                <a:gd name="connsiteY3" fmla="*/ 0 h 5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8095" h="50287">
                  <a:moveTo>
                    <a:pt x="3171076" y="0"/>
                  </a:moveTo>
                  <a:lnTo>
                    <a:pt x="3188095" y="50287"/>
                  </a:lnTo>
                  <a:lnTo>
                    <a:pt x="17018" y="50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0A48D23-C635-4C59-A2DC-3A36343D1141}"/>
              </a:ext>
            </a:extLst>
          </p:cNvPr>
          <p:cNvSpPr/>
          <p:nvPr/>
        </p:nvSpPr>
        <p:spPr>
          <a:xfrm>
            <a:off x="6686107" y="652671"/>
            <a:ext cx="4166525" cy="646331"/>
          </a:xfrm>
          <a:prstGeom prst="rect">
            <a:avLst/>
          </a:prstGeom>
          <a:solidFill>
            <a:schemeClr val="accent1"/>
          </a:solidFill>
        </p:spPr>
        <p:txBody>
          <a:bodyPr wrap="none">
            <a:spAutoFit/>
          </a:bodyPr>
          <a:lstStyle/>
          <a:p>
            <a:pPr algn="ctr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زندگی خود را تغییر دهید</a:t>
            </a:r>
            <a:endParaRPr 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94DE2A6B-B550-4BBC-BA44-6B20C39CB192}"/>
              </a:ext>
            </a:extLst>
          </p:cNvPr>
          <p:cNvSpPr/>
          <p:nvPr/>
        </p:nvSpPr>
        <p:spPr>
          <a:xfrm>
            <a:off x="6119061" y="1407009"/>
            <a:ext cx="521560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fa-IR" sz="3200" spc="600" dirty="0">
                <a:solidFill>
                  <a:schemeClr val="accent1"/>
                </a:solidFill>
                <a:cs typeface="B Nazanin" panose="00000700000000000000" pitchFamily="2" charset="-78"/>
              </a:rPr>
              <a:t>مدیریت پروژه ساختمانی</a:t>
            </a:r>
            <a:endParaRPr lang="en-US" sz="3200" spc="6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 Placeholder 17">
            <a:extLst>
              <a:ext uri="{FF2B5EF4-FFF2-40B4-BE49-F238E27FC236}">
                <a16:creationId xmlns:a16="http://schemas.microsoft.com/office/drawing/2014/main" id="{FE08F28A-1E0A-4534-A7BB-DF926D9BC701}"/>
              </a:ext>
            </a:extLst>
          </p:cNvPr>
          <p:cNvSpPr txBox="1">
            <a:spLocks/>
          </p:cNvSpPr>
          <p:nvPr/>
        </p:nvSpPr>
        <p:spPr>
          <a:xfrm>
            <a:off x="5313253" y="4203591"/>
            <a:ext cx="3195022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buNone/>
            </a:pPr>
            <a:r>
              <a:rPr lang="fa-IR" sz="1600" b="1" spc="300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نمونه کارها</a:t>
            </a:r>
            <a:endParaRPr lang="en-US" sz="1600" b="1" spc="3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8C92E2D-4C5D-4B2A-B165-D83B0CDE9B21}"/>
              </a:ext>
            </a:extLst>
          </p:cNvPr>
          <p:cNvGrpSpPr/>
          <p:nvPr/>
        </p:nvGrpSpPr>
        <p:grpSpPr>
          <a:xfrm>
            <a:off x="4736089" y="4837551"/>
            <a:ext cx="685865" cy="1508040"/>
            <a:chOff x="4306632" y="4136154"/>
            <a:chExt cx="1446162" cy="3179725"/>
          </a:xfrm>
          <a:solidFill>
            <a:schemeClr val="accent2"/>
          </a:solidFill>
        </p:grpSpPr>
        <p:sp>
          <p:nvSpPr>
            <p:cNvPr id="45" name="Diamond 44">
              <a:extLst>
                <a:ext uri="{FF2B5EF4-FFF2-40B4-BE49-F238E27FC236}">
                  <a16:creationId xmlns:a16="http://schemas.microsoft.com/office/drawing/2014/main" id="{CAF2E42C-1E21-431F-BE7A-F8586BAB7EAB}"/>
                </a:ext>
              </a:extLst>
            </p:cNvPr>
            <p:cNvSpPr/>
            <p:nvPr/>
          </p:nvSpPr>
          <p:spPr>
            <a:xfrm>
              <a:off x="5098564" y="4136154"/>
              <a:ext cx="654230" cy="654230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DF0B3004-AE99-45FC-A508-C6BD9EA082C4}"/>
                </a:ext>
              </a:extLst>
            </p:cNvPr>
            <p:cNvSpPr/>
            <p:nvPr/>
          </p:nvSpPr>
          <p:spPr>
            <a:xfrm>
              <a:off x="4702598" y="5398901"/>
              <a:ext cx="654230" cy="654230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F19C71D7-0594-40A4-A996-484DAFDD80AE}"/>
                </a:ext>
              </a:extLst>
            </p:cNvPr>
            <p:cNvSpPr/>
            <p:nvPr/>
          </p:nvSpPr>
          <p:spPr>
            <a:xfrm>
              <a:off x="4306632" y="6661649"/>
              <a:ext cx="654232" cy="65423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7CBCDBA-2A22-41B5-B16E-128A6F958BB0}"/>
              </a:ext>
            </a:extLst>
          </p:cNvPr>
          <p:cNvSpPr txBox="1"/>
          <p:nvPr/>
        </p:nvSpPr>
        <p:spPr>
          <a:xfrm>
            <a:off x="5485817" y="4883143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75A4946-1E95-4381-B6C6-603515D74712}"/>
              </a:ext>
            </a:extLst>
          </p:cNvPr>
          <p:cNvSpPr txBox="1"/>
          <p:nvPr/>
        </p:nvSpPr>
        <p:spPr>
          <a:xfrm>
            <a:off x="5304766" y="5481582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94E7E0-68C0-4EA9-84AE-0C70D680182C}"/>
              </a:ext>
            </a:extLst>
          </p:cNvPr>
          <p:cNvSpPr txBox="1"/>
          <p:nvPr/>
        </p:nvSpPr>
        <p:spPr>
          <a:xfrm>
            <a:off x="5123716" y="6080022"/>
            <a:ext cx="3283552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80000"/>
              </a:lnSpc>
            </a:pPr>
            <a:r>
              <a:rPr lang="fa-IR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 Placeholder 13">
            <a:extLst>
              <a:ext uri="{FF2B5EF4-FFF2-40B4-BE49-F238E27FC236}">
                <a16:creationId xmlns:a16="http://schemas.microsoft.com/office/drawing/2014/main" id="{FCDB5E69-EE15-46F5-9411-0C4CE9D1AB88}"/>
              </a:ext>
            </a:extLst>
          </p:cNvPr>
          <p:cNvSpPr txBox="1">
            <a:spLocks/>
          </p:cNvSpPr>
          <p:nvPr/>
        </p:nvSpPr>
        <p:spPr>
          <a:xfrm>
            <a:off x="8769368" y="2599122"/>
            <a:ext cx="2625396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Simple </a:t>
            </a:r>
            <a:r>
              <a:rPr lang="fa-IR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indent="0" algn="r">
              <a:lnSpc>
                <a:spcPct val="80000"/>
              </a:lnSpc>
              <a:buNone/>
            </a:pPr>
            <a:r>
              <a:rPr lang="fa-IR" altLang="ko-KR" sz="2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en-US" altLang="ko-KR" sz="2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D0493A9-D6E1-4860-A0BD-872CB6C08EB9}"/>
              </a:ext>
            </a:extLst>
          </p:cNvPr>
          <p:cNvSpPr txBox="1"/>
          <p:nvPr/>
        </p:nvSpPr>
        <p:spPr>
          <a:xfrm>
            <a:off x="8833232" y="3601253"/>
            <a:ext cx="2625395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5B2331B4-6171-9926-8378-3AB47ACE58BF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0130333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3B37DE2-9455-405A-B822-C7E904AEC607}"/>
              </a:ext>
            </a:extLst>
          </p:cNvPr>
          <p:cNvSpPr/>
          <p:nvPr/>
        </p:nvSpPr>
        <p:spPr>
          <a:xfrm>
            <a:off x="0" y="4365927"/>
            <a:ext cx="12192000" cy="24920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352253-68F7-4064-8793-02FA8A861D2E}"/>
              </a:ext>
            </a:extLst>
          </p:cNvPr>
          <p:cNvGrpSpPr/>
          <p:nvPr/>
        </p:nvGrpSpPr>
        <p:grpSpPr>
          <a:xfrm>
            <a:off x="862012" y="5057964"/>
            <a:ext cx="2715078" cy="1107996"/>
            <a:chOff x="5889060" y="3872747"/>
            <a:chExt cx="252767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64C1B69-8E0C-4F9A-AE1E-4118DBE89C3C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5EBFC75-6B32-4D19-8C8B-94437B45E7B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F9338AD-A96E-450D-B1D5-DE4288AB2AB5}"/>
              </a:ext>
            </a:extLst>
          </p:cNvPr>
          <p:cNvGrpSpPr/>
          <p:nvPr/>
        </p:nvGrpSpPr>
        <p:grpSpPr>
          <a:xfrm>
            <a:off x="4736860" y="5057964"/>
            <a:ext cx="2715078" cy="1107996"/>
            <a:chOff x="5889060" y="3872747"/>
            <a:chExt cx="252767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AB5124-5AC8-47AE-B33A-08D047824F5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32882AF-D3C2-49B7-BD56-064A27A974B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79CAC9-FC08-411C-AAD7-CEB6D98F8470}"/>
              </a:ext>
            </a:extLst>
          </p:cNvPr>
          <p:cNvGrpSpPr/>
          <p:nvPr/>
        </p:nvGrpSpPr>
        <p:grpSpPr>
          <a:xfrm>
            <a:off x="8611708" y="5057964"/>
            <a:ext cx="2715078" cy="1107996"/>
            <a:chOff x="5889060" y="3872747"/>
            <a:chExt cx="252767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BBD365E-60B8-4257-830D-2F38E537F00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F891602-7443-47C9-8955-57B5AECED5B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Freeform 31">
            <a:extLst>
              <a:ext uri="{FF2B5EF4-FFF2-40B4-BE49-F238E27FC236}">
                <a16:creationId xmlns:a16="http://schemas.microsoft.com/office/drawing/2014/main" id="{0072D87B-661D-4C31-ADA0-DE194FEF2972}"/>
              </a:ext>
            </a:extLst>
          </p:cNvPr>
          <p:cNvSpPr>
            <a:spLocks noChangeAspect="1"/>
          </p:cNvSpPr>
          <p:nvPr/>
        </p:nvSpPr>
        <p:spPr>
          <a:xfrm flipH="1">
            <a:off x="1982266" y="3062057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33">
            <a:extLst>
              <a:ext uri="{FF2B5EF4-FFF2-40B4-BE49-F238E27FC236}">
                <a16:creationId xmlns:a16="http://schemas.microsoft.com/office/drawing/2014/main" id="{CCB20D64-FA23-4808-AE21-A6D117F0A644}"/>
              </a:ext>
            </a:extLst>
          </p:cNvPr>
          <p:cNvSpPr>
            <a:spLocks noChangeAspect="1"/>
          </p:cNvSpPr>
          <p:nvPr/>
        </p:nvSpPr>
        <p:spPr>
          <a:xfrm>
            <a:off x="6779464" y="1835585"/>
            <a:ext cx="1979413" cy="92637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B0F0EC-64F8-4BE4-BDE9-E93CDFB27B46}"/>
              </a:ext>
            </a:extLst>
          </p:cNvPr>
          <p:cNvGrpSpPr/>
          <p:nvPr/>
        </p:nvGrpSpPr>
        <p:grpSpPr>
          <a:xfrm>
            <a:off x="3120383" y="3247016"/>
            <a:ext cx="5927951" cy="1160647"/>
            <a:chOff x="1596377" y="3238221"/>
            <a:chExt cx="5927951" cy="1160647"/>
          </a:xfrm>
          <a:solidFill>
            <a:schemeClr val="accent5"/>
          </a:solidFill>
        </p:grpSpPr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462AEDE0-25DA-478C-9030-FD1E948E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7DF01D0-DDEC-4301-B9D4-F64F7781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8" name="Rectangle 35">
              <a:extLst>
                <a:ext uri="{FF2B5EF4-FFF2-40B4-BE49-F238E27FC236}">
                  <a16:creationId xmlns:a16="http://schemas.microsoft.com/office/drawing/2014/main" id="{857559B4-2080-4F54-AE8D-437FB564CCFD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72AF5B4-4F91-4979-923F-6570A767F763}"/>
              </a:ext>
            </a:extLst>
          </p:cNvPr>
          <p:cNvSpPr/>
          <p:nvPr/>
        </p:nvSpPr>
        <p:spPr>
          <a:xfrm rot="18900000">
            <a:off x="3740531" y="1663075"/>
            <a:ext cx="447437" cy="44743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EF49AD-4EEA-4F6F-ADBD-4CEE5C647C8B}"/>
              </a:ext>
            </a:extLst>
          </p:cNvPr>
          <p:cNvSpPr txBox="1"/>
          <p:nvPr/>
        </p:nvSpPr>
        <p:spPr>
          <a:xfrm>
            <a:off x="3719650" y="1748296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01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3FBF77-2E1F-4C3A-B03F-D99A467B631D}"/>
              </a:ext>
            </a:extLst>
          </p:cNvPr>
          <p:cNvGrpSpPr/>
          <p:nvPr/>
        </p:nvGrpSpPr>
        <p:grpSpPr>
          <a:xfrm>
            <a:off x="1615154" y="1722809"/>
            <a:ext cx="1960554" cy="863315"/>
            <a:chOff x="3233963" y="1954419"/>
            <a:chExt cx="1400520" cy="86331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AEE208A-AFF8-4A23-A4DF-6DB0230FC6B5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0294FC-EC84-45C8-99C9-609C9366F63B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494E7EBF-85A6-4C27-A447-DC30BBA6F1A7}"/>
              </a:ext>
            </a:extLst>
          </p:cNvPr>
          <p:cNvSpPr/>
          <p:nvPr/>
        </p:nvSpPr>
        <p:spPr>
          <a:xfrm rot="18900000">
            <a:off x="6281999" y="2253972"/>
            <a:ext cx="447437" cy="447437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2F73B90-2792-4EB4-81B5-861812DA7010}"/>
              </a:ext>
            </a:extLst>
          </p:cNvPr>
          <p:cNvSpPr txBox="1"/>
          <p:nvPr/>
        </p:nvSpPr>
        <p:spPr>
          <a:xfrm>
            <a:off x="6261117" y="2339193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1BE8A3-45F2-491C-A540-792AA8ED1B93}"/>
              </a:ext>
            </a:extLst>
          </p:cNvPr>
          <p:cNvGrpSpPr/>
          <p:nvPr/>
        </p:nvGrpSpPr>
        <p:grpSpPr>
          <a:xfrm>
            <a:off x="4208855" y="2340337"/>
            <a:ext cx="1960554" cy="863315"/>
            <a:chOff x="3233963" y="1954419"/>
            <a:chExt cx="1400520" cy="86331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EF21E33-0CB5-45F7-9F42-53B9A9D3ED4F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7887BB0-7FCF-4325-8257-3743DC7CD639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520A7DCE-6BED-46DB-B5EA-2232EE4F19BE}"/>
              </a:ext>
            </a:extLst>
          </p:cNvPr>
          <p:cNvSpPr/>
          <p:nvPr/>
        </p:nvSpPr>
        <p:spPr>
          <a:xfrm rot="18900000">
            <a:off x="11466728" y="2070067"/>
            <a:ext cx="447437" cy="447437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A8E49BA-7007-4A4A-B5D9-5372C9FBA5D0}"/>
              </a:ext>
            </a:extLst>
          </p:cNvPr>
          <p:cNvSpPr txBox="1"/>
          <p:nvPr/>
        </p:nvSpPr>
        <p:spPr>
          <a:xfrm>
            <a:off x="11445846" y="2155288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04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8AF10D1-FE65-434F-8B81-461231EDC64C}"/>
              </a:ext>
            </a:extLst>
          </p:cNvPr>
          <p:cNvGrpSpPr/>
          <p:nvPr/>
        </p:nvGrpSpPr>
        <p:grpSpPr>
          <a:xfrm>
            <a:off x="9396256" y="2196253"/>
            <a:ext cx="1960554" cy="863315"/>
            <a:chOff x="3233963" y="1954419"/>
            <a:chExt cx="1400520" cy="86331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AE81CB1-FD82-4426-A896-88B4159D7E77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F243D4-8104-4FF2-AE9D-6E6CA1F0F312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2817CC19-60BA-4360-884C-B6FFC17F419E}"/>
              </a:ext>
            </a:extLst>
          </p:cNvPr>
          <p:cNvSpPr/>
          <p:nvPr/>
        </p:nvSpPr>
        <p:spPr>
          <a:xfrm rot="18900000">
            <a:off x="8882600" y="2655022"/>
            <a:ext cx="447437" cy="447437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69940B-2AFE-44E3-AEE7-7D5B0CF19773}"/>
              </a:ext>
            </a:extLst>
          </p:cNvPr>
          <p:cNvSpPr txBox="1"/>
          <p:nvPr/>
        </p:nvSpPr>
        <p:spPr>
          <a:xfrm>
            <a:off x="8861718" y="2740243"/>
            <a:ext cx="48920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03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33D4E54-FA27-4020-8BC6-E20F3001F7D7}"/>
              </a:ext>
            </a:extLst>
          </p:cNvPr>
          <p:cNvGrpSpPr/>
          <p:nvPr/>
        </p:nvGrpSpPr>
        <p:grpSpPr>
          <a:xfrm>
            <a:off x="6802556" y="2757566"/>
            <a:ext cx="1960554" cy="863315"/>
            <a:chOff x="3233963" y="1954419"/>
            <a:chExt cx="1400520" cy="86331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EF24FAC-A404-4330-9C7A-24B05042DF9D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9F4A6CE-1939-40E1-87F0-45A109A5F02B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Freeform 33">
            <a:extLst>
              <a:ext uri="{FF2B5EF4-FFF2-40B4-BE49-F238E27FC236}">
                <a16:creationId xmlns:a16="http://schemas.microsoft.com/office/drawing/2014/main" id="{1AB80FCE-0B8D-4BE7-B2AF-882030C19BB9}"/>
              </a:ext>
            </a:extLst>
          </p:cNvPr>
          <p:cNvSpPr>
            <a:spLocks noChangeAspect="1"/>
          </p:cNvSpPr>
          <p:nvPr/>
        </p:nvSpPr>
        <p:spPr>
          <a:xfrm>
            <a:off x="8985775" y="3495961"/>
            <a:ext cx="1308166" cy="612226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C2886CC-C134-4EA7-B616-B2AB9CB378B1}"/>
              </a:ext>
            </a:extLst>
          </p:cNvPr>
          <p:cNvGrpSpPr/>
          <p:nvPr/>
        </p:nvGrpSpPr>
        <p:grpSpPr>
          <a:xfrm>
            <a:off x="5952701" y="2417932"/>
            <a:ext cx="5501631" cy="3228736"/>
            <a:chOff x="2687161" y="3731096"/>
            <a:chExt cx="5158677" cy="302746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2F00FFCC-52D7-458F-B1CE-EF09C296EACD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8DEB218-E728-4B5B-9CD4-257B20FE4B4E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A18C4FB-2D53-47E3-AD6A-63268D433ADC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72B234D-4B11-462D-9F25-D13C5F8731DE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EB7DBDA-B685-4304-95A2-2B081FC36AE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B15706C-D5CF-4956-83E9-2027A3B8B468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AB8D884-0128-440B-8000-606017929092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DD28E73-C9E4-4E9D-97FD-C45341393CA4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8837B66-9CD9-439B-830E-A32F79C80D9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33DE245-BF60-4B08-89C9-7711C02C0E4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9F73FBA-9330-4894-8A79-A02307B5DF6E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149686B-D0ED-4955-B28A-F50B7098454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C1772E8-AE1B-45F3-99A1-22F141F58CC0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2A2D91B-E2DB-43C8-A058-0747A2F3C6D2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1A9F41-E1E6-4578-A0B9-6A98A652A2A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600B08-FC25-46C4-828A-97DC8BB3A4B2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8A52C7-D7C0-4FFF-82B8-90FFC029988E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B1011ED-39DA-46AE-A130-B0EFB0182ECF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265287F-8994-4646-A550-52B35A816FE4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4D2676-7AC6-4C4A-B3A3-E9725A49ED8C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AF304C9-F5CB-477E-8EE1-B3CAA34AF15F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03C11B6-633C-4F57-9935-67714EBBC405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3E4E4F0-611E-4AC9-9923-C781323D0ED0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B13953C-485D-4C76-9BEF-0A881057590F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27AE1F8-81A3-45E0-940B-DC842091D9EB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FAAE4F6-F9B2-46FF-990D-E59ED6FECD9D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2D65837-85A2-471F-94DA-8F096E88C990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5402B45-5B29-4D24-ABEF-25261A2E04B5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5787E-0A6A-4562-9471-D43DD93AC4A4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E6069A-0057-4C5D-AD5F-14A9CC00EC5D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63F651C-1EF7-4E36-82E3-56532CDADCF3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6465B81-2C34-4E4F-BB61-93E1E04DA6DE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27D2678-5A26-4BBC-8D5A-E6834F9580EA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D147B11-9D2A-45AA-81E3-359C2245A0FE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DB10EAC-FA95-49CE-9D35-26AB0CF0C8C6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0731837-06F0-4E72-99BD-70DA14CDA278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0A3D2FF-CBAE-487F-A94F-165EA8833F2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678BCD6-26AB-4116-9046-A90CB4EC9024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669163C-65F2-426A-BC70-A30F73E8999C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E4BC02F-B07B-4A0F-B005-D8AE22187772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8E99D2C-5AA1-454E-B517-3E799F4F016E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3ADC365-B30E-4A27-B04B-EA6EC0A719D2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334B085-A0DB-487F-8F40-9805A9F9C25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33F2F43-7C76-49B5-BFD8-776027D0AD1D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0C3F6BD-B803-47E0-9453-C78496F3BC3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67ED620-1224-4D94-8321-0B93BC14B26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ACEB736-515B-4BD6-80EA-B15F27B24FF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38E5EF7-9DB9-4C8D-92C4-7E79CEA1DC45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3918488-E5EC-45BF-B9B7-F938AF25F158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32CEC18-44DD-4CFC-8389-FD5BE63CF22D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555A8D9-0BC5-425C-9607-E9CBA84C36E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3A21E59-AB64-4592-AD31-9BBEFFB77A4C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F85DC23-2AAA-4E9C-9604-16BBCFFD8F1B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33C64ED-E02A-4C13-988E-28EFEE05DC5E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0CA6021-D8DA-4E95-AD2A-A91DBA641528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D212710-A470-499A-A3DA-A661A3A4B12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E7DB799-689F-4DBD-BA1C-56733CC428B1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828540-FC82-4EC0-B637-AD1E5FF7D9CC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23C702-2D60-4A1D-A13B-20A9013195B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5F2E8CB-86E8-478B-96CB-339D22B38779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3196CDC-7603-410B-A79A-C7970815417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CD6A8AB-A800-49A8-87C8-A0D422CAA3D6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EB75021-143B-4455-8B45-12C1FEC712CB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FFA31B6-8A55-4229-9E6C-38FE0109D9F3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6879047-5E41-436D-8452-CC383964FA66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B2508D6-C9F0-446E-914D-BE7E34AF277E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7225C53-9D9A-47F7-9725-332C613D62B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AA7F1A7-8835-45DC-8D2E-9998040152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5AE761F-AC88-4119-BC69-E1A2B936A05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2F7C9BD-5812-4979-A869-F18BF2F6131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AF1F860-0389-4422-A541-A5D23CBC6160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E66F2E8-CE5F-4D34-9140-268BE4E4014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333C375-AA0A-4994-894D-0A728838EF1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98FACED-2193-44E6-BAA0-208D54994A77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6EB5803-5EB5-42DE-BA77-9D5BCC239EF4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DE9E192-23F3-4D64-9F28-F87CD5DF8B65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6EF6922-CC22-4AA9-9B3F-B6774A405CAB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8098DB8-9538-490D-96EF-8FAE2AEA9730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3F8F79C-7071-4C98-88E3-27220B563E5C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E8D9F8C-3746-491E-90BA-6CFA2A6E4367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F63C4FD-DB6E-4F9B-89E9-D22EA84F783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B1EB657-4B3E-4D48-A814-A44282DAF04F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AAC2743-74DE-40E1-9FA2-CF25F9DB001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B120A4F-298C-4E8C-B055-89AFAC9CB314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B79C67A-12DD-4724-845A-F12F2AC11F7D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E2EAEA-F931-4C1E-BF7E-87067DB7E10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E3AEB8D-E28B-4D13-AA47-E454B4866515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B783011-FE12-40E5-99C8-3AFAE592E9F4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D9ACD07-515E-4DF9-9770-8048C3BF23ED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FC153B5-601F-4BA0-8282-F98044AB0D26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D717A4F-091D-4E2D-B0CC-8E52195ECF78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825A504-B918-43D0-B884-3B049103918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D236F47-7E2F-4BEB-9897-66FE59B5018A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6E930CE-4165-4D49-BB19-062FC671B1E3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4161C22-B191-43A0-BB8B-394FC2479A3A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71BF7EC-C594-4CF7-84A1-99F7B9EA3F97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2F11D86-3029-4AD4-B21F-5809D58A929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7675C58-DE80-45F8-BD6D-23B466C04423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90C0A1-02F5-4038-A38C-9B7D0E22AA15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39B6175-FF5C-477A-8D89-F10060EC0457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A2FD03C-C42D-40DA-A1CC-ADD5CF9D2B2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C68D3B4-DEC7-4E41-A118-47F116B0DD97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FE966D-4512-4FA2-9EAD-57921B64C620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799E668-8E22-48EC-B472-8E327B8760E3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0094213-CD13-4C0E-8921-7E586812CBC3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E76F6C5-7C4C-4334-96E8-035DFC67B5FA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D30655E-5092-42A2-B9AB-111EB31D4C65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C5E68DF-BFDB-45A9-BDFB-11A349A17ACA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796E4E4-FDB6-425D-957C-E8CD67345C5A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CCE46E-435E-4CD9-9A18-DBBDBA4340BC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00DE239-8F0C-4CAE-A1EB-3C594BBE0E4E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7C94BC2-4787-4A98-8FF5-DC6C9A09BE5F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/>
            </a:p>
          </p:txBody>
        </p:sp>
      </p:grp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A0055E55-303A-486F-A395-03EDB76CDCF8}"/>
              </a:ext>
            </a:extLst>
          </p:cNvPr>
          <p:cNvCxnSpPr>
            <a:cxnSpLocks/>
          </p:cNvCxnSpPr>
          <p:nvPr/>
        </p:nvCxnSpPr>
        <p:spPr>
          <a:xfrm>
            <a:off x="5739963" y="2266614"/>
            <a:ext cx="1125598" cy="1182111"/>
          </a:xfrm>
          <a:prstGeom prst="line">
            <a:avLst/>
          </a:prstGeom>
          <a:ln w="254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Rectangle 117">
            <a:extLst>
              <a:ext uri="{FF2B5EF4-FFF2-40B4-BE49-F238E27FC236}">
                <a16:creationId xmlns:a16="http://schemas.microsoft.com/office/drawing/2014/main" id="{E552024C-180D-4DBA-80EE-94C260FDA6A3}"/>
              </a:ext>
            </a:extLst>
          </p:cNvPr>
          <p:cNvSpPr/>
          <p:nvPr/>
        </p:nvSpPr>
        <p:spPr>
          <a:xfrm>
            <a:off x="5739963" y="1860800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435489BC-4DAC-4FAB-BFA6-4E1A8FB81300}"/>
              </a:ext>
            </a:extLst>
          </p:cNvPr>
          <p:cNvSpPr txBox="1"/>
          <p:nvPr/>
        </p:nvSpPr>
        <p:spPr>
          <a:xfrm>
            <a:off x="5731907" y="1921819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65022B5E-B242-4BB1-B0EF-26D7F41A6095}"/>
              </a:ext>
            </a:extLst>
          </p:cNvPr>
          <p:cNvCxnSpPr>
            <a:cxnSpLocks/>
          </p:cNvCxnSpPr>
          <p:nvPr/>
        </p:nvCxnSpPr>
        <p:spPr>
          <a:xfrm flipH="1">
            <a:off x="10014348" y="2273782"/>
            <a:ext cx="1425624" cy="1163846"/>
          </a:xfrm>
          <a:prstGeom prst="line">
            <a:avLst/>
          </a:prstGeom>
          <a:ln w="254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ctangle 121">
            <a:extLst>
              <a:ext uri="{FF2B5EF4-FFF2-40B4-BE49-F238E27FC236}">
                <a16:creationId xmlns:a16="http://schemas.microsoft.com/office/drawing/2014/main" id="{DB2E9D31-6976-4240-8312-1F5EB7C85554}"/>
              </a:ext>
            </a:extLst>
          </p:cNvPr>
          <p:cNvSpPr/>
          <p:nvPr/>
        </p:nvSpPr>
        <p:spPr>
          <a:xfrm>
            <a:off x="9664029" y="1858569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55E59FC5-BE15-435C-B7B8-2142AAAB97D3}"/>
              </a:ext>
            </a:extLst>
          </p:cNvPr>
          <p:cNvSpPr txBox="1"/>
          <p:nvPr/>
        </p:nvSpPr>
        <p:spPr>
          <a:xfrm>
            <a:off x="9655973" y="1919588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DA6E88A-62F0-41DC-B9F7-7F7A4E689A37}"/>
              </a:ext>
            </a:extLst>
          </p:cNvPr>
          <p:cNvCxnSpPr>
            <a:cxnSpLocks/>
          </p:cNvCxnSpPr>
          <p:nvPr/>
        </p:nvCxnSpPr>
        <p:spPr>
          <a:xfrm flipV="1">
            <a:off x="5739963" y="4744093"/>
            <a:ext cx="2036797" cy="937192"/>
          </a:xfrm>
          <a:prstGeom prst="line">
            <a:avLst/>
          </a:prstGeom>
          <a:ln w="254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Rectangle 125">
            <a:extLst>
              <a:ext uri="{FF2B5EF4-FFF2-40B4-BE49-F238E27FC236}">
                <a16:creationId xmlns:a16="http://schemas.microsoft.com/office/drawing/2014/main" id="{20297685-A20F-4EC2-A554-610FB8F00E59}"/>
              </a:ext>
            </a:extLst>
          </p:cNvPr>
          <p:cNvSpPr/>
          <p:nvPr/>
        </p:nvSpPr>
        <p:spPr>
          <a:xfrm>
            <a:off x="5739963" y="5683516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D92F5109-2E6F-4792-824F-83FB63BF08A8}"/>
              </a:ext>
            </a:extLst>
          </p:cNvPr>
          <p:cNvSpPr txBox="1"/>
          <p:nvPr/>
        </p:nvSpPr>
        <p:spPr>
          <a:xfrm>
            <a:off x="5731907" y="5744535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FA64AB95-3126-4491-AAF4-15E6BD39DEC4}"/>
              </a:ext>
            </a:extLst>
          </p:cNvPr>
          <p:cNvCxnSpPr>
            <a:cxnSpLocks/>
          </p:cNvCxnSpPr>
          <p:nvPr/>
        </p:nvCxnSpPr>
        <p:spPr>
          <a:xfrm flipH="1" flipV="1">
            <a:off x="10636618" y="4964253"/>
            <a:ext cx="817714" cy="717032"/>
          </a:xfrm>
          <a:prstGeom prst="line">
            <a:avLst/>
          </a:prstGeom>
          <a:ln w="25400">
            <a:solidFill>
              <a:schemeClr val="accent1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Rectangle 129">
            <a:extLst>
              <a:ext uri="{FF2B5EF4-FFF2-40B4-BE49-F238E27FC236}">
                <a16:creationId xmlns:a16="http://schemas.microsoft.com/office/drawing/2014/main" id="{F1C7257F-9D02-4189-B1AF-0C101E5F388B}"/>
              </a:ext>
            </a:extLst>
          </p:cNvPr>
          <p:cNvSpPr/>
          <p:nvPr/>
        </p:nvSpPr>
        <p:spPr>
          <a:xfrm>
            <a:off x="9664029" y="5681285"/>
            <a:ext cx="1775943" cy="408045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4F9F8A7-EF43-4EBB-B694-34470C8DE4A8}"/>
              </a:ext>
            </a:extLst>
          </p:cNvPr>
          <p:cNvSpPr txBox="1"/>
          <p:nvPr/>
        </p:nvSpPr>
        <p:spPr>
          <a:xfrm>
            <a:off x="9655973" y="5742304"/>
            <a:ext cx="1784000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D581F94D-4BC7-4B4E-9EC3-70DE5C928AC6}"/>
              </a:ext>
            </a:extLst>
          </p:cNvPr>
          <p:cNvGrpSpPr/>
          <p:nvPr/>
        </p:nvGrpSpPr>
        <p:grpSpPr>
          <a:xfrm>
            <a:off x="581530" y="1858569"/>
            <a:ext cx="3714180" cy="707886"/>
            <a:chOff x="2556780" y="1766707"/>
            <a:chExt cx="2358631" cy="707886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13EF8727-C9F5-4317-9723-45E147136D6C}"/>
                </a:ext>
              </a:extLst>
            </p:cNvPr>
            <p:cNvSpPr txBox="1"/>
            <p:nvPr/>
          </p:nvSpPr>
          <p:spPr>
            <a:xfrm>
              <a:off x="2556780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A6973DF5-7469-49BF-AF69-966629746800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5" name="Chart 134">
            <a:extLst>
              <a:ext uri="{FF2B5EF4-FFF2-40B4-BE49-F238E27FC236}">
                <a16:creationId xmlns:a16="http://schemas.microsoft.com/office/drawing/2014/main" id="{0FDF126E-97AB-4C8B-953A-26C6D1D714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4824150"/>
              </p:ext>
            </p:extLst>
          </p:nvPr>
        </p:nvGraphicFramePr>
        <p:xfrm>
          <a:off x="4228887" y="1607741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51F0362-1EA9-4F26-B114-27C6D95A01CD}"/>
              </a:ext>
            </a:extLst>
          </p:cNvPr>
          <p:cNvGrpSpPr/>
          <p:nvPr/>
        </p:nvGrpSpPr>
        <p:grpSpPr>
          <a:xfrm>
            <a:off x="581530" y="2989624"/>
            <a:ext cx="3714180" cy="707886"/>
            <a:chOff x="2556780" y="1766707"/>
            <a:chExt cx="2358631" cy="707886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1482EC92-35CE-4DF7-AF67-4C9BA5FD6517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34717793-29A4-478B-84E0-81EEBAD80D6C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5CDFA3B-D58B-4690-9AE2-431C1800DD14}"/>
              </a:ext>
            </a:extLst>
          </p:cNvPr>
          <p:cNvGrpSpPr/>
          <p:nvPr/>
        </p:nvGrpSpPr>
        <p:grpSpPr>
          <a:xfrm>
            <a:off x="581530" y="4120679"/>
            <a:ext cx="3714180" cy="707886"/>
            <a:chOff x="2556780" y="1766707"/>
            <a:chExt cx="2358631" cy="707886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316C279-8E08-4D07-8568-91DB0F9767EE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4479AD35-A014-4FF6-B646-0A5B9811918B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F8AA0FE-6011-4EC8-873F-BDAA67CE8A78}"/>
              </a:ext>
            </a:extLst>
          </p:cNvPr>
          <p:cNvGrpSpPr/>
          <p:nvPr/>
        </p:nvGrpSpPr>
        <p:grpSpPr>
          <a:xfrm>
            <a:off x="581530" y="5251734"/>
            <a:ext cx="3714180" cy="707886"/>
            <a:chOff x="2556780" y="1766707"/>
            <a:chExt cx="2358631" cy="707886"/>
          </a:xfrm>
        </p:grpSpPr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D168BD60-7065-4E5A-B639-0B0ECEE0AB80}"/>
                </a:ext>
              </a:extLst>
            </p:cNvPr>
            <p:cNvSpPr txBox="1"/>
            <p:nvPr/>
          </p:nvSpPr>
          <p:spPr>
            <a:xfrm>
              <a:off x="2561464" y="2012928"/>
              <a:ext cx="23461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10FF602-1965-43B5-93A9-7F11E6E274DD}"/>
                </a:ext>
              </a:extLst>
            </p:cNvPr>
            <p:cNvSpPr txBox="1"/>
            <p:nvPr/>
          </p:nvSpPr>
          <p:spPr>
            <a:xfrm>
              <a:off x="2556780" y="1766707"/>
              <a:ext cx="2358631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45" name="Chart 18">
            <a:extLst>
              <a:ext uri="{FF2B5EF4-FFF2-40B4-BE49-F238E27FC236}">
                <a16:creationId xmlns:a16="http://schemas.microsoft.com/office/drawing/2014/main" id="{0A5EC166-45A6-4F85-A7DD-4865F61DF0F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1066122"/>
              </p:ext>
            </p:extLst>
          </p:nvPr>
        </p:nvGraphicFramePr>
        <p:xfrm>
          <a:off x="4228887" y="2738796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6" name="Chart 18">
            <a:extLst>
              <a:ext uri="{FF2B5EF4-FFF2-40B4-BE49-F238E27FC236}">
                <a16:creationId xmlns:a16="http://schemas.microsoft.com/office/drawing/2014/main" id="{C151152B-572D-488B-B71A-98D8265492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0305728"/>
              </p:ext>
            </p:extLst>
          </p:nvPr>
        </p:nvGraphicFramePr>
        <p:xfrm>
          <a:off x="4228887" y="3806805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7" name="Chart 18">
            <a:extLst>
              <a:ext uri="{FF2B5EF4-FFF2-40B4-BE49-F238E27FC236}">
                <a16:creationId xmlns:a16="http://schemas.microsoft.com/office/drawing/2014/main" id="{284C576D-572B-4CB1-AE24-DFC6555A25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5052063"/>
              </p:ext>
            </p:extLst>
          </p:nvPr>
        </p:nvGraphicFramePr>
        <p:xfrm>
          <a:off x="4228887" y="4937860"/>
          <a:ext cx="1152128" cy="1277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1516815-A0C6-45E1-B063-91F3AD30E3DA}"/>
              </a:ext>
            </a:extLst>
          </p:cNvPr>
          <p:cNvSpPr txBox="1"/>
          <p:nvPr/>
        </p:nvSpPr>
        <p:spPr>
          <a:xfrm>
            <a:off x="7600927" y="331379"/>
            <a:ext cx="34141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altLang="ko-KR" sz="32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  <a:p>
            <a:pPr algn="r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en-US" altLang="ko-KR" sz="32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253B655-4866-9A87-7E24-F5193EC6FAD4}"/>
              </a:ext>
            </a:extLst>
          </p:cNvPr>
          <p:cNvSpPr txBox="1"/>
          <p:nvPr/>
        </p:nvSpPr>
        <p:spPr>
          <a:xfrm>
            <a:off x="7656846" y="4257121"/>
            <a:ext cx="3417554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D7666DC-B425-4ADE-1453-461D2D953CAD}"/>
              </a:ext>
            </a:extLst>
          </p:cNvPr>
          <p:cNvSpPr txBox="1"/>
          <p:nvPr/>
        </p:nvSpPr>
        <p:spPr>
          <a:xfrm>
            <a:off x="8520931" y="2600879"/>
            <a:ext cx="30792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b="1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A5D396CF-328B-405F-8A6C-7F4E811F5839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036A8E78-8947-4773-9DA3-C1AE52EE7FB1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1F6531F7-8FAB-4AF0-9798-65C0B5F6270F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DA5D8AE3-5250-46D2-8952-004A43D84B55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7ED08EDB-0586-49CE-BC14-3C50AEFCBA41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8F9F63E0-B81D-48A1-83CB-218B75044738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A7E2DD35-6387-4377-BE04-013569AB36D5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5CE1E717-FF0F-4EC7-9D47-7BD87E54F92E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E07370F-E6D1-4962-B7F0-233D94C9F784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551A14E9-115D-4C17-8A91-D63DD8D8B38F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2A284891-951C-4E87-BE45-73786B718727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AFFEFFF0-2273-47E1-90EA-679BEF7533DC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0DB34D65-69E9-4296-8636-D0096FFFCB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DE67055A-175B-434E-9B10-DB7CF60E9561}"/>
              </a:ext>
            </a:extLst>
          </p:cNvPr>
          <p:cNvCxnSpPr>
            <a:cxnSpLocks/>
          </p:cNvCxnSpPr>
          <p:nvPr/>
        </p:nvCxnSpPr>
        <p:spPr>
          <a:xfrm flipV="1">
            <a:off x="3691089" y="3125169"/>
            <a:ext cx="5112000" cy="9524"/>
          </a:xfrm>
          <a:prstGeom prst="line">
            <a:avLst/>
          </a:prstGeom>
          <a:ln w="254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D20A80D2-EE19-42F5-B5B9-AFD43A134568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0AECCD8-F168-4753-9B4A-637F7C204228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3DA5AA3-59F3-451A-872D-A01E4A4E1CC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60696A46-37EE-45B6-8F9E-F172B68D5248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87B06134-3F52-4768-99AF-385A5B5EB33C}"/>
              </a:ext>
            </a:extLst>
          </p:cNvPr>
          <p:cNvCxnSpPr>
            <a:cxnSpLocks/>
          </p:cNvCxnSpPr>
          <p:nvPr/>
        </p:nvCxnSpPr>
        <p:spPr>
          <a:xfrm flipV="1">
            <a:off x="2739235" y="4433696"/>
            <a:ext cx="5112000" cy="9524"/>
          </a:xfrm>
          <a:prstGeom prst="line">
            <a:avLst/>
          </a:prstGeom>
          <a:ln w="254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16B2E6AC-D3BB-4AA4-9F87-F5F7083C2921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4DCDD96-48B9-40A9-BBFF-9F557E1A4ED7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5743C48-668A-42D8-8B2F-6EF834F5B901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E77B317C-7DB4-4DD3-B57A-8595E0A74721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C375398F-4107-4577-93BA-DCC9ED2AE9B2}"/>
              </a:ext>
            </a:extLst>
          </p:cNvPr>
          <p:cNvCxnSpPr>
            <a:cxnSpLocks/>
          </p:cNvCxnSpPr>
          <p:nvPr/>
        </p:nvCxnSpPr>
        <p:spPr>
          <a:xfrm flipV="1">
            <a:off x="1854856" y="5742224"/>
            <a:ext cx="5044524" cy="10543"/>
          </a:xfrm>
          <a:prstGeom prst="line">
            <a:avLst/>
          </a:prstGeom>
          <a:ln w="254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90E981B4-5774-4F7A-B783-FBD090CE872D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87FC426-A9D3-4B4E-9C4A-7E19C0226CDF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7716AC8-9C30-4962-A781-3A976DAC1B8B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F048903F-0D6C-4C98-A3DC-3932B1ACB130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7F570ECD-4EDE-4C94-B1A5-14C2ACF247C5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5F9613F3-7D5D-4A0F-9A0B-F77F54783991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EED8F5B-99C1-4AAB-9814-86EBA61C4DA8}"/>
              </a:ext>
            </a:extLst>
          </p:cNvPr>
          <p:cNvSpPr/>
          <p:nvPr/>
        </p:nvSpPr>
        <p:spPr>
          <a:xfrm>
            <a:off x="1252876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BCF49ADB-93A8-4960-9715-5DF21294737C}"/>
              </a:ext>
            </a:extLst>
          </p:cNvPr>
          <p:cNvSpPr/>
          <p:nvPr/>
        </p:nvSpPr>
        <p:spPr>
          <a:xfrm rot="20700000">
            <a:off x="2704379" y="4332435"/>
            <a:ext cx="613824" cy="53797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8400568-F804-4032-8EF4-8D32377D66A2}"/>
              </a:ext>
            </a:extLst>
          </p:cNvPr>
          <p:cNvSpPr/>
          <p:nvPr/>
        </p:nvSpPr>
        <p:spPr>
          <a:xfrm>
            <a:off x="5936733" y="1991570"/>
            <a:ext cx="570777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그룹 35">
            <a:extLst>
              <a:ext uri="{FF2B5EF4-FFF2-40B4-BE49-F238E27FC236}">
                <a16:creationId xmlns:a16="http://schemas.microsoft.com/office/drawing/2014/main" id="{58E52581-A841-41B0-AE70-FBB7114E30B4}"/>
              </a:ext>
            </a:extLst>
          </p:cNvPr>
          <p:cNvGrpSpPr/>
          <p:nvPr/>
        </p:nvGrpSpPr>
        <p:grpSpPr>
          <a:xfrm>
            <a:off x="7888147" y="5035008"/>
            <a:ext cx="1699300" cy="930246"/>
            <a:chOff x="1949339" y="4757414"/>
            <a:chExt cx="1337218" cy="93024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A5DD7F3-7A2A-4821-8975-186B24F77D89}"/>
                </a:ext>
              </a:extLst>
            </p:cNvPr>
            <p:cNvSpPr txBox="1"/>
            <p:nvPr/>
          </p:nvSpPr>
          <p:spPr>
            <a:xfrm>
              <a:off x="1949339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77EA57C-FFB0-4D71-852D-9454477CCCD3}"/>
                </a:ext>
              </a:extLst>
            </p:cNvPr>
            <p:cNvSpPr txBox="1"/>
            <p:nvPr/>
          </p:nvSpPr>
          <p:spPr>
            <a:xfrm>
              <a:off x="1949339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Diamond 19">
            <a:extLst>
              <a:ext uri="{FF2B5EF4-FFF2-40B4-BE49-F238E27FC236}">
                <a16:creationId xmlns:a16="http://schemas.microsoft.com/office/drawing/2014/main" id="{78BAD974-CAA2-4843-B78D-999E42F5F9FF}"/>
              </a:ext>
            </a:extLst>
          </p:cNvPr>
          <p:cNvSpPr/>
          <p:nvPr/>
        </p:nvSpPr>
        <p:spPr>
          <a:xfrm>
            <a:off x="8339609" y="4188608"/>
            <a:ext cx="796376" cy="796376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1" name="그룹 40">
            <a:extLst>
              <a:ext uri="{FF2B5EF4-FFF2-40B4-BE49-F238E27FC236}">
                <a16:creationId xmlns:a16="http://schemas.microsoft.com/office/drawing/2014/main" id="{FC01E246-CD96-45DC-B547-7EFC525C9F0C}"/>
              </a:ext>
            </a:extLst>
          </p:cNvPr>
          <p:cNvGrpSpPr/>
          <p:nvPr/>
        </p:nvGrpSpPr>
        <p:grpSpPr>
          <a:xfrm>
            <a:off x="5824906" y="5035008"/>
            <a:ext cx="1699300" cy="930246"/>
            <a:chOff x="406798" y="4757414"/>
            <a:chExt cx="1337218" cy="93024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ED1FF3-7405-4865-BA0D-26FA73C280D4}"/>
                </a:ext>
              </a:extLst>
            </p:cNvPr>
            <p:cNvSpPr txBox="1"/>
            <p:nvPr/>
          </p:nvSpPr>
          <p:spPr>
            <a:xfrm>
              <a:off x="406798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95F9C18-83AD-44B7-A462-678C86231261}"/>
                </a:ext>
              </a:extLst>
            </p:cNvPr>
            <p:cNvSpPr txBox="1"/>
            <p:nvPr/>
          </p:nvSpPr>
          <p:spPr>
            <a:xfrm>
              <a:off x="406798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Diamond 23">
            <a:extLst>
              <a:ext uri="{FF2B5EF4-FFF2-40B4-BE49-F238E27FC236}">
                <a16:creationId xmlns:a16="http://schemas.microsoft.com/office/drawing/2014/main" id="{A64CA7EA-D6AF-4C77-ABC0-4382EC1191F4}"/>
              </a:ext>
            </a:extLst>
          </p:cNvPr>
          <p:cNvSpPr/>
          <p:nvPr/>
        </p:nvSpPr>
        <p:spPr>
          <a:xfrm>
            <a:off x="6276368" y="4188608"/>
            <a:ext cx="796376" cy="796376"/>
          </a:xfrm>
          <a:prstGeom prst="diamond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5" name="그룹 36">
            <a:extLst>
              <a:ext uri="{FF2B5EF4-FFF2-40B4-BE49-F238E27FC236}">
                <a16:creationId xmlns:a16="http://schemas.microsoft.com/office/drawing/2014/main" id="{EF9308B7-05DF-4495-8B05-D0AA599B0498}"/>
              </a:ext>
            </a:extLst>
          </p:cNvPr>
          <p:cNvGrpSpPr/>
          <p:nvPr/>
        </p:nvGrpSpPr>
        <p:grpSpPr>
          <a:xfrm>
            <a:off x="9951388" y="5035008"/>
            <a:ext cx="1699300" cy="930246"/>
            <a:chOff x="3491880" y="4757414"/>
            <a:chExt cx="1337218" cy="9302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67274B7-29A6-45F1-9BED-07FAEBC1611E}"/>
                </a:ext>
              </a:extLst>
            </p:cNvPr>
            <p:cNvSpPr txBox="1"/>
            <p:nvPr/>
          </p:nvSpPr>
          <p:spPr>
            <a:xfrm>
              <a:off x="3491880" y="4757414"/>
              <a:ext cx="133721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E54669-FF67-4D49-8E56-F291B0EE39E6}"/>
                </a:ext>
              </a:extLst>
            </p:cNvPr>
            <p:cNvSpPr txBox="1"/>
            <p:nvPr/>
          </p:nvSpPr>
          <p:spPr>
            <a:xfrm>
              <a:off x="3491880" y="5041329"/>
              <a:ext cx="1332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Diamond 27">
            <a:extLst>
              <a:ext uri="{FF2B5EF4-FFF2-40B4-BE49-F238E27FC236}">
                <a16:creationId xmlns:a16="http://schemas.microsoft.com/office/drawing/2014/main" id="{BEF4B49E-0903-421A-B8D1-979B0A816CA9}"/>
              </a:ext>
            </a:extLst>
          </p:cNvPr>
          <p:cNvSpPr/>
          <p:nvPr/>
        </p:nvSpPr>
        <p:spPr>
          <a:xfrm>
            <a:off x="10402850" y="4188608"/>
            <a:ext cx="796376" cy="796376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3633C-4602-4450-A59C-8525E717ECD8}"/>
              </a:ext>
            </a:extLst>
          </p:cNvPr>
          <p:cNvSpPr txBox="1"/>
          <p:nvPr/>
        </p:nvSpPr>
        <p:spPr>
          <a:xfrm>
            <a:off x="5936733" y="2328957"/>
            <a:ext cx="570777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B610439C-8D8B-4A81-B783-F7A7CF931018}"/>
              </a:ext>
            </a:extLst>
          </p:cNvPr>
          <p:cNvSpPr/>
          <p:nvPr/>
        </p:nvSpPr>
        <p:spPr>
          <a:xfrm rot="18900000">
            <a:off x="6517371" y="4470112"/>
            <a:ext cx="364559" cy="292846"/>
          </a:xfrm>
          <a:custGeom>
            <a:avLst/>
            <a:gdLst/>
            <a:ahLst/>
            <a:cxnLst/>
            <a:rect l="l" t="t" r="r" b="b"/>
            <a:pathLst>
              <a:path w="5420988" h="4354613">
                <a:moveTo>
                  <a:pt x="1348767" y="746532"/>
                </a:moveTo>
                <a:lnTo>
                  <a:pt x="557008" y="1538292"/>
                </a:lnTo>
                <a:lnTo>
                  <a:pt x="242696" y="1223981"/>
                </a:lnTo>
                <a:lnTo>
                  <a:pt x="720144" y="746532"/>
                </a:lnTo>
                <a:close/>
                <a:moveTo>
                  <a:pt x="2953020" y="1710427"/>
                </a:moveTo>
                <a:lnTo>
                  <a:pt x="1841912" y="2821534"/>
                </a:lnTo>
                <a:lnTo>
                  <a:pt x="1527601" y="2507223"/>
                </a:lnTo>
                <a:lnTo>
                  <a:pt x="2507669" y="1527155"/>
                </a:lnTo>
                <a:lnTo>
                  <a:pt x="2507669" y="1710427"/>
                </a:lnTo>
                <a:close/>
                <a:moveTo>
                  <a:pt x="2204816" y="746532"/>
                </a:moveTo>
                <a:lnTo>
                  <a:pt x="984202" y="1967146"/>
                </a:lnTo>
                <a:lnTo>
                  <a:pt x="669891" y="1652835"/>
                </a:lnTo>
                <a:lnTo>
                  <a:pt x="1576193" y="746532"/>
                </a:lnTo>
                <a:close/>
                <a:moveTo>
                  <a:pt x="2507669" y="704276"/>
                </a:moveTo>
                <a:lnTo>
                  <a:pt x="2507669" y="1299728"/>
                </a:lnTo>
                <a:lnTo>
                  <a:pt x="1413057" y="2394340"/>
                </a:lnTo>
                <a:lnTo>
                  <a:pt x="1098746" y="2080028"/>
                </a:lnTo>
                <a:lnTo>
                  <a:pt x="2474499" y="704276"/>
                </a:lnTo>
                <a:close/>
                <a:moveTo>
                  <a:pt x="3783840" y="1735655"/>
                </a:moveTo>
                <a:lnTo>
                  <a:pt x="2270767" y="3248728"/>
                </a:lnTo>
                <a:lnTo>
                  <a:pt x="1956456" y="2934416"/>
                </a:lnTo>
                <a:lnTo>
                  <a:pt x="3136451" y="1754421"/>
                </a:lnTo>
                <a:close/>
                <a:moveTo>
                  <a:pt x="4496799" y="1714987"/>
                </a:moveTo>
                <a:lnTo>
                  <a:pt x="4496799" y="1878748"/>
                </a:lnTo>
                <a:lnTo>
                  <a:pt x="2696301" y="3679245"/>
                </a:lnTo>
                <a:lnTo>
                  <a:pt x="2381990" y="3364934"/>
                </a:lnTo>
                <a:lnTo>
                  <a:pt x="4018059" y="1728865"/>
                </a:lnTo>
                <a:close/>
                <a:moveTo>
                  <a:pt x="5188803" y="1234621"/>
                </a:moveTo>
                <a:lnTo>
                  <a:pt x="4712161" y="1707180"/>
                </a:lnTo>
                <a:lnTo>
                  <a:pt x="4712161" y="1499750"/>
                </a:lnTo>
                <a:lnTo>
                  <a:pt x="3254907" y="1499750"/>
                </a:lnTo>
                <a:lnTo>
                  <a:pt x="3254907" y="1501015"/>
                </a:lnTo>
                <a:lnTo>
                  <a:pt x="2718814" y="1501014"/>
                </a:lnTo>
                <a:lnTo>
                  <a:pt x="2718814" y="536093"/>
                </a:lnTo>
                <a:lnTo>
                  <a:pt x="931605" y="536093"/>
                </a:lnTo>
                <a:lnTo>
                  <a:pt x="931605" y="535070"/>
                </a:lnTo>
                <a:lnTo>
                  <a:pt x="1489071" y="0"/>
                </a:lnTo>
                <a:lnTo>
                  <a:pt x="3243560" y="0"/>
                </a:lnTo>
                <a:lnTo>
                  <a:pt x="3243560" y="11638"/>
                </a:lnTo>
                <a:lnTo>
                  <a:pt x="3254907" y="11638"/>
                </a:lnTo>
                <a:lnTo>
                  <a:pt x="3254907" y="969491"/>
                </a:lnTo>
                <a:lnTo>
                  <a:pt x="4712161" y="969491"/>
                </a:lnTo>
                <a:lnTo>
                  <a:pt x="4712161" y="762061"/>
                </a:lnTo>
                <a:close/>
                <a:moveTo>
                  <a:pt x="5420988" y="1433714"/>
                </a:moveTo>
                <a:cubicBezTo>
                  <a:pt x="5477229" y="1489956"/>
                  <a:pt x="5477229" y="1581142"/>
                  <a:pt x="5420988" y="1637384"/>
                </a:cubicBezTo>
                <a:lnTo>
                  <a:pt x="2907428" y="4150943"/>
                </a:lnTo>
                <a:lnTo>
                  <a:pt x="2703759" y="4354613"/>
                </a:lnTo>
                <a:lnTo>
                  <a:pt x="2500089" y="4150943"/>
                </a:lnTo>
                <a:lnTo>
                  <a:pt x="0" y="1650854"/>
                </a:lnTo>
                <a:cubicBezTo>
                  <a:pt x="-56242" y="1594612"/>
                  <a:pt x="-56242" y="1503426"/>
                  <a:pt x="0" y="1447185"/>
                </a:cubicBezTo>
                <a:cubicBezTo>
                  <a:pt x="56242" y="1390943"/>
                  <a:pt x="147427" y="1390943"/>
                  <a:pt x="203669" y="1447185"/>
                </a:cubicBezTo>
                <a:lnTo>
                  <a:pt x="2703759" y="3947274"/>
                </a:lnTo>
                <a:lnTo>
                  <a:pt x="5217318" y="1433714"/>
                </a:lnTo>
                <a:cubicBezTo>
                  <a:pt x="5273560" y="1377472"/>
                  <a:pt x="5364746" y="1377472"/>
                  <a:pt x="5420988" y="1433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Freeform 53">
            <a:extLst>
              <a:ext uri="{FF2B5EF4-FFF2-40B4-BE49-F238E27FC236}">
                <a16:creationId xmlns:a16="http://schemas.microsoft.com/office/drawing/2014/main" id="{25F42C38-D7C2-4A8B-BA36-E98553AA14F0}"/>
              </a:ext>
            </a:extLst>
          </p:cNvPr>
          <p:cNvSpPr/>
          <p:nvPr/>
        </p:nvSpPr>
        <p:spPr>
          <a:xfrm flipH="1">
            <a:off x="8588121" y="4475437"/>
            <a:ext cx="293173" cy="251966"/>
          </a:xfrm>
          <a:custGeom>
            <a:avLst/>
            <a:gdLst/>
            <a:ahLst/>
            <a:cxnLst/>
            <a:rect l="l" t="t" r="r" b="b"/>
            <a:pathLst>
              <a:path w="3747318" h="3220630">
                <a:moveTo>
                  <a:pt x="1455638" y="819213"/>
                </a:moveTo>
                <a:cubicBezTo>
                  <a:pt x="1581890" y="819213"/>
                  <a:pt x="1684238" y="921561"/>
                  <a:pt x="1684238" y="1047813"/>
                </a:cubicBezTo>
                <a:cubicBezTo>
                  <a:pt x="1684238" y="1174065"/>
                  <a:pt x="1581890" y="1276413"/>
                  <a:pt x="1455638" y="1276413"/>
                </a:cubicBezTo>
                <a:cubicBezTo>
                  <a:pt x="1329386" y="1276413"/>
                  <a:pt x="1227038" y="1174065"/>
                  <a:pt x="1227038" y="1047813"/>
                </a:cubicBezTo>
                <a:cubicBezTo>
                  <a:pt x="1227038" y="921561"/>
                  <a:pt x="1329386" y="819213"/>
                  <a:pt x="1455638" y="819213"/>
                </a:cubicBezTo>
                <a:close/>
                <a:moveTo>
                  <a:pt x="2235150" y="819213"/>
                </a:moveTo>
                <a:cubicBezTo>
                  <a:pt x="2361402" y="819213"/>
                  <a:pt x="2463750" y="921561"/>
                  <a:pt x="2463750" y="1047813"/>
                </a:cubicBezTo>
                <a:cubicBezTo>
                  <a:pt x="2463750" y="1174065"/>
                  <a:pt x="2361402" y="1276413"/>
                  <a:pt x="2235150" y="1276413"/>
                </a:cubicBezTo>
                <a:cubicBezTo>
                  <a:pt x="2108898" y="1276413"/>
                  <a:pt x="2006550" y="1174065"/>
                  <a:pt x="2006550" y="1047813"/>
                </a:cubicBezTo>
                <a:cubicBezTo>
                  <a:pt x="2006550" y="921561"/>
                  <a:pt x="2108898" y="819213"/>
                  <a:pt x="2235150" y="819213"/>
                </a:cubicBezTo>
                <a:close/>
                <a:moveTo>
                  <a:pt x="3014662" y="819213"/>
                </a:moveTo>
                <a:cubicBezTo>
                  <a:pt x="3140914" y="819213"/>
                  <a:pt x="3243262" y="921561"/>
                  <a:pt x="3243262" y="1047813"/>
                </a:cubicBezTo>
                <a:cubicBezTo>
                  <a:pt x="3243262" y="1174065"/>
                  <a:pt x="3140914" y="1276413"/>
                  <a:pt x="3014662" y="1276413"/>
                </a:cubicBezTo>
                <a:cubicBezTo>
                  <a:pt x="2888410" y="1276413"/>
                  <a:pt x="2786062" y="1174065"/>
                  <a:pt x="2786062" y="1047813"/>
                </a:cubicBezTo>
                <a:cubicBezTo>
                  <a:pt x="2786062" y="921561"/>
                  <a:pt x="2888410" y="819213"/>
                  <a:pt x="3014662" y="819213"/>
                </a:cubicBezTo>
                <a:close/>
                <a:moveTo>
                  <a:pt x="553290" y="667803"/>
                </a:moveTo>
                <a:lnTo>
                  <a:pt x="552034" y="667803"/>
                </a:lnTo>
                <a:lnTo>
                  <a:pt x="454090" y="667803"/>
                </a:lnTo>
                <a:lnTo>
                  <a:pt x="383671" y="667803"/>
                </a:lnTo>
                <a:cubicBezTo>
                  <a:pt x="171775" y="667803"/>
                  <a:pt x="0" y="839578"/>
                  <a:pt x="0" y="1051474"/>
                </a:cubicBezTo>
                <a:lnTo>
                  <a:pt x="0" y="2372364"/>
                </a:lnTo>
                <a:cubicBezTo>
                  <a:pt x="0" y="2584260"/>
                  <a:pt x="171775" y="2756035"/>
                  <a:pt x="383671" y="2756035"/>
                </a:cubicBezTo>
                <a:lnTo>
                  <a:pt x="649047" y="2756035"/>
                </a:lnTo>
                <a:cubicBezTo>
                  <a:pt x="546380" y="2958845"/>
                  <a:pt x="474406" y="3028353"/>
                  <a:pt x="174793" y="3220630"/>
                </a:cubicBezTo>
                <a:cubicBezTo>
                  <a:pt x="650199" y="3174991"/>
                  <a:pt x="1051667" y="3043772"/>
                  <a:pt x="1403830" y="2756035"/>
                </a:cubicBezTo>
                <a:lnTo>
                  <a:pt x="2640665" y="2756035"/>
                </a:lnTo>
                <a:cubicBezTo>
                  <a:pt x="2782226" y="2756035"/>
                  <a:pt x="2905880" y="2679370"/>
                  <a:pt x="2970971" y="2564477"/>
                </a:cubicBezTo>
                <a:cubicBezTo>
                  <a:pt x="2742421" y="2482699"/>
                  <a:pt x="2531569" y="2366318"/>
                  <a:pt x="2334721" y="2205482"/>
                </a:cubicBezTo>
                <a:lnTo>
                  <a:pt x="974103" y="2205482"/>
                </a:lnTo>
                <a:cubicBezTo>
                  <a:pt x="768630" y="2205482"/>
                  <a:pt x="597451" y="2058657"/>
                  <a:pt x="560170" y="1864121"/>
                </a:cubicBezTo>
                <a:lnTo>
                  <a:pt x="553290" y="1852846"/>
                </a:lnTo>
                <a:close/>
                <a:moveTo>
                  <a:pt x="3363647" y="0"/>
                </a:moveTo>
                <a:lnTo>
                  <a:pt x="1106653" y="0"/>
                </a:lnTo>
                <a:cubicBezTo>
                  <a:pt x="894757" y="0"/>
                  <a:pt x="722982" y="171775"/>
                  <a:pt x="722982" y="383671"/>
                </a:cubicBezTo>
                <a:lnTo>
                  <a:pt x="722982" y="1704561"/>
                </a:lnTo>
                <a:cubicBezTo>
                  <a:pt x="722982" y="1916457"/>
                  <a:pt x="894757" y="2088232"/>
                  <a:pt x="1106653" y="2088232"/>
                </a:cubicBezTo>
                <a:lnTo>
                  <a:pt x="2343488" y="2088232"/>
                </a:lnTo>
                <a:cubicBezTo>
                  <a:pt x="2695651" y="2375969"/>
                  <a:pt x="3097119" y="2507188"/>
                  <a:pt x="3572525" y="2552827"/>
                </a:cubicBezTo>
                <a:cubicBezTo>
                  <a:pt x="3272912" y="2360550"/>
                  <a:pt x="3200938" y="2291042"/>
                  <a:pt x="3098271" y="2088232"/>
                </a:cubicBezTo>
                <a:lnTo>
                  <a:pt x="3363647" y="2088232"/>
                </a:lnTo>
                <a:cubicBezTo>
                  <a:pt x="3575543" y="2088232"/>
                  <a:pt x="3747318" y="1916457"/>
                  <a:pt x="3747318" y="1704561"/>
                </a:cubicBezTo>
                <a:lnTo>
                  <a:pt x="3747318" y="383671"/>
                </a:lnTo>
                <a:cubicBezTo>
                  <a:pt x="3747318" y="171775"/>
                  <a:pt x="3575543" y="0"/>
                  <a:pt x="3363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ound Same Side Corner Rectangle 12">
            <a:extLst>
              <a:ext uri="{FF2B5EF4-FFF2-40B4-BE49-F238E27FC236}">
                <a16:creationId xmlns:a16="http://schemas.microsoft.com/office/drawing/2014/main" id="{773D85F2-55C6-4068-B9EE-7DA2F0C17B64}"/>
              </a:ext>
            </a:extLst>
          </p:cNvPr>
          <p:cNvSpPr/>
          <p:nvPr/>
        </p:nvSpPr>
        <p:spPr>
          <a:xfrm>
            <a:off x="10652737" y="4434721"/>
            <a:ext cx="290424" cy="292682"/>
          </a:xfrm>
          <a:custGeom>
            <a:avLst/>
            <a:gdLst/>
            <a:ahLst/>
            <a:cxnLst/>
            <a:rect l="l" t="t" r="r" b="b"/>
            <a:pathLst>
              <a:path w="3891831" h="3922089">
                <a:moveTo>
                  <a:pt x="1662674" y="3168351"/>
                </a:moveTo>
                <a:lnTo>
                  <a:pt x="1502829" y="3373344"/>
                </a:lnTo>
                <a:lnTo>
                  <a:pt x="2417229" y="3373344"/>
                </a:lnTo>
                <a:lnTo>
                  <a:pt x="2257384" y="3168351"/>
                </a:lnTo>
                <a:close/>
                <a:moveTo>
                  <a:pt x="2523259" y="1171504"/>
                </a:moveTo>
                <a:cubicBezTo>
                  <a:pt x="2532472" y="1171504"/>
                  <a:pt x="2541686" y="1175018"/>
                  <a:pt x="2548715" y="1182047"/>
                </a:cubicBezTo>
                <a:cubicBezTo>
                  <a:pt x="2562774" y="1196106"/>
                  <a:pt x="2562774" y="1218900"/>
                  <a:pt x="2548715" y="1232959"/>
                </a:cubicBezTo>
                <a:lnTo>
                  <a:pt x="2192302" y="1589372"/>
                </a:lnTo>
                <a:cubicBezTo>
                  <a:pt x="2215318" y="1634545"/>
                  <a:pt x="2208007" y="1691005"/>
                  <a:pt x="2170778" y="1729629"/>
                </a:cubicBezTo>
                <a:lnTo>
                  <a:pt x="1842194" y="2070527"/>
                </a:lnTo>
                <a:lnTo>
                  <a:pt x="1840602" y="2068993"/>
                </a:lnTo>
                <a:lnTo>
                  <a:pt x="1839683" y="2070526"/>
                </a:lnTo>
                <a:lnTo>
                  <a:pt x="1772706" y="2003549"/>
                </a:lnTo>
                <a:lnTo>
                  <a:pt x="1671997" y="1906478"/>
                </a:lnTo>
                <a:lnTo>
                  <a:pt x="1671997" y="2304256"/>
                </a:lnTo>
                <a:lnTo>
                  <a:pt x="519869" y="2304256"/>
                </a:lnTo>
                <a:lnTo>
                  <a:pt x="519869" y="1555463"/>
                </a:lnTo>
                <a:cubicBezTo>
                  <a:pt x="519869" y="1430811"/>
                  <a:pt x="620920" y="1329760"/>
                  <a:pt x="745572" y="1329760"/>
                </a:cubicBezTo>
                <a:lnTo>
                  <a:pt x="887110" y="1329760"/>
                </a:lnTo>
                <a:lnTo>
                  <a:pt x="1095933" y="1689800"/>
                </a:lnTo>
                <a:lnTo>
                  <a:pt x="1304756" y="1329760"/>
                </a:lnTo>
                <a:lnTo>
                  <a:pt x="1446294" y="1329760"/>
                </a:lnTo>
                <a:cubicBezTo>
                  <a:pt x="1483655" y="1329760"/>
                  <a:pt x="1518895" y="1338838"/>
                  <a:pt x="1549463" y="1355810"/>
                </a:cubicBezTo>
                <a:lnTo>
                  <a:pt x="1551429" y="1352534"/>
                </a:lnTo>
                <a:lnTo>
                  <a:pt x="1560928" y="1362033"/>
                </a:lnTo>
                <a:cubicBezTo>
                  <a:pt x="1593912" y="1380586"/>
                  <a:pt x="1621171" y="1407846"/>
                  <a:pt x="1639724" y="1440829"/>
                </a:cubicBezTo>
                <a:lnTo>
                  <a:pt x="1875719" y="1676823"/>
                </a:lnTo>
                <a:lnTo>
                  <a:pt x="1991438" y="1556767"/>
                </a:lnTo>
                <a:cubicBezTo>
                  <a:pt x="2032038" y="1514646"/>
                  <a:pt x="2095142" y="1507302"/>
                  <a:pt x="2142374" y="1537477"/>
                </a:cubicBezTo>
                <a:lnTo>
                  <a:pt x="2497803" y="1182047"/>
                </a:lnTo>
                <a:cubicBezTo>
                  <a:pt x="2504833" y="1175018"/>
                  <a:pt x="2514046" y="1171504"/>
                  <a:pt x="2523259" y="1171504"/>
                </a:cubicBezTo>
                <a:close/>
                <a:moveTo>
                  <a:pt x="3270424" y="602451"/>
                </a:moveTo>
                <a:cubicBezTo>
                  <a:pt x="3365959" y="700507"/>
                  <a:pt x="3424268" y="834597"/>
                  <a:pt x="3424268" y="982306"/>
                </a:cubicBezTo>
                <a:lnTo>
                  <a:pt x="2890568" y="982307"/>
                </a:lnTo>
                <a:close/>
                <a:moveTo>
                  <a:pt x="1095932" y="477151"/>
                </a:moveTo>
                <a:cubicBezTo>
                  <a:pt x="1287178" y="477151"/>
                  <a:pt x="1442214" y="632187"/>
                  <a:pt x="1442214" y="823433"/>
                </a:cubicBezTo>
                <a:cubicBezTo>
                  <a:pt x="1442214" y="1014679"/>
                  <a:pt x="1287178" y="1169715"/>
                  <a:pt x="1095932" y="1169715"/>
                </a:cubicBezTo>
                <a:cubicBezTo>
                  <a:pt x="904686" y="1169715"/>
                  <a:pt x="749650" y="1014679"/>
                  <a:pt x="749650" y="823433"/>
                </a:cubicBezTo>
                <a:cubicBezTo>
                  <a:pt x="749650" y="632187"/>
                  <a:pt x="904686" y="477151"/>
                  <a:pt x="1095932" y="477151"/>
                </a:cubicBezTo>
                <a:close/>
                <a:moveTo>
                  <a:pt x="2797293" y="477150"/>
                </a:moveTo>
                <a:cubicBezTo>
                  <a:pt x="2797293" y="660228"/>
                  <a:pt x="2797294" y="843306"/>
                  <a:pt x="2797294" y="1026384"/>
                </a:cubicBezTo>
                <a:lnTo>
                  <a:pt x="3346527" y="1026384"/>
                </a:lnTo>
                <a:cubicBezTo>
                  <a:pt x="3346527" y="1329718"/>
                  <a:pt x="3100627" y="1575618"/>
                  <a:pt x="2797293" y="1575618"/>
                </a:cubicBezTo>
                <a:cubicBezTo>
                  <a:pt x="2647814" y="1575618"/>
                  <a:pt x="2512282" y="1515904"/>
                  <a:pt x="2413635" y="1418636"/>
                </a:cubicBezTo>
                <a:lnTo>
                  <a:pt x="2585415" y="1246856"/>
                </a:lnTo>
                <a:cubicBezTo>
                  <a:pt x="2612360" y="1219912"/>
                  <a:pt x="2612360" y="1176226"/>
                  <a:pt x="2585415" y="1149281"/>
                </a:cubicBezTo>
                <a:cubicBezTo>
                  <a:pt x="2558471" y="1122337"/>
                  <a:pt x="2514785" y="1122337"/>
                  <a:pt x="2487840" y="1149281"/>
                </a:cubicBezTo>
                <a:lnTo>
                  <a:pt x="2328419" y="1308703"/>
                </a:lnTo>
                <a:cubicBezTo>
                  <a:pt x="2276781" y="1227012"/>
                  <a:pt x="2248059" y="1130052"/>
                  <a:pt x="2248059" y="1026384"/>
                </a:cubicBezTo>
                <a:cubicBezTo>
                  <a:pt x="2248059" y="723050"/>
                  <a:pt x="2493959" y="477150"/>
                  <a:pt x="2797293" y="477150"/>
                </a:cubicBezTo>
                <a:close/>
                <a:moveTo>
                  <a:pt x="2842770" y="361048"/>
                </a:moveTo>
                <a:cubicBezTo>
                  <a:pt x="2979660" y="362831"/>
                  <a:pt x="3115706" y="416416"/>
                  <a:pt x="3220152" y="520862"/>
                </a:cubicBezTo>
                <a:lnTo>
                  <a:pt x="2842770" y="898246"/>
                </a:lnTo>
                <a:close/>
                <a:moveTo>
                  <a:pt x="745283" y="252264"/>
                </a:moveTo>
                <a:cubicBezTo>
                  <a:pt x="540043" y="252264"/>
                  <a:pt x="373664" y="418643"/>
                  <a:pt x="373664" y="623883"/>
                </a:cubicBezTo>
                <a:lnTo>
                  <a:pt x="373664" y="2481932"/>
                </a:lnTo>
                <a:lnTo>
                  <a:pt x="3505664" y="2481932"/>
                </a:lnTo>
                <a:lnTo>
                  <a:pt x="3505664" y="623883"/>
                </a:lnTo>
                <a:cubicBezTo>
                  <a:pt x="3505664" y="418643"/>
                  <a:pt x="3339285" y="252264"/>
                  <a:pt x="3134045" y="252264"/>
                </a:cubicBezTo>
                <a:close/>
                <a:moveTo>
                  <a:pt x="561239" y="0"/>
                </a:moveTo>
                <a:lnTo>
                  <a:pt x="3333911" y="0"/>
                </a:lnTo>
                <a:cubicBezTo>
                  <a:pt x="3562371" y="0"/>
                  <a:pt x="3747575" y="185204"/>
                  <a:pt x="3747575" y="413664"/>
                </a:cubicBezTo>
                <a:lnTo>
                  <a:pt x="3747575" y="2481932"/>
                </a:lnTo>
                <a:lnTo>
                  <a:pt x="3751166" y="2481932"/>
                </a:lnTo>
                <a:lnTo>
                  <a:pt x="3891831" y="3528390"/>
                </a:lnTo>
                <a:lnTo>
                  <a:pt x="3891831" y="3528390"/>
                </a:lnTo>
                <a:lnTo>
                  <a:pt x="3891831" y="3528392"/>
                </a:lnTo>
                <a:lnTo>
                  <a:pt x="3891831" y="3725239"/>
                </a:lnTo>
                <a:cubicBezTo>
                  <a:pt x="3891831" y="3833956"/>
                  <a:pt x="3803698" y="3922089"/>
                  <a:pt x="3694981" y="3922089"/>
                </a:cubicBezTo>
                <a:lnTo>
                  <a:pt x="196850" y="3922089"/>
                </a:lnTo>
                <a:cubicBezTo>
                  <a:pt x="88133" y="3922089"/>
                  <a:pt x="0" y="3833956"/>
                  <a:pt x="0" y="3725239"/>
                </a:cubicBezTo>
                <a:cubicBezTo>
                  <a:pt x="0" y="3659623"/>
                  <a:pt x="1" y="3594006"/>
                  <a:pt x="1" y="3528390"/>
                </a:cubicBezTo>
                <a:lnTo>
                  <a:pt x="3399" y="3528390"/>
                </a:lnTo>
                <a:lnTo>
                  <a:pt x="144064" y="2481932"/>
                </a:lnTo>
                <a:lnTo>
                  <a:pt x="147575" y="2481932"/>
                </a:lnTo>
                <a:lnTo>
                  <a:pt x="147575" y="413664"/>
                </a:lnTo>
                <a:cubicBezTo>
                  <a:pt x="147575" y="185204"/>
                  <a:pt x="332779" y="0"/>
                  <a:pt x="5612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C9117D89-2C88-D061-8C11-6CE1F6A20B38}"/>
              </a:ext>
            </a:extLst>
          </p:cNvPr>
          <p:cNvSpPr/>
          <p:nvPr/>
        </p:nvSpPr>
        <p:spPr>
          <a:xfrm>
            <a:off x="1123179" y="2576253"/>
            <a:ext cx="3352164" cy="306583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7072827" y="4852148"/>
            <a:ext cx="5071778" cy="1121892"/>
            <a:chOff x="6952084" y="2749337"/>
            <a:chExt cx="4987535" cy="11218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952084" y="2749337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4800" b="1" dirty="0">
                  <a:latin typeface="+mj-lt"/>
                  <a:cs typeface="B Nazanin" panose="00000700000000000000" pitchFamily="2" charset="-78"/>
                </a:rPr>
                <a:t>شکستن بخش</a:t>
              </a:r>
              <a:endParaRPr lang="ko-KR" altLang="en-US" sz="4800" b="1" dirty="0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7162523" y="3491573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867" dirty="0"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1867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aphic 1">
            <a:extLst>
              <a:ext uri="{FF2B5EF4-FFF2-40B4-BE49-F238E27FC236}">
                <a16:creationId xmlns:a16="http://schemas.microsoft.com/office/drawing/2014/main" id="{D33D4DAB-47C4-4E2E-8FC4-76DB22350A41}"/>
              </a:ext>
            </a:extLst>
          </p:cNvPr>
          <p:cNvGrpSpPr/>
          <p:nvPr/>
        </p:nvGrpSpPr>
        <p:grpSpPr>
          <a:xfrm>
            <a:off x="8284563" y="183345"/>
            <a:ext cx="2648307" cy="1332622"/>
            <a:chOff x="130630" y="113212"/>
            <a:chExt cx="2604318" cy="1332622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BBF2FD-AFBA-4412-A667-4B4EB8438F5C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CF4C037-8C58-46BC-AB18-4DE9B79D9FFA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DEE1CD1-F5F4-4A82-AEC7-AFB10432AEE0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1706FA8-6699-4FA4-B27F-620007C4486C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4B78255-5628-405A-81BF-1FF30EB201FC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488F7FC-03B6-4022-AA30-608751570FD8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74D9707-43ED-46C0-BEC6-9C89B2A8C4C7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99D4A54-8D60-402C-98B5-DDB1DEAED05F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F5E247A-6DB9-4982-81BF-E0ECC00221B9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16FE3C6-6E06-480D-B46D-A189AF168A9B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BE2BE43-948B-415A-AE2D-10B357FE01A2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7B62A88-CF89-44DB-95FC-CCF6B1A12D6A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EB8E3F-FF27-457C-A464-9BB98AEDE4A7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BBFACB2-36FA-4366-9C26-A4DDE8F852E5}"/>
              </a:ext>
            </a:extLst>
          </p:cNvPr>
          <p:cNvGrpSpPr/>
          <p:nvPr/>
        </p:nvGrpSpPr>
        <p:grpSpPr>
          <a:xfrm>
            <a:off x="8900602" y="1795442"/>
            <a:ext cx="1452329" cy="210411"/>
            <a:chOff x="4798423" y="1698171"/>
            <a:chExt cx="2009787" cy="296092"/>
          </a:xfrm>
        </p:grpSpPr>
        <p:sp>
          <p:nvSpPr>
            <p:cNvPr id="35" name="Diamond 34">
              <a:extLst>
                <a:ext uri="{FF2B5EF4-FFF2-40B4-BE49-F238E27FC236}">
                  <a16:creationId xmlns:a16="http://schemas.microsoft.com/office/drawing/2014/main" id="{6E6B9530-CACA-4EAD-8A61-6A9B414210F3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CE3A5D87-3CA9-4926-AB8E-3588B6B0C782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5CC7A83F-2E6C-40B0-9D64-917CD789DDAA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Diamond 37">
              <a:extLst>
                <a:ext uri="{FF2B5EF4-FFF2-40B4-BE49-F238E27FC236}">
                  <a16:creationId xmlns:a16="http://schemas.microsoft.com/office/drawing/2014/main" id="{DD03386C-1F20-4049-B877-E3096265BEF8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Diamond 38">
              <a:extLst>
                <a:ext uri="{FF2B5EF4-FFF2-40B4-BE49-F238E27FC236}">
                  <a16:creationId xmlns:a16="http://schemas.microsoft.com/office/drawing/2014/main" id="{5B159F35-7CB6-4E0B-ADB2-56F3E4C57708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2616D973-1F47-4258-8D78-917C77A2EC14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E3322BC0-9492-CC37-11C8-AC9175AFDDA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2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2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tx1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chemeClr val="tx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ما کیفیت ایجاد می کنیم </a:t>
            </a:r>
          </a:p>
          <a:p>
            <a:pPr algn="r"/>
            <a:r>
              <a:rPr lang="fa-IR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 ارائه حرفه ای </a:t>
            </a:r>
            <a:r>
              <a:rPr lang="en-US" altLang="ko-KR" sz="2800" dirty="0">
                <a:solidFill>
                  <a:schemeClr val="accent5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DF0DAFC-E9A0-4359-97F9-80A902CE0467}"/>
              </a:ext>
            </a:extLst>
          </p:cNvPr>
          <p:cNvGrpSpPr/>
          <p:nvPr/>
        </p:nvGrpSpPr>
        <p:grpSpPr>
          <a:xfrm>
            <a:off x="802684" y="4456860"/>
            <a:ext cx="2062728" cy="1474862"/>
            <a:chOff x="803640" y="3362835"/>
            <a:chExt cx="2059657" cy="147486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8C2EEA5-B155-4CA6-A0C4-C6A2FC253B5C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9B1EE3D-2CEB-4201-B883-E5AAD297B6D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990BDAE-5AE2-4B6D-AE44-B53878A13305}"/>
              </a:ext>
            </a:extLst>
          </p:cNvPr>
          <p:cNvGrpSpPr/>
          <p:nvPr/>
        </p:nvGrpSpPr>
        <p:grpSpPr>
          <a:xfrm>
            <a:off x="9334119" y="4456860"/>
            <a:ext cx="2062728" cy="1474862"/>
            <a:chOff x="803640" y="3362835"/>
            <a:chExt cx="2059657" cy="1474862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459C5D2-0204-4C4C-991C-DEAFDAC688D9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47C3FE3-83FB-49D9-9C54-C74742D7973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Diamond 19">
            <a:extLst>
              <a:ext uri="{FF2B5EF4-FFF2-40B4-BE49-F238E27FC236}">
                <a16:creationId xmlns:a16="http://schemas.microsoft.com/office/drawing/2014/main" id="{3E8BB14B-04C5-492F-AD9A-A196886ED8DF}"/>
              </a:ext>
            </a:extLst>
          </p:cNvPr>
          <p:cNvSpPr/>
          <p:nvPr/>
        </p:nvSpPr>
        <p:spPr>
          <a:xfrm>
            <a:off x="9989704" y="3535208"/>
            <a:ext cx="751552" cy="751552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1" name="Pie 2">
            <a:extLst>
              <a:ext uri="{FF2B5EF4-FFF2-40B4-BE49-F238E27FC236}">
                <a16:creationId xmlns:a16="http://schemas.microsoft.com/office/drawing/2014/main" id="{625A8895-485A-4B66-9399-A06F4778CE46}"/>
              </a:ext>
            </a:extLst>
          </p:cNvPr>
          <p:cNvSpPr/>
          <p:nvPr/>
        </p:nvSpPr>
        <p:spPr>
          <a:xfrm>
            <a:off x="10238428" y="3793867"/>
            <a:ext cx="254103" cy="24984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Diamond 21">
            <a:extLst>
              <a:ext uri="{FF2B5EF4-FFF2-40B4-BE49-F238E27FC236}">
                <a16:creationId xmlns:a16="http://schemas.microsoft.com/office/drawing/2014/main" id="{4859CF5D-C44F-41C8-9B93-495EEE0D69F2}"/>
              </a:ext>
            </a:extLst>
          </p:cNvPr>
          <p:cNvSpPr/>
          <p:nvPr/>
        </p:nvSpPr>
        <p:spPr>
          <a:xfrm>
            <a:off x="1458269" y="3563848"/>
            <a:ext cx="751552" cy="751552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Down Arrow 1">
            <a:extLst>
              <a:ext uri="{FF2B5EF4-FFF2-40B4-BE49-F238E27FC236}">
                <a16:creationId xmlns:a16="http://schemas.microsoft.com/office/drawing/2014/main" id="{5DBCF4F3-8052-4355-8465-2D668CEDE40D}"/>
              </a:ext>
            </a:extLst>
          </p:cNvPr>
          <p:cNvSpPr/>
          <p:nvPr/>
        </p:nvSpPr>
        <p:spPr>
          <a:xfrm rot="10800000" flipH="1">
            <a:off x="1695990" y="3784591"/>
            <a:ext cx="276114" cy="31007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5123">
            <a:extLst>
              <a:ext uri="{FF2B5EF4-FFF2-40B4-BE49-F238E27FC236}">
                <a16:creationId xmlns:a16="http://schemas.microsoft.com/office/drawing/2014/main" id="{4480463C-370E-4993-AE4A-20904C74C11D}"/>
              </a:ext>
            </a:extLst>
          </p:cNvPr>
          <p:cNvSpPr/>
          <p:nvPr/>
        </p:nvSpPr>
        <p:spPr>
          <a:xfrm>
            <a:off x="1839013" y="256201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4"/>
            </a:solidFill>
            <a:prstDash val="solid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Freeform 36">
            <a:extLst>
              <a:ext uri="{FF2B5EF4-FFF2-40B4-BE49-F238E27FC236}">
                <a16:creationId xmlns:a16="http://schemas.microsoft.com/office/drawing/2014/main" id="{9657AE6D-5644-4B3A-89DD-A78B90182486}"/>
              </a:ext>
            </a:extLst>
          </p:cNvPr>
          <p:cNvSpPr/>
          <p:nvPr/>
        </p:nvSpPr>
        <p:spPr>
          <a:xfrm flipH="1">
            <a:off x="7400987" y="256201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3"/>
            </a:solidFill>
            <a:prstDash val="solid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B9D2AD2-F7BC-45B3-846F-9CBE75FC8362}"/>
              </a:ext>
            </a:extLst>
          </p:cNvPr>
          <p:cNvSpPr txBox="1"/>
          <p:nvPr/>
        </p:nvSpPr>
        <p:spPr>
          <a:xfrm>
            <a:off x="2209821" y="1743241"/>
            <a:ext cx="7791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255053-FBAC-56B6-36B7-9CFDC40B5319}"/>
              </a:ext>
            </a:extLst>
          </p:cNvPr>
          <p:cNvSpPr txBox="1"/>
          <p:nvPr/>
        </p:nvSpPr>
        <p:spPr>
          <a:xfrm>
            <a:off x="4439152" y="3429000"/>
            <a:ext cx="3313695" cy="28238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8FB055E0-DCE5-44E7-BCEE-40FFFE6148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329470"/>
              </p:ext>
            </p:extLst>
          </p:nvPr>
        </p:nvGraphicFramePr>
        <p:xfrm>
          <a:off x="6749524" y="2640651"/>
          <a:ext cx="4528923" cy="3454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B35B0BD-8658-41DB-9142-675E51DFD5F9}"/>
              </a:ext>
            </a:extLst>
          </p:cNvPr>
          <p:cNvSpPr txBox="1"/>
          <p:nvPr/>
        </p:nvSpPr>
        <p:spPr>
          <a:xfrm>
            <a:off x="6749524" y="1698315"/>
            <a:ext cx="1729679" cy="307777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47CAF0-7022-472F-B6D0-C1F75E6E4931}"/>
              </a:ext>
            </a:extLst>
          </p:cNvPr>
          <p:cNvSpPr txBox="1"/>
          <p:nvPr/>
        </p:nvSpPr>
        <p:spPr>
          <a:xfrm>
            <a:off x="913553" y="2109407"/>
            <a:ext cx="76407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BE9208B-43E8-4D82-B8E6-9A8EA34D3FB2}"/>
              </a:ext>
            </a:extLst>
          </p:cNvPr>
          <p:cNvSpPr txBox="1"/>
          <p:nvPr/>
        </p:nvSpPr>
        <p:spPr>
          <a:xfrm>
            <a:off x="4380448" y="2719074"/>
            <a:ext cx="1729679" cy="307777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DC39BAB-BF58-4FA3-9BC9-9C62FB7D59DA}"/>
              </a:ext>
            </a:extLst>
          </p:cNvPr>
          <p:cNvSpPr txBox="1"/>
          <p:nvPr/>
        </p:nvSpPr>
        <p:spPr>
          <a:xfrm>
            <a:off x="913552" y="3067137"/>
            <a:ext cx="51824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075A2AC-738A-4639-91FD-9305FACF0FFB}"/>
              </a:ext>
            </a:extLst>
          </p:cNvPr>
          <p:cNvSpPr txBox="1"/>
          <p:nvPr/>
        </p:nvSpPr>
        <p:spPr>
          <a:xfrm>
            <a:off x="1997044" y="3901753"/>
            <a:ext cx="1729680" cy="307777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DA5F77-8066-4F69-83E0-34EF3788BBDA}"/>
              </a:ext>
            </a:extLst>
          </p:cNvPr>
          <p:cNvSpPr txBox="1"/>
          <p:nvPr/>
        </p:nvSpPr>
        <p:spPr>
          <a:xfrm>
            <a:off x="913553" y="4209530"/>
            <a:ext cx="28131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ED119A-08BB-44E8-91C4-7620004F2D13}"/>
              </a:ext>
            </a:extLst>
          </p:cNvPr>
          <p:cNvSpPr txBox="1"/>
          <p:nvPr/>
        </p:nvSpPr>
        <p:spPr>
          <a:xfrm>
            <a:off x="3934814" y="5744970"/>
            <a:ext cx="2524009" cy="30777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مطالب شما در اینجا</a:t>
            </a:r>
            <a:endParaRPr lang="ko-KR" altLang="en-US" sz="1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D50171-1CEE-4A98-AFAC-41BAB5FAAAF2}"/>
              </a:ext>
            </a:extLst>
          </p:cNvPr>
          <p:cNvSpPr txBox="1"/>
          <p:nvPr/>
        </p:nvSpPr>
        <p:spPr>
          <a:xfrm>
            <a:off x="3934814" y="5018068"/>
            <a:ext cx="25240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E452B54-0F97-451E-A829-A4FD7779BBC5}"/>
              </a:ext>
            </a:extLst>
          </p:cNvPr>
          <p:cNvSpPr txBox="1"/>
          <p:nvPr/>
        </p:nvSpPr>
        <p:spPr>
          <a:xfrm>
            <a:off x="559161" y="495029"/>
            <a:ext cx="2861985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اسلاید</a:t>
            </a:r>
          </a:p>
          <a:p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1064D99-1923-4A35-A774-629543BB989F}"/>
              </a:ext>
            </a:extLst>
          </p:cNvPr>
          <p:cNvSpPr txBox="1"/>
          <p:nvPr/>
        </p:nvSpPr>
        <p:spPr>
          <a:xfrm>
            <a:off x="559161" y="2597821"/>
            <a:ext cx="286198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53D49F5-365F-44F2-A7FC-5E401E8A2F8E}"/>
              </a:ext>
            </a:extLst>
          </p:cNvPr>
          <p:cNvSpPr txBox="1"/>
          <p:nvPr/>
        </p:nvSpPr>
        <p:spPr>
          <a:xfrm>
            <a:off x="559161" y="1766824"/>
            <a:ext cx="286198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BDF5891-4BB3-4E21-88A8-1CD1F585C059}"/>
              </a:ext>
            </a:extLst>
          </p:cNvPr>
          <p:cNvSpPr txBox="1"/>
          <p:nvPr/>
        </p:nvSpPr>
        <p:spPr>
          <a:xfrm>
            <a:off x="8553624" y="1335936"/>
            <a:ext cx="3079215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38B601D-8AF0-488D-B033-336E8D5BEDC7}"/>
              </a:ext>
            </a:extLst>
          </p:cNvPr>
          <p:cNvSpPr txBox="1"/>
          <p:nvPr/>
        </p:nvSpPr>
        <p:spPr>
          <a:xfrm>
            <a:off x="8770856" y="495029"/>
            <a:ext cx="3079215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B7AFE79-61D4-45F1-8684-40B0D073937F}"/>
              </a:ext>
            </a:extLst>
          </p:cNvPr>
          <p:cNvGrpSpPr/>
          <p:nvPr/>
        </p:nvGrpSpPr>
        <p:grpSpPr>
          <a:xfrm>
            <a:off x="974624" y="5304765"/>
            <a:ext cx="1871818" cy="1107996"/>
            <a:chOff x="2551705" y="4283314"/>
            <a:chExt cx="2357003" cy="110799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096CB23-50C8-49DB-9417-54353F1FCD0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5D0B13D-E3D1-4377-83D5-8E3C7583BA0B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C6FE2E7-B789-457B-93E8-D320DE11E04E}"/>
              </a:ext>
            </a:extLst>
          </p:cNvPr>
          <p:cNvGrpSpPr/>
          <p:nvPr/>
        </p:nvGrpSpPr>
        <p:grpSpPr>
          <a:xfrm rot="8935246">
            <a:off x="3764058" y="3724276"/>
            <a:ext cx="234910" cy="1315030"/>
            <a:chOff x="1403648" y="3356992"/>
            <a:chExt cx="234910" cy="1315030"/>
          </a:xfrm>
          <a:solidFill>
            <a:schemeClr val="bg1">
              <a:lumMod val="95000"/>
            </a:schemeClr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4FA825F-2AE2-441D-8EDE-5C22A0F20180}"/>
                </a:ext>
              </a:extLst>
            </p:cNvPr>
            <p:cNvSpPr/>
            <p:nvPr/>
          </p:nvSpPr>
          <p:spPr>
            <a:xfrm>
              <a:off x="1403648" y="4437112"/>
              <a:ext cx="234910" cy="23491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B8CF8F6-20FC-4A8A-BAD5-601D0AC6385E}"/>
                </a:ext>
              </a:extLst>
            </p:cNvPr>
            <p:cNvSpPr/>
            <p:nvPr/>
          </p:nvSpPr>
          <p:spPr>
            <a:xfrm>
              <a:off x="1403648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A73A4CC-8F3E-41EB-8897-73B08D1F9299}"/>
                </a:ext>
              </a:extLst>
            </p:cNvPr>
            <p:cNvSpPr/>
            <p:nvPr/>
          </p:nvSpPr>
          <p:spPr>
            <a:xfrm>
              <a:off x="1403648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DA427AF-3EBF-4457-B408-34E02B539408}"/>
                </a:ext>
              </a:extLst>
            </p:cNvPr>
            <p:cNvSpPr/>
            <p:nvPr/>
          </p:nvSpPr>
          <p:spPr>
            <a:xfrm>
              <a:off x="1403648" y="3356992"/>
              <a:ext cx="234910" cy="23491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04AC285-1B82-4AAF-988B-D2DCD5EC02BF}"/>
              </a:ext>
            </a:extLst>
          </p:cNvPr>
          <p:cNvGrpSpPr/>
          <p:nvPr/>
        </p:nvGrpSpPr>
        <p:grpSpPr>
          <a:xfrm rot="3537961">
            <a:off x="5079710" y="3229352"/>
            <a:ext cx="234910" cy="2006104"/>
            <a:chOff x="1405139" y="2657468"/>
            <a:chExt cx="234910" cy="2014554"/>
          </a:xfrm>
          <a:solidFill>
            <a:schemeClr val="bg1">
              <a:lumMod val="95000"/>
            </a:schemeClr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F4202E4-D742-474D-88A3-92810AB7188A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EB315AC-3F19-4C49-8DBA-80462A6CD102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28B7AE9-5B71-463D-B543-D080D5E4CE49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C416A6A-77A4-436E-8764-6B43258DE682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698E59F-48C1-487D-A974-2FBAAA90A46F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310D47B-BCDE-4B2E-AA93-A0A2D37C6F0D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DA00699-9F34-456E-8C75-990DB5B0D430}"/>
              </a:ext>
            </a:extLst>
          </p:cNvPr>
          <p:cNvGrpSpPr/>
          <p:nvPr/>
        </p:nvGrpSpPr>
        <p:grpSpPr>
          <a:xfrm rot="3195195">
            <a:off x="7884681" y="2442229"/>
            <a:ext cx="238181" cy="2359800"/>
            <a:chOff x="1401868" y="2657468"/>
            <a:chExt cx="238181" cy="2369740"/>
          </a:xfrm>
          <a:solidFill>
            <a:schemeClr val="bg1">
              <a:lumMod val="95000"/>
            </a:schemeClr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46A1BD9-8D7B-4568-994A-17BD17225AAC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F30CF74-518B-4503-AF7B-40E4ADD99029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FA69985-C9DB-424C-B1DF-9EFB58B75ECD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C4F95DAD-DD3C-4A51-9194-F544E5E2E84E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8AB4A9D-FCC2-4C56-9EFE-7FBECA49CFF0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5A4537A-502D-47DF-96FC-4F2D6507E501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Rectangle 39">
              <a:extLst>
                <a:ext uri="{FF2B5EF4-FFF2-40B4-BE49-F238E27FC236}">
                  <a16:creationId xmlns:a16="http://schemas.microsoft.com/office/drawing/2014/main" id="{96B52C3A-1E26-4850-A377-63DD7E4CB3AD}"/>
                </a:ext>
              </a:extLst>
            </p:cNvPr>
            <p:cNvSpPr/>
            <p:nvPr/>
          </p:nvSpPr>
          <p:spPr>
            <a:xfrm>
              <a:off x="1401868" y="4792298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33150AF-77E2-4424-8D25-E9B26C45F930}"/>
              </a:ext>
            </a:extLst>
          </p:cNvPr>
          <p:cNvGrpSpPr/>
          <p:nvPr/>
        </p:nvGrpSpPr>
        <p:grpSpPr>
          <a:xfrm>
            <a:off x="2073749" y="2688222"/>
            <a:ext cx="1871818" cy="1107996"/>
            <a:chOff x="2551705" y="4283314"/>
            <a:chExt cx="2357003" cy="11079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3D94442-35BF-45A7-89AE-7E5D1F1DD92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ECA137-3D6B-41EA-B531-D65C471DB16C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5342D60-5DFC-40BD-97D7-BAF790FD6595}"/>
              </a:ext>
            </a:extLst>
          </p:cNvPr>
          <p:cNvGrpSpPr/>
          <p:nvPr/>
        </p:nvGrpSpPr>
        <p:grpSpPr>
          <a:xfrm>
            <a:off x="4915158" y="2297018"/>
            <a:ext cx="1871818" cy="1107996"/>
            <a:chOff x="2551705" y="4283314"/>
            <a:chExt cx="2357003" cy="110799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D38DFEF-91C2-435E-937C-4C1AF2B3F30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9BBD4A9-067D-4ABA-AEA8-FE674353C362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A2D0A88-916D-40BD-9839-15DBEECECB05}"/>
              </a:ext>
            </a:extLst>
          </p:cNvPr>
          <p:cNvGrpSpPr/>
          <p:nvPr/>
        </p:nvGrpSpPr>
        <p:grpSpPr>
          <a:xfrm>
            <a:off x="3487722" y="5162481"/>
            <a:ext cx="1871818" cy="1107996"/>
            <a:chOff x="2551705" y="4283314"/>
            <a:chExt cx="2357003" cy="110799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B593C1C-0212-4440-92A1-620B549B253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BA37AB9-ED60-41EB-B796-F279E0D16225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3EB10AB-4093-4751-93BA-FE24E43B3C5F}"/>
              </a:ext>
            </a:extLst>
          </p:cNvPr>
          <p:cNvGrpSpPr/>
          <p:nvPr/>
        </p:nvGrpSpPr>
        <p:grpSpPr>
          <a:xfrm>
            <a:off x="6051172" y="4803931"/>
            <a:ext cx="1871818" cy="1107996"/>
            <a:chOff x="2551705" y="4283314"/>
            <a:chExt cx="2357003" cy="11079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EA60057-D91F-4628-9B7B-2E7663783EB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69D8A1-3DD0-45FB-9C0D-9C15EF6A1BA9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308A57A-D6D8-458B-8E0B-049BAF48D23E}"/>
              </a:ext>
            </a:extLst>
          </p:cNvPr>
          <p:cNvGrpSpPr/>
          <p:nvPr/>
        </p:nvGrpSpPr>
        <p:grpSpPr>
          <a:xfrm>
            <a:off x="9170360" y="3103860"/>
            <a:ext cx="2113796" cy="923330"/>
            <a:chOff x="2551705" y="4283314"/>
            <a:chExt cx="2357003" cy="92333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156AD0F-8582-49CA-B881-6223041F44C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24F5AC2-4968-472D-8046-2F0034DD2D7F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31">
            <a:extLst>
              <a:ext uri="{FF2B5EF4-FFF2-40B4-BE49-F238E27FC236}">
                <a16:creationId xmlns:a16="http://schemas.microsoft.com/office/drawing/2014/main" id="{A72A3067-272F-44A0-B1BB-9611B63E4E31}"/>
              </a:ext>
            </a:extLst>
          </p:cNvPr>
          <p:cNvGrpSpPr/>
          <p:nvPr/>
        </p:nvGrpSpPr>
        <p:grpSpPr>
          <a:xfrm rot="3400690">
            <a:off x="2457628" y="3607347"/>
            <a:ext cx="234910" cy="2006104"/>
            <a:chOff x="1405139" y="2657468"/>
            <a:chExt cx="234910" cy="2014554"/>
          </a:xfrm>
          <a:solidFill>
            <a:schemeClr val="bg1">
              <a:lumMod val="95000"/>
            </a:schemeClr>
          </a:solidFill>
        </p:grpSpPr>
        <p:sp>
          <p:nvSpPr>
            <p:cNvPr id="42" name="Rectangle 32">
              <a:extLst>
                <a:ext uri="{FF2B5EF4-FFF2-40B4-BE49-F238E27FC236}">
                  <a16:creationId xmlns:a16="http://schemas.microsoft.com/office/drawing/2014/main" id="{37057EF9-D12D-41F9-9977-3732D0EC354F}"/>
                </a:ext>
              </a:extLst>
            </p:cNvPr>
            <p:cNvSpPr/>
            <p:nvPr/>
          </p:nvSpPr>
          <p:spPr>
            <a:xfrm>
              <a:off x="1405139" y="4437112"/>
              <a:ext cx="234910" cy="23491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3" name="Rectangle 33">
              <a:extLst>
                <a:ext uri="{FF2B5EF4-FFF2-40B4-BE49-F238E27FC236}">
                  <a16:creationId xmlns:a16="http://schemas.microsoft.com/office/drawing/2014/main" id="{989BE4D5-0E9A-4721-A662-3E49449AF600}"/>
                </a:ext>
              </a:extLst>
            </p:cNvPr>
            <p:cNvSpPr/>
            <p:nvPr/>
          </p:nvSpPr>
          <p:spPr>
            <a:xfrm>
              <a:off x="1405139" y="407707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4" name="Rectangle 34">
              <a:extLst>
                <a:ext uri="{FF2B5EF4-FFF2-40B4-BE49-F238E27FC236}">
                  <a16:creationId xmlns:a16="http://schemas.microsoft.com/office/drawing/2014/main" id="{9BC88955-07CC-4273-A936-56B55038ABF3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5" name="Rectangle 35">
              <a:extLst>
                <a:ext uri="{FF2B5EF4-FFF2-40B4-BE49-F238E27FC236}">
                  <a16:creationId xmlns:a16="http://schemas.microsoft.com/office/drawing/2014/main" id="{442C5719-2AEB-4C6D-867A-CDDAF5FC5C54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6" name="Rectangle 36">
              <a:extLst>
                <a:ext uri="{FF2B5EF4-FFF2-40B4-BE49-F238E27FC236}">
                  <a16:creationId xmlns:a16="http://schemas.microsoft.com/office/drawing/2014/main" id="{C9691306-C433-4C38-8F11-58F84D667BF2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7" name="Rectangle 37">
              <a:extLst>
                <a:ext uri="{FF2B5EF4-FFF2-40B4-BE49-F238E27FC236}">
                  <a16:creationId xmlns:a16="http://schemas.microsoft.com/office/drawing/2014/main" id="{581803D5-E5EE-4248-9C1A-CF4A44F61C4A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31">
            <a:extLst>
              <a:ext uri="{FF2B5EF4-FFF2-40B4-BE49-F238E27FC236}">
                <a16:creationId xmlns:a16="http://schemas.microsoft.com/office/drawing/2014/main" id="{063FF6AC-2F4C-41BE-A7C6-882C45ED7E02}"/>
              </a:ext>
            </a:extLst>
          </p:cNvPr>
          <p:cNvGrpSpPr/>
          <p:nvPr/>
        </p:nvGrpSpPr>
        <p:grpSpPr>
          <a:xfrm rot="19500000">
            <a:off x="6440166" y="3365606"/>
            <a:ext cx="234910" cy="1294474"/>
            <a:chOff x="1405139" y="2657468"/>
            <a:chExt cx="234910" cy="1294474"/>
          </a:xfrm>
          <a:solidFill>
            <a:schemeClr val="bg1">
              <a:lumMod val="95000"/>
            </a:schemeClr>
          </a:solidFill>
        </p:grpSpPr>
        <p:sp>
          <p:nvSpPr>
            <p:cNvPr id="49" name="Rectangle 34">
              <a:extLst>
                <a:ext uri="{FF2B5EF4-FFF2-40B4-BE49-F238E27FC236}">
                  <a16:creationId xmlns:a16="http://schemas.microsoft.com/office/drawing/2014/main" id="{D070EC2F-6CAE-4C60-8312-97BFBF5A8086}"/>
                </a:ext>
              </a:extLst>
            </p:cNvPr>
            <p:cNvSpPr/>
            <p:nvPr/>
          </p:nvSpPr>
          <p:spPr>
            <a:xfrm>
              <a:off x="1405139" y="3717032"/>
              <a:ext cx="234910" cy="23491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0" name="Rectangle 35">
              <a:extLst>
                <a:ext uri="{FF2B5EF4-FFF2-40B4-BE49-F238E27FC236}">
                  <a16:creationId xmlns:a16="http://schemas.microsoft.com/office/drawing/2014/main" id="{2658EB47-C0E6-4FE3-BE78-BC927E99DC1E}"/>
                </a:ext>
              </a:extLst>
            </p:cNvPr>
            <p:cNvSpPr/>
            <p:nvPr/>
          </p:nvSpPr>
          <p:spPr>
            <a:xfrm>
              <a:off x="1405139" y="335699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1" name="Rectangle 36">
              <a:extLst>
                <a:ext uri="{FF2B5EF4-FFF2-40B4-BE49-F238E27FC236}">
                  <a16:creationId xmlns:a16="http://schemas.microsoft.com/office/drawing/2014/main" id="{3604C4EA-DA10-42A7-B8F4-B372DBC3D3DC}"/>
                </a:ext>
              </a:extLst>
            </p:cNvPr>
            <p:cNvSpPr/>
            <p:nvPr/>
          </p:nvSpPr>
          <p:spPr>
            <a:xfrm>
              <a:off x="1405139" y="2996952"/>
              <a:ext cx="234910" cy="23491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2" name="Rectangle 37">
              <a:extLst>
                <a:ext uri="{FF2B5EF4-FFF2-40B4-BE49-F238E27FC236}">
                  <a16:creationId xmlns:a16="http://schemas.microsoft.com/office/drawing/2014/main" id="{C877F9A6-2B9E-424C-B8E6-297568C7105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53" name="Freeform 55">
            <a:extLst>
              <a:ext uri="{FF2B5EF4-FFF2-40B4-BE49-F238E27FC236}">
                <a16:creationId xmlns:a16="http://schemas.microsoft.com/office/drawing/2014/main" id="{6C8140BB-AB98-4CE0-9601-B6ECC1F7FE4C}"/>
              </a:ext>
            </a:extLst>
          </p:cNvPr>
          <p:cNvSpPr/>
          <p:nvPr/>
        </p:nvSpPr>
        <p:spPr>
          <a:xfrm rot="3227829">
            <a:off x="9553532" y="1461326"/>
            <a:ext cx="652379" cy="159855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L-Shape 5">
            <a:extLst>
              <a:ext uri="{FF2B5EF4-FFF2-40B4-BE49-F238E27FC236}">
                <a16:creationId xmlns:a16="http://schemas.microsoft.com/office/drawing/2014/main" id="{093677C8-4536-4128-8BF5-BCECC5E3A516}"/>
              </a:ext>
            </a:extLst>
          </p:cNvPr>
          <p:cNvSpPr/>
          <p:nvPr/>
        </p:nvSpPr>
        <p:spPr>
          <a:xfrm rot="13500000">
            <a:off x="8089614" y="3748807"/>
            <a:ext cx="2648198" cy="264824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L-Shape 5">
            <a:extLst>
              <a:ext uri="{FF2B5EF4-FFF2-40B4-BE49-F238E27FC236}">
                <a16:creationId xmlns:a16="http://schemas.microsoft.com/office/drawing/2014/main" id="{78B1833F-80E9-435E-AB65-B22869641078}"/>
              </a:ext>
            </a:extLst>
          </p:cNvPr>
          <p:cNvSpPr/>
          <p:nvPr/>
        </p:nvSpPr>
        <p:spPr>
          <a:xfrm rot="13500000">
            <a:off x="3362312" y="4706452"/>
            <a:ext cx="1171974" cy="1171992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L-Shape 5">
            <a:extLst>
              <a:ext uri="{FF2B5EF4-FFF2-40B4-BE49-F238E27FC236}">
                <a16:creationId xmlns:a16="http://schemas.microsoft.com/office/drawing/2014/main" id="{13698E95-5EAF-45F3-A110-4C58C32EC131}"/>
              </a:ext>
            </a:extLst>
          </p:cNvPr>
          <p:cNvSpPr/>
          <p:nvPr/>
        </p:nvSpPr>
        <p:spPr>
          <a:xfrm rot="13500000">
            <a:off x="3079672" y="1631359"/>
            <a:ext cx="2648198" cy="264824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L-Shape 5">
            <a:extLst>
              <a:ext uri="{FF2B5EF4-FFF2-40B4-BE49-F238E27FC236}">
                <a16:creationId xmlns:a16="http://schemas.microsoft.com/office/drawing/2014/main" id="{FF92AA0B-AEA3-4659-AC8B-055085F75B64}"/>
              </a:ext>
            </a:extLst>
          </p:cNvPr>
          <p:cNvSpPr/>
          <p:nvPr/>
        </p:nvSpPr>
        <p:spPr>
          <a:xfrm rot="13500000">
            <a:off x="4670521" y="2885102"/>
            <a:ext cx="3125471" cy="3125520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L-Shape 5">
            <a:extLst>
              <a:ext uri="{FF2B5EF4-FFF2-40B4-BE49-F238E27FC236}">
                <a16:creationId xmlns:a16="http://schemas.microsoft.com/office/drawing/2014/main" id="{C326E16E-5479-4BCA-B865-592475C7708F}"/>
              </a:ext>
            </a:extLst>
          </p:cNvPr>
          <p:cNvSpPr/>
          <p:nvPr/>
        </p:nvSpPr>
        <p:spPr>
          <a:xfrm rot="13500000">
            <a:off x="1042019" y="3732717"/>
            <a:ext cx="2293471" cy="229350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L-Shape 5">
            <a:extLst>
              <a:ext uri="{FF2B5EF4-FFF2-40B4-BE49-F238E27FC236}">
                <a16:creationId xmlns:a16="http://schemas.microsoft.com/office/drawing/2014/main" id="{0C2F0347-E874-4CF1-8FCF-C5CF7E4AD6C7}"/>
              </a:ext>
            </a:extLst>
          </p:cNvPr>
          <p:cNvSpPr/>
          <p:nvPr/>
        </p:nvSpPr>
        <p:spPr>
          <a:xfrm rot="13500000">
            <a:off x="5191948" y="5282749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4A3DAA-F5FE-4585-A903-6D444B5CA019}"/>
              </a:ext>
            </a:extLst>
          </p:cNvPr>
          <p:cNvSpPr txBox="1"/>
          <p:nvPr/>
        </p:nvSpPr>
        <p:spPr>
          <a:xfrm>
            <a:off x="3100485" y="2632314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F0B65BD-EED5-47AD-8B20-E972FE60D8DA}"/>
              </a:ext>
            </a:extLst>
          </p:cNvPr>
          <p:cNvSpPr txBox="1"/>
          <p:nvPr/>
        </p:nvSpPr>
        <p:spPr>
          <a:xfrm>
            <a:off x="5048475" y="2699568"/>
            <a:ext cx="911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F46D08-A10B-404C-8946-2B8C1122E819}"/>
              </a:ext>
            </a:extLst>
          </p:cNvPr>
          <p:cNvSpPr txBox="1"/>
          <p:nvPr/>
        </p:nvSpPr>
        <p:spPr>
          <a:xfrm>
            <a:off x="7493563" y="2525682"/>
            <a:ext cx="1656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 پوینت مدرن را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98507EB-791F-4445-B0B5-65AFD299671D}"/>
              </a:ext>
            </a:extLst>
          </p:cNvPr>
          <p:cNvSpPr txBox="1"/>
          <p:nvPr/>
        </p:nvSpPr>
        <p:spPr>
          <a:xfrm>
            <a:off x="9083170" y="2495658"/>
            <a:ext cx="974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913F55F-65BA-4DFC-B8F9-F54BD495429F}"/>
              </a:ext>
            </a:extLst>
          </p:cNvPr>
          <p:cNvSpPr txBox="1"/>
          <p:nvPr/>
        </p:nvSpPr>
        <p:spPr>
          <a:xfrm>
            <a:off x="8110428" y="4749762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C83F5A-C398-4E35-99CA-71699D17F954}"/>
              </a:ext>
            </a:extLst>
          </p:cNvPr>
          <p:cNvSpPr txBox="1"/>
          <p:nvPr/>
        </p:nvSpPr>
        <p:spPr>
          <a:xfrm>
            <a:off x="10058418" y="4817016"/>
            <a:ext cx="911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CCEF15-7ED5-4A5D-A596-DA8E49C0F08B}"/>
              </a:ext>
            </a:extLst>
          </p:cNvPr>
          <p:cNvSpPr txBox="1"/>
          <p:nvPr/>
        </p:nvSpPr>
        <p:spPr>
          <a:xfrm>
            <a:off x="4698180" y="4117086"/>
            <a:ext cx="1989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DAD6B0-63CC-495D-A55C-F626ED2CBAD4}"/>
              </a:ext>
            </a:extLst>
          </p:cNvPr>
          <p:cNvSpPr txBox="1"/>
          <p:nvPr/>
        </p:nvSpPr>
        <p:spPr>
          <a:xfrm>
            <a:off x="6759544" y="4178640"/>
            <a:ext cx="133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L-Shape 5">
            <a:extLst>
              <a:ext uri="{FF2B5EF4-FFF2-40B4-BE49-F238E27FC236}">
                <a16:creationId xmlns:a16="http://schemas.microsoft.com/office/drawing/2014/main" id="{25AAA759-3CE6-4B94-AE36-B03AEF26EC75}"/>
              </a:ext>
            </a:extLst>
          </p:cNvPr>
          <p:cNvSpPr/>
          <p:nvPr/>
        </p:nvSpPr>
        <p:spPr>
          <a:xfrm rot="13500000">
            <a:off x="3166994" y="3404989"/>
            <a:ext cx="886273" cy="88628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L-Shape 5">
            <a:extLst>
              <a:ext uri="{FF2B5EF4-FFF2-40B4-BE49-F238E27FC236}">
                <a16:creationId xmlns:a16="http://schemas.microsoft.com/office/drawing/2014/main" id="{69ADD04B-271E-4EFD-8C8D-D3C731A654B2}"/>
              </a:ext>
            </a:extLst>
          </p:cNvPr>
          <p:cNvSpPr/>
          <p:nvPr/>
        </p:nvSpPr>
        <p:spPr>
          <a:xfrm rot="13500000">
            <a:off x="9802445" y="3371514"/>
            <a:ext cx="509660" cy="509668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L-Shape 5">
            <a:extLst>
              <a:ext uri="{FF2B5EF4-FFF2-40B4-BE49-F238E27FC236}">
                <a16:creationId xmlns:a16="http://schemas.microsoft.com/office/drawing/2014/main" id="{0E0BA48D-D3F7-4334-8FF6-788E912D50D4}"/>
              </a:ext>
            </a:extLst>
          </p:cNvPr>
          <p:cNvSpPr/>
          <p:nvPr/>
        </p:nvSpPr>
        <p:spPr>
          <a:xfrm rot="13500000">
            <a:off x="2975844" y="1779461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6" name="L-Shape 5">
            <a:extLst>
              <a:ext uri="{FF2B5EF4-FFF2-40B4-BE49-F238E27FC236}">
                <a16:creationId xmlns:a16="http://schemas.microsoft.com/office/drawing/2014/main" id="{9CB3B86E-44BF-4747-8F08-98BD4FA90BD5}"/>
              </a:ext>
            </a:extLst>
          </p:cNvPr>
          <p:cNvSpPr/>
          <p:nvPr/>
        </p:nvSpPr>
        <p:spPr>
          <a:xfrm rot="13500000">
            <a:off x="1232796" y="3305905"/>
            <a:ext cx="509660" cy="509668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L-Shape 5">
            <a:extLst>
              <a:ext uri="{FF2B5EF4-FFF2-40B4-BE49-F238E27FC236}">
                <a16:creationId xmlns:a16="http://schemas.microsoft.com/office/drawing/2014/main" id="{F8722DC7-6FD8-41A4-A69B-DD2EEC97BA6F}"/>
              </a:ext>
            </a:extLst>
          </p:cNvPr>
          <p:cNvSpPr/>
          <p:nvPr/>
        </p:nvSpPr>
        <p:spPr>
          <a:xfrm rot="13500000">
            <a:off x="8127500" y="3459323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D02A06-1A1B-4FAB-912D-EB0CE842EB9E}"/>
              </a:ext>
            </a:extLst>
          </p:cNvPr>
          <p:cNvSpPr txBox="1"/>
          <p:nvPr/>
        </p:nvSpPr>
        <p:spPr>
          <a:xfrm>
            <a:off x="1074178" y="4651592"/>
            <a:ext cx="1656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 پوینت مدرن را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307915-AC2A-493F-BC51-BA7866E80BBA}"/>
              </a:ext>
            </a:extLst>
          </p:cNvPr>
          <p:cNvSpPr txBox="1"/>
          <p:nvPr/>
        </p:nvSpPr>
        <p:spPr>
          <a:xfrm>
            <a:off x="2663785" y="4621568"/>
            <a:ext cx="974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rPr>
              <a:t>متن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L-Shape 5">
            <a:extLst>
              <a:ext uri="{FF2B5EF4-FFF2-40B4-BE49-F238E27FC236}">
                <a16:creationId xmlns:a16="http://schemas.microsoft.com/office/drawing/2014/main" id="{58CF881D-5701-4763-8141-1B8A5E923868}"/>
              </a:ext>
            </a:extLst>
          </p:cNvPr>
          <p:cNvSpPr/>
          <p:nvPr/>
        </p:nvSpPr>
        <p:spPr>
          <a:xfrm rot="13500000">
            <a:off x="2179354" y="2617259"/>
            <a:ext cx="703686" cy="703697"/>
          </a:xfrm>
          <a:custGeom>
            <a:avLst/>
            <a:gdLst/>
            <a:ahLst/>
            <a:cxnLst/>
            <a:rect l="l" t="t" r="r" b="b"/>
            <a:pathLst>
              <a:path w="4214079" h="4214217">
                <a:moveTo>
                  <a:pt x="2520000" y="4214217"/>
                </a:moveTo>
                <a:lnTo>
                  <a:pt x="0" y="4214217"/>
                </a:lnTo>
                <a:lnTo>
                  <a:pt x="0" y="1693937"/>
                </a:lnTo>
                <a:lnTo>
                  <a:pt x="793346" y="1693937"/>
                </a:lnTo>
                <a:lnTo>
                  <a:pt x="793346" y="2402384"/>
                </a:lnTo>
                <a:lnTo>
                  <a:pt x="3195730" y="0"/>
                </a:lnTo>
                <a:lnTo>
                  <a:pt x="4214079" y="1018350"/>
                </a:lnTo>
                <a:lnTo>
                  <a:pt x="1830611" y="3401819"/>
                </a:lnTo>
                <a:lnTo>
                  <a:pt x="2520000" y="3401819"/>
                </a:lnTo>
                <a:close/>
              </a:path>
            </a:pathLst>
          </a:custGeom>
          <a:solidFill>
            <a:schemeClr val="bg1"/>
          </a:solidFill>
          <a:ln w="412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FF1668A-3E92-478A-A3AD-0DA0D983C2F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F02A677-8C93-49C2-A9C1-4DB1DB67B4ED}"/>
              </a:ext>
            </a:extLst>
          </p:cNvPr>
          <p:cNvGrpSpPr/>
          <p:nvPr/>
        </p:nvGrpSpPr>
        <p:grpSpPr>
          <a:xfrm>
            <a:off x="745938" y="2540330"/>
            <a:ext cx="2398990" cy="986400"/>
            <a:chOff x="2113657" y="4283314"/>
            <a:chExt cx="3647460" cy="98640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EC7AB5D-18A7-4E62-9553-8B2514C9CBB2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C0E839D-3D6E-4E4A-929C-68F234AACC0C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B7B9444-76DA-4BB1-8334-35DEA299E190}"/>
              </a:ext>
            </a:extLst>
          </p:cNvPr>
          <p:cNvGrpSpPr/>
          <p:nvPr/>
        </p:nvGrpSpPr>
        <p:grpSpPr>
          <a:xfrm>
            <a:off x="3789720" y="2540330"/>
            <a:ext cx="2398990" cy="986400"/>
            <a:chOff x="2113657" y="4283314"/>
            <a:chExt cx="3647460" cy="98640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5143F76-7A77-4F32-A61B-B89814273465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E35D32E-F819-4BA0-A373-3F5AB9EBCCC4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323E92-ACA1-456E-80D7-DE8CB6DC6CA8}"/>
              </a:ext>
            </a:extLst>
          </p:cNvPr>
          <p:cNvGrpSpPr/>
          <p:nvPr/>
        </p:nvGrpSpPr>
        <p:grpSpPr>
          <a:xfrm>
            <a:off x="745938" y="4938029"/>
            <a:ext cx="2398990" cy="986400"/>
            <a:chOff x="2113657" y="4283314"/>
            <a:chExt cx="3647460" cy="98640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31AED0C-3851-4C88-BA78-CA2409C71335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82F638-1218-4643-8B21-DA982ED2EB60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2D70EDF-443C-4F13-AFB5-B41086350F35}"/>
              </a:ext>
            </a:extLst>
          </p:cNvPr>
          <p:cNvGrpSpPr/>
          <p:nvPr/>
        </p:nvGrpSpPr>
        <p:grpSpPr>
          <a:xfrm>
            <a:off x="3789720" y="4938029"/>
            <a:ext cx="2398990" cy="986400"/>
            <a:chOff x="2113657" y="4283314"/>
            <a:chExt cx="3647460" cy="98640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87F7E25-649C-4951-8D25-138FB87CCDA2}"/>
                </a:ext>
              </a:extLst>
            </p:cNvPr>
            <p:cNvSpPr txBox="1"/>
            <p:nvPr/>
          </p:nvSpPr>
          <p:spPr>
            <a:xfrm>
              <a:off x="2113657" y="4623383"/>
              <a:ext cx="3647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1BF5CB-2197-46F6-A190-2531EC61AE3E}"/>
                </a:ext>
              </a:extLst>
            </p:cNvPr>
            <p:cNvSpPr txBox="1"/>
            <p:nvPr/>
          </p:nvSpPr>
          <p:spPr>
            <a:xfrm>
              <a:off x="2113657" y="4283314"/>
              <a:ext cx="3647460" cy="276999"/>
            </a:xfrm>
            <a:prstGeom prst="rect">
              <a:avLst/>
            </a:prstGeom>
            <a:noFill/>
            <a:ln w="254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:a16="http://schemas.microsoft.com/office/drawing/2014/main" id="{6837388A-40B2-4ED2-8F8E-D709E9289008}"/>
              </a:ext>
            </a:extLst>
          </p:cNvPr>
          <p:cNvSpPr/>
          <p:nvPr/>
        </p:nvSpPr>
        <p:spPr>
          <a:xfrm>
            <a:off x="1721931" y="1855140"/>
            <a:ext cx="466383" cy="38985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Oval 21">
            <a:extLst>
              <a:ext uri="{FF2B5EF4-FFF2-40B4-BE49-F238E27FC236}">
                <a16:creationId xmlns:a16="http://schemas.microsoft.com/office/drawing/2014/main" id="{1F3B1F42-3490-40F5-8C09-980E5B04C701}"/>
              </a:ext>
            </a:extLst>
          </p:cNvPr>
          <p:cNvSpPr>
            <a:spLocks noChangeAspect="1"/>
          </p:cNvSpPr>
          <p:nvPr/>
        </p:nvSpPr>
        <p:spPr>
          <a:xfrm>
            <a:off x="1741499" y="4238844"/>
            <a:ext cx="421555" cy="42507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3E1FCDD0-32B4-4600-9E3A-0CB0E4BD9BFB}"/>
              </a:ext>
            </a:extLst>
          </p:cNvPr>
          <p:cNvSpPr/>
          <p:nvPr/>
        </p:nvSpPr>
        <p:spPr>
          <a:xfrm rot="2700000">
            <a:off x="4831598" y="1767490"/>
            <a:ext cx="315234" cy="56515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18A30B02-69EA-4C6D-A8FB-E65EB4BBAF87}"/>
              </a:ext>
            </a:extLst>
          </p:cNvPr>
          <p:cNvSpPr/>
          <p:nvPr/>
        </p:nvSpPr>
        <p:spPr>
          <a:xfrm>
            <a:off x="4775760" y="4251442"/>
            <a:ext cx="426910" cy="39962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513007E7-823E-ABA7-E5F5-01B70DDD439D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26B59CB5-E262-CB75-0E25-CA9EE49A618D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62CDC4A-A91F-4020-B56F-CD2153E36BFF}"/>
              </a:ext>
            </a:extLst>
          </p:cNvPr>
          <p:cNvSpPr/>
          <p:nvPr/>
        </p:nvSpPr>
        <p:spPr>
          <a:xfrm>
            <a:off x="8891452" y="2076234"/>
            <a:ext cx="2357797" cy="3981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74EFEE-0194-490F-A0AF-32007F36677A}"/>
              </a:ext>
            </a:extLst>
          </p:cNvPr>
          <p:cNvSpPr txBox="1"/>
          <p:nvPr/>
        </p:nvSpPr>
        <p:spPr>
          <a:xfrm>
            <a:off x="9242257" y="3577401"/>
            <a:ext cx="1656184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17F5DC1-03B1-46D8-B6B3-B69069F166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5838102"/>
              </p:ext>
            </p:extLst>
          </p:nvPr>
        </p:nvGraphicFramePr>
        <p:xfrm>
          <a:off x="938462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$1,000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18A49CFA-EAA0-4504-BD4C-B72A5534B79D}"/>
              </a:ext>
            </a:extLst>
          </p:cNvPr>
          <p:cNvSpPr/>
          <p:nvPr/>
        </p:nvSpPr>
        <p:spPr>
          <a:xfrm>
            <a:off x="1735262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B0222E9-86ED-4137-A7C5-9BEAA913E0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2416564"/>
              </p:ext>
            </p:extLst>
          </p:nvPr>
        </p:nvGraphicFramePr>
        <p:xfrm>
          <a:off x="3589458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27F61C20-7E76-4610-B311-7C240719DCB8}"/>
              </a:ext>
            </a:extLst>
          </p:cNvPr>
          <p:cNvSpPr/>
          <p:nvPr/>
        </p:nvSpPr>
        <p:spPr>
          <a:xfrm>
            <a:off x="4386258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790299E-4F82-4D69-B81B-6D485DDC00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145538"/>
              </p:ext>
            </p:extLst>
          </p:nvPr>
        </p:nvGraphicFramePr>
        <p:xfrm>
          <a:off x="6240454" y="2072768"/>
          <a:ext cx="2097656" cy="422111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جدول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Arial" pitchFamily="34" charset="0"/>
                        </a:rPr>
                        <a:t>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Arial" pitchFamily="34" charset="0"/>
                        </a:rPr>
                        <a:t>$900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0" name="Rectangle 9">
            <a:extLst>
              <a:ext uri="{FF2B5EF4-FFF2-40B4-BE49-F238E27FC236}">
                <a16:creationId xmlns:a16="http://schemas.microsoft.com/office/drawing/2014/main" id="{A0959653-EB95-4635-A3A8-E7F0A143695C}"/>
              </a:ext>
            </a:extLst>
          </p:cNvPr>
          <p:cNvSpPr/>
          <p:nvPr/>
        </p:nvSpPr>
        <p:spPr>
          <a:xfrm>
            <a:off x="7037254" y="1814681"/>
            <a:ext cx="504056" cy="504056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7B9F451-0F47-45BC-94D4-92C7719BE0E0}"/>
              </a:ext>
            </a:extLst>
          </p:cNvPr>
          <p:cNvSpPr/>
          <p:nvPr/>
        </p:nvSpPr>
        <p:spPr>
          <a:xfrm>
            <a:off x="7175714" y="1917665"/>
            <a:ext cx="227902" cy="30160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50E25C8B-7BC4-4BCD-9995-48F2EC1966EF}"/>
              </a:ext>
            </a:extLst>
          </p:cNvPr>
          <p:cNvSpPr/>
          <p:nvPr/>
        </p:nvSpPr>
        <p:spPr>
          <a:xfrm rot="2700000">
            <a:off x="4520064" y="1845174"/>
            <a:ext cx="238447" cy="4274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9">
            <a:extLst>
              <a:ext uri="{FF2B5EF4-FFF2-40B4-BE49-F238E27FC236}">
                <a16:creationId xmlns:a16="http://schemas.microsoft.com/office/drawing/2014/main" id="{590E8E19-A181-4C88-B377-A341D4C0CD01}"/>
              </a:ext>
            </a:extLst>
          </p:cNvPr>
          <p:cNvSpPr/>
          <p:nvPr/>
        </p:nvSpPr>
        <p:spPr>
          <a:xfrm>
            <a:off x="1847862" y="1925438"/>
            <a:ext cx="295426" cy="27654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A58F9E5E-A172-47A5-A69D-ECC186B80C49}"/>
              </a:ext>
            </a:extLst>
          </p:cNvPr>
          <p:cNvSpPr/>
          <p:nvPr/>
        </p:nvSpPr>
        <p:spPr>
          <a:xfrm flipH="1">
            <a:off x="9762856" y="2782934"/>
            <a:ext cx="603275" cy="4976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1173615-CE7E-4FC2-80EB-1954C296C237}"/>
              </a:ext>
            </a:extLst>
          </p:cNvPr>
          <p:cNvGrpSpPr/>
          <p:nvPr/>
        </p:nvGrpSpPr>
        <p:grpSpPr>
          <a:xfrm>
            <a:off x="918470" y="3838460"/>
            <a:ext cx="10334953" cy="2229130"/>
            <a:chOff x="641074" y="3933059"/>
            <a:chExt cx="7838416" cy="2014553"/>
          </a:xfrm>
        </p:grpSpPr>
        <p:sp>
          <p:nvSpPr>
            <p:cNvPr id="4" name="L-Shape 3">
              <a:extLst>
                <a:ext uri="{FF2B5EF4-FFF2-40B4-BE49-F238E27FC236}">
                  <a16:creationId xmlns:a16="http://schemas.microsoft.com/office/drawing/2014/main" id="{060103FF-9AB7-4986-B955-CCCE643AEDB8}"/>
                </a:ext>
              </a:extLst>
            </p:cNvPr>
            <p:cNvSpPr/>
            <p:nvPr/>
          </p:nvSpPr>
          <p:spPr>
            <a:xfrm rot="10800000" flipH="1">
              <a:off x="6977784" y="393571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L-Shape 4">
              <a:extLst>
                <a:ext uri="{FF2B5EF4-FFF2-40B4-BE49-F238E27FC236}">
                  <a16:creationId xmlns:a16="http://schemas.microsoft.com/office/drawing/2014/main" id="{AE1B8902-2155-46AC-A0E9-37D258FDDAC1}"/>
                </a:ext>
              </a:extLst>
            </p:cNvPr>
            <p:cNvSpPr/>
            <p:nvPr/>
          </p:nvSpPr>
          <p:spPr>
            <a:xfrm rot="10800000" flipH="1">
              <a:off x="5393608" y="425974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L-Shape 5">
              <a:extLst>
                <a:ext uri="{FF2B5EF4-FFF2-40B4-BE49-F238E27FC236}">
                  <a16:creationId xmlns:a16="http://schemas.microsoft.com/office/drawing/2014/main" id="{F5549A78-345E-40FD-B176-E39A37969C3E}"/>
                </a:ext>
              </a:extLst>
            </p:cNvPr>
            <p:cNvSpPr/>
            <p:nvPr/>
          </p:nvSpPr>
          <p:spPr>
            <a:xfrm rot="10800000" flipH="1">
              <a:off x="3809430" y="458378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" name="L-Shape 6">
              <a:extLst>
                <a:ext uri="{FF2B5EF4-FFF2-40B4-BE49-F238E27FC236}">
                  <a16:creationId xmlns:a16="http://schemas.microsoft.com/office/drawing/2014/main" id="{ABF6477C-EF97-4411-9E70-164C1C8822D0}"/>
                </a:ext>
              </a:extLst>
            </p:cNvPr>
            <p:cNvSpPr/>
            <p:nvPr/>
          </p:nvSpPr>
          <p:spPr>
            <a:xfrm rot="10800000" flipH="1">
              <a:off x="2225251" y="490781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L-Shape 7">
              <a:extLst>
                <a:ext uri="{FF2B5EF4-FFF2-40B4-BE49-F238E27FC236}">
                  <a16:creationId xmlns:a16="http://schemas.microsoft.com/office/drawing/2014/main" id="{17204BC5-C424-41C2-A8E5-28DF31134496}"/>
                </a:ext>
              </a:extLst>
            </p:cNvPr>
            <p:cNvSpPr/>
            <p:nvPr/>
          </p:nvSpPr>
          <p:spPr>
            <a:xfrm rot="10800000" flipH="1">
              <a:off x="641074" y="5231850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B610101D-B5A9-4D5A-AA2C-B47897B4BDE7}"/>
                </a:ext>
              </a:extLst>
            </p:cNvPr>
            <p:cNvSpPr/>
            <p:nvPr/>
          </p:nvSpPr>
          <p:spPr>
            <a:xfrm>
              <a:off x="1890754" y="4905173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AEDAC4A6-74C7-44B7-9234-D83070403E33}"/>
                </a:ext>
              </a:extLst>
            </p:cNvPr>
            <p:cNvSpPr/>
            <p:nvPr/>
          </p:nvSpPr>
          <p:spPr>
            <a:xfrm>
              <a:off x="3474931" y="4581137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DEB1C94E-DF0A-4130-B20B-F9FE31AB5F98}"/>
                </a:ext>
              </a:extLst>
            </p:cNvPr>
            <p:cNvSpPr/>
            <p:nvPr/>
          </p:nvSpPr>
          <p:spPr>
            <a:xfrm>
              <a:off x="5059109" y="4257101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6A44E144-1CC7-4982-94E2-1A0606BCCD85}"/>
                </a:ext>
              </a:extLst>
            </p:cNvPr>
            <p:cNvSpPr/>
            <p:nvPr/>
          </p:nvSpPr>
          <p:spPr>
            <a:xfrm>
              <a:off x="6643280" y="3933059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D0846417-6146-4136-BE12-7E312018BF05}"/>
              </a:ext>
            </a:extLst>
          </p:cNvPr>
          <p:cNvSpPr txBox="1"/>
          <p:nvPr/>
        </p:nvSpPr>
        <p:spPr>
          <a:xfrm>
            <a:off x="1122997" y="5492752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$34,400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8FBE93-C2BE-41E0-AF0E-EDF60D7497B4}"/>
              </a:ext>
            </a:extLst>
          </p:cNvPr>
          <p:cNvSpPr txBox="1"/>
          <p:nvPr/>
        </p:nvSpPr>
        <p:spPr>
          <a:xfrm>
            <a:off x="1124136" y="5807068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B10A7E3-CC7D-416B-94E9-F18548D53A62}"/>
              </a:ext>
            </a:extLst>
          </p:cNvPr>
          <p:cNvSpPr txBox="1"/>
          <p:nvPr/>
        </p:nvSpPr>
        <p:spPr>
          <a:xfrm>
            <a:off x="3212219" y="5134577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2"/>
                </a:solidFill>
                <a:cs typeface="B Nazanin" panose="00000700000000000000" pitchFamily="2" charset="-78"/>
              </a:rPr>
              <a:t>$39,200</a:t>
            </a:r>
            <a:endParaRPr lang="ko-KR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33C2A7-A930-4A20-AC43-015124FEFFCB}"/>
              </a:ext>
            </a:extLst>
          </p:cNvPr>
          <p:cNvSpPr txBox="1"/>
          <p:nvPr/>
        </p:nvSpPr>
        <p:spPr>
          <a:xfrm>
            <a:off x="3213358" y="5448893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2FADEE-1F50-45DC-9005-DBD73089717E}"/>
              </a:ext>
            </a:extLst>
          </p:cNvPr>
          <p:cNvSpPr txBox="1"/>
          <p:nvPr/>
        </p:nvSpPr>
        <p:spPr>
          <a:xfrm>
            <a:off x="5301441" y="4776404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3"/>
                </a:solidFill>
                <a:cs typeface="B Nazanin" panose="00000700000000000000" pitchFamily="2" charset="-78"/>
              </a:rPr>
              <a:t>$44,600</a:t>
            </a:r>
            <a:endParaRPr lang="ko-KR" altLang="en-US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14146DC-AB1F-4E8E-A680-2DEB55D4B36F}"/>
              </a:ext>
            </a:extLst>
          </p:cNvPr>
          <p:cNvSpPr txBox="1"/>
          <p:nvPr/>
        </p:nvSpPr>
        <p:spPr>
          <a:xfrm>
            <a:off x="5302580" y="5090720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5AA11E-BE6E-4065-B839-0922DC4CC8FE}"/>
              </a:ext>
            </a:extLst>
          </p:cNvPr>
          <p:cNvSpPr txBox="1"/>
          <p:nvPr/>
        </p:nvSpPr>
        <p:spPr>
          <a:xfrm>
            <a:off x="7390664" y="4418231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4"/>
                </a:solidFill>
                <a:cs typeface="B Nazanin" panose="00000700000000000000" pitchFamily="2" charset="-78"/>
              </a:rPr>
              <a:t>$54,000</a:t>
            </a:r>
            <a:endParaRPr lang="ko-KR" altLang="en-US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1FEF9DF-BBB7-46F2-AF81-B89D7749BFF9}"/>
              </a:ext>
            </a:extLst>
          </p:cNvPr>
          <p:cNvSpPr txBox="1"/>
          <p:nvPr/>
        </p:nvSpPr>
        <p:spPr>
          <a:xfrm>
            <a:off x="7391803" y="4732547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62ACDF-ECDA-4A23-A12D-A97FACA4B1D8}"/>
              </a:ext>
            </a:extLst>
          </p:cNvPr>
          <p:cNvSpPr txBox="1"/>
          <p:nvPr/>
        </p:nvSpPr>
        <p:spPr>
          <a:xfrm>
            <a:off x="9479887" y="4060056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$66,800</a:t>
            </a:r>
            <a:endParaRPr lang="ko-KR" alt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26E300B-7BB8-437B-99EE-41DE2C8B37A2}"/>
              </a:ext>
            </a:extLst>
          </p:cNvPr>
          <p:cNvSpPr txBox="1"/>
          <p:nvPr/>
        </p:nvSpPr>
        <p:spPr>
          <a:xfrm>
            <a:off x="9481026" y="4374372"/>
            <a:ext cx="1385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در اینجا اضافه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E4AA0A-5557-4055-B11F-318C47EBB0A6}"/>
              </a:ext>
            </a:extLst>
          </p:cNvPr>
          <p:cNvGrpSpPr/>
          <p:nvPr/>
        </p:nvGrpSpPr>
        <p:grpSpPr>
          <a:xfrm>
            <a:off x="783654" y="3759608"/>
            <a:ext cx="2241176" cy="466107"/>
            <a:chOff x="305526" y="2756545"/>
            <a:chExt cx="1764196" cy="46610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343023A-3CBE-4D54-A329-D1A54E77A525}"/>
                </a:ext>
              </a:extLst>
            </p:cNvPr>
            <p:cNvSpPr txBox="1"/>
            <p:nvPr/>
          </p:nvSpPr>
          <p:spPr>
            <a:xfrm>
              <a:off x="305526" y="2945653"/>
              <a:ext cx="17641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CEBA61C-0B84-47B1-B798-0693C7250471}"/>
                </a:ext>
              </a:extLst>
            </p:cNvPr>
            <p:cNvSpPr txBox="1"/>
            <p:nvPr/>
          </p:nvSpPr>
          <p:spPr>
            <a:xfrm>
              <a:off x="329757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A437BFF-02D2-49D1-B55D-86BFF5B049E0}"/>
              </a:ext>
            </a:extLst>
          </p:cNvPr>
          <p:cNvGrpSpPr/>
          <p:nvPr/>
        </p:nvGrpSpPr>
        <p:grpSpPr>
          <a:xfrm>
            <a:off x="2920625" y="3402778"/>
            <a:ext cx="2179612" cy="650773"/>
            <a:chOff x="442253" y="2756545"/>
            <a:chExt cx="1715734" cy="65077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4DD7CB9-3CA0-4C3F-A2E4-B5ABD2F5877B}"/>
                </a:ext>
              </a:extLst>
            </p:cNvPr>
            <p:cNvSpPr txBox="1"/>
            <p:nvPr/>
          </p:nvSpPr>
          <p:spPr>
            <a:xfrm>
              <a:off x="462000" y="2945653"/>
              <a:ext cx="16762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DC3385F-5953-40FA-BF1B-CBFC222E064D}"/>
                </a:ext>
              </a:extLst>
            </p:cNvPr>
            <p:cNvSpPr txBox="1"/>
            <p:nvPr/>
          </p:nvSpPr>
          <p:spPr>
            <a:xfrm>
              <a:off x="442253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6EF4F95-652B-4BDA-BF1A-459C0CF8B8E6}"/>
              </a:ext>
            </a:extLst>
          </p:cNvPr>
          <p:cNvGrpSpPr/>
          <p:nvPr/>
        </p:nvGrpSpPr>
        <p:grpSpPr>
          <a:xfrm>
            <a:off x="7071441" y="2689120"/>
            <a:ext cx="2179612" cy="650773"/>
            <a:chOff x="432225" y="2756545"/>
            <a:chExt cx="1715734" cy="65077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BCE3FB8-377A-4A3F-B6B7-9000FA5CCB5A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19640B6-C56B-4F5E-8673-631C37F912FA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7F543D1-0917-443A-BA06-4DFA268AC826}"/>
              </a:ext>
            </a:extLst>
          </p:cNvPr>
          <p:cNvGrpSpPr/>
          <p:nvPr/>
        </p:nvGrpSpPr>
        <p:grpSpPr>
          <a:xfrm>
            <a:off x="4996033" y="3045950"/>
            <a:ext cx="2179612" cy="650773"/>
            <a:chOff x="432225" y="2756545"/>
            <a:chExt cx="1715734" cy="65077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69FF758-AA59-4A07-9BF5-27EF24EE42A1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06E623F-D017-48E7-9D11-BFAB12E534D7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A356AE9-6630-45F3-9A8D-1DBCEE8EB15F}"/>
              </a:ext>
            </a:extLst>
          </p:cNvPr>
          <p:cNvGrpSpPr/>
          <p:nvPr/>
        </p:nvGrpSpPr>
        <p:grpSpPr>
          <a:xfrm>
            <a:off x="9146848" y="2332292"/>
            <a:ext cx="2202480" cy="650773"/>
            <a:chOff x="434997" y="2756545"/>
            <a:chExt cx="1733736" cy="65077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ED8ABD6-BBD4-4B0F-BABB-EB64941104C6}"/>
                </a:ext>
              </a:extLst>
            </p:cNvPr>
            <p:cNvSpPr txBox="1"/>
            <p:nvPr/>
          </p:nvSpPr>
          <p:spPr>
            <a:xfrm>
              <a:off x="434997" y="2945653"/>
              <a:ext cx="17337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6F214E-AA69-43B6-B681-19B43AEC21B1}"/>
                </a:ext>
              </a:extLst>
            </p:cNvPr>
            <p:cNvSpPr txBox="1"/>
            <p:nvPr/>
          </p:nvSpPr>
          <p:spPr>
            <a:xfrm>
              <a:off x="443998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908B80E-89ED-48C3-BFBF-C52B592B7D14}"/>
              </a:ext>
            </a:extLst>
          </p:cNvPr>
          <p:cNvCxnSpPr/>
          <p:nvPr/>
        </p:nvCxnSpPr>
        <p:spPr>
          <a:xfrm>
            <a:off x="1889294" y="4534401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ED344B3-D132-4A66-BEED-BDC247127E3A}"/>
              </a:ext>
            </a:extLst>
          </p:cNvPr>
          <p:cNvCxnSpPr/>
          <p:nvPr/>
        </p:nvCxnSpPr>
        <p:spPr>
          <a:xfrm>
            <a:off x="4010431" y="4173306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AA45B07-12DC-41AD-BBD7-C0B7596C1AA9}"/>
              </a:ext>
            </a:extLst>
          </p:cNvPr>
          <p:cNvCxnSpPr/>
          <p:nvPr/>
        </p:nvCxnSpPr>
        <p:spPr>
          <a:xfrm>
            <a:off x="6085839" y="3812213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42F27E1-5FA3-4A13-8037-E6543356F9EE}"/>
              </a:ext>
            </a:extLst>
          </p:cNvPr>
          <p:cNvCxnSpPr/>
          <p:nvPr/>
        </p:nvCxnSpPr>
        <p:spPr>
          <a:xfrm>
            <a:off x="8161247" y="3451120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35C9A3E-9C06-409E-AFFC-151FAC2F13CE}"/>
              </a:ext>
            </a:extLst>
          </p:cNvPr>
          <p:cNvCxnSpPr/>
          <p:nvPr/>
        </p:nvCxnSpPr>
        <p:spPr>
          <a:xfrm>
            <a:off x="10248088" y="3090027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Parallelogram 15">
            <a:extLst>
              <a:ext uri="{FF2B5EF4-FFF2-40B4-BE49-F238E27FC236}">
                <a16:creationId xmlns:a16="http://schemas.microsoft.com/office/drawing/2014/main" id="{42816F0F-E1B7-41A5-A152-274A6C415E5D}"/>
              </a:ext>
            </a:extLst>
          </p:cNvPr>
          <p:cNvSpPr/>
          <p:nvPr/>
        </p:nvSpPr>
        <p:spPr>
          <a:xfrm flipH="1">
            <a:off x="3787906" y="2895743"/>
            <a:ext cx="422185" cy="42218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ounded Rectangle 32">
            <a:extLst>
              <a:ext uri="{FF2B5EF4-FFF2-40B4-BE49-F238E27FC236}">
                <a16:creationId xmlns:a16="http://schemas.microsoft.com/office/drawing/2014/main" id="{D5202A36-7E64-49DD-A2DD-081BC864DBE8}"/>
              </a:ext>
            </a:extLst>
          </p:cNvPr>
          <p:cNvSpPr/>
          <p:nvPr/>
        </p:nvSpPr>
        <p:spPr>
          <a:xfrm>
            <a:off x="1670450" y="3235058"/>
            <a:ext cx="401099" cy="4010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66B0926A-6453-4D78-971F-4A14E4687566}"/>
              </a:ext>
            </a:extLst>
          </p:cNvPr>
          <p:cNvSpPr/>
          <p:nvPr/>
        </p:nvSpPr>
        <p:spPr>
          <a:xfrm>
            <a:off x="10016991" y="1727795"/>
            <a:ext cx="462195" cy="46144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Chord 15">
            <a:extLst>
              <a:ext uri="{FF2B5EF4-FFF2-40B4-BE49-F238E27FC236}">
                <a16:creationId xmlns:a16="http://schemas.microsoft.com/office/drawing/2014/main" id="{A5E7BBA1-9D37-434F-AE53-0B5735732D22}"/>
              </a:ext>
            </a:extLst>
          </p:cNvPr>
          <p:cNvSpPr/>
          <p:nvPr/>
        </p:nvSpPr>
        <p:spPr>
          <a:xfrm>
            <a:off x="5966700" y="2426394"/>
            <a:ext cx="247550" cy="53972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ectangle 16">
            <a:extLst>
              <a:ext uri="{FF2B5EF4-FFF2-40B4-BE49-F238E27FC236}">
                <a16:creationId xmlns:a16="http://schemas.microsoft.com/office/drawing/2014/main" id="{1222245C-EDB0-4D71-B4D9-52A7A65A653A}"/>
              </a:ext>
            </a:extLst>
          </p:cNvPr>
          <p:cNvSpPr/>
          <p:nvPr/>
        </p:nvSpPr>
        <p:spPr>
          <a:xfrm>
            <a:off x="7916266" y="2222102"/>
            <a:ext cx="489963" cy="32201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DE951A8-ABD8-4A63-B95A-102EA492E396}"/>
              </a:ext>
            </a:extLst>
          </p:cNvPr>
          <p:cNvSpPr txBox="1"/>
          <p:nvPr/>
        </p:nvSpPr>
        <p:spPr>
          <a:xfrm>
            <a:off x="0" y="5487350"/>
            <a:ext cx="12192000" cy="984885"/>
          </a:xfrm>
          <a:prstGeom prst="rect">
            <a:avLst/>
          </a:prstGeom>
          <a:solidFill>
            <a:schemeClr val="bg1">
              <a:alpha val="70000"/>
            </a:schemeClr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حرفه ای با کیفیت ایجاد می کنیم</a:t>
            </a:r>
          </a:p>
          <a:p>
            <a:pPr algn="ctr"/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2B9761-4820-40D0-8872-6D6D00EA5C2F}"/>
              </a:ext>
            </a:extLst>
          </p:cNvPr>
          <p:cNvSpPr txBox="1"/>
          <p:nvPr/>
        </p:nvSpPr>
        <p:spPr>
          <a:xfrm>
            <a:off x="0" y="1119698"/>
            <a:ext cx="2375429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B113CC-3C5E-4356-B5DD-D9F8B7391B35}"/>
              </a:ext>
            </a:extLst>
          </p:cNvPr>
          <p:cNvSpPr txBox="1"/>
          <p:nvPr/>
        </p:nvSpPr>
        <p:spPr>
          <a:xfrm>
            <a:off x="8490857" y="2166138"/>
            <a:ext cx="283567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47B4606-B627-4B01-BFF4-3A4671EDCE7C}"/>
              </a:ext>
            </a:extLst>
          </p:cNvPr>
          <p:cNvSpPr txBox="1"/>
          <p:nvPr/>
        </p:nvSpPr>
        <p:spPr>
          <a:xfrm>
            <a:off x="7562575" y="1119698"/>
            <a:ext cx="444612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55267" y="5716427"/>
            <a:ext cx="532921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590082E-27F4-44FA-8DD7-B78205076E5D}"/>
              </a:ext>
            </a:extLst>
          </p:cNvPr>
          <p:cNvGrpSpPr/>
          <p:nvPr/>
        </p:nvGrpSpPr>
        <p:grpSpPr>
          <a:xfrm>
            <a:off x="775490" y="5563791"/>
            <a:ext cx="1428206" cy="210411"/>
            <a:chOff x="4798423" y="1698171"/>
            <a:chExt cx="2009787" cy="296092"/>
          </a:xfrm>
        </p:grpSpPr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6E7780D1-E1EF-4C94-8088-A3378210A7AF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705AED59-D6D6-4F5C-B109-D2F8C595B0CE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CFA6CA23-42DE-4C42-8CAC-D10A6AB9ABE1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555EBA91-CDD4-4FF7-85BC-9795B2887ED4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104E5DDC-B479-4B07-BF38-E596A9963DD2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38D72AB2-9AC4-4E12-BF59-B417E0153C6C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7C0C78A-6C19-4DA5-B3BF-313ABBD20183}"/>
              </a:ext>
            </a:extLst>
          </p:cNvPr>
          <p:cNvSpPr/>
          <p:nvPr/>
        </p:nvSpPr>
        <p:spPr>
          <a:xfrm>
            <a:off x="201980" y="506823"/>
            <a:ext cx="7760676" cy="4300336"/>
          </a:xfrm>
          <a:prstGeom prst="roundRect">
            <a:avLst>
              <a:gd name="adj" fmla="val 1539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A038D1F-14A2-1848-096C-CB740980A59D}"/>
              </a:ext>
            </a:extLst>
          </p:cNvPr>
          <p:cNvGrpSpPr/>
          <p:nvPr/>
        </p:nvGrpSpPr>
        <p:grpSpPr>
          <a:xfrm>
            <a:off x="1269959" y="911634"/>
            <a:ext cx="3758535" cy="1448713"/>
            <a:chOff x="4645984" y="871865"/>
            <a:chExt cx="3758535" cy="1448713"/>
          </a:xfrm>
        </p:grpSpPr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5E53E130-3C26-5C3B-784C-66264C6B4694}"/>
                </a:ext>
              </a:extLst>
            </p:cNvPr>
            <p:cNvSpPr/>
            <p:nvPr/>
          </p:nvSpPr>
          <p:spPr>
            <a:xfrm>
              <a:off x="7605151" y="871865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A7402CA-0E45-E441-A6F9-74581AD2B394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BF41FA9-0134-A087-49CC-E306B2B27FBE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C3A0EE5-12BB-DC63-FD1E-16F7349FD87C}"/>
                </a:ext>
              </a:extLst>
            </p:cNvPr>
            <p:cNvSpPr txBox="1"/>
            <p:nvPr/>
          </p:nvSpPr>
          <p:spPr>
            <a:xfrm>
              <a:off x="7719409" y="1040716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E1C713C-E584-DF99-5D7F-B14020D7390B}"/>
              </a:ext>
            </a:extLst>
          </p:cNvPr>
          <p:cNvGrpSpPr/>
          <p:nvPr/>
        </p:nvGrpSpPr>
        <p:grpSpPr>
          <a:xfrm>
            <a:off x="410376" y="927725"/>
            <a:ext cx="7378185" cy="1432622"/>
            <a:chOff x="-92565" y="887956"/>
            <a:chExt cx="7378185" cy="1432622"/>
          </a:xfrm>
        </p:grpSpPr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E84C93B8-ED34-AADA-E59B-00BD8F655453}"/>
                </a:ext>
              </a:extLst>
            </p:cNvPr>
            <p:cNvSpPr/>
            <p:nvPr/>
          </p:nvSpPr>
          <p:spPr>
            <a:xfrm>
              <a:off x="-92565" y="887956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CC02F9A-6791-11E6-04F0-74CCF559FB65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C20FA29-93C7-0D1B-4A26-FE2FDA816AA1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6584B4-E52E-6516-E184-A4F7D140E2C6}"/>
                </a:ext>
              </a:extLst>
            </p:cNvPr>
            <p:cNvSpPr txBox="1"/>
            <p:nvPr/>
          </p:nvSpPr>
          <p:spPr>
            <a:xfrm>
              <a:off x="21693" y="1056807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9D6AE85-E5CB-F5E5-19AC-74D69F30DB22}"/>
              </a:ext>
            </a:extLst>
          </p:cNvPr>
          <p:cNvGrpSpPr/>
          <p:nvPr/>
        </p:nvGrpSpPr>
        <p:grpSpPr>
          <a:xfrm>
            <a:off x="1269959" y="2708126"/>
            <a:ext cx="3773243" cy="1447761"/>
            <a:chOff x="4645984" y="872817"/>
            <a:chExt cx="3773243" cy="1447761"/>
          </a:xfrm>
        </p:grpSpPr>
        <p:sp>
          <p:nvSpPr>
            <p:cNvPr id="42" name="Diamond 41">
              <a:extLst>
                <a:ext uri="{FF2B5EF4-FFF2-40B4-BE49-F238E27FC236}">
                  <a16:creationId xmlns:a16="http://schemas.microsoft.com/office/drawing/2014/main" id="{DEB5FFAE-6F2B-3C3C-755D-83E903B37904}"/>
                </a:ext>
              </a:extLst>
            </p:cNvPr>
            <p:cNvSpPr/>
            <p:nvPr/>
          </p:nvSpPr>
          <p:spPr>
            <a:xfrm>
              <a:off x="7619859" y="872817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B461D84-A04E-17C8-FDC9-7BE6B9083FB0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2568916-5543-322E-C501-B67507A7552E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5A8462C-D57D-55B9-76CE-4F282E0B97DF}"/>
                </a:ext>
              </a:extLst>
            </p:cNvPr>
            <p:cNvSpPr txBox="1"/>
            <p:nvPr/>
          </p:nvSpPr>
          <p:spPr>
            <a:xfrm>
              <a:off x="7734117" y="1041668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A91549E-50FE-4BAF-B1DA-68D345D85245}"/>
              </a:ext>
            </a:extLst>
          </p:cNvPr>
          <p:cNvGrpSpPr/>
          <p:nvPr/>
        </p:nvGrpSpPr>
        <p:grpSpPr>
          <a:xfrm>
            <a:off x="410376" y="2708126"/>
            <a:ext cx="7378185" cy="1447761"/>
            <a:chOff x="-92565" y="872817"/>
            <a:chExt cx="7378185" cy="1447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AA2BE05C-6BF6-6330-C430-ABC909A29EBB}"/>
                </a:ext>
              </a:extLst>
            </p:cNvPr>
            <p:cNvSpPr/>
            <p:nvPr/>
          </p:nvSpPr>
          <p:spPr>
            <a:xfrm>
              <a:off x="-92565" y="872817"/>
              <a:ext cx="799368" cy="799366"/>
            </a:xfrm>
            <a:prstGeom prst="diamond">
              <a:avLst/>
            </a:prstGeom>
            <a:noFill/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B550930-37F5-3657-70DF-81F8987CE1B0}"/>
                </a:ext>
              </a:extLst>
            </p:cNvPr>
            <p:cNvSpPr txBox="1"/>
            <p:nvPr/>
          </p:nvSpPr>
          <p:spPr>
            <a:xfrm>
              <a:off x="4760242" y="1041668"/>
              <a:ext cx="2411120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26D8724-FE53-4AC2-BE55-4044F8A2BB92}"/>
                </a:ext>
              </a:extLst>
            </p:cNvPr>
            <p:cNvSpPr txBox="1"/>
            <p:nvPr/>
          </p:nvSpPr>
          <p:spPr>
            <a:xfrm>
              <a:off x="4645984" y="1674247"/>
              <a:ext cx="2639636" cy="646331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8843995-FE96-926D-9480-2B6DC67B4371}"/>
                </a:ext>
              </a:extLst>
            </p:cNvPr>
            <p:cNvSpPr txBox="1"/>
            <p:nvPr/>
          </p:nvSpPr>
          <p:spPr>
            <a:xfrm>
              <a:off x="21693" y="1041668"/>
              <a:ext cx="57085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Diamond 2">
            <a:extLst>
              <a:ext uri="{FF2B5EF4-FFF2-40B4-BE49-F238E27FC236}">
                <a16:creationId xmlns:a16="http://schemas.microsoft.com/office/drawing/2014/main" id="{EC1A9FA7-6FCD-421D-B151-D20D03D64939}"/>
              </a:ext>
            </a:extLst>
          </p:cNvPr>
          <p:cNvSpPr/>
          <p:nvPr/>
        </p:nvSpPr>
        <p:spPr>
          <a:xfrm rot="5400000">
            <a:off x="4961106" y="3001140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4669FDED-CECF-4BD1-839A-54B579F503D5}"/>
              </a:ext>
            </a:extLst>
          </p:cNvPr>
          <p:cNvSpPr/>
          <p:nvPr/>
        </p:nvSpPr>
        <p:spPr>
          <a:xfrm rot="5400000">
            <a:off x="6037813" y="1932249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1665199B-2FAB-4C0E-9A6E-0F3DA2638CEC}"/>
              </a:ext>
            </a:extLst>
          </p:cNvPr>
          <p:cNvSpPr/>
          <p:nvPr/>
        </p:nvSpPr>
        <p:spPr>
          <a:xfrm rot="5400000">
            <a:off x="6037813" y="4068626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23E3C503-ED02-4B5E-B79B-BC1F1271388B}"/>
              </a:ext>
            </a:extLst>
          </p:cNvPr>
          <p:cNvSpPr/>
          <p:nvPr/>
        </p:nvSpPr>
        <p:spPr>
          <a:xfrm rot="5400000">
            <a:off x="7036207" y="1819056"/>
            <a:ext cx="4213781" cy="4213776"/>
          </a:xfrm>
          <a:prstGeom prst="diamond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AD8BDDA-CEFE-4C8C-B58D-15ABE5E22B5C}"/>
              </a:ext>
            </a:extLst>
          </p:cNvPr>
          <p:cNvGrpSpPr/>
          <p:nvPr/>
        </p:nvGrpSpPr>
        <p:grpSpPr>
          <a:xfrm>
            <a:off x="8447127" y="2872211"/>
            <a:ext cx="2560053" cy="1692548"/>
            <a:chOff x="5978252" y="2455802"/>
            <a:chExt cx="2330217" cy="154059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F4E362B-5163-4F3B-80B8-B1C867C82090}"/>
                </a:ext>
              </a:extLst>
            </p:cNvPr>
            <p:cNvSpPr txBox="1"/>
            <p:nvPr/>
          </p:nvSpPr>
          <p:spPr>
            <a:xfrm>
              <a:off x="5978252" y="2735744"/>
              <a:ext cx="2330216" cy="1260653"/>
            </a:xfrm>
            <a:prstGeom prst="homePlate">
              <a:avLst>
                <a:gd name="adj" fmla="val 71944"/>
              </a:avLst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FBDA87A-583C-4B79-8AD6-B6B2610FD95C}"/>
                </a:ext>
              </a:extLst>
            </p:cNvPr>
            <p:cNvSpPr txBox="1"/>
            <p:nvPr/>
          </p:nvSpPr>
          <p:spPr>
            <a:xfrm>
              <a:off x="5978253" y="2455802"/>
              <a:ext cx="2330216" cy="252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325EB74-581D-468E-9320-247A9DFBA9F5}"/>
              </a:ext>
            </a:extLst>
          </p:cNvPr>
          <p:cNvGrpSpPr/>
          <p:nvPr/>
        </p:nvGrpSpPr>
        <p:grpSpPr>
          <a:xfrm>
            <a:off x="6432934" y="2523714"/>
            <a:ext cx="1090284" cy="686964"/>
            <a:chOff x="4063366" y="1671583"/>
            <a:chExt cx="992401" cy="6252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53F725-6021-49C4-996F-9868DB38ADA9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C20F181-8B8D-4155-AA49-E718D808DEB9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D5DAA6E-D1BD-4C2D-B92A-DFA141E8BDAB}"/>
              </a:ext>
            </a:extLst>
          </p:cNvPr>
          <p:cNvGrpSpPr/>
          <p:nvPr/>
        </p:nvGrpSpPr>
        <p:grpSpPr>
          <a:xfrm>
            <a:off x="5356226" y="3592604"/>
            <a:ext cx="1090284" cy="686964"/>
            <a:chOff x="4063366" y="1671583"/>
            <a:chExt cx="992401" cy="6252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700DE5F-BF7A-46C7-AFF8-AF92229C66B0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8AB73AB-997C-486E-8E63-C6C4BF420573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04A663-2110-4BBD-9B7A-7CBA0D91E8D8}"/>
              </a:ext>
            </a:extLst>
          </p:cNvPr>
          <p:cNvGrpSpPr/>
          <p:nvPr/>
        </p:nvGrpSpPr>
        <p:grpSpPr>
          <a:xfrm>
            <a:off x="6432934" y="4660090"/>
            <a:ext cx="1090284" cy="686964"/>
            <a:chOff x="4063366" y="1671583"/>
            <a:chExt cx="992401" cy="62529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88BEFFF-706A-4AD8-A58A-0F80A2605603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8F07664-5688-4BBF-9866-61305B88424A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99A44E1-D4FE-4CFF-B52A-3B1A1CF4D1CF}"/>
              </a:ext>
            </a:extLst>
          </p:cNvPr>
          <p:cNvGrpSpPr/>
          <p:nvPr/>
        </p:nvGrpSpPr>
        <p:grpSpPr>
          <a:xfrm>
            <a:off x="7481360" y="3592604"/>
            <a:ext cx="1090284" cy="686964"/>
            <a:chOff x="4063366" y="1671583"/>
            <a:chExt cx="992401" cy="6252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E2E9191-CCBF-4A92-BBA8-B4B8C49B9267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F5EDBB5-E437-49A6-A869-4A1B5655D92F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0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8E115D6-C6AA-4378-860D-F92691E03286}"/>
              </a:ext>
            </a:extLst>
          </p:cNvPr>
          <p:cNvGrpSpPr/>
          <p:nvPr/>
        </p:nvGrpSpPr>
        <p:grpSpPr>
          <a:xfrm>
            <a:off x="891271" y="1784294"/>
            <a:ext cx="4464955" cy="1110406"/>
            <a:chOff x="-740680" y="1129566"/>
            <a:chExt cx="4125026" cy="11104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53C65C6-AFDD-4FB7-B8F7-7D3C7B054693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7B75F52-CDC7-450F-933E-45CB435257A4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530238B-CA2A-4768-92C4-A3185C07E34D}"/>
              </a:ext>
            </a:extLst>
          </p:cNvPr>
          <p:cNvGrpSpPr/>
          <p:nvPr/>
        </p:nvGrpSpPr>
        <p:grpSpPr>
          <a:xfrm>
            <a:off x="891271" y="5024654"/>
            <a:ext cx="4464955" cy="1110406"/>
            <a:chOff x="-740680" y="1129566"/>
            <a:chExt cx="4125026" cy="11104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763D4B9-16F5-4947-85EE-E8854B6C20C3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0579EFF-4174-4E6A-B72E-8A0C097F1018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F838261-D3B0-486A-BB8A-67ADC043E3F7}"/>
              </a:ext>
            </a:extLst>
          </p:cNvPr>
          <p:cNvGrpSpPr/>
          <p:nvPr/>
        </p:nvGrpSpPr>
        <p:grpSpPr>
          <a:xfrm>
            <a:off x="891271" y="3312140"/>
            <a:ext cx="3272167" cy="1387405"/>
            <a:chOff x="-740680" y="1205766"/>
            <a:chExt cx="2801495" cy="138740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313962D-465F-4450-B460-E12E639E07DC}"/>
                </a:ext>
              </a:extLst>
            </p:cNvPr>
            <p:cNvSpPr txBox="1"/>
            <p:nvPr/>
          </p:nvSpPr>
          <p:spPr>
            <a:xfrm>
              <a:off x="-740680" y="1205766"/>
              <a:ext cx="27966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C2ABB1-2334-4B1D-AB17-E80F4BBE0BCF}"/>
                </a:ext>
              </a:extLst>
            </p:cNvPr>
            <p:cNvSpPr txBox="1"/>
            <p:nvPr/>
          </p:nvSpPr>
          <p:spPr>
            <a:xfrm>
              <a:off x="-725681" y="1415926"/>
              <a:ext cx="2786496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0AB8982-F848-4582-8663-4416FBB1A341}"/>
              </a:ext>
            </a:extLst>
          </p:cNvPr>
          <p:cNvGrpSpPr/>
          <p:nvPr/>
        </p:nvGrpSpPr>
        <p:grpSpPr>
          <a:xfrm>
            <a:off x="4270438" y="2500986"/>
            <a:ext cx="3651127" cy="2803182"/>
            <a:chOff x="2665858" y="2388470"/>
            <a:chExt cx="3465580" cy="2660727"/>
          </a:xfrm>
        </p:grpSpPr>
        <p:sp>
          <p:nvSpPr>
            <p:cNvPr id="4" name="Frame 3">
              <a:extLst>
                <a:ext uri="{FF2B5EF4-FFF2-40B4-BE49-F238E27FC236}">
                  <a16:creationId xmlns:a16="http://schemas.microsoft.com/office/drawing/2014/main" id="{EDE2BF4B-4435-477B-B894-833BDB641260}"/>
                </a:ext>
              </a:extLst>
            </p:cNvPr>
            <p:cNvSpPr/>
            <p:nvPr/>
          </p:nvSpPr>
          <p:spPr>
            <a:xfrm rot="19800000">
              <a:off x="2665858" y="2388470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Frame 4">
              <a:extLst>
                <a:ext uri="{FF2B5EF4-FFF2-40B4-BE49-F238E27FC236}">
                  <a16:creationId xmlns:a16="http://schemas.microsoft.com/office/drawing/2014/main" id="{9C16E0FF-6EAD-4DE0-8120-069B07F14F3A}"/>
                </a:ext>
              </a:extLst>
            </p:cNvPr>
            <p:cNvSpPr/>
            <p:nvPr/>
          </p:nvSpPr>
          <p:spPr>
            <a:xfrm rot="19800000">
              <a:off x="3569018" y="2630471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Frame 5">
              <a:extLst>
                <a:ext uri="{FF2B5EF4-FFF2-40B4-BE49-F238E27FC236}">
                  <a16:creationId xmlns:a16="http://schemas.microsoft.com/office/drawing/2014/main" id="{92293B25-894C-4E83-81B1-6515969C7C88}"/>
                </a:ext>
              </a:extLst>
            </p:cNvPr>
            <p:cNvSpPr/>
            <p:nvPr/>
          </p:nvSpPr>
          <p:spPr>
            <a:xfrm rot="19800000">
              <a:off x="4472178" y="2872472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Frame 6">
              <a:extLst>
                <a:ext uri="{FF2B5EF4-FFF2-40B4-BE49-F238E27FC236}">
                  <a16:creationId xmlns:a16="http://schemas.microsoft.com/office/drawing/2014/main" id="{D186BFDD-EBB5-42AF-8EDC-52235DD6DA9F}"/>
                </a:ext>
              </a:extLst>
            </p:cNvPr>
            <p:cNvSpPr/>
            <p:nvPr/>
          </p:nvSpPr>
          <p:spPr>
            <a:xfrm rot="19800000">
              <a:off x="3306619" y="3546696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Frame 7">
              <a:extLst>
                <a:ext uri="{FF2B5EF4-FFF2-40B4-BE49-F238E27FC236}">
                  <a16:creationId xmlns:a16="http://schemas.microsoft.com/office/drawing/2014/main" id="{5B279F71-A430-4637-A184-C4ED4BF02178}"/>
                </a:ext>
              </a:extLst>
            </p:cNvPr>
            <p:cNvSpPr/>
            <p:nvPr/>
          </p:nvSpPr>
          <p:spPr>
            <a:xfrm rot="19800000">
              <a:off x="4209778" y="3788696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Frame 8">
              <a:extLst>
                <a:ext uri="{FF2B5EF4-FFF2-40B4-BE49-F238E27FC236}">
                  <a16:creationId xmlns:a16="http://schemas.microsoft.com/office/drawing/2014/main" id="{228A8C22-1FAF-445B-A1A7-A350D318318B}"/>
                </a:ext>
              </a:extLst>
            </p:cNvPr>
            <p:cNvSpPr/>
            <p:nvPr/>
          </p:nvSpPr>
          <p:spPr>
            <a:xfrm rot="19800000">
              <a:off x="5112939" y="4030698"/>
              <a:ext cx="1018499" cy="1018499"/>
            </a:xfrm>
            <a:prstGeom prst="frame">
              <a:avLst>
                <a:gd name="adj1" fmla="val 7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47B7E45-699F-4A9E-B7CC-90E3DB99A3FD}"/>
              </a:ext>
            </a:extLst>
          </p:cNvPr>
          <p:cNvGrpSpPr/>
          <p:nvPr/>
        </p:nvGrpSpPr>
        <p:grpSpPr>
          <a:xfrm>
            <a:off x="6096000" y="1729980"/>
            <a:ext cx="3173764" cy="923331"/>
            <a:chOff x="6210993" y="1433695"/>
            <a:chExt cx="2245430" cy="6568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012B1C9-7CEB-41E6-9324-C756D7776DF0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4C088B6-4E3B-4CCE-8CE2-CDC383F4BE7A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BE9893C-F834-4740-B52E-306795B1D3C7}"/>
              </a:ext>
            </a:extLst>
          </p:cNvPr>
          <p:cNvGrpSpPr/>
          <p:nvPr/>
        </p:nvGrpSpPr>
        <p:grpSpPr>
          <a:xfrm>
            <a:off x="7739348" y="3115940"/>
            <a:ext cx="3173764" cy="923331"/>
            <a:chOff x="6210993" y="1433695"/>
            <a:chExt cx="2245430" cy="65687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34CD5AE-8B32-4731-B952-6DE7C335EF52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A5264BF-5E41-4EC7-B1F3-61BDF9A63B1C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41DBB59-38D8-4EC3-86BE-AC5C75C0A1D4}"/>
              </a:ext>
            </a:extLst>
          </p:cNvPr>
          <p:cNvGrpSpPr/>
          <p:nvPr/>
        </p:nvGrpSpPr>
        <p:grpSpPr>
          <a:xfrm>
            <a:off x="1080632" y="3875594"/>
            <a:ext cx="3269244" cy="923332"/>
            <a:chOff x="6210993" y="1433695"/>
            <a:chExt cx="2245430" cy="65687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D7B0631-D7BE-4187-81DC-422E3F02D113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3D157C-D6C0-41FA-B30D-C4715518222F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E324052-A732-438B-993A-DBDEB5F039D0}"/>
              </a:ext>
            </a:extLst>
          </p:cNvPr>
          <p:cNvGrpSpPr/>
          <p:nvPr/>
        </p:nvGrpSpPr>
        <p:grpSpPr>
          <a:xfrm>
            <a:off x="2839917" y="5140570"/>
            <a:ext cx="3280569" cy="923332"/>
            <a:chOff x="6203211" y="1433695"/>
            <a:chExt cx="2253207" cy="65687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20EF1FD-6CD7-45E9-A497-C84C373788A1}"/>
                </a:ext>
              </a:extLst>
            </p:cNvPr>
            <p:cNvSpPr txBox="1"/>
            <p:nvPr/>
          </p:nvSpPr>
          <p:spPr>
            <a:xfrm>
              <a:off x="6203211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9422718-9BF0-4E8B-968B-833375E175D9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4935FFD-5E25-4E06-8CD8-EE2446D312FA}"/>
              </a:ext>
            </a:extLst>
          </p:cNvPr>
          <p:cNvGrpSpPr/>
          <p:nvPr/>
        </p:nvGrpSpPr>
        <p:grpSpPr>
          <a:xfrm>
            <a:off x="725033" y="2373234"/>
            <a:ext cx="3269244" cy="923332"/>
            <a:chOff x="6210993" y="1433695"/>
            <a:chExt cx="2245430" cy="6568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E588CFC-8B90-46FA-8E8A-DD33E40C3AD3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060884-5345-4AF9-9DFF-27A59B2D3BD2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D6CA7E7-955A-488D-B42B-D6EE0F7B6548}"/>
              </a:ext>
            </a:extLst>
          </p:cNvPr>
          <p:cNvGrpSpPr/>
          <p:nvPr/>
        </p:nvGrpSpPr>
        <p:grpSpPr>
          <a:xfrm>
            <a:off x="8256236" y="4501898"/>
            <a:ext cx="3173764" cy="923331"/>
            <a:chOff x="6210993" y="1433695"/>
            <a:chExt cx="2245430" cy="656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7F675C-B1DF-491C-9BC8-EA7F722AB28F}"/>
                </a:ext>
              </a:extLst>
            </p:cNvPr>
            <p:cNvSpPr txBox="1"/>
            <p:nvPr/>
          </p:nvSpPr>
          <p:spPr>
            <a:xfrm>
              <a:off x="6210998" y="1433695"/>
              <a:ext cx="224542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ADB14C4-8F3E-4A51-8842-D58615AEE316}"/>
                </a:ext>
              </a:extLst>
            </p:cNvPr>
            <p:cNvSpPr txBox="1"/>
            <p:nvPr/>
          </p:nvSpPr>
          <p:spPr>
            <a:xfrm>
              <a:off x="6210993" y="1630759"/>
              <a:ext cx="2245425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Isosceles Triangle 8">
            <a:extLst>
              <a:ext uri="{FF2B5EF4-FFF2-40B4-BE49-F238E27FC236}">
                <a16:creationId xmlns:a16="http://schemas.microsoft.com/office/drawing/2014/main" id="{916CD31C-F2DF-4C0D-9869-6B9313BD82FA}"/>
              </a:ext>
            </a:extLst>
          </p:cNvPr>
          <p:cNvSpPr/>
          <p:nvPr/>
        </p:nvSpPr>
        <p:spPr>
          <a:xfrm rot="16200000">
            <a:off x="7309485" y="4600635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Oval 7">
            <a:extLst>
              <a:ext uri="{FF2B5EF4-FFF2-40B4-BE49-F238E27FC236}">
                <a16:creationId xmlns:a16="http://schemas.microsoft.com/office/drawing/2014/main" id="{FE291AE5-CCEF-4858-B4BA-5BF1F80EAC2D}"/>
              </a:ext>
            </a:extLst>
          </p:cNvPr>
          <p:cNvSpPr/>
          <p:nvPr/>
        </p:nvSpPr>
        <p:spPr>
          <a:xfrm>
            <a:off x="6221730" y="4440635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ound Same Side Corner Rectangle 11">
            <a:extLst>
              <a:ext uri="{FF2B5EF4-FFF2-40B4-BE49-F238E27FC236}">
                <a16:creationId xmlns:a16="http://schemas.microsoft.com/office/drawing/2014/main" id="{0AC852BC-3B66-403F-B25B-D3F392C8130C}"/>
              </a:ext>
            </a:extLst>
          </p:cNvPr>
          <p:cNvSpPr>
            <a:spLocks noChangeAspect="1"/>
          </p:cNvSpPr>
          <p:nvPr/>
        </p:nvSpPr>
        <p:spPr>
          <a:xfrm rot="9900000">
            <a:off x="5267860" y="413418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97478198-4D08-4ADC-A426-28CA97B6F35A}"/>
              </a:ext>
            </a:extLst>
          </p:cNvPr>
          <p:cNvSpPr/>
          <p:nvPr/>
        </p:nvSpPr>
        <p:spPr>
          <a:xfrm>
            <a:off x="4599389" y="290916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DD765E8F-CEF9-4B6D-A100-72C177DDED75}"/>
              </a:ext>
            </a:extLst>
          </p:cNvPr>
          <p:cNvSpPr/>
          <p:nvPr/>
        </p:nvSpPr>
        <p:spPr>
          <a:xfrm>
            <a:off x="6614162" y="345708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1E9DAD88-8028-41DF-B2CC-576A85282142}"/>
              </a:ext>
            </a:extLst>
          </p:cNvPr>
          <p:cNvSpPr>
            <a:spLocks noChangeAspect="1"/>
          </p:cNvSpPr>
          <p:nvPr/>
        </p:nvSpPr>
        <p:spPr>
          <a:xfrm>
            <a:off x="5604499" y="3061540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432896" y="3350926"/>
            <a:ext cx="40730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32896" y="5084609"/>
            <a:ext cx="40730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 Placeholder 10"/>
          <p:cNvSpPr txBox="1">
            <a:spLocks/>
          </p:cNvSpPr>
          <p:nvPr/>
        </p:nvSpPr>
        <p:spPr>
          <a:xfrm>
            <a:off x="7613964" y="711746"/>
            <a:ext cx="3891966" cy="198179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ارائه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ساده</a:t>
            </a:r>
            <a:endParaRPr lang="en-US" altLang="ko-KR" sz="3600" b="1" dirty="0">
              <a:solidFill>
                <a:schemeClr val="accent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4015F82-8CA5-63F4-BA0E-54D34B3B7D1A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8614696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2DF1F0-E941-4CE4-97E5-972E237AA3CE}"/>
              </a:ext>
            </a:extLst>
          </p:cNvPr>
          <p:cNvGrpSpPr/>
          <p:nvPr/>
        </p:nvGrpSpPr>
        <p:grpSpPr>
          <a:xfrm>
            <a:off x="901300" y="1864081"/>
            <a:ext cx="10361647" cy="4152161"/>
            <a:chOff x="467544" y="1347614"/>
            <a:chExt cx="8208912" cy="328950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BE7B244-A031-4CE2-910E-8A4E80D8D409}"/>
                </a:ext>
              </a:extLst>
            </p:cNvPr>
            <p:cNvSpPr/>
            <p:nvPr/>
          </p:nvSpPr>
          <p:spPr>
            <a:xfrm>
              <a:off x="467544" y="1347614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D5C02F54-BA7D-4E9B-B3D7-3F43B4ABB6A4}"/>
                </a:ext>
              </a:extLst>
            </p:cNvPr>
            <p:cNvSpPr/>
            <p:nvPr/>
          </p:nvSpPr>
          <p:spPr>
            <a:xfrm flipH="1">
              <a:off x="4644008" y="1347614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solidFill>
              <a:schemeClr val="accent2"/>
            </a:solidFill>
            <a:ln w="254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2EAC5A82-4CEE-4205-A342-84A44B20CE77}"/>
                </a:ext>
              </a:extLst>
            </p:cNvPr>
            <p:cNvSpPr/>
            <p:nvPr/>
          </p:nvSpPr>
          <p:spPr>
            <a:xfrm flipV="1">
              <a:off x="467544" y="3052946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solidFill>
              <a:schemeClr val="accent4"/>
            </a:solidFill>
            <a:ln w="254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AE869A1D-E9E4-4A44-BA4B-F849BEDDFDD2}"/>
                </a:ext>
              </a:extLst>
            </p:cNvPr>
            <p:cNvSpPr/>
            <p:nvPr/>
          </p:nvSpPr>
          <p:spPr>
            <a:xfrm flipH="1" flipV="1">
              <a:off x="4635624" y="3052946"/>
              <a:ext cx="4032448" cy="1584176"/>
            </a:xfrm>
            <a:custGeom>
              <a:avLst/>
              <a:gdLst/>
              <a:ahLst/>
              <a:cxnLst/>
              <a:rect l="l" t="t" r="r" b="b"/>
              <a:pathLst>
                <a:path w="4032448" h="1584176">
                  <a:moveTo>
                    <a:pt x="0" y="0"/>
                  </a:moveTo>
                  <a:lnTo>
                    <a:pt x="4032448" y="0"/>
                  </a:lnTo>
                  <a:lnTo>
                    <a:pt x="4032448" y="719832"/>
                  </a:lnTo>
                  <a:lnTo>
                    <a:pt x="3168104" y="1584176"/>
                  </a:lnTo>
                  <a:lnTo>
                    <a:pt x="0" y="1584176"/>
                  </a:lnTo>
                  <a:close/>
                </a:path>
              </a:pathLst>
            </a:custGeom>
            <a:noFill/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E87C22C-1AF9-4B82-9B8C-EAF49941F7FB}"/>
                </a:ext>
              </a:extLst>
            </p:cNvPr>
            <p:cNvSpPr/>
            <p:nvPr/>
          </p:nvSpPr>
          <p:spPr>
            <a:xfrm rot="2700000">
              <a:off x="3990029" y="2417307"/>
              <a:ext cx="1157246" cy="115724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B1BA8856-954A-49E4-800E-945B5907F231}"/>
                </a:ext>
              </a:extLst>
            </p:cNvPr>
            <p:cNvSpPr/>
            <p:nvPr/>
          </p:nvSpPr>
          <p:spPr>
            <a:xfrm rot="10800000">
              <a:off x="4932040" y="2349847"/>
              <a:ext cx="288032" cy="288032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B50215F9-BCCF-47F4-BAE6-37EECA250B0B}"/>
                </a:ext>
              </a:extLst>
            </p:cNvPr>
            <p:cNvSpPr/>
            <p:nvPr/>
          </p:nvSpPr>
          <p:spPr>
            <a:xfrm rot="16200000">
              <a:off x="4932040" y="3348598"/>
              <a:ext cx="288032" cy="288032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551D8878-E977-4C08-AAFF-44419995FA3D}"/>
                </a:ext>
              </a:extLst>
            </p:cNvPr>
            <p:cNvSpPr/>
            <p:nvPr/>
          </p:nvSpPr>
          <p:spPr>
            <a:xfrm>
              <a:off x="3946788" y="3369919"/>
              <a:ext cx="288032" cy="288032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ight Triangle 11">
              <a:extLst>
                <a:ext uri="{FF2B5EF4-FFF2-40B4-BE49-F238E27FC236}">
                  <a16:creationId xmlns:a16="http://schemas.microsoft.com/office/drawing/2014/main" id="{0321820E-DBF0-4D6C-A79B-B37DAE3D4633}"/>
                </a:ext>
              </a:extLst>
            </p:cNvPr>
            <p:cNvSpPr/>
            <p:nvPr/>
          </p:nvSpPr>
          <p:spPr>
            <a:xfrm rot="5400000">
              <a:off x="3939168" y="2340540"/>
              <a:ext cx="288032" cy="288032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11A8E24-BE35-4EFE-8DC8-FF9C2E3868A6}"/>
              </a:ext>
            </a:extLst>
          </p:cNvPr>
          <p:cNvGrpSpPr/>
          <p:nvPr/>
        </p:nvGrpSpPr>
        <p:grpSpPr>
          <a:xfrm>
            <a:off x="1443843" y="2257127"/>
            <a:ext cx="3312368" cy="1258753"/>
            <a:chOff x="2530759" y="1759421"/>
            <a:chExt cx="1681201" cy="125875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73CCA7-F731-4D56-A035-210827B19CBE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448945-BDEB-4F43-972A-91B01FA3530A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استحکام - قدرت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CA0C351-0B8C-4C83-902F-89A752E3184C}"/>
              </a:ext>
            </a:extLst>
          </p:cNvPr>
          <p:cNvGrpSpPr/>
          <p:nvPr/>
        </p:nvGrpSpPr>
        <p:grpSpPr>
          <a:xfrm>
            <a:off x="1443843" y="4379832"/>
            <a:ext cx="3312368" cy="1258753"/>
            <a:chOff x="2530759" y="1759421"/>
            <a:chExt cx="1681201" cy="12587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79E4C82-2ED9-4481-8CF4-F9327FD1F654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52E3008-686B-45AF-BA4F-ADF0A9033878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3E296D6-2F8E-486C-8C05-0141E2E27221}"/>
              </a:ext>
            </a:extLst>
          </p:cNvPr>
          <p:cNvGrpSpPr/>
          <p:nvPr/>
        </p:nvGrpSpPr>
        <p:grpSpPr>
          <a:xfrm>
            <a:off x="7408034" y="2257127"/>
            <a:ext cx="3312368" cy="1258753"/>
            <a:chOff x="2530759" y="1759421"/>
            <a:chExt cx="1681201" cy="125875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9ACA7F-50AC-4D9E-872E-FDD2E6C80ACF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2BA3645-B264-46A7-95F4-763142433867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6D7DF38-F847-496E-B93F-7E7E435B70FC}"/>
              </a:ext>
            </a:extLst>
          </p:cNvPr>
          <p:cNvGrpSpPr/>
          <p:nvPr/>
        </p:nvGrpSpPr>
        <p:grpSpPr>
          <a:xfrm>
            <a:off x="7408034" y="4379832"/>
            <a:ext cx="3312368" cy="1258753"/>
            <a:chOff x="2530759" y="1759421"/>
            <a:chExt cx="1681201" cy="125875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E99A774-9718-4F52-B362-EB9B6B53ECF2}"/>
                </a:ext>
              </a:extLst>
            </p:cNvPr>
            <p:cNvSpPr txBox="1"/>
            <p:nvPr/>
          </p:nvSpPr>
          <p:spPr>
            <a:xfrm>
              <a:off x="2530759" y="2002511"/>
              <a:ext cx="16812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گرفت.شما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C25D511-BB91-478F-BEC7-C9C4A94DD61C}"/>
                </a:ext>
              </a:extLst>
            </p:cNvPr>
            <p:cNvSpPr txBox="1"/>
            <p:nvPr/>
          </p:nvSpPr>
          <p:spPr>
            <a:xfrm>
              <a:off x="2530759" y="1759421"/>
              <a:ext cx="168120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تهدید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8CB444E-5BB9-403A-91C4-7F95845A8D32}"/>
              </a:ext>
            </a:extLst>
          </p:cNvPr>
          <p:cNvSpPr txBox="1"/>
          <p:nvPr/>
        </p:nvSpPr>
        <p:spPr>
          <a:xfrm>
            <a:off x="5283334" y="3616995"/>
            <a:ext cx="1597576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anose="00000700000000000000" pitchFamily="2" charset="-78"/>
              </a:rPr>
              <a:t>SWOT</a:t>
            </a:r>
            <a:endParaRPr lang="ko-KR" altLang="en-US" sz="3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311D590-77AF-4295-8BDF-C8E38D01FC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6850345"/>
              </p:ext>
            </p:extLst>
          </p:nvPr>
        </p:nvGraphicFramePr>
        <p:xfrm>
          <a:off x="923192" y="1714500"/>
          <a:ext cx="10392508" cy="2743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9032CEBE-C227-4E4A-8C14-0559336688EA}"/>
              </a:ext>
            </a:extLst>
          </p:cNvPr>
          <p:cNvGrpSpPr/>
          <p:nvPr/>
        </p:nvGrpSpPr>
        <p:grpSpPr>
          <a:xfrm>
            <a:off x="1802546" y="4773919"/>
            <a:ext cx="3358403" cy="1700465"/>
            <a:chOff x="1353016" y="1766707"/>
            <a:chExt cx="2452106" cy="170046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670435-41ED-4785-83AA-1168B7198244}"/>
                </a:ext>
              </a:extLst>
            </p:cNvPr>
            <p:cNvSpPr txBox="1"/>
            <p:nvPr/>
          </p:nvSpPr>
          <p:spPr>
            <a:xfrm>
              <a:off x="1353016" y="2012928"/>
              <a:ext cx="245019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473F0C0-EF90-4D59-96CD-276E8134EEB3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3886DA7-1B87-4C22-BCD7-A16A16C51115}"/>
              </a:ext>
            </a:extLst>
          </p:cNvPr>
          <p:cNvSpPr txBox="1"/>
          <p:nvPr/>
        </p:nvSpPr>
        <p:spPr>
          <a:xfrm>
            <a:off x="5285596" y="4666197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2"/>
                </a:solidFill>
                <a:cs typeface="B Nazanin" panose="00000700000000000000" pitchFamily="2" charset="-78"/>
              </a:rPr>
              <a:t>57</a:t>
            </a:r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37E9956-AAA6-4609-9560-69B1F73BDA76}"/>
              </a:ext>
            </a:extLst>
          </p:cNvPr>
          <p:cNvGrpSpPr/>
          <p:nvPr/>
        </p:nvGrpSpPr>
        <p:grpSpPr>
          <a:xfrm>
            <a:off x="7165990" y="4773919"/>
            <a:ext cx="3358403" cy="1700465"/>
            <a:chOff x="1353016" y="1766707"/>
            <a:chExt cx="2452106" cy="170046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99D3BE-8201-4F06-B50D-E2ED64F4CA49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14542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1C4A807-9CDC-4BA1-AD60-C6EDBC50BC73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09D0F9B-BB02-4EB6-9E68-60FD23F5EADE}"/>
              </a:ext>
            </a:extLst>
          </p:cNvPr>
          <p:cNvSpPr txBox="1"/>
          <p:nvPr/>
        </p:nvSpPr>
        <p:spPr>
          <a:xfrm>
            <a:off x="10739509" y="4512308"/>
            <a:ext cx="1157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79</a:t>
            </a:r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F273CE00-87FF-4915-8A47-87515A00C317}"/>
              </a:ext>
            </a:extLst>
          </p:cNvPr>
          <p:cNvSpPr txBox="1"/>
          <p:nvPr/>
        </p:nvSpPr>
        <p:spPr>
          <a:xfrm>
            <a:off x="7688280" y="1494139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DD4AF78-727C-45C0-92C9-E51742611628}"/>
              </a:ext>
            </a:extLst>
          </p:cNvPr>
          <p:cNvSpPr txBox="1"/>
          <p:nvPr/>
        </p:nvSpPr>
        <p:spPr>
          <a:xfrm>
            <a:off x="7707659" y="2263580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ACD3FDA-D42A-47CC-BE97-1FDAC4C824A2}"/>
              </a:ext>
            </a:extLst>
          </p:cNvPr>
          <p:cNvSpPr txBox="1"/>
          <p:nvPr/>
        </p:nvSpPr>
        <p:spPr>
          <a:xfrm>
            <a:off x="623594" y="847807"/>
            <a:ext cx="3860748" cy="2000548"/>
          </a:xfrm>
          <a:prstGeom prst="rect">
            <a:avLst/>
          </a:prstGeom>
          <a:solidFill>
            <a:schemeClr val="tx1">
              <a:alpha val="40000"/>
            </a:schemeClr>
          </a:solidFill>
        </p:spPr>
        <p:txBody>
          <a:bodyPr wrap="square" lIns="182880" tIns="91440" rIns="182880" bIns="182880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E98CB2-F5E8-4B9E-BF47-3941332F2ED2}"/>
              </a:ext>
            </a:extLst>
          </p:cNvPr>
          <p:cNvGrpSpPr/>
          <p:nvPr/>
        </p:nvGrpSpPr>
        <p:grpSpPr>
          <a:xfrm>
            <a:off x="5279646" y="1815949"/>
            <a:ext cx="763963" cy="595765"/>
            <a:chOff x="1150500" y="1998772"/>
            <a:chExt cx="632887" cy="493548"/>
          </a:xfrm>
        </p:grpSpPr>
        <p:sp>
          <p:nvSpPr>
            <p:cNvPr id="4" name="Rounded Rectangle 1">
              <a:extLst>
                <a:ext uri="{FF2B5EF4-FFF2-40B4-BE49-F238E27FC236}">
                  <a16:creationId xmlns:a16="http://schemas.microsoft.com/office/drawing/2014/main" id="{ADA77AB0-8034-458B-A5A5-41D372441F8E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BC1067FA-6937-4AB2-BC6A-288F4D2E8A3B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DBB97B-7010-4865-BDBC-3DAF00B68030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01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3B5B12D-1BD4-4240-853A-DD7065DB1802}"/>
              </a:ext>
            </a:extLst>
          </p:cNvPr>
          <p:cNvGrpSpPr/>
          <p:nvPr/>
        </p:nvGrpSpPr>
        <p:grpSpPr>
          <a:xfrm>
            <a:off x="991077" y="1836833"/>
            <a:ext cx="4022798" cy="897285"/>
            <a:chOff x="990650" y="3939934"/>
            <a:chExt cx="2880320" cy="89728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46A6BFD-D311-4857-A103-D4D15FD1C5AC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A96F448-F5AD-4627-A43A-F58EBE43487F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7F5123-C48A-4AB5-B822-991C794C6621}"/>
              </a:ext>
            </a:extLst>
          </p:cNvPr>
          <p:cNvGrpSpPr/>
          <p:nvPr/>
        </p:nvGrpSpPr>
        <p:grpSpPr>
          <a:xfrm>
            <a:off x="11156098" y="1802677"/>
            <a:ext cx="763963" cy="595765"/>
            <a:chOff x="1150500" y="1998772"/>
            <a:chExt cx="632887" cy="493548"/>
          </a:xfrm>
        </p:grpSpPr>
        <p:sp>
          <p:nvSpPr>
            <p:cNvPr id="11" name="Rounded Rectangle 77">
              <a:extLst>
                <a:ext uri="{FF2B5EF4-FFF2-40B4-BE49-F238E27FC236}">
                  <a16:creationId xmlns:a16="http://schemas.microsoft.com/office/drawing/2014/main" id="{0E021A11-F87F-4006-AAA5-874EA24CE15D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78">
              <a:extLst>
                <a:ext uri="{FF2B5EF4-FFF2-40B4-BE49-F238E27FC236}">
                  <a16:creationId xmlns:a16="http://schemas.microsoft.com/office/drawing/2014/main" id="{A4B446C1-937F-4C7F-A213-9731AAC4A87D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36594F-3543-46E2-8ED9-7F22FEB5EC27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02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888DB64-1029-4536-87CD-E46013C4251C}"/>
              </a:ext>
            </a:extLst>
          </p:cNvPr>
          <p:cNvGrpSpPr/>
          <p:nvPr/>
        </p:nvGrpSpPr>
        <p:grpSpPr>
          <a:xfrm>
            <a:off x="6912355" y="1799822"/>
            <a:ext cx="4022798" cy="897285"/>
            <a:chOff x="990650" y="3939934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EE23BC-F5A7-4A4A-8ECF-D438E7395012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C526C0C-64EF-4298-8355-4603B1D4F881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27B19FE-DE41-4E10-89F7-FC00FB1B6AFF}"/>
              </a:ext>
            </a:extLst>
          </p:cNvPr>
          <p:cNvGrpSpPr/>
          <p:nvPr/>
        </p:nvGrpSpPr>
        <p:grpSpPr>
          <a:xfrm>
            <a:off x="5276591" y="3479031"/>
            <a:ext cx="763963" cy="595765"/>
            <a:chOff x="1150500" y="1998772"/>
            <a:chExt cx="632887" cy="493548"/>
          </a:xfrm>
        </p:grpSpPr>
        <p:sp>
          <p:nvSpPr>
            <p:cNvPr id="18" name="Rounded Rectangle 85">
              <a:extLst>
                <a:ext uri="{FF2B5EF4-FFF2-40B4-BE49-F238E27FC236}">
                  <a16:creationId xmlns:a16="http://schemas.microsoft.com/office/drawing/2014/main" id="{7311C237-4622-44A2-B9F2-67E9B0DD07E4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86">
              <a:extLst>
                <a:ext uri="{FF2B5EF4-FFF2-40B4-BE49-F238E27FC236}">
                  <a16:creationId xmlns:a16="http://schemas.microsoft.com/office/drawing/2014/main" id="{2DFF5D3B-F0DA-46B0-BF3F-9DD152FD9AF7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29BB443-FDB6-4379-9A1A-B5025CB71CF9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03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CD622BE-9355-46CD-A664-DD960EF57A48}"/>
              </a:ext>
            </a:extLst>
          </p:cNvPr>
          <p:cNvGrpSpPr/>
          <p:nvPr/>
        </p:nvGrpSpPr>
        <p:grpSpPr>
          <a:xfrm>
            <a:off x="991077" y="3438125"/>
            <a:ext cx="4022798" cy="897285"/>
            <a:chOff x="990650" y="3939934"/>
            <a:chExt cx="2880320" cy="8972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BEB9924-DE49-44DE-8325-7469D9C473F9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705758C-8D50-4C3D-BFEB-AF953A410C03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C48CF82-CB5D-4F20-9128-2D74A97B2594}"/>
              </a:ext>
            </a:extLst>
          </p:cNvPr>
          <p:cNvGrpSpPr/>
          <p:nvPr/>
        </p:nvGrpSpPr>
        <p:grpSpPr>
          <a:xfrm>
            <a:off x="11153043" y="3465759"/>
            <a:ext cx="763963" cy="595765"/>
            <a:chOff x="1150500" y="1998772"/>
            <a:chExt cx="632887" cy="493548"/>
          </a:xfrm>
        </p:grpSpPr>
        <p:sp>
          <p:nvSpPr>
            <p:cNvPr id="25" name="Rounded Rectangle 93">
              <a:extLst>
                <a:ext uri="{FF2B5EF4-FFF2-40B4-BE49-F238E27FC236}">
                  <a16:creationId xmlns:a16="http://schemas.microsoft.com/office/drawing/2014/main" id="{8E75C798-2A58-49FC-956B-EF54E6384E37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6" name="Rounded Rectangle 94">
              <a:extLst>
                <a:ext uri="{FF2B5EF4-FFF2-40B4-BE49-F238E27FC236}">
                  <a16:creationId xmlns:a16="http://schemas.microsoft.com/office/drawing/2014/main" id="{03644CD7-188F-4834-A19F-EE09AA48F78C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7DFEC4-ACEC-4F0B-8520-AEE549D49B36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04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E32412B-ECD2-410D-9695-EB8CF4AEC913}"/>
              </a:ext>
            </a:extLst>
          </p:cNvPr>
          <p:cNvGrpSpPr/>
          <p:nvPr/>
        </p:nvGrpSpPr>
        <p:grpSpPr>
          <a:xfrm>
            <a:off x="6909301" y="3422833"/>
            <a:ext cx="4022798" cy="897285"/>
            <a:chOff x="990650" y="3939934"/>
            <a:chExt cx="2880320" cy="89728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F6F6A29-CAED-4DCE-B0B4-2D03DA9077B3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FE1D8B3-96E1-4BA5-91C7-B34A9EED9B49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41FC373-925A-4CC7-80F1-FB8770E57725}"/>
              </a:ext>
            </a:extLst>
          </p:cNvPr>
          <p:cNvGrpSpPr/>
          <p:nvPr/>
        </p:nvGrpSpPr>
        <p:grpSpPr>
          <a:xfrm>
            <a:off x="5273536" y="5154221"/>
            <a:ext cx="763963" cy="595765"/>
            <a:chOff x="1150500" y="1998772"/>
            <a:chExt cx="632887" cy="493548"/>
          </a:xfrm>
        </p:grpSpPr>
        <p:sp>
          <p:nvSpPr>
            <p:cNvPr id="32" name="Rounded Rectangle 101">
              <a:extLst>
                <a:ext uri="{FF2B5EF4-FFF2-40B4-BE49-F238E27FC236}">
                  <a16:creationId xmlns:a16="http://schemas.microsoft.com/office/drawing/2014/main" id="{F8D2A250-CA43-4A89-8D83-8C1D7D7546D2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3" name="Rounded Rectangle 102">
              <a:extLst>
                <a:ext uri="{FF2B5EF4-FFF2-40B4-BE49-F238E27FC236}">
                  <a16:creationId xmlns:a16="http://schemas.microsoft.com/office/drawing/2014/main" id="{EE700A7F-9DB4-42FA-8DAC-AF79C68730BB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B638F24-1C9B-4BEA-ACF7-EB1EBCF1942C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05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786760C-F761-489C-A5D1-3B89B6BF9F12}"/>
              </a:ext>
            </a:extLst>
          </p:cNvPr>
          <p:cNvGrpSpPr/>
          <p:nvPr/>
        </p:nvGrpSpPr>
        <p:grpSpPr>
          <a:xfrm>
            <a:off x="994766" y="4980997"/>
            <a:ext cx="4022798" cy="897285"/>
            <a:chOff x="990650" y="3939934"/>
            <a:chExt cx="2880320" cy="89728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D1CCE29-4A47-4E45-AAC0-5A88CBB36EBA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38BE0A-52CB-4F32-AB7B-2310C2E46406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2B87B3A-BDA6-4252-A258-4CC9827B92A5}"/>
              </a:ext>
            </a:extLst>
          </p:cNvPr>
          <p:cNvGrpSpPr/>
          <p:nvPr/>
        </p:nvGrpSpPr>
        <p:grpSpPr>
          <a:xfrm>
            <a:off x="11149988" y="5136037"/>
            <a:ext cx="763963" cy="595765"/>
            <a:chOff x="1150500" y="1998772"/>
            <a:chExt cx="632887" cy="493548"/>
          </a:xfrm>
        </p:grpSpPr>
        <p:sp>
          <p:nvSpPr>
            <p:cNvPr id="39" name="Rounded Rectangle 109">
              <a:extLst>
                <a:ext uri="{FF2B5EF4-FFF2-40B4-BE49-F238E27FC236}">
                  <a16:creationId xmlns:a16="http://schemas.microsoft.com/office/drawing/2014/main" id="{97D7DF34-D2BA-423E-8EC1-A0C85245EEF9}"/>
                </a:ext>
              </a:extLst>
            </p:cNvPr>
            <p:cNvSpPr/>
            <p:nvPr/>
          </p:nvSpPr>
          <p:spPr>
            <a:xfrm rot="2700000">
              <a:off x="1289843" y="1998771"/>
              <a:ext cx="493544" cy="493545"/>
            </a:xfrm>
            <a:prstGeom prst="roundRect">
              <a:avLst>
                <a:gd name="adj" fmla="val 900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0" name="Rounded Rectangle 110">
              <a:extLst>
                <a:ext uri="{FF2B5EF4-FFF2-40B4-BE49-F238E27FC236}">
                  <a16:creationId xmlns:a16="http://schemas.microsoft.com/office/drawing/2014/main" id="{421D9B9B-0ADB-4A5C-AE9C-D9CB7B767D97}"/>
                </a:ext>
              </a:extLst>
            </p:cNvPr>
            <p:cNvSpPr/>
            <p:nvPr/>
          </p:nvSpPr>
          <p:spPr>
            <a:xfrm rot="2700000">
              <a:off x="1150500" y="1998776"/>
              <a:ext cx="493544" cy="493544"/>
            </a:xfrm>
            <a:prstGeom prst="roundRect">
              <a:avLst>
                <a:gd name="adj" fmla="val 9009"/>
              </a:avLst>
            </a:pr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D462213-1FC7-4B75-95D4-E6F232B576CF}"/>
                </a:ext>
              </a:extLst>
            </p:cNvPr>
            <p:cNvSpPr txBox="1"/>
            <p:nvPr/>
          </p:nvSpPr>
          <p:spPr>
            <a:xfrm>
              <a:off x="1207320" y="2076270"/>
              <a:ext cx="374060" cy="331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06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E66585B-B4D7-4C16-ADDD-12926B69B488}"/>
              </a:ext>
            </a:extLst>
          </p:cNvPr>
          <p:cNvGrpSpPr/>
          <p:nvPr/>
        </p:nvGrpSpPr>
        <p:grpSpPr>
          <a:xfrm>
            <a:off x="6909301" y="5095253"/>
            <a:ext cx="4022798" cy="897285"/>
            <a:chOff x="990650" y="3939934"/>
            <a:chExt cx="2880320" cy="89728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129B67B-0166-4E9D-827E-E4449DE2D8A5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6A267D0-CDA9-4F79-A007-0BEDA85C78FC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48">
            <a:extLst>
              <a:ext uri="{FF2B5EF4-FFF2-40B4-BE49-F238E27FC236}">
                <a16:creationId xmlns:a16="http://schemas.microsoft.com/office/drawing/2014/main" id="{758EB8CB-259B-4646-9897-F988CACCCC3E}"/>
              </a:ext>
            </a:extLst>
          </p:cNvPr>
          <p:cNvGrpSpPr/>
          <p:nvPr/>
        </p:nvGrpSpPr>
        <p:grpSpPr>
          <a:xfrm>
            <a:off x="928622" y="1771678"/>
            <a:ext cx="6783726" cy="2544271"/>
            <a:chOff x="985265" y="1828321"/>
            <a:chExt cx="6783726" cy="2544271"/>
          </a:xfrm>
        </p:grpSpPr>
        <p:sp>
          <p:nvSpPr>
            <p:cNvPr id="4" name="자유형: 도형 46">
              <a:extLst>
                <a:ext uri="{FF2B5EF4-FFF2-40B4-BE49-F238E27FC236}">
                  <a16:creationId xmlns:a16="http://schemas.microsoft.com/office/drawing/2014/main" id="{B0C84BB1-FA0B-40E7-BE39-8A3592C533BE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47">
              <a:extLst>
                <a:ext uri="{FF2B5EF4-FFF2-40B4-BE49-F238E27FC236}">
                  <a16:creationId xmlns:a16="http://schemas.microsoft.com/office/drawing/2014/main" id="{45D56D8C-5143-4C44-A254-131874B8A8E1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그룹 49">
            <a:extLst>
              <a:ext uri="{FF2B5EF4-FFF2-40B4-BE49-F238E27FC236}">
                <a16:creationId xmlns:a16="http://schemas.microsoft.com/office/drawing/2014/main" id="{57BD675B-55FE-43F6-8AC6-072F9AEE280B}"/>
              </a:ext>
            </a:extLst>
          </p:cNvPr>
          <p:cNvGrpSpPr/>
          <p:nvPr/>
        </p:nvGrpSpPr>
        <p:grpSpPr>
          <a:xfrm>
            <a:off x="2719164" y="2718847"/>
            <a:ext cx="6783726" cy="2544271"/>
            <a:chOff x="985265" y="1828321"/>
            <a:chExt cx="6783726" cy="2544271"/>
          </a:xfrm>
        </p:grpSpPr>
        <p:sp>
          <p:nvSpPr>
            <p:cNvPr id="7" name="자유형: 도형 50">
              <a:extLst>
                <a:ext uri="{FF2B5EF4-FFF2-40B4-BE49-F238E27FC236}">
                  <a16:creationId xmlns:a16="http://schemas.microsoft.com/office/drawing/2014/main" id="{0305A348-B7D6-4978-B91D-D76414D688E1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51">
              <a:extLst>
                <a:ext uri="{FF2B5EF4-FFF2-40B4-BE49-F238E27FC236}">
                  <a16:creationId xmlns:a16="http://schemas.microsoft.com/office/drawing/2014/main" id="{DB135EFB-D0FB-4184-B326-C9DC767CB8FC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52">
            <a:extLst>
              <a:ext uri="{FF2B5EF4-FFF2-40B4-BE49-F238E27FC236}">
                <a16:creationId xmlns:a16="http://schemas.microsoft.com/office/drawing/2014/main" id="{2B93E23D-628B-46D5-BBFE-186A0785CBC9}"/>
              </a:ext>
            </a:extLst>
          </p:cNvPr>
          <p:cNvGrpSpPr/>
          <p:nvPr/>
        </p:nvGrpSpPr>
        <p:grpSpPr>
          <a:xfrm>
            <a:off x="4482338" y="3548168"/>
            <a:ext cx="6783726" cy="2544271"/>
            <a:chOff x="985265" y="1828321"/>
            <a:chExt cx="6783726" cy="2544271"/>
          </a:xfrm>
        </p:grpSpPr>
        <p:sp>
          <p:nvSpPr>
            <p:cNvPr id="10" name="자유형: 도형 53">
              <a:extLst>
                <a:ext uri="{FF2B5EF4-FFF2-40B4-BE49-F238E27FC236}">
                  <a16:creationId xmlns:a16="http://schemas.microsoft.com/office/drawing/2014/main" id="{CCF5C3AF-F538-49D0-A703-BCF4C3810E89}"/>
                </a:ext>
              </a:extLst>
            </p:cNvPr>
            <p:cNvSpPr/>
            <p:nvPr/>
          </p:nvSpPr>
          <p:spPr>
            <a:xfrm rot="16200000">
              <a:off x="4816991" y="532321"/>
              <a:ext cx="1656000" cy="4248000"/>
            </a:xfrm>
            <a:custGeom>
              <a:avLst/>
              <a:gdLst>
                <a:gd name="connsiteX0" fmla="*/ 1656000 w 1656000"/>
                <a:gd name="connsiteY0" fmla="*/ 0 h 4248000"/>
                <a:gd name="connsiteX1" fmla="*/ 1656000 w 1656000"/>
                <a:gd name="connsiteY1" fmla="*/ 828000 h 4248000"/>
                <a:gd name="connsiteX2" fmla="*/ 1656000 w 1656000"/>
                <a:gd name="connsiteY2" fmla="*/ 4248000 h 4248000"/>
                <a:gd name="connsiteX3" fmla="*/ 828000 w 1656000"/>
                <a:gd name="connsiteY3" fmla="*/ 4248000 h 4248000"/>
                <a:gd name="connsiteX4" fmla="*/ 828000 w 1656000"/>
                <a:gd name="connsiteY4" fmla="*/ 828000 h 4248000"/>
                <a:gd name="connsiteX5" fmla="*/ 0 w 1656000"/>
                <a:gd name="connsiteY5" fmla="*/ 828000 h 4248000"/>
                <a:gd name="connsiteX6" fmla="*/ 0 w 1656000"/>
                <a:gd name="connsiteY6" fmla="*/ 0 h 4248000"/>
                <a:gd name="connsiteX7" fmla="*/ 828000 w 1656000"/>
                <a:gd name="connsiteY7" fmla="*/ 0 h 424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000" h="4248000">
                  <a:moveTo>
                    <a:pt x="1656000" y="0"/>
                  </a:moveTo>
                  <a:lnTo>
                    <a:pt x="1656000" y="828000"/>
                  </a:lnTo>
                  <a:lnTo>
                    <a:pt x="1656000" y="4248000"/>
                  </a:lnTo>
                  <a:lnTo>
                    <a:pt x="828000" y="4248000"/>
                  </a:lnTo>
                  <a:lnTo>
                    <a:pt x="828000" y="828000"/>
                  </a:lnTo>
                  <a:lnTo>
                    <a:pt x="0" y="828000"/>
                  </a:lnTo>
                  <a:lnTo>
                    <a:pt x="0" y="0"/>
                  </a:lnTo>
                  <a:lnTo>
                    <a:pt x="828000" y="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자유형: 도형 54">
              <a:extLst>
                <a:ext uri="{FF2B5EF4-FFF2-40B4-BE49-F238E27FC236}">
                  <a16:creationId xmlns:a16="http://schemas.microsoft.com/office/drawing/2014/main" id="{162FEFD8-E5BF-4028-B09D-A1FA35D57AE3}"/>
                </a:ext>
              </a:extLst>
            </p:cNvPr>
            <p:cNvSpPr/>
            <p:nvPr/>
          </p:nvSpPr>
          <p:spPr>
            <a:xfrm>
              <a:off x="985265" y="2716592"/>
              <a:ext cx="4248000" cy="1656000"/>
            </a:xfrm>
            <a:custGeom>
              <a:avLst/>
              <a:gdLst>
                <a:gd name="connsiteX0" fmla="*/ 3420000 w 4248000"/>
                <a:gd name="connsiteY0" fmla="*/ 0 h 1656000"/>
                <a:gd name="connsiteX1" fmla="*/ 4248000 w 4248000"/>
                <a:gd name="connsiteY1" fmla="*/ 0 h 1656000"/>
                <a:gd name="connsiteX2" fmla="*/ 4248000 w 4248000"/>
                <a:gd name="connsiteY2" fmla="*/ 828000 h 1656000"/>
                <a:gd name="connsiteX3" fmla="*/ 4248000 w 4248000"/>
                <a:gd name="connsiteY3" fmla="*/ 1656000 h 1656000"/>
                <a:gd name="connsiteX4" fmla="*/ 3420000 w 4248000"/>
                <a:gd name="connsiteY4" fmla="*/ 1656000 h 1656000"/>
                <a:gd name="connsiteX5" fmla="*/ 0 w 4248000"/>
                <a:gd name="connsiteY5" fmla="*/ 1656000 h 1656000"/>
                <a:gd name="connsiteX6" fmla="*/ 0 w 4248000"/>
                <a:gd name="connsiteY6" fmla="*/ 828000 h 1656000"/>
                <a:gd name="connsiteX7" fmla="*/ 3420000 w 4248000"/>
                <a:gd name="connsiteY7" fmla="*/ 828000 h 165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8000" h="1656000">
                  <a:moveTo>
                    <a:pt x="3420000" y="0"/>
                  </a:moveTo>
                  <a:lnTo>
                    <a:pt x="4248000" y="0"/>
                  </a:lnTo>
                  <a:lnTo>
                    <a:pt x="4248000" y="828000"/>
                  </a:lnTo>
                  <a:lnTo>
                    <a:pt x="4248000" y="1656000"/>
                  </a:lnTo>
                  <a:lnTo>
                    <a:pt x="3420000" y="1656000"/>
                  </a:lnTo>
                  <a:lnTo>
                    <a:pt x="0" y="1656000"/>
                  </a:lnTo>
                  <a:lnTo>
                    <a:pt x="0" y="828000"/>
                  </a:lnTo>
                  <a:lnTo>
                    <a:pt x="3420000" y="828000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85DB4B3-20F8-4C36-97C7-5B740C3B9295}"/>
              </a:ext>
            </a:extLst>
          </p:cNvPr>
          <p:cNvGrpSpPr/>
          <p:nvPr/>
        </p:nvGrpSpPr>
        <p:grpSpPr>
          <a:xfrm>
            <a:off x="3599534" y="1810097"/>
            <a:ext cx="3265943" cy="746618"/>
            <a:chOff x="634921" y="1725549"/>
            <a:chExt cx="2352903" cy="70447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87B5BE-48A9-4E1F-A8D0-707C02D0E9B7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45FF21C-6160-4875-9A91-5394E1F3F9EF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6E3EC9-9F58-47BE-8E89-C1188BF94B4B}"/>
              </a:ext>
            </a:extLst>
          </p:cNvPr>
          <p:cNvGrpSpPr/>
          <p:nvPr/>
        </p:nvGrpSpPr>
        <p:grpSpPr>
          <a:xfrm>
            <a:off x="1069153" y="3565810"/>
            <a:ext cx="3265943" cy="746618"/>
            <a:chOff x="634921" y="1725549"/>
            <a:chExt cx="2352903" cy="7044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EBFE709-0F3C-4AF4-A2C0-56E8EF60AEF4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39CE61-BE38-4A1D-A8B4-7EFA549C1820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E3B8F5E-5B4E-47D1-A0E3-549BF98A7592}"/>
              </a:ext>
            </a:extLst>
          </p:cNvPr>
          <p:cNvGrpSpPr/>
          <p:nvPr/>
        </p:nvGrpSpPr>
        <p:grpSpPr>
          <a:xfrm>
            <a:off x="5374738" y="2687954"/>
            <a:ext cx="3265943" cy="746620"/>
            <a:chOff x="634921" y="1725549"/>
            <a:chExt cx="2352903" cy="70447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2F91C65-D79E-48D2-A77F-3186443A35ED}"/>
                </a:ext>
              </a:extLst>
            </p:cNvPr>
            <p:cNvSpPr txBox="1"/>
            <p:nvPr/>
          </p:nvSpPr>
          <p:spPr>
            <a:xfrm>
              <a:off x="634921" y="1994418"/>
              <a:ext cx="2352903" cy="435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6CE3B70-38F2-4DC8-A22C-C5F0BD8B4827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BD21617-24AE-45DF-B562-A0BE61DC81E7}"/>
              </a:ext>
            </a:extLst>
          </p:cNvPr>
          <p:cNvGrpSpPr/>
          <p:nvPr/>
        </p:nvGrpSpPr>
        <p:grpSpPr>
          <a:xfrm>
            <a:off x="2845084" y="4443666"/>
            <a:ext cx="3265943" cy="746618"/>
            <a:chOff x="634921" y="1725549"/>
            <a:chExt cx="2352903" cy="70447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D80537E-CC69-4608-80D7-B09ECAED56EA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A8C7DC8-FED5-4D29-B797-1524D7C6A6C2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DE89409-E030-49A8-AA17-3EEB79014E35}"/>
              </a:ext>
            </a:extLst>
          </p:cNvPr>
          <p:cNvGrpSpPr/>
          <p:nvPr/>
        </p:nvGrpSpPr>
        <p:grpSpPr>
          <a:xfrm>
            <a:off x="4621015" y="5321522"/>
            <a:ext cx="3265943" cy="746618"/>
            <a:chOff x="634921" y="1725549"/>
            <a:chExt cx="2352903" cy="7044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C14FAC-A62E-43AB-AD4C-8BE474A587B4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394B38F-D9F3-448C-8771-8343E520C868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B9759F9-148D-4BE6-88F8-D4B0BBE1796C}"/>
              </a:ext>
            </a:extLst>
          </p:cNvPr>
          <p:cNvGrpSpPr/>
          <p:nvPr/>
        </p:nvGrpSpPr>
        <p:grpSpPr>
          <a:xfrm>
            <a:off x="7149941" y="3565810"/>
            <a:ext cx="3265943" cy="746618"/>
            <a:chOff x="634921" y="1725549"/>
            <a:chExt cx="2352903" cy="70447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5465429-78A6-49AE-855C-F8026EDC056B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4356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AB6C01-C398-4883-97E6-D0B00A019532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613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4D5B87A-CFB6-472A-94F3-0A3EA51D4635}"/>
              </a:ext>
            </a:extLst>
          </p:cNvPr>
          <p:cNvGrpSpPr/>
          <p:nvPr/>
        </p:nvGrpSpPr>
        <p:grpSpPr>
          <a:xfrm>
            <a:off x="813436" y="1776033"/>
            <a:ext cx="2513406" cy="1429703"/>
            <a:chOff x="3017861" y="4330939"/>
            <a:chExt cx="1029856" cy="142970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C3CA37F-AFF7-43A0-97CC-8445AA929750}"/>
                </a:ext>
              </a:extLst>
            </p:cNvPr>
            <p:cNvSpPr txBox="1"/>
            <p:nvPr/>
          </p:nvSpPr>
          <p:spPr>
            <a:xfrm>
              <a:off x="3021856" y="4560313"/>
              <a:ext cx="102586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FEB823B-F040-4B93-B365-66D36B0054D0}"/>
                </a:ext>
              </a:extLst>
            </p:cNvPr>
            <p:cNvSpPr txBox="1"/>
            <p:nvPr/>
          </p:nvSpPr>
          <p:spPr>
            <a:xfrm>
              <a:off x="3017861" y="4330939"/>
              <a:ext cx="10171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E0276F6-1ADA-464F-B61E-47465216957E}"/>
              </a:ext>
            </a:extLst>
          </p:cNvPr>
          <p:cNvGrpSpPr/>
          <p:nvPr/>
        </p:nvGrpSpPr>
        <p:grpSpPr>
          <a:xfrm>
            <a:off x="8877194" y="4510257"/>
            <a:ext cx="2454720" cy="1429703"/>
            <a:chOff x="3017861" y="4330939"/>
            <a:chExt cx="1026617" cy="142970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D83F498-5E10-4209-BC70-2A6DDE261FBE}"/>
                </a:ext>
              </a:extLst>
            </p:cNvPr>
            <p:cNvSpPr txBox="1"/>
            <p:nvPr/>
          </p:nvSpPr>
          <p:spPr>
            <a:xfrm>
              <a:off x="3017861" y="4560313"/>
              <a:ext cx="102586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5FE91BE-07D0-45B5-A0C6-B0342E732132}"/>
                </a:ext>
              </a:extLst>
            </p:cNvPr>
            <p:cNvSpPr txBox="1"/>
            <p:nvPr/>
          </p:nvSpPr>
          <p:spPr>
            <a:xfrm>
              <a:off x="3017861" y="4330939"/>
              <a:ext cx="102661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5D982C88-0EA9-4A6F-B175-F6DF76FA4ADF}"/>
              </a:ext>
            </a:extLst>
          </p:cNvPr>
          <p:cNvSpPr/>
          <p:nvPr/>
        </p:nvSpPr>
        <p:spPr>
          <a:xfrm>
            <a:off x="6356628" y="3815921"/>
            <a:ext cx="400357" cy="293583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041C4148-B102-4B61-A9A5-A13F98CBA549}"/>
              </a:ext>
            </a:extLst>
          </p:cNvPr>
          <p:cNvSpPr/>
          <p:nvPr/>
        </p:nvSpPr>
        <p:spPr>
          <a:xfrm rot="2700000">
            <a:off x="7280183" y="4571090"/>
            <a:ext cx="290549" cy="52090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01899A3-1887-47DB-9B57-CECBEC2AB665}"/>
              </a:ext>
            </a:extLst>
          </p:cNvPr>
          <p:cNvSpPr/>
          <p:nvPr/>
        </p:nvSpPr>
        <p:spPr>
          <a:xfrm>
            <a:off x="8147258" y="4668918"/>
            <a:ext cx="396054" cy="3707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Oval 7">
            <a:extLst>
              <a:ext uri="{FF2B5EF4-FFF2-40B4-BE49-F238E27FC236}">
                <a16:creationId xmlns:a16="http://schemas.microsoft.com/office/drawing/2014/main" id="{53C20E86-EBD8-434B-B7E9-08C487D65DA4}"/>
              </a:ext>
            </a:extLst>
          </p:cNvPr>
          <p:cNvSpPr/>
          <p:nvPr/>
        </p:nvSpPr>
        <p:spPr>
          <a:xfrm>
            <a:off x="4549460" y="2841668"/>
            <a:ext cx="434298" cy="43429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C6E8E2CB-32E1-4D35-B6CB-EAB3E36CD3D8}"/>
              </a:ext>
            </a:extLst>
          </p:cNvPr>
          <p:cNvSpPr/>
          <p:nvPr/>
        </p:nvSpPr>
        <p:spPr>
          <a:xfrm>
            <a:off x="3679552" y="2883879"/>
            <a:ext cx="416411" cy="31986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Block Arc 10">
            <a:extLst>
              <a:ext uri="{FF2B5EF4-FFF2-40B4-BE49-F238E27FC236}">
                <a16:creationId xmlns:a16="http://schemas.microsoft.com/office/drawing/2014/main" id="{2692A492-F3D9-4AA2-A503-958487CBCA05}"/>
              </a:ext>
            </a:extLst>
          </p:cNvPr>
          <p:cNvSpPr/>
          <p:nvPr/>
        </p:nvSpPr>
        <p:spPr>
          <a:xfrm>
            <a:off x="5386308" y="3758147"/>
            <a:ext cx="518726" cy="35135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B15228-202B-4CF3-821F-EBDF108698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Oval 10">
            <a:extLst>
              <a:ext uri="{FF2B5EF4-FFF2-40B4-BE49-F238E27FC236}">
                <a16:creationId xmlns:a16="http://schemas.microsoft.com/office/drawing/2014/main" id="{DA635925-B7D1-4219-9E62-EB8786BCB831}"/>
              </a:ext>
            </a:extLst>
          </p:cNvPr>
          <p:cNvSpPr/>
          <p:nvPr/>
        </p:nvSpPr>
        <p:spPr>
          <a:xfrm>
            <a:off x="6070567" y="2499004"/>
            <a:ext cx="834484" cy="834484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12">
            <a:extLst>
              <a:ext uri="{FF2B5EF4-FFF2-40B4-BE49-F238E27FC236}">
                <a16:creationId xmlns:a16="http://schemas.microsoft.com/office/drawing/2014/main" id="{5796603B-F390-44BE-AE0B-0D265B32870B}"/>
              </a:ext>
            </a:extLst>
          </p:cNvPr>
          <p:cNvSpPr/>
          <p:nvPr/>
        </p:nvSpPr>
        <p:spPr>
          <a:xfrm>
            <a:off x="6070567" y="3794404"/>
            <a:ext cx="834484" cy="834484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Oval 13">
            <a:extLst>
              <a:ext uri="{FF2B5EF4-FFF2-40B4-BE49-F238E27FC236}">
                <a16:creationId xmlns:a16="http://schemas.microsoft.com/office/drawing/2014/main" id="{671500EB-013B-43B0-B4D1-14319A8AE0F4}"/>
              </a:ext>
            </a:extLst>
          </p:cNvPr>
          <p:cNvSpPr/>
          <p:nvPr/>
        </p:nvSpPr>
        <p:spPr>
          <a:xfrm>
            <a:off x="6070567" y="5115204"/>
            <a:ext cx="834484" cy="834484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110">
            <a:extLst>
              <a:ext uri="{FF2B5EF4-FFF2-40B4-BE49-F238E27FC236}">
                <a16:creationId xmlns:a16="http://schemas.microsoft.com/office/drawing/2014/main" id="{69B5E87B-C801-4654-8D6C-604A72560B00}"/>
              </a:ext>
            </a:extLst>
          </p:cNvPr>
          <p:cNvGrpSpPr/>
          <p:nvPr/>
        </p:nvGrpSpPr>
        <p:grpSpPr>
          <a:xfrm>
            <a:off x="687275" y="2463499"/>
            <a:ext cx="5112000" cy="1107996"/>
            <a:chOff x="3017859" y="4283314"/>
            <a:chExt cx="1752997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3E733B9-F78D-42D3-8BD3-59AE7FF20B5B}"/>
                </a:ext>
              </a:extLst>
            </p:cNvPr>
            <p:cNvSpPr txBox="1"/>
            <p:nvPr/>
          </p:nvSpPr>
          <p:spPr>
            <a:xfrm>
              <a:off x="3017859" y="4560313"/>
              <a:ext cx="175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29F2A95-A372-4CA4-B0D4-2B9EF6CE4224}"/>
                </a:ext>
              </a:extLst>
            </p:cNvPr>
            <p:cNvSpPr txBox="1"/>
            <p:nvPr/>
          </p:nvSpPr>
          <p:spPr>
            <a:xfrm>
              <a:off x="3017859" y="4283314"/>
              <a:ext cx="175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110">
            <a:extLst>
              <a:ext uri="{FF2B5EF4-FFF2-40B4-BE49-F238E27FC236}">
                <a16:creationId xmlns:a16="http://schemas.microsoft.com/office/drawing/2014/main" id="{96595C5D-8D30-45EA-894D-168AB8D3E968}"/>
              </a:ext>
            </a:extLst>
          </p:cNvPr>
          <p:cNvGrpSpPr/>
          <p:nvPr/>
        </p:nvGrpSpPr>
        <p:grpSpPr>
          <a:xfrm>
            <a:off x="687275" y="3719115"/>
            <a:ext cx="5112000" cy="1107996"/>
            <a:chOff x="3017859" y="4283314"/>
            <a:chExt cx="1752998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DA2719-1E3F-45A2-AF6B-D7689C8DD15B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8C34D1F-6644-4607-A93E-D598E4CDD18A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10">
            <a:extLst>
              <a:ext uri="{FF2B5EF4-FFF2-40B4-BE49-F238E27FC236}">
                <a16:creationId xmlns:a16="http://schemas.microsoft.com/office/drawing/2014/main" id="{13B24021-D291-4AE0-8762-C67C01B112ED}"/>
              </a:ext>
            </a:extLst>
          </p:cNvPr>
          <p:cNvGrpSpPr/>
          <p:nvPr/>
        </p:nvGrpSpPr>
        <p:grpSpPr>
          <a:xfrm>
            <a:off x="723392" y="5094119"/>
            <a:ext cx="5112000" cy="1107996"/>
            <a:chOff x="3017859" y="4283314"/>
            <a:chExt cx="1752998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D7680A-4B51-440D-AF0B-9E3DFEA876EE}"/>
                </a:ext>
              </a:extLst>
            </p:cNvPr>
            <p:cNvSpPr txBox="1"/>
            <p:nvPr/>
          </p:nvSpPr>
          <p:spPr>
            <a:xfrm>
              <a:off x="3017859" y="4560313"/>
              <a:ext cx="175299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E763239-CFA1-4DDF-B8C7-1AA2B6856972}"/>
                </a:ext>
              </a:extLst>
            </p:cNvPr>
            <p:cNvSpPr txBox="1"/>
            <p:nvPr/>
          </p:nvSpPr>
          <p:spPr>
            <a:xfrm>
              <a:off x="3017859" y="4283314"/>
              <a:ext cx="17529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텍스트 개체 틀 10">
            <a:extLst>
              <a:ext uri="{FF2B5EF4-FFF2-40B4-BE49-F238E27FC236}">
                <a16:creationId xmlns:a16="http://schemas.microsoft.com/office/drawing/2014/main" id="{405C901A-B2CF-4B08-B042-707366407426}"/>
              </a:ext>
            </a:extLst>
          </p:cNvPr>
          <p:cNvSpPr txBox="1">
            <a:spLocks/>
          </p:cNvSpPr>
          <p:nvPr/>
        </p:nvSpPr>
        <p:spPr>
          <a:xfrm>
            <a:off x="1190893" y="1657178"/>
            <a:ext cx="9738780" cy="647849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Rounded Rectangle 9">
            <a:extLst>
              <a:ext uri="{FF2B5EF4-FFF2-40B4-BE49-F238E27FC236}">
                <a16:creationId xmlns:a16="http://schemas.microsoft.com/office/drawing/2014/main" id="{2B648BE3-A774-452C-AAF9-45669F7C5FCF}"/>
              </a:ext>
            </a:extLst>
          </p:cNvPr>
          <p:cNvSpPr>
            <a:spLocks/>
          </p:cNvSpPr>
          <p:nvPr/>
        </p:nvSpPr>
        <p:spPr>
          <a:xfrm>
            <a:off x="6341859" y="2770296"/>
            <a:ext cx="291900" cy="29190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Freeform 34">
            <a:extLst>
              <a:ext uri="{FF2B5EF4-FFF2-40B4-BE49-F238E27FC236}">
                <a16:creationId xmlns:a16="http://schemas.microsoft.com/office/drawing/2014/main" id="{EDF846BA-C274-405E-8BED-7FF642A38817}"/>
              </a:ext>
            </a:extLst>
          </p:cNvPr>
          <p:cNvSpPr>
            <a:spLocks noChangeAspect="1"/>
          </p:cNvSpPr>
          <p:nvPr/>
        </p:nvSpPr>
        <p:spPr>
          <a:xfrm rot="8580000">
            <a:off x="6335825" y="4060827"/>
            <a:ext cx="335971" cy="335075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Rounded Rectangle 24">
            <a:extLst>
              <a:ext uri="{FF2B5EF4-FFF2-40B4-BE49-F238E27FC236}">
                <a16:creationId xmlns:a16="http://schemas.microsoft.com/office/drawing/2014/main" id="{29526542-12F9-4BBB-9EC1-C596E969AFC3}"/>
              </a:ext>
            </a:extLst>
          </p:cNvPr>
          <p:cNvSpPr>
            <a:spLocks noChangeAspect="1"/>
          </p:cNvSpPr>
          <p:nvPr/>
        </p:nvSpPr>
        <p:spPr>
          <a:xfrm>
            <a:off x="6333746" y="5402749"/>
            <a:ext cx="336130" cy="2600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0BA09C68-61CC-5FF6-B6CC-26421741CD0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A3346-D047-4BCF-9108-12265FB0B5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4542109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FDCEE0B-71AA-449A-98AB-BF5FE53691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188580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D768F8A-9E74-4046-B722-472996AE93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7054926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C9B87FC-954F-4371-8212-C7E5CED62442}"/>
              </a:ext>
            </a:extLst>
          </p:cNvPr>
          <p:cNvGrpSpPr/>
          <p:nvPr/>
        </p:nvGrpSpPr>
        <p:grpSpPr>
          <a:xfrm>
            <a:off x="1428647" y="1689960"/>
            <a:ext cx="8729517" cy="4450555"/>
            <a:chOff x="1324139" y="1689960"/>
            <a:chExt cx="8729517" cy="4450555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7623BD5E-6424-401D-B276-5B27CD423630}"/>
                </a:ext>
              </a:extLst>
            </p:cNvPr>
            <p:cNvCxnSpPr/>
            <p:nvPr/>
          </p:nvCxnSpPr>
          <p:spPr>
            <a:xfrm>
              <a:off x="5804573" y="3914204"/>
              <a:ext cx="897411" cy="2204084"/>
            </a:xfrm>
            <a:prstGeom prst="straightConnector1">
              <a:avLst/>
            </a:prstGeom>
            <a:ln w="25400">
              <a:solidFill>
                <a:schemeClr val="accent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87473A49-295D-4E04-9F62-026D940C37B7}"/>
                </a:ext>
              </a:extLst>
            </p:cNvPr>
            <p:cNvCxnSpPr/>
            <p:nvPr/>
          </p:nvCxnSpPr>
          <p:spPr>
            <a:xfrm>
              <a:off x="8654326" y="3924280"/>
              <a:ext cx="749879" cy="2204009"/>
            </a:xfrm>
            <a:prstGeom prst="straightConnector1">
              <a:avLst/>
            </a:prstGeom>
            <a:ln w="254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B3B9490F-2684-41A2-A4D8-6B957F9D0718}"/>
                </a:ext>
              </a:extLst>
            </p:cNvPr>
            <p:cNvCxnSpPr/>
            <p:nvPr/>
          </p:nvCxnSpPr>
          <p:spPr>
            <a:xfrm>
              <a:off x="2992442" y="3936506"/>
              <a:ext cx="749879" cy="2204009"/>
            </a:xfrm>
            <a:prstGeom prst="straightConnector1">
              <a:avLst/>
            </a:prstGeom>
            <a:ln w="254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F5283CF5-78BF-4428-A52C-737309BE6451}"/>
                </a:ext>
              </a:extLst>
            </p:cNvPr>
            <p:cNvCxnSpPr/>
            <p:nvPr/>
          </p:nvCxnSpPr>
          <p:spPr>
            <a:xfrm>
              <a:off x="6347662" y="1732422"/>
              <a:ext cx="897411" cy="2204084"/>
            </a:xfrm>
            <a:prstGeom prst="straightConnector1">
              <a:avLst/>
            </a:prstGeom>
            <a:ln w="25400">
              <a:solidFill>
                <a:schemeClr val="accent2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32D34729-4794-485C-802C-3D12088A1842}"/>
                </a:ext>
              </a:extLst>
            </p:cNvPr>
            <p:cNvCxnSpPr/>
            <p:nvPr/>
          </p:nvCxnSpPr>
          <p:spPr>
            <a:xfrm>
              <a:off x="9156245" y="1689960"/>
              <a:ext cx="897411" cy="2204084"/>
            </a:xfrm>
            <a:prstGeom prst="straightConnector1">
              <a:avLst/>
            </a:prstGeom>
            <a:ln w="25400">
              <a:solidFill>
                <a:schemeClr val="accent4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Parallelogram 7">
              <a:extLst>
                <a:ext uri="{FF2B5EF4-FFF2-40B4-BE49-F238E27FC236}">
                  <a16:creationId xmlns:a16="http://schemas.microsoft.com/office/drawing/2014/main" id="{C31A81FB-E67F-44E7-AE15-32CE3F78D3C7}"/>
                </a:ext>
              </a:extLst>
            </p:cNvPr>
            <p:cNvSpPr/>
            <p:nvPr/>
          </p:nvSpPr>
          <p:spPr>
            <a:xfrm rot="4185827">
              <a:off x="4676614" y="3275697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E73019CB-CE7B-4A49-9F6A-F8DDE40D59E7}"/>
                </a:ext>
              </a:extLst>
            </p:cNvPr>
            <p:cNvSpPr/>
            <p:nvPr/>
          </p:nvSpPr>
          <p:spPr>
            <a:xfrm rot="4185827">
              <a:off x="6085329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F337709B-7D4F-4CD3-A7C6-2AF4717D4ED5}"/>
                </a:ext>
              </a:extLst>
            </p:cNvPr>
            <p:cNvSpPr/>
            <p:nvPr/>
          </p:nvSpPr>
          <p:spPr>
            <a:xfrm rot="4185827">
              <a:off x="7497279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Parallelogram 10">
              <a:extLst>
                <a:ext uri="{FF2B5EF4-FFF2-40B4-BE49-F238E27FC236}">
                  <a16:creationId xmlns:a16="http://schemas.microsoft.com/office/drawing/2014/main" id="{4BCD4B9A-7595-456F-B438-8651662ACC0B}"/>
                </a:ext>
              </a:extLst>
            </p:cNvPr>
            <p:cNvSpPr/>
            <p:nvPr/>
          </p:nvSpPr>
          <p:spPr>
            <a:xfrm rot="4185827">
              <a:off x="8909228" y="3275698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Parallelogram 11">
              <a:extLst>
                <a:ext uri="{FF2B5EF4-FFF2-40B4-BE49-F238E27FC236}">
                  <a16:creationId xmlns:a16="http://schemas.microsoft.com/office/drawing/2014/main" id="{81892E21-DCC7-45AA-A363-0878B4522E6A}"/>
                </a:ext>
              </a:extLst>
            </p:cNvPr>
            <p:cNvSpPr/>
            <p:nvPr/>
          </p:nvSpPr>
          <p:spPr>
            <a:xfrm rot="4185827">
              <a:off x="1836420" y="3277849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직사각형 113">
              <a:extLst>
                <a:ext uri="{FF2B5EF4-FFF2-40B4-BE49-F238E27FC236}">
                  <a16:creationId xmlns:a16="http://schemas.microsoft.com/office/drawing/2014/main" id="{2B24E2BD-3F7A-49FC-B63B-A95B86D7A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526" y="3729729"/>
              <a:ext cx="84046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2018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954E1CB-042F-4F32-8CB5-51E77325081C}"/>
                </a:ext>
              </a:extLst>
            </p:cNvPr>
            <p:cNvSpPr txBox="1"/>
            <p:nvPr/>
          </p:nvSpPr>
          <p:spPr>
            <a:xfrm>
              <a:off x="6135969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2019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18D7F9-E14C-4A61-B3D4-E39BE67F2008}"/>
                </a:ext>
              </a:extLst>
            </p:cNvPr>
            <p:cNvSpPr txBox="1"/>
            <p:nvPr/>
          </p:nvSpPr>
          <p:spPr>
            <a:xfrm>
              <a:off x="7553988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2020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EE350D5-0C01-4C12-96EC-BE100060226A}"/>
                </a:ext>
              </a:extLst>
            </p:cNvPr>
            <p:cNvSpPr txBox="1"/>
            <p:nvPr/>
          </p:nvSpPr>
          <p:spPr>
            <a:xfrm>
              <a:off x="8972007" y="3729729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2021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92CC855-02C8-4E05-A15E-E8E336617116}"/>
                </a:ext>
              </a:extLst>
            </p:cNvPr>
            <p:cNvSpPr txBox="1"/>
            <p:nvPr/>
          </p:nvSpPr>
          <p:spPr>
            <a:xfrm>
              <a:off x="1905269" y="3731880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2016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D46CBD00-80B0-41E9-93F8-75ACA486CE22}"/>
                </a:ext>
              </a:extLst>
            </p:cNvPr>
            <p:cNvGrpSpPr/>
            <p:nvPr/>
          </p:nvGrpSpPr>
          <p:grpSpPr>
            <a:xfrm rot="20305078">
              <a:off x="7414065" y="2034990"/>
              <a:ext cx="1926715" cy="1477329"/>
              <a:chOff x="3017858" y="4283314"/>
              <a:chExt cx="1890850" cy="1477329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B4580F0-4FCC-4961-B5DD-C9C64A79A727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19A2694-2843-4C4C-B625-994286D93FC3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4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4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E7A83B6-480F-4657-A3EF-AC4CAC5CC241}"/>
                </a:ext>
              </a:extLst>
            </p:cNvPr>
            <p:cNvGrpSpPr/>
            <p:nvPr/>
          </p:nvGrpSpPr>
          <p:grpSpPr>
            <a:xfrm rot="20305078">
              <a:off x="4618899" y="2034990"/>
              <a:ext cx="1926715" cy="1477329"/>
              <a:chOff x="3017858" y="4283314"/>
              <a:chExt cx="1890850" cy="1477329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CBEBA0AE-CE4A-42BC-818B-5729EC9A33C8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ED3F9B2-917B-42CB-B1AF-4D36C702FE66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2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2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552829D-BD82-4D3F-B04B-0E6F5A4895DF}"/>
                </a:ext>
              </a:extLst>
            </p:cNvPr>
            <p:cNvGrpSpPr/>
            <p:nvPr/>
          </p:nvGrpSpPr>
          <p:grpSpPr>
            <a:xfrm rot="20498458">
              <a:off x="7079147" y="4543847"/>
              <a:ext cx="1926715" cy="1477328"/>
              <a:chOff x="3017859" y="4283315"/>
              <a:chExt cx="1890850" cy="1477328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ACF3940D-A796-4F50-8A89-78B06D38D09D}"/>
                  </a:ext>
                </a:extLst>
              </p:cNvPr>
              <p:cNvSpPr txBox="1"/>
              <p:nvPr/>
            </p:nvSpPr>
            <p:spPr>
              <a:xfrm>
                <a:off x="3021857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62DC604F-274F-44C0-ABA0-634B3794FA48}"/>
                  </a:ext>
                </a:extLst>
              </p:cNvPr>
              <p:cNvSpPr txBox="1"/>
              <p:nvPr/>
            </p:nvSpPr>
            <p:spPr>
              <a:xfrm>
                <a:off x="3017859" y="4283315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3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F2A723A-7E3A-4412-B763-3CF39EBBE0F8}"/>
                </a:ext>
              </a:extLst>
            </p:cNvPr>
            <p:cNvGrpSpPr/>
            <p:nvPr/>
          </p:nvGrpSpPr>
          <p:grpSpPr>
            <a:xfrm rot="20286555">
              <a:off x="4283980" y="4583930"/>
              <a:ext cx="1926715" cy="1477329"/>
              <a:chOff x="3017858" y="4283314"/>
              <a:chExt cx="1890850" cy="147732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82681EA-6239-4823-AB37-6834ADDD8B6E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51279C3-A2DC-41F6-80A0-3AE067DD0330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1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81F2B95-FD3F-49DF-B8D3-DD2A0BD98F5B}"/>
                </a:ext>
              </a:extLst>
            </p:cNvPr>
            <p:cNvGrpSpPr/>
            <p:nvPr/>
          </p:nvGrpSpPr>
          <p:grpSpPr>
            <a:xfrm rot="20498458">
              <a:off x="1324139" y="4545998"/>
              <a:ext cx="1926715" cy="1477328"/>
              <a:chOff x="3017859" y="4283315"/>
              <a:chExt cx="1890850" cy="1477328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6E41F9F-02CA-49E7-9F24-A02F485F1862}"/>
                  </a:ext>
                </a:extLst>
              </p:cNvPr>
              <p:cNvSpPr txBox="1"/>
              <p:nvPr/>
            </p:nvSpPr>
            <p:spPr>
              <a:xfrm>
                <a:off x="3021857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A94745CD-94BB-4B8A-B4EA-1638BEC05781}"/>
                  </a:ext>
                </a:extLst>
              </p:cNvPr>
              <p:cNvSpPr txBox="1"/>
              <p:nvPr/>
            </p:nvSpPr>
            <p:spPr>
              <a:xfrm>
                <a:off x="3017859" y="4283315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5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5"/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33" name="Straight Arrow Connector 43">
              <a:extLst>
                <a:ext uri="{FF2B5EF4-FFF2-40B4-BE49-F238E27FC236}">
                  <a16:creationId xmlns:a16="http://schemas.microsoft.com/office/drawing/2014/main" id="{82C9B679-5D03-4783-95D9-C0EFBD94C265}"/>
                </a:ext>
              </a:extLst>
            </p:cNvPr>
            <p:cNvCxnSpPr/>
            <p:nvPr/>
          </p:nvCxnSpPr>
          <p:spPr>
            <a:xfrm>
              <a:off x="3526179" y="1738426"/>
              <a:ext cx="897411" cy="2204084"/>
            </a:xfrm>
            <a:prstGeom prst="straightConnector1">
              <a:avLst/>
            </a:prstGeom>
            <a:ln w="25400">
              <a:solidFill>
                <a:schemeClr val="accent6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Parallelogram 36">
              <a:extLst>
                <a:ext uri="{FF2B5EF4-FFF2-40B4-BE49-F238E27FC236}">
                  <a16:creationId xmlns:a16="http://schemas.microsoft.com/office/drawing/2014/main" id="{A20D968D-175A-4ACE-89E1-86D58AF452D0}"/>
                </a:ext>
              </a:extLst>
            </p:cNvPr>
            <p:cNvSpPr/>
            <p:nvPr/>
          </p:nvSpPr>
          <p:spPr>
            <a:xfrm rot="4185827">
              <a:off x="3263846" y="3281702"/>
              <a:ext cx="962103" cy="1285157"/>
            </a:xfrm>
            <a:prstGeom prst="parallelogram">
              <a:avLst>
                <a:gd name="adj" fmla="val 48341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9CED86C-C6C8-4B63-9114-53F79839DD9D}"/>
                </a:ext>
              </a:extLst>
            </p:cNvPr>
            <p:cNvSpPr txBox="1"/>
            <p:nvPr/>
          </p:nvSpPr>
          <p:spPr>
            <a:xfrm>
              <a:off x="3314486" y="3735733"/>
              <a:ext cx="8530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2017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6" name="Group 56">
              <a:extLst>
                <a:ext uri="{FF2B5EF4-FFF2-40B4-BE49-F238E27FC236}">
                  <a16:creationId xmlns:a16="http://schemas.microsoft.com/office/drawing/2014/main" id="{EB9B63FB-8BCB-488D-92B7-2F96E0323175}"/>
                </a:ext>
              </a:extLst>
            </p:cNvPr>
            <p:cNvGrpSpPr/>
            <p:nvPr/>
          </p:nvGrpSpPr>
          <p:grpSpPr>
            <a:xfrm rot="20305078">
              <a:off x="1797416" y="2034990"/>
              <a:ext cx="1926715" cy="1477329"/>
              <a:chOff x="3017858" y="4283314"/>
              <a:chExt cx="1890850" cy="147732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14F4B0DB-CF5E-403D-81A4-14621FA5B397}"/>
                  </a:ext>
                </a:extLst>
              </p:cNvPr>
              <p:cNvSpPr txBox="1"/>
              <p:nvPr/>
            </p:nvSpPr>
            <p:spPr>
              <a:xfrm>
                <a:off x="3021856" y="4560314"/>
                <a:ext cx="188685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7FBC0D34-577E-44F4-B6ED-8F3074AB383A}"/>
                  </a:ext>
                </a:extLst>
              </p:cNvPr>
              <p:cNvSpPr txBox="1"/>
              <p:nvPr/>
            </p:nvSpPr>
            <p:spPr>
              <a:xfrm>
                <a:off x="3017858" y="4283314"/>
                <a:ext cx="18708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b="1" dirty="0">
                    <a:solidFill>
                      <a:schemeClr val="accent6"/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accent6"/>
                  </a:solidFill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95168CD-AAE1-426D-82EA-62A0023228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3802891"/>
              </p:ext>
            </p:extLst>
          </p:nvPr>
        </p:nvGraphicFramePr>
        <p:xfrm>
          <a:off x="6170610" y="1508335"/>
          <a:ext cx="1579210" cy="19112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69C49101-A3C0-4435-AC05-BCD35583BB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210056"/>
              </p:ext>
            </p:extLst>
          </p:nvPr>
        </p:nvGraphicFramePr>
        <p:xfrm>
          <a:off x="4329466" y="4365669"/>
          <a:ext cx="1579210" cy="19112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F9B854B8-CD7E-4BD2-B614-5131D3D4EFF3}"/>
              </a:ext>
            </a:extLst>
          </p:cNvPr>
          <p:cNvSpPr/>
          <p:nvPr/>
        </p:nvSpPr>
        <p:spPr>
          <a:xfrm>
            <a:off x="4039071" y="2355858"/>
            <a:ext cx="2160000" cy="2124000"/>
          </a:xfrm>
          <a:prstGeom prst="triangl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FF142B1B-6FA5-4962-8F0E-3CBF86F4D17D}"/>
              </a:ext>
            </a:extLst>
          </p:cNvPr>
          <p:cNvSpPr/>
          <p:nvPr/>
        </p:nvSpPr>
        <p:spPr>
          <a:xfrm rot="10800000">
            <a:off x="5880216" y="3321982"/>
            <a:ext cx="2160000" cy="2124000"/>
          </a:xfrm>
          <a:prstGeom prst="triangl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EECEC14-82D4-472B-A486-B69E4034194C}"/>
              </a:ext>
            </a:extLst>
          </p:cNvPr>
          <p:cNvSpPr txBox="1"/>
          <p:nvPr/>
        </p:nvSpPr>
        <p:spPr>
          <a:xfrm>
            <a:off x="4362987" y="3950838"/>
            <a:ext cx="151216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E76E0E8-009C-4674-8744-E82468EE69FE}"/>
              </a:ext>
            </a:extLst>
          </p:cNvPr>
          <p:cNvSpPr txBox="1"/>
          <p:nvPr/>
        </p:nvSpPr>
        <p:spPr>
          <a:xfrm>
            <a:off x="6204131" y="3602039"/>
            <a:ext cx="151216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89D54A5-F241-4B3F-8FA2-179D622CB2AB}"/>
              </a:ext>
            </a:extLst>
          </p:cNvPr>
          <p:cNvGrpSpPr/>
          <p:nvPr/>
        </p:nvGrpSpPr>
        <p:grpSpPr>
          <a:xfrm>
            <a:off x="887867" y="1755093"/>
            <a:ext cx="3613404" cy="927880"/>
            <a:chOff x="323529" y="1876742"/>
            <a:chExt cx="2664296" cy="92788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F1B6C22-3D64-4031-AA83-D083D7139EE3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26A612A-2813-441E-8DB3-46BC25B481C9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6ADCF14-523F-457C-9CFA-DB23935A6313}"/>
              </a:ext>
            </a:extLst>
          </p:cNvPr>
          <p:cNvGrpSpPr/>
          <p:nvPr/>
        </p:nvGrpSpPr>
        <p:grpSpPr>
          <a:xfrm>
            <a:off x="7716300" y="4955359"/>
            <a:ext cx="3642993" cy="1181795"/>
            <a:chOff x="6012160" y="4657016"/>
            <a:chExt cx="2664296" cy="118179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368E01F-846F-4D02-A85E-C43E3528B525}"/>
                </a:ext>
              </a:extLst>
            </p:cNvPr>
            <p:cNvSpPr txBox="1"/>
            <p:nvPr/>
          </p:nvSpPr>
          <p:spPr>
            <a:xfrm>
              <a:off x="6012160" y="4657016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9187DB2-4BD5-4575-99E4-A9A9C6BB8162}"/>
                </a:ext>
              </a:extLst>
            </p:cNvPr>
            <p:cNvSpPr txBox="1"/>
            <p:nvPr/>
          </p:nvSpPr>
          <p:spPr>
            <a:xfrm>
              <a:off x="6012162" y="4938565"/>
              <a:ext cx="2664294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52C0BC7F-5B60-4776-BDED-62993F8FEAF0}"/>
              </a:ext>
            </a:extLst>
          </p:cNvPr>
          <p:cNvSpPr txBox="1"/>
          <p:nvPr/>
        </p:nvSpPr>
        <p:spPr>
          <a:xfrm>
            <a:off x="4501271" y="5059695"/>
            <a:ext cx="12356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66296A-CD4C-409D-A103-7B12EFC5591A}"/>
              </a:ext>
            </a:extLst>
          </p:cNvPr>
          <p:cNvSpPr txBox="1"/>
          <p:nvPr/>
        </p:nvSpPr>
        <p:spPr>
          <a:xfrm>
            <a:off x="7893164" y="1863807"/>
            <a:ext cx="2808312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 algn="r" rtl="1">
              <a:lnSpc>
                <a:spcPct val="20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r" rtl="1"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EE61152-A444-4E0C-8437-53FC5A9ED9A5}"/>
              </a:ext>
            </a:extLst>
          </p:cNvPr>
          <p:cNvSpPr txBox="1"/>
          <p:nvPr/>
        </p:nvSpPr>
        <p:spPr>
          <a:xfrm>
            <a:off x="887867" y="4594183"/>
            <a:ext cx="2627784" cy="14542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  <a:p>
            <a:pPr marL="171459" indent="-171459" algn="l" rtl="1">
              <a:lnSpc>
                <a:spcPct val="150000"/>
              </a:lnSpc>
              <a:buFont typeface="Wingdings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دریافت کنید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02DCB52-8C7C-4746-AE91-2DDDAB299DF1}"/>
              </a:ext>
            </a:extLst>
          </p:cNvPr>
          <p:cNvSpPr txBox="1"/>
          <p:nvPr/>
        </p:nvSpPr>
        <p:spPr>
          <a:xfrm>
            <a:off x="6342415" y="2202361"/>
            <a:ext cx="12356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Parallelogram 30">
            <a:extLst>
              <a:ext uri="{FF2B5EF4-FFF2-40B4-BE49-F238E27FC236}">
                <a16:creationId xmlns:a16="http://schemas.microsoft.com/office/drawing/2014/main" id="{2C363C0F-CE78-4BD4-B38F-E3EAB9B6E503}"/>
              </a:ext>
            </a:extLst>
          </p:cNvPr>
          <p:cNvSpPr/>
          <p:nvPr/>
        </p:nvSpPr>
        <p:spPr>
          <a:xfrm flipH="1">
            <a:off x="6752465" y="4063330"/>
            <a:ext cx="415501" cy="416529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ounded Rectangle 32">
            <a:extLst>
              <a:ext uri="{FF2B5EF4-FFF2-40B4-BE49-F238E27FC236}">
                <a16:creationId xmlns:a16="http://schemas.microsoft.com/office/drawing/2014/main" id="{48A9433C-B896-4227-BAC2-5BEC09DEC655}"/>
              </a:ext>
            </a:extLst>
          </p:cNvPr>
          <p:cNvSpPr/>
          <p:nvPr/>
        </p:nvSpPr>
        <p:spPr>
          <a:xfrm>
            <a:off x="4944848" y="3367916"/>
            <a:ext cx="381182" cy="38118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408670" y="5310734"/>
            <a:ext cx="308346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CA3312-C0BC-45BB-A3B2-892DF62D7610}"/>
              </a:ext>
            </a:extLst>
          </p:cNvPr>
          <p:cNvSpPr txBox="1"/>
          <p:nvPr/>
        </p:nvSpPr>
        <p:spPr>
          <a:xfrm>
            <a:off x="4746579" y="2322410"/>
            <a:ext cx="652749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28FE49-1DEF-4913-A081-2DBDDAD4C22C}"/>
              </a:ext>
            </a:extLst>
          </p:cNvPr>
          <p:cNvSpPr txBox="1"/>
          <p:nvPr/>
        </p:nvSpPr>
        <p:spPr>
          <a:xfrm>
            <a:off x="4746580" y="870509"/>
            <a:ext cx="652749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E391497-1C12-4E8C-BA80-11C39FC2376B}"/>
              </a:ext>
            </a:extLst>
          </p:cNvPr>
          <p:cNvGrpSpPr/>
          <p:nvPr/>
        </p:nvGrpSpPr>
        <p:grpSpPr>
          <a:xfrm>
            <a:off x="4266599" y="383556"/>
            <a:ext cx="7516731" cy="6126481"/>
            <a:chOff x="4266599" y="383556"/>
            <a:chExt cx="7516731" cy="612648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3A18D1E-9094-4DD5-B8AA-55274B6001A8}"/>
                </a:ext>
              </a:extLst>
            </p:cNvPr>
            <p:cNvSpPr/>
            <p:nvPr/>
          </p:nvSpPr>
          <p:spPr>
            <a:xfrm>
              <a:off x="11682746" y="383557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2008806-C245-4442-A5D7-C4B66428F887}"/>
                </a:ext>
              </a:extLst>
            </p:cNvPr>
            <p:cNvSpPr/>
            <p:nvPr/>
          </p:nvSpPr>
          <p:spPr>
            <a:xfrm>
              <a:off x="4266599" y="383556"/>
              <a:ext cx="749808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8D9B122-B5FD-4205-808C-E4B867CEF37A}"/>
                </a:ext>
              </a:extLst>
            </p:cNvPr>
            <p:cNvSpPr/>
            <p:nvPr/>
          </p:nvSpPr>
          <p:spPr>
            <a:xfrm>
              <a:off x="4266599" y="383556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585D2EA-D290-4477-A393-76D2A67F949B}"/>
                </a:ext>
              </a:extLst>
            </p:cNvPr>
            <p:cNvSpPr/>
            <p:nvPr/>
          </p:nvSpPr>
          <p:spPr>
            <a:xfrm>
              <a:off x="4266599" y="6409892"/>
              <a:ext cx="749808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CA75BC29-9436-482A-8776-A3DFC2DF76DB}"/>
              </a:ext>
            </a:extLst>
          </p:cNvPr>
          <p:cNvSpPr txBox="1"/>
          <p:nvPr/>
        </p:nvSpPr>
        <p:spPr>
          <a:xfrm>
            <a:off x="4746579" y="4886398"/>
            <a:ext cx="46140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1191275" y="5498946"/>
            <a:ext cx="37490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40BF5D7-90F7-456E-B004-7FC7833C794A}"/>
              </a:ext>
            </a:extLst>
          </p:cNvPr>
          <p:cNvGrpSpPr/>
          <p:nvPr/>
        </p:nvGrpSpPr>
        <p:grpSpPr>
          <a:xfrm>
            <a:off x="408670" y="383556"/>
            <a:ext cx="11374692" cy="6126481"/>
            <a:chOff x="408670" y="383556"/>
            <a:chExt cx="11374692" cy="612648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46DAA322-AA04-4476-9178-0DFD09A8EF75}"/>
                </a:ext>
              </a:extLst>
            </p:cNvPr>
            <p:cNvGrpSpPr/>
            <p:nvPr/>
          </p:nvGrpSpPr>
          <p:grpSpPr>
            <a:xfrm>
              <a:off x="4795223" y="5177414"/>
              <a:ext cx="2604318" cy="1332622"/>
              <a:chOff x="130630" y="113212"/>
              <a:chExt cx="2604318" cy="1332622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88886B8-9F66-49FC-967B-65A02E3FBD01}"/>
                  </a:ext>
                </a:extLst>
              </p:cNvPr>
              <p:cNvSpPr/>
              <p:nvPr/>
            </p:nvSpPr>
            <p:spPr>
              <a:xfrm>
                <a:off x="617248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49C85A3-E8C0-4C91-8A08-81AA3DA3DDF1}"/>
                  </a:ext>
                </a:extLst>
              </p:cNvPr>
              <p:cNvSpPr/>
              <p:nvPr/>
            </p:nvSpPr>
            <p:spPr>
              <a:xfrm>
                <a:off x="678207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63590C3-58BA-4740-A510-3B2B2401B499}"/>
                  </a:ext>
                </a:extLst>
              </p:cNvPr>
              <p:cNvSpPr/>
              <p:nvPr/>
            </p:nvSpPr>
            <p:spPr>
              <a:xfrm>
                <a:off x="678207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54F88BE-95DD-4CA0-974C-76345B8DBC9D}"/>
                  </a:ext>
                </a:extLst>
              </p:cNvPr>
              <p:cNvSpPr/>
              <p:nvPr/>
            </p:nvSpPr>
            <p:spPr>
              <a:xfrm>
                <a:off x="617248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C9C23C2-D2EB-4D72-A90E-D4F8A348E78F}"/>
                  </a:ext>
                </a:extLst>
              </p:cNvPr>
              <p:cNvSpPr/>
              <p:nvPr/>
            </p:nvSpPr>
            <p:spPr>
              <a:xfrm>
                <a:off x="2156452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84CD4E8-9B3D-4D11-929D-B103D1EE8FFF}"/>
                  </a:ext>
                </a:extLst>
              </p:cNvPr>
              <p:cNvSpPr/>
              <p:nvPr/>
            </p:nvSpPr>
            <p:spPr>
              <a:xfrm>
                <a:off x="2217411" y="821449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9B29F99-0FBB-4D46-B99E-94BF337E6413}"/>
                  </a:ext>
                </a:extLst>
              </p:cNvPr>
              <p:cNvSpPr/>
              <p:nvPr/>
            </p:nvSpPr>
            <p:spPr>
              <a:xfrm>
                <a:off x="2217411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C7F9223-D541-48D0-A08E-040E39C46F6A}"/>
                  </a:ext>
                </a:extLst>
              </p:cNvPr>
              <p:cNvSpPr/>
              <p:nvPr/>
            </p:nvSpPr>
            <p:spPr>
              <a:xfrm>
                <a:off x="2156452" y="874788"/>
                <a:ext cx="36846" cy="36846"/>
              </a:xfrm>
              <a:custGeom>
                <a:avLst/>
                <a:gdLst>
                  <a:gd name="connsiteX0" fmla="*/ 0 w 36846"/>
                  <a:gd name="connsiteY0" fmla="*/ 0 h 36846"/>
                  <a:gd name="connsiteX1" fmla="*/ 36846 w 36846"/>
                  <a:gd name="connsiteY1" fmla="*/ 0 h 36846"/>
                  <a:gd name="connsiteX2" fmla="*/ 36846 w 36846"/>
                  <a:gd name="connsiteY2" fmla="*/ 36846 h 36846"/>
                  <a:gd name="connsiteX3" fmla="*/ 0 w 36846"/>
                  <a:gd name="connsiteY3" fmla="*/ 36846 h 3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46" h="36846">
                    <a:moveTo>
                      <a:pt x="0" y="0"/>
                    </a:moveTo>
                    <a:lnTo>
                      <a:pt x="36846" y="0"/>
                    </a:lnTo>
                    <a:lnTo>
                      <a:pt x="36846" y="36846"/>
                    </a:lnTo>
                    <a:lnTo>
                      <a:pt x="0" y="36846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4C0B265-649B-496C-9A1C-DACB338B0E9F}"/>
                  </a:ext>
                </a:extLst>
              </p:cNvPr>
              <p:cNvSpPr/>
              <p:nvPr/>
            </p:nvSpPr>
            <p:spPr>
              <a:xfrm>
                <a:off x="1351291" y="402358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6 w 62245"/>
                  <a:gd name="connsiteY1" fmla="*/ 0 h 62245"/>
                  <a:gd name="connsiteX2" fmla="*/ 62246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6" y="0"/>
                    </a:lnTo>
                    <a:lnTo>
                      <a:pt x="62246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7A016E1-FF90-4DEB-B91C-EB9CD0079E93}"/>
                  </a:ext>
                </a:extLst>
              </p:cNvPr>
              <p:cNvSpPr/>
              <p:nvPr/>
            </p:nvSpPr>
            <p:spPr>
              <a:xfrm>
                <a:off x="1454345" y="402358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5 w 62245"/>
                  <a:gd name="connsiteY1" fmla="*/ 0 h 62245"/>
                  <a:gd name="connsiteX2" fmla="*/ 62245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5" y="0"/>
                    </a:lnTo>
                    <a:lnTo>
                      <a:pt x="62245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86E0D50-C2EF-4694-B548-840AEC08C5D0}"/>
                  </a:ext>
                </a:extLst>
              </p:cNvPr>
              <p:cNvSpPr/>
              <p:nvPr/>
            </p:nvSpPr>
            <p:spPr>
              <a:xfrm>
                <a:off x="1454345" y="492476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5 w 62245"/>
                  <a:gd name="connsiteY1" fmla="*/ 0 h 62245"/>
                  <a:gd name="connsiteX2" fmla="*/ 62245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5" y="0"/>
                    </a:lnTo>
                    <a:lnTo>
                      <a:pt x="62245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276EA9B-1492-4634-A4B4-CCE89F45E492}"/>
                  </a:ext>
                </a:extLst>
              </p:cNvPr>
              <p:cNvSpPr/>
              <p:nvPr/>
            </p:nvSpPr>
            <p:spPr>
              <a:xfrm>
                <a:off x="1351291" y="492476"/>
                <a:ext cx="62245" cy="62245"/>
              </a:xfrm>
              <a:custGeom>
                <a:avLst/>
                <a:gdLst>
                  <a:gd name="connsiteX0" fmla="*/ 0 w 62245"/>
                  <a:gd name="connsiteY0" fmla="*/ 0 h 62245"/>
                  <a:gd name="connsiteX1" fmla="*/ 62246 w 62245"/>
                  <a:gd name="connsiteY1" fmla="*/ 0 h 62245"/>
                  <a:gd name="connsiteX2" fmla="*/ 62246 w 62245"/>
                  <a:gd name="connsiteY2" fmla="*/ 62245 h 62245"/>
                  <a:gd name="connsiteX3" fmla="*/ 0 w 62245"/>
                  <a:gd name="connsiteY3" fmla="*/ 62245 h 6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245" h="62245">
                    <a:moveTo>
                      <a:pt x="0" y="0"/>
                    </a:moveTo>
                    <a:lnTo>
                      <a:pt x="62246" y="0"/>
                    </a:lnTo>
                    <a:lnTo>
                      <a:pt x="62246" y="62245"/>
                    </a:lnTo>
                    <a:lnTo>
                      <a:pt x="0" y="62245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79FFC1-B71A-4CEC-9198-F5224C7DCD86}"/>
                  </a:ext>
                </a:extLst>
              </p:cNvPr>
              <p:cNvSpPr/>
              <p:nvPr/>
            </p:nvSpPr>
            <p:spPr>
              <a:xfrm>
                <a:off x="130630" y="113212"/>
                <a:ext cx="2604318" cy="1332622"/>
              </a:xfrm>
              <a:custGeom>
                <a:avLst/>
                <a:gdLst>
                  <a:gd name="connsiteX0" fmla="*/ 2600493 w 2604318"/>
                  <a:gd name="connsiteY0" fmla="*/ 1300044 h 1332622"/>
                  <a:gd name="connsiteX1" fmla="*/ 2514779 w 2604318"/>
                  <a:gd name="connsiteY1" fmla="*/ 1236545 h 1332622"/>
                  <a:gd name="connsiteX2" fmla="*/ 2323640 w 2604318"/>
                  <a:gd name="connsiteY2" fmla="*/ 1235902 h 1332622"/>
                  <a:gd name="connsiteX3" fmla="*/ 2323640 w 2604318"/>
                  <a:gd name="connsiteY3" fmla="*/ 871403 h 1332622"/>
                  <a:gd name="connsiteX4" fmla="*/ 2341419 w 2604318"/>
                  <a:gd name="connsiteY4" fmla="*/ 887286 h 1332622"/>
                  <a:gd name="connsiteX5" fmla="*/ 2426524 w 2604318"/>
                  <a:gd name="connsiteY5" fmla="*/ 887286 h 1332622"/>
                  <a:gd name="connsiteX6" fmla="*/ 2074725 w 2604318"/>
                  <a:gd name="connsiteY6" fmla="*/ 530001 h 1332622"/>
                  <a:gd name="connsiteX7" fmla="*/ 1970994 w 2604318"/>
                  <a:gd name="connsiteY7" fmla="*/ 633292 h 1332622"/>
                  <a:gd name="connsiteX8" fmla="*/ 1970994 w 2604318"/>
                  <a:gd name="connsiteY8" fmla="*/ 612973 h 1332622"/>
                  <a:gd name="connsiteX9" fmla="*/ 1922295 w 2604318"/>
                  <a:gd name="connsiteY9" fmla="*/ 589470 h 1332622"/>
                  <a:gd name="connsiteX10" fmla="*/ 1891816 w 2604318"/>
                  <a:gd name="connsiteY10" fmla="*/ 626316 h 1332622"/>
                  <a:gd name="connsiteX11" fmla="*/ 1920195 w 2604318"/>
                  <a:gd name="connsiteY11" fmla="*/ 617646 h 1332622"/>
                  <a:gd name="connsiteX12" fmla="*/ 1920195 w 2604318"/>
                  <a:gd name="connsiteY12" fmla="*/ 684091 h 1332622"/>
                  <a:gd name="connsiteX13" fmla="*/ 1722859 w 2604318"/>
                  <a:gd name="connsiteY13" fmla="*/ 886575 h 1332622"/>
                  <a:gd name="connsiteX14" fmla="*/ 1806135 w 2604318"/>
                  <a:gd name="connsiteY14" fmla="*/ 886643 h 1332622"/>
                  <a:gd name="connsiteX15" fmla="*/ 1820799 w 2604318"/>
                  <a:gd name="connsiteY15" fmla="*/ 869507 h 1332622"/>
                  <a:gd name="connsiteX16" fmla="*/ 1820731 w 2604318"/>
                  <a:gd name="connsiteY16" fmla="*/ 1235258 h 1332622"/>
                  <a:gd name="connsiteX17" fmla="*/ 1720387 w 2604318"/>
                  <a:gd name="connsiteY17" fmla="*/ 1235258 h 1332622"/>
                  <a:gd name="connsiteX18" fmla="*/ 1720387 w 2604318"/>
                  <a:gd name="connsiteY18" fmla="*/ 562817 h 1332622"/>
                  <a:gd name="connsiteX19" fmla="*/ 1749579 w 2604318"/>
                  <a:gd name="connsiteY19" fmla="*/ 590892 h 1332622"/>
                  <a:gd name="connsiteX20" fmla="*/ 1891409 w 2604318"/>
                  <a:gd name="connsiteY20" fmla="*/ 589266 h 1332622"/>
                  <a:gd name="connsiteX21" fmla="*/ 1303193 w 2604318"/>
                  <a:gd name="connsiteY21" fmla="*/ 0 h 1332622"/>
                  <a:gd name="connsiteX22" fmla="*/ 1029523 w 2604318"/>
                  <a:gd name="connsiteY22" fmla="*/ 277700 h 1332622"/>
                  <a:gd name="connsiteX23" fmla="*/ 1029523 w 2604318"/>
                  <a:gd name="connsiteY23" fmla="*/ 220569 h 1332622"/>
                  <a:gd name="connsiteX24" fmla="*/ 962197 w 2604318"/>
                  <a:gd name="connsiteY24" fmla="*/ 188802 h 1332622"/>
                  <a:gd name="connsiteX25" fmla="*/ 922811 w 2604318"/>
                  <a:gd name="connsiteY25" fmla="*/ 239601 h 1332622"/>
                  <a:gd name="connsiteX26" fmla="*/ 962197 w 2604318"/>
                  <a:gd name="connsiteY26" fmla="*/ 224362 h 1332622"/>
                  <a:gd name="connsiteX27" fmla="*/ 962197 w 2604318"/>
                  <a:gd name="connsiteY27" fmla="*/ 343739 h 1332622"/>
                  <a:gd name="connsiteX28" fmla="*/ 713927 w 2604318"/>
                  <a:gd name="connsiteY28" fmla="*/ 592653 h 1332622"/>
                  <a:gd name="connsiteX29" fmla="*/ 858026 w 2604318"/>
                  <a:gd name="connsiteY29" fmla="*/ 590215 h 1332622"/>
                  <a:gd name="connsiteX30" fmla="*/ 885999 w 2604318"/>
                  <a:gd name="connsiteY30" fmla="*/ 564104 h 1332622"/>
                  <a:gd name="connsiteX31" fmla="*/ 886643 w 2604318"/>
                  <a:gd name="connsiteY31" fmla="*/ 1235292 h 1332622"/>
                  <a:gd name="connsiteX32" fmla="*/ 785045 w 2604318"/>
                  <a:gd name="connsiteY32" fmla="*/ 1235292 h 1332622"/>
                  <a:gd name="connsiteX33" fmla="*/ 784774 w 2604318"/>
                  <a:gd name="connsiteY33" fmla="*/ 872589 h 1332622"/>
                  <a:gd name="connsiteX34" fmla="*/ 795848 w 2604318"/>
                  <a:gd name="connsiteY34" fmla="*/ 887286 h 1332622"/>
                  <a:gd name="connsiteX35" fmla="*/ 885051 w 2604318"/>
                  <a:gd name="connsiteY35" fmla="*/ 883798 h 1332622"/>
                  <a:gd name="connsiteX36" fmla="*/ 532981 w 2604318"/>
                  <a:gd name="connsiteY36" fmla="*/ 530408 h 1332622"/>
                  <a:gd name="connsiteX37" fmla="*/ 422477 w 2604318"/>
                  <a:gd name="connsiteY37" fmla="*/ 643452 h 1332622"/>
                  <a:gd name="connsiteX38" fmla="*/ 422477 w 2604318"/>
                  <a:gd name="connsiteY38" fmla="*/ 611686 h 1332622"/>
                  <a:gd name="connsiteX39" fmla="*/ 371678 w 2604318"/>
                  <a:gd name="connsiteY39" fmla="*/ 588826 h 1332622"/>
                  <a:gd name="connsiteX40" fmla="*/ 343739 w 2604318"/>
                  <a:gd name="connsiteY40" fmla="*/ 626925 h 1332622"/>
                  <a:gd name="connsiteX41" fmla="*/ 371678 w 2604318"/>
                  <a:gd name="connsiteY41" fmla="*/ 619915 h 1332622"/>
                  <a:gd name="connsiteX42" fmla="*/ 371678 w 2604318"/>
                  <a:gd name="connsiteY42" fmla="*/ 692964 h 1332622"/>
                  <a:gd name="connsiteX43" fmla="*/ 177356 w 2604318"/>
                  <a:gd name="connsiteY43" fmla="*/ 886643 h 1332622"/>
                  <a:gd name="connsiteX44" fmla="*/ 266287 w 2604318"/>
                  <a:gd name="connsiteY44" fmla="*/ 887286 h 1332622"/>
                  <a:gd name="connsiteX45" fmla="*/ 283424 w 2604318"/>
                  <a:gd name="connsiteY45" fmla="*/ 865680 h 1332622"/>
                  <a:gd name="connsiteX46" fmla="*/ 283424 w 2604318"/>
                  <a:gd name="connsiteY46" fmla="*/ 1235868 h 1332622"/>
                  <a:gd name="connsiteX47" fmla="*/ 92285 w 2604318"/>
                  <a:gd name="connsiteY47" fmla="*/ 1236511 h 1332622"/>
                  <a:gd name="connsiteX48" fmla="*/ 7180 w 2604318"/>
                  <a:gd name="connsiteY48" fmla="*/ 1300010 h 1332622"/>
                  <a:gd name="connsiteX49" fmla="*/ 0 w 2604318"/>
                  <a:gd name="connsiteY49" fmla="*/ 1332623 h 1332622"/>
                  <a:gd name="connsiteX50" fmla="*/ 988884 w 2604318"/>
                  <a:gd name="connsiteY50" fmla="*/ 1332623 h 1332622"/>
                  <a:gd name="connsiteX51" fmla="*/ 990983 w 2604318"/>
                  <a:gd name="connsiteY51" fmla="*/ 599020 h 1332622"/>
                  <a:gd name="connsiteX52" fmla="*/ 1617502 w 2604318"/>
                  <a:gd name="connsiteY52" fmla="*/ 597733 h 1332622"/>
                  <a:gd name="connsiteX53" fmla="*/ 1617062 w 2604318"/>
                  <a:gd name="connsiteY53" fmla="*/ 1332623 h 1332622"/>
                  <a:gd name="connsiteX54" fmla="*/ 2604286 w 2604318"/>
                  <a:gd name="connsiteY54" fmla="*/ 1332623 h 1332622"/>
                  <a:gd name="connsiteX55" fmla="*/ 2600493 w 2604318"/>
                  <a:gd name="connsiteY55" fmla="*/ 1300044 h 1332622"/>
                  <a:gd name="connsiteX56" fmla="*/ 720937 w 2604318"/>
                  <a:gd name="connsiteY56" fmla="*/ 1241185 h 1332622"/>
                  <a:gd name="connsiteX57" fmla="*/ 343739 w 2604318"/>
                  <a:gd name="connsiteY57" fmla="*/ 1241185 h 1332622"/>
                  <a:gd name="connsiteX58" fmla="*/ 343739 w 2604318"/>
                  <a:gd name="connsiteY58" fmla="*/ 889826 h 1332622"/>
                  <a:gd name="connsiteX59" fmla="*/ 720937 w 2604318"/>
                  <a:gd name="connsiteY59" fmla="*/ 889826 h 1332622"/>
                  <a:gd name="connsiteX60" fmla="*/ 720937 w 2604318"/>
                  <a:gd name="connsiteY60" fmla="*/ 1241185 h 1332622"/>
                  <a:gd name="connsiteX61" fmla="*/ 535521 w 2604318"/>
                  <a:gd name="connsiteY61" fmla="*/ 833338 h 1332622"/>
                  <a:gd name="connsiteX62" fmla="*/ 324740 w 2604318"/>
                  <a:gd name="connsiteY62" fmla="*/ 833338 h 1332622"/>
                  <a:gd name="connsiteX63" fmla="*/ 430131 w 2604318"/>
                  <a:gd name="connsiteY63" fmla="*/ 726627 h 1332622"/>
                  <a:gd name="connsiteX64" fmla="*/ 535521 w 2604318"/>
                  <a:gd name="connsiteY64" fmla="*/ 619915 h 1332622"/>
                  <a:gd name="connsiteX65" fmla="*/ 640912 w 2604318"/>
                  <a:gd name="connsiteY65" fmla="*/ 726627 h 1332622"/>
                  <a:gd name="connsiteX66" fmla="*/ 746302 w 2604318"/>
                  <a:gd name="connsiteY66" fmla="*/ 833338 h 1332622"/>
                  <a:gd name="connsiteX67" fmla="*/ 535521 w 2604318"/>
                  <a:gd name="connsiteY67" fmla="*/ 833338 h 1332622"/>
                  <a:gd name="connsiteX68" fmla="*/ 1304480 w 2604318"/>
                  <a:gd name="connsiteY68" fmla="*/ 499996 h 1332622"/>
                  <a:gd name="connsiteX69" fmla="*/ 953358 w 2604318"/>
                  <a:gd name="connsiteY69" fmla="*/ 499996 h 1332622"/>
                  <a:gd name="connsiteX70" fmla="*/ 1128919 w 2604318"/>
                  <a:gd name="connsiteY70" fmla="*/ 322810 h 1332622"/>
                  <a:gd name="connsiteX71" fmla="*/ 1304480 w 2604318"/>
                  <a:gd name="connsiteY71" fmla="*/ 145623 h 1332622"/>
                  <a:gd name="connsiteX72" fmla="*/ 1480041 w 2604318"/>
                  <a:gd name="connsiteY72" fmla="*/ 322810 h 1332622"/>
                  <a:gd name="connsiteX73" fmla="*/ 1655601 w 2604318"/>
                  <a:gd name="connsiteY73" fmla="*/ 499996 h 1332622"/>
                  <a:gd name="connsiteX74" fmla="*/ 1304480 w 2604318"/>
                  <a:gd name="connsiteY74" fmla="*/ 499996 h 1332622"/>
                  <a:gd name="connsiteX75" fmla="*/ 2259938 w 2604318"/>
                  <a:gd name="connsiteY75" fmla="*/ 1241185 h 1332622"/>
                  <a:gd name="connsiteX76" fmla="*/ 1882740 w 2604318"/>
                  <a:gd name="connsiteY76" fmla="*/ 1241185 h 1332622"/>
                  <a:gd name="connsiteX77" fmla="*/ 1882740 w 2604318"/>
                  <a:gd name="connsiteY77" fmla="*/ 889826 h 1332622"/>
                  <a:gd name="connsiteX78" fmla="*/ 2259938 w 2604318"/>
                  <a:gd name="connsiteY78" fmla="*/ 889826 h 1332622"/>
                  <a:gd name="connsiteX79" fmla="*/ 2259938 w 2604318"/>
                  <a:gd name="connsiteY79" fmla="*/ 1241185 h 1332622"/>
                  <a:gd name="connsiteX80" fmla="*/ 2074725 w 2604318"/>
                  <a:gd name="connsiteY80" fmla="*/ 833338 h 1332622"/>
                  <a:gd name="connsiteX81" fmla="*/ 1863944 w 2604318"/>
                  <a:gd name="connsiteY81" fmla="*/ 833338 h 1332622"/>
                  <a:gd name="connsiteX82" fmla="*/ 1969335 w 2604318"/>
                  <a:gd name="connsiteY82" fmla="*/ 726627 h 1332622"/>
                  <a:gd name="connsiteX83" fmla="*/ 2074725 w 2604318"/>
                  <a:gd name="connsiteY83" fmla="*/ 619915 h 1332622"/>
                  <a:gd name="connsiteX84" fmla="*/ 2180116 w 2604318"/>
                  <a:gd name="connsiteY84" fmla="*/ 726627 h 1332622"/>
                  <a:gd name="connsiteX85" fmla="*/ 2285507 w 2604318"/>
                  <a:gd name="connsiteY85" fmla="*/ 833338 h 1332622"/>
                  <a:gd name="connsiteX86" fmla="*/ 2074725 w 2604318"/>
                  <a:gd name="connsiteY86" fmla="*/ 833338 h 133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604318" h="1332622">
                    <a:moveTo>
                      <a:pt x="2600493" y="1300044"/>
                    </a:moveTo>
                    <a:cubicBezTo>
                      <a:pt x="2596057" y="1282908"/>
                      <a:pt x="2566187" y="1238442"/>
                      <a:pt x="2514779" y="1236545"/>
                    </a:cubicBezTo>
                    <a:cubicBezTo>
                      <a:pt x="2484096" y="1235394"/>
                      <a:pt x="2323640" y="1235902"/>
                      <a:pt x="2323640" y="1235902"/>
                    </a:cubicBezTo>
                    <a:lnTo>
                      <a:pt x="2323640" y="871403"/>
                    </a:lnTo>
                    <a:lnTo>
                      <a:pt x="2341419" y="887286"/>
                    </a:lnTo>
                    <a:lnTo>
                      <a:pt x="2426524" y="887286"/>
                    </a:lnTo>
                    <a:lnTo>
                      <a:pt x="2074725" y="530001"/>
                    </a:lnTo>
                    <a:lnTo>
                      <a:pt x="1970994" y="633292"/>
                    </a:lnTo>
                    <a:lnTo>
                      <a:pt x="1970994" y="612973"/>
                    </a:lnTo>
                    <a:lnTo>
                      <a:pt x="1922295" y="589470"/>
                    </a:lnTo>
                    <a:lnTo>
                      <a:pt x="1891816" y="626316"/>
                    </a:lnTo>
                    <a:lnTo>
                      <a:pt x="1920195" y="617646"/>
                    </a:lnTo>
                    <a:lnTo>
                      <a:pt x="1920195" y="684091"/>
                    </a:lnTo>
                    <a:lnTo>
                      <a:pt x="1722859" y="886575"/>
                    </a:lnTo>
                    <a:lnTo>
                      <a:pt x="1806135" y="886643"/>
                    </a:lnTo>
                    <a:lnTo>
                      <a:pt x="1820799" y="869507"/>
                    </a:lnTo>
                    <a:lnTo>
                      <a:pt x="1820731" y="1235258"/>
                    </a:lnTo>
                    <a:lnTo>
                      <a:pt x="1720387" y="1235258"/>
                    </a:lnTo>
                    <a:lnTo>
                      <a:pt x="1720387" y="562817"/>
                    </a:lnTo>
                    <a:lnTo>
                      <a:pt x="1749579" y="590892"/>
                    </a:lnTo>
                    <a:lnTo>
                      <a:pt x="1891409" y="589266"/>
                    </a:lnTo>
                    <a:lnTo>
                      <a:pt x="1303193" y="0"/>
                    </a:lnTo>
                    <a:lnTo>
                      <a:pt x="1029523" y="277700"/>
                    </a:lnTo>
                    <a:lnTo>
                      <a:pt x="1029523" y="220569"/>
                    </a:lnTo>
                    <a:lnTo>
                      <a:pt x="962197" y="188802"/>
                    </a:lnTo>
                    <a:lnTo>
                      <a:pt x="922811" y="239601"/>
                    </a:lnTo>
                    <a:lnTo>
                      <a:pt x="962197" y="224362"/>
                    </a:lnTo>
                    <a:lnTo>
                      <a:pt x="962197" y="343739"/>
                    </a:lnTo>
                    <a:lnTo>
                      <a:pt x="713927" y="592653"/>
                    </a:lnTo>
                    <a:lnTo>
                      <a:pt x="858026" y="590215"/>
                    </a:lnTo>
                    <a:lnTo>
                      <a:pt x="885999" y="564104"/>
                    </a:lnTo>
                    <a:lnTo>
                      <a:pt x="886643" y="1235292"/>
                    </a:lnTo>
                    <a:lnTo>
                      <a:pt x="785045" y="1235292"/>
                    </a:lnTo>
                    <a:lnTo>
                      <a:pt x="784774" y="872589"/>
                    </a:lnTo>
                    <a:lnTo>
                      <a:pt x="795848" y="887286"/>
                    </a:lnTo>
                    <a:lnTo>
                      <a:pt x="885051" y="883798"/>
                    </a:lnTo>
                    <a:lnTo>
                      <a:pt x="532981" y="530408"/>
                    </a:lnTo>
                    <a:lnTo>
                      <a:pt x="422477" y="643452"/>
                    </a:lnTo>
                    <a:lnTo>
                      <a:pt x="422477" y="611686"/>
                    </a:lnTo>
                    <a:lnTo>
                      <a:pt x="371678" y="588826"/>
                    </a:lnTo>
                    <a:lnTo>
                      <a:pt x="343739" y="626925"/>
                    </a:lnTo>
                    <a:lnTo>
                      <a:pt x="371678" y="619915"/>
                    </a:lnTo>
                    <a:lnTo>
                      <a:pt x="371678" y="692964"/>
                    </a:lnTo>
                    <a:lnTo>
                      <a:pt x="177356" y="886643"/>
                    </a:lnTo>
                    <a:lnTo>
                      <a:pt x="266287" y="887286"/>
                    </a:lnTo>
                    <a:lnTo>
                      <a:pt x="283424" y="865680"/>
                    </a:lnTo>
                    <a:lnTo>
                      <a:pt x="283424" y="1235868"/>
                    </a:lnTo>
                    <a:cubicBezTo>
                      <a:pt x="283424" y="1235868"/>
                      <a:pt x="122764" y="1236511"/>
                      <a:pt x="92285" y="1236511"/>
                    </a:cubicBezTo>
                    <a:cubicBezTo>
                      <a:pt x="47819" y="1236511"/>
                      <a:pt x="13242" y="1279656"/>
                      <a:pt x="7180" y="1300010"/>
                    </a:cubicBezTo>
                    <a:cubicBezTo>
                      <a:pt x="3420" y="1312710"/>
                      <a:pt x="0" y="1332623"/>
                      <a:pt x="0" y="1332623"/>
                    </a:cubicBezTo>
                    <a:lnTo>
                      <a:pt x="988884" y="1332623"/>
                    </a:lnTo>
                    <a:lnTo>
                      <a:pt x="990983" y="599020"/>
                    </a:lnTo>
                    <a:lnTo>
                      <a:pt x="1617502" y="597733"/>
                    </a:lnTo>
                    <a:lnTo>
                      <a:pt x="1617062" y="1332623"/>
                    </a:lnTo>
                    <a:lnTo>
                      <a:pt x="2604286" y="1332623"/>
                    </a:lnTo>
                    <a:cubicBezTo>
                      <a:pt x="2604286" y="1332623"/>
                      <a:pt x="2604930" y="1317146"/>
                      <a:pt x="2600493" y="1300044"/>
                    </a:cubicBezTo>
                    <a:close/>
                    <a:moveTo>
                      <a:pt x="720937" y="1241185"/>
                    </a:moveTo>
                    <a:lnTo>
                      <a:pt x="343739" y="1241185"/>
                    </a:lnTo>
                    <a:lnTo>
                      <a:pt x="343739" y="889826"/>
                    </a:lnTo>
                    <a:lnTo>
                      <a:pt x="720937" y="889826"/>
                    </a:lnTo>
                    <a:lnTo>
                      <a:pt x="720937" y="1241185"/>
                    </a:lnTo>
                    <a:close/>
                    <a:moveTo>
                      <a:pt x="535521" y="833338"/>
                    </a:moveTo>
                    <a:lnTo>
                      <a:pt x="324740" y="833338"/>
                    </a:lnTo>
                    <a:lnTo>
                      <a:pt x="430131" y="726627"/>
                    </a:lnTo>
                    <a:lnTo>
                      <a:pt x="535521" y="619915"/>
                    </a:lnTo>
                    <a:lnTo>
                      <a:pt x="640912" y="726627"/>
                    </a:lnTo>
                    <a:lnTo>
                      <a:pt x="746302" y="833338"/>
                    </a:lnTo>
                    <a:lnTo>
                      <a:pt x="535521" y="833338"/>
                    </a:lnTo>
                    <a:close/>
                    <a:moveTo>
                      <a:pt x="1304480" y="499996"/>
                    </a:moveTo>
                    <a:lnTo>
                      <a:pt x="953358" y="499996"/>
                    </a:lnTo>
                    <a:lnTo>
                      <a:pt x="1128919" y="322810"/>
                    </a:lnTo>
                    <a:lnTo>
                      <a:pt x="1304480" y="145623"/>
                    </a:lnTo>
                    <a:lnTo>
                      <a:pt x="1480041" y="322810"/>
                    </a:lnTo>
                    <a:lnTo>
                      <a:pt x="1655601" y="499996"/>
                    </a:lnTo>
                    <a:lnTo>
                      <a:pt x="1304480" y="499996"/>
                    </a:lnTo>
                    <a:close/>
                    <a:moveTo>
                      <a:pt x="2259938" y="1241185"/>
                    </a:moveTo>
                    <a:lnTo>
                      <a:pt x="1882740" y="1241185"/>
                    </a:lnTo>
                    <a:lnTo>
                      <a:pt x="1882740" y="889826"/>
                    </a:lnTo>
                    <a:lnTo>
                      <a:pt x="2259938" y="889826"/>
                    </a:lnTo>
                    <a:lnTo>
                      <a:pt x="2259938" y="1241185"/>
                    </a:lnTo>
                    <a:close/>
                    <a:moveTo>
                      <a:pt x="2074725" y="833338"/>
                    </a:moveTo>
                    <a:lnTo>
                      <a:pt x="1863944" y="833338"/>
                    </a:lnTo>
                    <a:lnTo>
                      <a:pt x="1969335" y="726627"/>
                    </a:lnTo>
                    <a:lnTo>
                      <a:pt x="2074725" y="619915"/>
                    </a:lnTo>
                    <a:lnTo>
                      <a:pt x="2180116" y="726627"/>
                    </a:lnTo>
                    <a:lnTo>
                      <a:pt x="2285507" y="833338"/>
                    </a:lnTo>
                    <a:lnTo>
                      <a:pt x="2074725" y="833338"/>
                    </a:lnTo>
                    <a:close/>
                  </a:path>
                </a:pathLst>
              </a:custGeom>
              <a:grpFill/>
              <a:ln w="3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7CCF5A80-759D-41CD-A8C5-B552408D5329}"/>
                </a:ext>
              </a:extLst>
            </p:cNvPr>
            <p:cNvSpPr/>
            <p:nvPr/>
          </p:nvSpPr>
          <p:spPr>
            <a:xfrm>
              <a:off x="408670" y="6418596"/>
              <a:ext cx="4572633" cy="9144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68CE583-6D93-4E58-A2D5-70434C2C6738}"/>
                </a:ext>
              </a:extLst>
            </p:cNvPr>
            <p:cNvSpPr/>
            <p:nvPr/>
          </p:nvSpPr>
          <p:spPr>
            <a:xfrm>
              <a:off x="7210729" y="6418596"/>
              <a:ext cx="4572633" cy="9144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EBA6DC8-2BD3-43EF-A919-0B57C95506A4}"/>
                </a:ext>
              </a:extLst>
            </p:cNvPr>
            <p:cNvSpPr/>
            <p:nvPr/>
          </p:nvSpPr>
          <p:spPr>
            <a:xfrm>
              <a:off x="11682746" y="383557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22758C4-6C22-4C46-BD65-B42C6376D694}"/>
                </a:ext>
              </a:extLst>
            </p:cNvPr>
            <p:cNvSpPr/>
            <p:nvPr/>
          </p:nvSpPr>
          <p:spPr>
            <a:xfrm>
              <a:off x="408702" y="383556"/>
              <a:ext cx="11338560" cy="1001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6983C2B-6C56-4EF0-91D9-44BDA071148F}"/>
                </a:ext>
              </a:extLst>
            </p:cNvPr>
            <p:cNvSpPr/>
            <p:nvPr/>
          </p:nvSpPr>
          <p:spPr>
            <a:xfrm>
              <a:off x="408702" y="383556"/>
              <a:ext cx="100584" cy="61264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94666755-B7FD-471F-953B-EE1351DC8516}"/>
              </a:ext>
            </a:extLst>
          </p:cNvPr>
          <p:cNvSpPr txBox="1"/>
          <p:nvPr/>
        </p:nvSpPr>
        <p:spPr>
          <a:xfrm>
            <a:off x="7321335" y="5498946"/>
            <a:ext cx="37490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sz="5400" dirty="0">
                <a:solidFill>
                  <a:schemeClr val="bg1"/>
                </a:solidFill>
                <a:cs typeface="B Nazanin" panose="00000700000000000000" pitchFamily="2" charset="-78"/>
              </a:rPr>
              <a:t>اینفوگرافیک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6" name="Group 14">
            <a:extLst>
              <a:ext uri="{FF2B5EF4-FFF2-40B4-BE49-F238E27FC236}">
                <a16:creationId xmlns:a16="http://schemas.microsoft.com/office/drawing/2014/main" id="{93234B37-1608-4DCE-AD81-C0BC7645E2F8}"/>
              </a:ext>
            </a:extLst>
          </p:cNvPr>
          <p:cNvGrpSpPr/>
          <p:nvPr/>
        </p:nvGrpSpPr>
        <p:grpSpPr>
          <a:xfrm>
            <a:off x="1148500" y="1403349"/>
            <a:ext cx="4343941" cy="1352709"/>
            <a:chOff x="3824140" y="1337628"/>
            <a:chExt cx="1788304" cy="135270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F88794D-6B67-492F-921E-3BBCE3B8B37C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E63C90D-AFE1-4BB6-B745-764D90F51B1A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E1081CE-3593-49CD-ABA3-D7794EC87E39}"/>
              </a:ext>
            </a:extLst>
          </p:cNvPr>
          <p:cNvSpPr txBox="1"/>
          <p:nvPr/>
        </p:nvSpPr>
        <p:spPr>
          <a:xfrm>
            <a:off x="4771601" y="830385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43" name="Group 16">
            <a:extLst>
              <a:ext uri="{FF2B5EF4-FFF2-40B4-BE49-F238E27FC236}">
                <a16:creationId xmlns:a16="http://schemas.microsoft.com/office/drawing/2014/main" id="{65D52DFB-5EA0-4B05-9A1D-CC24E0D9C207}"/>
              </a:ext>
            </a:extLst>
          </p:cNvPr>
          <p:cNvGrpSpPr/>
          <p:nvPr/>
        </p:nvGrpSpPr>
        <p:grpSpPr>
          <a:xfrm>
            <a:off x="6700353" y="1403349"/>
            <a:ext cx="4343941" cy="1352709"/>
            <a:chOff x="3824140" y="1337628"/>
            <a:chExt cx="1788304" cy="135270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7DE37D2-91A5-4EB3-96A3-8059DBBEC269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396A9DB-2BC3-446E-8904-513D2F65E8B6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4D244E4A-3BA2-4743-8092-AE6E9C88BF3E}"/>
              </a:ext>
            </a:extLst>
          </p:cNvPr>
          <p:cNvSpPr txBox="1"/>
          <p:nvPr/>
        </p:nvSpPr>
        <p:spPr>
          <a:xfrm>
            <a:off x="10301682" y="829294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22">
            <a:extLst>
              <a:ext uri="{FF2B5EF4-FFF2-40B4-BE49-F238E27FC236}">
                <a16:creationId xmlns:a16="http://schemas.microsoft.com/office/drawing/2014/main" id="{905A4FA4-1BA2-42B2-8835-B0AD83A7A13C}"/>
              </a:ext>
            </a:extLst>
          </p:cNvPr>
          <p:cNvGrpSpPr/>
          <p:nvPr/>
        </p:nvGrpSpPr>
        <p:grpSpPr>
          <a:xfrm>
            <a:off x="1148500" y="3644457"/>
            <a:ext cx="4343941" cy="1352709"/>
            <a:chOff x="3824140" y="1337628"/>
            <a:chExt cx="1788304" cy="135270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67C043F-C557-402D-AA7F-FB4F009F6079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30CA9E3-F290-4A5C-86EF-5BE8479E659D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CCED2065-ABFD-4CC0-BAA5-F963050E8444}"/>
              </a:ext>
            </a:extLst>
          </p:cNvPr>
          <p:cNvSpPr txBox="1"/>
          <p:nvPr/>
        </p:nvSpPr>
        <p:spPr>
          <a:xfrm>
            <a:off x="4675120" y="3070402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56" name="Group 28">
            <a:extLst>
              <a:ext uri="{FF2B5EF4-FFF2-40B4-BE49-F238E27FC236}">
                <a16:creationId xmlns:a16="http://schemas.microsoft.com/office/drawing/2014/main" id="{CB9E6FA2-24AC-4EB8-8790-9418955270A4}"/>
              </a:ext>
            </a:extLst>
          </p:cNvPr>
          <p:cNvGrpSpPr/>
          <p:nvPr/>
        </p:nvGrpSpPr>
        <p:grpSpPr>
          <a:xfrm>
            <a:off x="6699559" y="3644457"/>
            <a:ext cx="4343941" cy="1352709"/>
            <a:chOff x="3824140" y="1337628"/>
            <a:chExt cx="1788304" cy="1352709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DFC81D1-6F4C-4A39-84DC-0A8837850995}"/>
                </a:ext>
              </a:extLst>
            </p:cNvPr>
            <p:cNvSpPr txBox="1"/>
            <p:nvPr/>
          </p:nvSpPr>
          <p:spPr>
            <a:xfrm>
              <a:off x="3824140" y="1674674"/>
              <a:ext cx="178830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D83600-50B9-4B8E-A2F5-4F9DD14D4BC8}"/>
                </a:ext>
              </a:extLst>
            </p:cNvPr>
            <p:cNvSpPr txBox="1"/>
            <p:nvPr/>
          </p:nvSpPr>
          <p:spPr>
            <a:xfrm>
              <a:off x="3824140" y="1337628"/>
              <a:ext cx="1788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C1C1B305-FE6D-45DC-92F3-9CB9C7CDE9A6}"/>
              </a:ext>
            </a:extLst>
          </p:cNvPr>
          <p:cNvSpPr txBox="1"/>
          <p:nvPr/>
        </p:nvSpPr>
        <p:spPr>
          <a:xfrm>
            <a:off x="10301681" y="3043015"/>
            <a:ext cx="892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04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382AF847-390C-4FBA-ADD7-209043D52252}"/>
              </a:ext>
            </a:extLst>
          </p:cNvPr>
          <p:cNvGrpSpPr/>
          <p:nvPr/>
        </p:nvGrpSpPr>
        <p:grpSpPr>
          <a:xfrm>
            <a:off x="636364" y="636266"/>
            <a:ext cx="6068533" cy="1081185"/>
            <a:chOff x="5973293" y="2811157"/>
            <a:chExt cx="6068533" cy="108118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561EA99-52EC-41E0-AA37-9A058C528F7C}"/>
                </a:ext>
              </a:extLst>
            </p:cNvPr>
            <p:cNvSpPr txBox="1"/>
            <p:nvPr/>
          </p:nvSpPr>
          <p:spPr>
            <a:xfrm>
              <a:off x="5973293" y="2811157"/>
              <a:ext cx="6068533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4000" dirty="0">
                  <a:cs typeface="B Nazanin" panose="00000700000000000000" pitchFamily="2" charset="-78"/>
                </a:rPr>
                <a:t>با تشکر از شما دوستان عزیز ...</a:t>
              </a:r>
              <a:endParaRPr lang="ko-KR" altLang="en-US" sz="40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06FBB11-611B-4BCF-AE0D-3E242DCE8B3B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867" dirty="0"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1867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aphic 1">
            <a:extLst>
              <a:ext uri="{FF2B5EF4-FFF2-40B4-BE49-F238E27FC236}">
                <a16:creationId xmlns:a16="http://schemas.microsoft.com/office/drawing/2014/main" id="{4EA0DABE-4FAA-4DC6-8E45-A6ED1608D2F2}"/>
              </a:ext>
            </a:extLst>
          </p:cNvPr>
          <p:cNvGrpSpPr/>
          <p:nvPr/>
        </p:nvGrpSpPr>
        <p:grpSpPr>
          <a:xfrm>
            <a:off x="609816" y="1889960"/>
            <a:ext cx="2604286" cy="1334316"/>
            <a:chOff x="130630" y="113212"/>
            <a:chExt cx="2604286" cy="1334316"/>
          </a:xfrm>
          <a:solidFill>
            <a:schemeClr val="accent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A6B022C-54E6-4210-9B3B-14BF3F13DB16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E6573F-EB2E-4F55-9FC0-74CBB52355F8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506588B-F4D1-4231-B596-92F47FABCD2A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05EDE7-6752-4DFC-B0E8-FFC22EBC0033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CE48708-FC40-4F57-A9EE-AF470FFA2C21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1C16CA1-F2FF-4277-A73C-DE1084F1507F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FC02EE9-250A-4E6D-9BBD-439B5621538A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349E1C9-3891-46E6-8792-F7904E7F79BE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7D6023E-373C-4069-ACBA-34F1EB21954B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CCCDF2D-BE70-4154-966A-BDB5FF1E50E0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829572E-1255-4C1D-B60B-37F132B4F984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2AA25EB-8F23-48D4-8723-442F90E25259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51EEEF-CD63-4ED0-94C5-2A411790B702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77BD347-05A8-4E36-A83B-44A8F19F0A21}"/>
              </a:ext>
            </a:extLst>
          </p:cNvPr>
          <p:cNvGrpSpPr/>
          <p:nvPr/>
        </p:nvGrpSpPr>
        <p:grpSpPr>
          <a:xfrm>
            <a:off x="4697652" y="1889960"/>
            <a:ext cx="1428206" cy="210411"/>
            <a:chOff x="4798423" y="1698171"/>
            <a:chExt cx="2009787" cy="296092"/>
          </a:xfrm>
        </p:grpSpPr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D2479047-A15B-4193-B4AE-97E9D1D1C8B3}"/>
                </a:ext>
              </a:extLst>
            </p:cNvPr>
            <p:cNvSpPr/>
            <p:nvPr/>
          </p:nvSpPr>
          <p:spPr>
            <a:xfrm>
              <a:off x="4798423" y="1698171"/>
              <a:ext cx="296092" cy="296092"/>
            </a:xfrm>
            <a:prstGeom prst="diamond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A8C82F7A-AEAC-40E4-AAF9-8EFEB90941E1}"/>
                </a:ext>
              </a:extLst>
            </p:cNvPr>
            <p:cNvSpPr/>
            <p:nvPr/>
          </p:nvSpPr>
          <p:spPr>
            <a:xfrm>
              <a:off x="5141162" y="1698171"/>
              <a:ext cx="296092" cy="296092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E1222A89-3F90-48D7-BD3D-9A4F8023FA40}"/>
                </a:ext>
              </a:extLst>
            </p:cNvPr>
            <p:cNvSpPr/>
            <p:nvPr/>
          </p:nvSpPr>
          <p:spPr>
            <a:xfrm>
              <a:off x="5483901" y="1698171"/>
              <a:ext cx="296092" cy="296092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9D7ABCC8-C321-415C-83E9-12D34E3BFFBC}"/>
                </a:ext>
              </a:extLst>
            </p:cNvPr>
            <p:cNvSpPr/>
            <p:nvPr/>
          </p:nvSpPr>
          <p:spPr>
            <a:xfrm>
              <a:off x="5826640" y="1698171"/>
              <a:ext cx="296092" cy="29609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7A4AC21-E87F-4087-A943-53C238FDBC2A}"/>
                </a:ext>
              </a:extLst>
            </p:cNvPr>
            <p:cNvSpPr/>
            <p:nvPr/>
          </p:nvSpPr>
          <p:spPr>
            <a:xfrm>
              <a:off x="6169379" y="1698171"/>
              <a:ext cx="296092" cy="296092"/>
            </a:xfrm>
            <a:prstGeom prst="diamond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1EF40FD2-4E1B-450C-A57A-FA0D9B6445B7}"/>
                </a:ext>
              </a:extLst>
            </p:cNvPr>
            <p:cNvSpPr/>
            <p:nvPr/>
          </p:nvSpPr>
          <p:spPr>
            <a:xfrm>
              <a:off x="6512118" y="1698171"/>
              <a:ext cx="296092" cy="29609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B4DF33EF-E459-4E2C-B89D-EA6DA6B86C3A}"/>
              </a:ext>
            </a:extLst>
          </p:cNvPr>
          <p:cNvGrpSpPr/>
          <p:nvPr/>
        </p:nvGrpSpPr>
        <p:grpSpPr>
          <a:xfrm>
            <a:off x="2220734" y="1141345"/>
            <a:ext cx="2604286" cy="1334316"/>
            <a:chOff x="130630" y="113212"/>
            <a:chExt cx="2604286" cy="1334316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FF0D675-594A-4475-B59F-3AED28A8897D}"/>
                </a:ext>
              </a:extLst>
            </p:cNvPr>
            <p:cNvSpPr/>
            <p:nvPr/>
          </p:nvSpPr>
          <p:spPr>
            <a:xfrm>
              <a:off x="617248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F958239-B884-4516-B6A0-670C66BFB695}"/>
                </a:ext>
              </a:extLst>
            </p:cNvPr>
            <p:cNvSpPr/>
            <p:nvPr/>
          </p:nvSpPr>
          <p:spPr>
            <a:xfrm>
              <a:off x="678207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BE9904F-493F-4E45-8947-D876970236EF}"/>
                </a:ext>
              </a:extLst>
            </p:cNvPr>
            <p:cNvSpPr/>
            <p:nvPr/>
          </p:nvSpPr>
          <p:spPr>
            <a:xfrm>
              <a:off x="678207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E8C8136-2617-4D09-A1DE-F3BE4C73EE08}"/>
                </a:ext>
              </a:extLst>
            </p:cNvPr>
            <p:cNvSpPr/>
            <p:nvPr/>
          </p:nvSpPr>
          <p:spPr>
            <a:xfrm>
              <a:off x="617248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34C367E-851B-4F6A-BAB7-E9991F74F95F}"/>
                </a:ext>
              </a:extLst>
            </p:cNvPr>
            <p:cNvSpPr/>
            <p:nvPr/>
          </p:nvSpPr>
          <p:spPr>
            <a:xfrm>
              <a:off x="2156452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1E373E7-C261-489C-94F4-74F35A743CDD}"/>
                </a:ext>
              </a:extLst>
            </p:cNvPr>
            <p:cNvSpPr/>
            <p:nvPr/>
          </p:nvSpPr>
          <p:spPr>
            <a:xfrm>
              <a:off x="2217411" y="821449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A613F75-3B86-4C4C-8C65-E2BAE4FA8D21}"/>
                </a:ext>
              </a:extLst>
            </p:cNvPr>
            <p:cNvSpPr/>
            <p:nvPr/>
          </p:nvSpPr>
          <p:spPr>
            <a:xfrm>
              <a:off x="2217411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901ACD-EF06-4258-8D2F-E4F0D9849669}"/>
                </a:ext>
              </a:extLst>
            </p:cNvPr>
            <p:cNvSpPr/>
            <p:nvPr/>
          </p:nvSpPr>
          <p:spPr>
            <a:xfrm>
              <a:off x="2156452" y="874788"/>
              <a:ext cx="36846" cy="36846"/>
            </a:xfrm>
            <a:custGeom>
              <a:avLst/>
              <a:gdLst>
                <a:gd name="connsiteX0" fmla="*/ 0 w 36846"/>
                <a:gd name="connsiteY0" fmla="*/ 0 h 36846"/>
                <a:gd name="connsiteX1" fmla="*/ 36846 w 36846"/>
                <a:gd name="connsiteY1" fmla="*/ 0 h 36846"/>
                <a:gd name="connsiteX2" fmla="*/ 36846 w 36846"/>
                <a:gd name="connsiteY2" fmla="*/ 36846 h 36846"/>
                <a:gd name="connsiteX3" fmla="*/ 0 w 36846"/>
                <a:gd name="connsiteY3" fmla="*/ 36846 h 3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46" h="36846">
                  <a:moveTo>
                    <a:pt x="0" y="0"/>
                  </a:moveTo>
                  <a:lnTo>
                    <a:pt x="36846" y="0"/>
                  </a:lnTo>
                  <a:lnTo>
                    <a:pt x="36846" y="36846"/>
                  </a:lnTo>
                  <a:lnTo>
                    <a:pt x="0" y="36846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FE2D71-8761-4339-907A-D39FB2F7AC02}"/>
                </a:ext>
              </a:extLst>
            </p:cNvPr>
            <p:cNvSpPr/>
            <p:nvPr/>
          </p:nvSpPr>
          <p:spPr>
            <a:xfrm>
              <a:off x="1351291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55CF288-AAE6-4D0D-BDC7-AACE0CC0881C}"/>
                </a:ext>
              </a:extLst>
            </p:cNvPr>
            <p:cNvSpPr/>
            <p:nvPr/>
          </p:nvSpPr>
          <p:spPr>
            <a:xfrm>
              <a:off x="1454345" y="402358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E5F10C7-B808-4B0F-93D6-D9E4DAC217E5}"/>
                </a:ext>
              </a:extLst>
            </p:cNvPr>
            <p:cNvSpPr/>
            <p:nvPr/>
          </p:nvSpPr>
          <p:spPr>
            <a:xfrm>
              <a:off x="1454345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5 w 62245"/>
                <a:gd name="connsiteY1" fmla="*/ 0 h 62245"/>
                <a:gd name="connsiteX2" fmla="*/ 62245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5" y="0"/>
                  </a:lnTo>
                  <a:lnTo>
                    <a:pt x="62245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3A11710-58C7-4C79-9C18-E095765FE020}"/>
                </a:ext>
              </a:extLst>
            </p:cNvPr>
            <p:cNvSpPr/>
            <p:nvPr/>
          </p:nvSpPr>
          <p:spPr>
            <a:xfrm>
              <a:off x="1351291" y="492476"/>
              <a:ext cx="62245" cy="62245"/>
            </a:xfrm>
            <a:custGeom>
              <a:avLst/>
              <a:gdLst>
                <a:gd name="connsiteX0" fmla="*/ 0 w 62245"/>
                <a:gd name="connsiteY0" fmla="*/ 0 h 62245"/>
                <a:gd name="connsiteX1" fmla="*/ 62246 w 62245"/>
                <a:gd name="connsiteY1" fmla="*/ 0 h 62245"/>
                <a:gd name="connsiteX2" fmla="*/ 62246 w 62245"/>
                <a:gd name="connsiteY2" fmla="*/ 62245 h 62245"/>
                <a:gd name="connsiteX3" fmla="*/ 0 w 62245"/>
                <a:gd name="connsiteY3" fmla="*/ 62245 h 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5" h="62245">
                  <a:moveTo>
                    <a:pt x="0" y="0"/>
                  </a:moveTo>
                  <a:lnTo>
                    <a:pt x="62246" y="0"/>
                  </a:lnTo>
                  <a:lnTo>
                    <a:pt x="62246" y="62245"/>
                  </a:lnTo>
                  <a:lnTo>
                    <a:pt x="0" y="62245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06D97CB-CE0A-439A-8A38-F54504271E9A}"/>
                </a:ext>
              </a:extLst>
            </p:cNvPr>
            <p:cNvSpPr/>
            <p:nvPr/>
          </p:nvSpPr>
          <p:spPr>
            <a:xfrm>
              <a:off x="130630" y="113212"/>
              <a:ext cx="2604318" cy="1332622"/>
            </a:xfrm>
            <a:custGeom>
              <a:avLst/>
              <a:gdLst>
                <a:gd name="connsiteX0" fmla="*/ 2600493 w 2604318"/>
                <a:gd name="connsiteY0" fmla="*/ 1300044 h 1332622"/>
                <a:gd name="connsiteX1" fmla="*/ 2514779 w 2604318"/>
                <a:gd name="connsiteY1" fmla="*/ 1236545 h 1332622"/>
                <a:gd name="connsiteX2" fmla="*/ 2323640 w 2604318"/>
                <a:gd name="connsiteY2" fmla="*/ 1235902 h 1332622"/>
                <a:gd name="connsiteX3" fmla="*/ 2323640 w 2604318"/>
                <a:gd name="connsiteY3" fmla="*/ 871403 h 1332622"/>
                <a:gd name="connsiteX4" fmla="*/ 2341419 w 2604318"/>
                <a:gd name="connsiteY4" fmla="*/ 887286 h 1332622"/>
                <a:gd name="connsiteX5" fmla="*/ 2426524 w 2604318"/>
                <a:gd name="connsiteY5" fmla="*/ 887286 h 1332622"/>
                <a:gd name="connsiteX6" fmla="*/ 2074725 w 2604318"/>
                <a:gd name="connsiteY6" fmla="*/ 530001 h 1332622"/>
                <a:gd name="connsiteX7" fmla="*/ 1970994 w 2604318"/>
                <a:gd name="connsiteY7" fmla="*/ 633292 h 1332622"/>
                <a:gd name="connsiteX8" fmla="*/ 1970994 w 2604318"/>
                <a:gd name="connsiteY8" fmla="*/ 612973 h 1332622"/>
                <a:gd name="connsiteX9" fmla="*/ 1922295 w 2604318"/>
                <a:gd name="connsiteY9" fmla="*/ 589470 h 1332622"/>
                <a:gd name="connsiteX10" fmla="*/ 1891816 w 2604318"/>
                <a:gd name="connsiteY10" fmla="*/ 626316 h 1332622"/>
                <a:gd name="connsiteX11" fmla="*/ 1920195 w 2604318"/>
                <a:gd name="connsiteY11" fmla="*/ 617646 h 1332622"/>
                <a:gd name="connsiteX12" fmla="*/ 1920195 w 2604318"/>
                <a:gd name="connsiteY12" fmla="*/ 684091 h 1332622"/>
                <a:gd name="connsiteX13" fmla="*/ 1722859 w 2604318"/>
                <a:gd name="connsiteY13" fmla="*/ 886575 h 1332622"/>
                <a:gd name="connsiteX14" fmla="*/ 1806135 w 2604318"/>
                <a:gd name="connsiteY14" fmla="*/ 886643 h 1332622"/>
                <a:gd name="connsiteX15" fmla="*/ 1820799 w 2604318"/>
                <a:gd name="connsiteY15" fmla="*/ 869507 h 1332622"/>
                <a:gd name="connsiteX16" fmla="*/ 1820731 w 2604318"/>
                <a:gd name="connsiteY16" fmla="*/ 1235258 h 1332622"/>
                <a:gd name="connsiteX17" fmla="*/ 1720387 w 2604318"/>
                <a:gd name="connsiteY17" fmla="*/ 1235258 h 1332622"/>
                <a:gd name="connsiteX18" fmla="*/ 1720387 w 2604318"/>
                <a:gd name="connsiteY18" fmla="*/ 562817 h 1332622"/>
                <a:gd name="connsiteX19" fmla="*/ 1749579 w 2604318"/>
                <a:gd name="connsiteY19" fmla="*/ 590892 h 1332622"/>
                <a:gd name="connsiteX20" fmla="*/ 1891409 w 2604318"/>
                <a:gd name="connsiteY20" fmla="*/ 589266 h 1332622"/>
                <a:gd name="connsiteX21" fmla="*/ 1303193 w 2604318"/>
                <a:gd name="connsiteY21" fmla="*/ 0 h 1332622"/>
                <a:gd name="connsiteX22" fmla="*/ 1029523 w 2604318"/>
                <a:gd name="connsiteY22" fmla="*/ 277700 h 1332622"/>
                <a:gd name="connsiteX23" fmla="*/ 1029523 w 2604318"/>
                <a:gd name="connsiteY23" fmla="*/ 220569 h 1332622"/>
                <a:gd name="connsiteX24" fmla="*/ 962197 w 2604318"/>
                <a:gd name="connsiteY24" fmla="*/ 188802 h 1332622"/>
                <a:gd name="connsiteX25" fmla="*/ 922811 w 2604318"/>
                <a:gd name="connsiteY25" fmla="*/ 239601 h 1332622"/>
                <a:gd name="connsiteX26" fmla="*/ 962197 w 2604318"/>
                <a:gd name="connsiteY26" fmla="*/ 224362 h 1332622"/>
                <a:gd name="connsiteX27" fmla="*/ 962197 w 2604318"/>
                <a:gd name="connsiteY27" fmla="*/ 343739 h 1332622"/>
                <a:gd name="connsiteX28" fmla="*/ 713927 w 2604318"/>
                <a:gd name="connsiteY28" fmla="*/ 592653 h 1332622"/>
                <a:gd name="connsiteX29" fmla="*/ 858026 w 2604318"/>
                <a:gd name="connsiteY29" fmla="*/ 590215 h 1332622"/>
                <a:gd name="connsiteX30" fmla="*/ 885999 w 2604318"/>
                <a:gd name="connsiteY30" fmla="*/ 564104 h 1332622"/>
                <a:gd name="connsiteX31" fmla="*/ 886643 w 2604318"/>
                <a:gd name="connsiteY31" fmla="*/ 1235292 h 1332622"/>
                <a:gd name="connsiteX32" fmla="*/ 785045 w 2604318"/>
                <a:gd name="connsiteY32" fmla="*/ 1235292 h 1332622"/>
                <a:gd name="connsiteX33" fmla="*/ 784774 w 2604318"/>
                <a:gd name="connsiteY33" fmla="*/ 872589 h 1332622"/>
                <a:gd name="connsiteX34" fmla="*/ 795848 w 2604318"/>
                <a:gd name="connsiteY34" fmla="*/ 887286 h 1332622"/>
                <a:gd name="connsiteX35" fmla="*/ 885051 w 2604318"/>
                <a:gd name="connsiteY35" fmla="*/ 883798 h 1332622"/>
                <a:gd name="connsiteX36" fmla="*/ 532981 w 2604318"/>
                <a:gd name="connsiteY36" fmla="*/ 530408 h 1332622"/>
                <a:gd name="connsiteX37" fmla="*/ 422477 w 2604318"/>
                <a:gd name="connsiteY37" fmla="*/ 643452 h 1332622"/>
                <a:gd name="connsiteX38" fmla="*/ 422477 w 2604318"/>
                <a:gd name="connsiteY38" fmla="*/ 611686 h 1332622"/>
                <a:gd name="connsiteX39" fmla="*/ 371678 w 2604318"/>
                <a:gd name="connsiteY39" fmla="*/ 588826 h 1332622"/>
                <a:gd name="connsiteX40" fmla="*/ 343739 w 2604318"/>
                <a:gd name="connsiteY40" fmla="*/ 626925 h 1332622"/>
                <a:gd name="connsiteX41" fmla="*/ 371678 w 2604318"/>
                <a:gd name="connsiteY41" fmla="*/ 619915 h 1332622"/>
                <a:gd name="connsiteX42" fmla="*/ 371678 w 2604318"/>
                <a:gd name="connsiteY42" fmla="*/ 692964 h 1332622"/>
                <a:gd name="connsiteX43" fmla="*/ 177356 w 2604318"/>
                <a:gd name="connsiteY43" fmla="*/ 886643 h 1332622"/>
                <a:gd name="connsiteX44" fmla="*/ 266287 w 2604318"/>
                <a:gd name="connsiteY44" fmla="*/ 887286 h 1332622"/>
                <a:gd name="connsiteX45" fmla="*/ 283424 w 2604318"/>
                <a:gd name="connsiteY45" fmla="*/ 865680 h 1332622"/>
                <a:gd name="connsiteX46" fmla="*/ 283424 w 2604318"/>
                <a:gd name="connsiteY46" fmla="*/ 1235868 h 1332622"/>
                <a:gd name="connsiteX47" fmla="*/ 92285 w 2604318"/>
                <a:gd name="connsiteY47" fmla="*/ 1236511 h 1332622"/>
                <a:gd name="connsiteX48" fmla="*/ 7180 w 2604318"/>
                <a:gd name="connsiteY48" fmla="*/ 1300010 h 1332622"/>
                <a:gd name="connsiteX49" fmla="*/ 0 w 2604318"/>
                <a:gd name="connsiteY49" fmla="*/ 1332623 h 1332622"/>
                <a:gd name="connsiteX50" fmla="*/ 988884 w 2604318"/>
                <a:gd name="connsiteY50" fmla="*/ 1332623 h 1332622"/>
                <a:gd name="connsiteX51" fmla="*/ 990983 w 2604318"/>
                <a:gd name="connsiteY51" fmla="*/ 599020 h 1332622"/>
                <a:gd name="connsiteX52" fmla="*/ 1617502 w 2604318"/>
                <a:gd name="connsiteY52" fmla="*/ 597733 h 1332622"/>
                <a:gd name="connsiteX53" fmla="*/ 1617062 w 2604318"/>
                <a:gd name="connsiteY53" fmla="*/ 1332623 h 1332622"/>
                <a:gd name="connsiteX54" fmla="*/ 2604286 w 2604318"/>
                <a:gd name="connsiteY54" fmla="*/ 1332623 h 1332622"/>
                <a:gd name="connsiteX55" fmla="*/ 2600493 w 2604318"/>
                <a:gd name="connsiteY55" fmla="*/ 1300044 h 1332622"/>
                <a:gd name="connsiteX56" fmla="*/ 720937 w 2604318"/>
                <a:gd name="connsiteY56" fmla="*/ 1241185 h 1332622"/>
                <a:gd name="connsiteX57" fmla="*/ 343739 w 2604318"/>
                <a:gd name="connsiteY57" fmla="*/ 1241185 h 1332622"/>
                <a:gd name="connsiteX58" fmla="*/ 343739 w 2604318"/>
                <a:gd name="connsiteY58" fmla="*/ 889826 h 1332622"/>
                <a:gd name="connsiteX59" fmla="*/ 720937 w 2604318"/>
                <a:gd name="connsiteY59" fmla="*/ 889826 h 1332622"/>
                <a:gd name="connsiteX60" fmla="*/ 720937 w 2604318"/>
                <a:gd name="connsiteY60" fmla="*/ 1241185 h 1332622"/>
                <a:gd name="connsiteX61" fmla="*/ 535521 w 2604318"/>
                <a:gd name="connsiteY61" fmla="*/ 833338 h 1332622"/>
                <a:gd name="connsiteX62" fmla="*/ 324740 w 2604318"/>
                <a:gd name="connsiteY62" fmla="*/ 833338 h 1332622"/>
                <a:gd name="connsiteX63" fmla="*/ 430131 w 2604318"/>
                <a:gd name="connsiteY63" fmla="*/ 726627 h 1332622"/>
                <a:gd name="connsiteX64" fmla="*/ 535521 w 2604318"/>
                <a:gd name="connsiteY64" fmla="*/ 619915 h 1332622"/>
                <a:gd name="connsiteX65" fmla="*/ 640912 w 2604318"/>
                <a:gd name="connsiteY65" fmla="*/ 726627 h 1332622"/>
                <a:gd name="connsiteX66" fmla="*/ 746302 w 2604318"/>
                <a:gd name="connsiteY66" fmla="*/ 833338 h 1332622"/>
                <a:gd name="connsiteX67" fmla="*/ 535521 w 2604318"/>
                <a:gd name="connsiteY67" fmla="*/ 833338 h 1332622"/>
                <a:gd name="connsiteX68" fmla="*/ 1304480 w 2604318"/>
                <a:gd name="connsiteY68" fmla="*/ 499996 h 1332622"/>
                <a:gd name="connsiteX69" fmla="*/ 953358 w 2604318"/>
                <a:gd name="connsiteY69" fmla="*/ 499996 h 1332622"/>
                <a:gd name="connsiteX70" fmla="*/ 1128919 w 2604318"/>
                <a:gd name="connsiteY70" fmla="*/ 322810 h 1332622"/>
                <a:gd name="connsiteX71" fmla="*/ 1304480 w 2604318"/>
                <a:gd name="connsiteY71" fmla="*/ 145623 h 1332622"/>
                <a:gd name="connsiteX72" fmla="*/ 1480041 w 2604318"/>
                <a:gd name="connsiteY72" fmla="*/ 322810 h 1332622"/>
                <a:gd name="connsiteX73" fmla="*/ 1655601 w 2604318"/>
                <a:gd name="connsiteY73" fmla="*/ 499996 h 1332622"/>
                <a:gd name="connsiteX74" fmla="*/ 1304480 w 2604318"/>
                <a:gd name="connsiteY74" fmla="*/ 499996 h 1332622"/>
                <a:gd name="connsiteX75" fmla="*/ 2259938 w 2604318"/>
                <a:gd name="connsiteY75" fmla="*/ 1241185 h 1332622"/>
                <a:gd name="connsiteX76" fmla="*/ 1882740 w 2604318"/>
                <a:gd name="connsiteY76" fmla="*/ 1241185 h 1332622"/>
                <a:gd name="connsiteX77" fmla="*/ 1882740 w 2604318"/>
                <a:gd name="connsiteY77" fmla="*/ 889826 h 1332622"/>
                <a:gd name="connsiteX78" fmla="*/ 2259938 w 2604318"/>
                <a:gd name="connsiteY78" fmla="*/ 889826 h 1332622"/>
                <a:gd name="connsiteX79" fmla="*/ 2259938 w 2604318"/>
                <a:gd name="connsiteY79" fmla="*/ 1241185 h 1332622"/>
                <a:gd name="connsiteX80" fmla="*/ 2074725 w 2604318"/>
                <a:gd name="connsiteY80" fmla="*/ 833338 h 1332622"/>
                <a:gd name="connsiteX81" fmla="*/ 1863944 w 2604318"/>
                <a:gd name="connsiteY81" fmla="*/ 833338 h 1332622"/>
                <a:gd name="connsiteX82" fmla="*/ 1969335 w 2604318"/>
                <a:gd name="connsiteY82" fmla="*/ 726627 h 1332622"/>
                <a:gd name="connsiteX83" fmla="*/ 2074725 w 2604318"/>
                <a:gd name="connsiteY83" fmla="*/ 619915 h 1332622"/>
                <a:gd name="connsiteX84" fmla="*/ 2180116 w 2604318"/>
                <a:gd name="connsiteY84" fmla="*/ 726627 h 1332622"/>
                <a:gd name="connsiteX85" fmla="*/ 2285507 w 2604318"/>
                <a:gd name="connsiteY85" fmla="*/ 833338 h 1332622"/>
                <a:gd name="connsiteX86" fmla="*/ 2074725 w 2604318"/>
                <a:gd name="connsiteY86" fmla="*/ 833338 h 13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604318" h="1332622">
                  <a:moveTo>
                    <a:pt x="2600493" y="1300044"/>
                  </a:moveTo>
                  <a:cubicBezTo>
                    <a:pt x="2596057" y="1282908"/>
                    <a:pt x="2566187" y="1238442"/>
                    <a:pt x="2514779" y="1236545"/>
                  </a:cubicBezTo>
                  <a:cubicBezTo>
                    <a:pt x="2484096" y="1235394"/>
                    <a:pt x="2323640" y="1235902"/>
                    <a:pt x="2323640" y="1235902"/>
                  </a:cubicBezTo>
                  <a:lnTo>
                    <a:pt x="2323640" y="871403"/>
                  </a:lnTo>
                  <a:lnTo>
                    <a:pt x="2341419" y="887286"/>
                  </a:lnTo>
                  <a:lnTo>
                    <a:pt x="2426524" y="887286"/>
                  </a:lnTo>
                  <a:lnTo>
                    <a:pt x="2074725" y="530001"/>
                  </a:lnTo>
                  <a:lnTo>
                    <a:pt x="1970994" y="633292"/>
                  </a:lnTo>
                  <a:lnTo>
                    <a:pt x="1970994" y="612973"/>
                  </a:lnTo>
                  <a:lnTo>
                    <a:pt x="1922295" y="589470"/>
                  </a:lnTo>
                  <a:lnTo>
                    <a:pt x="1891816" y="626316"/>
                  </a:lnTo>
                  <a:lnTo>
                    <a:pt x="1920195" y="617646"/>
                  </a:lnTo>
                  <a:lnTo>
                    <a:pt x="1920195" y="684091"/>
                  </a:lnTo>
                  <a:lnTo>
                    <a:pt x="1722859" y="886575"/>
                  </a:lnTo>
                  <a:lnTo>
                    <a:pt x="1806135" y="886643"/>
                  </a:lnTo>
                  <a:lnTo>
                    <a:pt x="1820799" y="869507"/>
                  </a:lnTo>
                  <a:lnTo>
                    <a:pt x="1820731" y="1235258"/>
                  </a:lnTo>
                  <a:lnTo>
                    <a:pt x="1720387" y="1235258"/>
                  </a:lnTo>
                  <a:lnTo>
                    <a:pt x="1720387" y="562817"/>
                  </a:lnTo>
                  <a:lnTo>
                    <a:pt x="1749579" y="590892"/>
                  </a:lnTo>
                  <a:lnTo>
                    <a:pt x="1891409" y="589266"/>
                  </a:lnTo>
                  <a:lnTo>
                    <a:pt x="1303193" y="0"/>
                  </a:lnTo>
                  <a:lnTo>
                    <a:pt x="1029523" y="277700"/>
                  </a:lnTo>
                  <a:lnTo>
                    <a:pt x="1029523" y="220569"/>
                  </a:lnTo>
                  <a:lnTo>
                    <a:pt x="962197" y="188802"/>
                  </a:lnTo>
                  <a:lnTo>
                    <a:pt x="922811" y="239601"/>
                  </a:lnTo>
                  <a:lnTo>
                    <a:pt x="962197" y="224362"/>
                  </a:lnTo>
                  <a:lnTo>
                    <a:pt x="962197" y="343739"/>
                  </a:lnTo>
                  <a:lnTo>
                    <a:pt x="713927" y="592653"/>
                  </a:lnTo>
                  <a:lnTo>
                    <a:pt x="858026" y="590215"/>
                  </a:lnTo>
                  <a:lnTo>
                    <a:pt x="885999" y="564104"/>
                  </a:lnTo>
                  <a:lnTo>
                    <a:pt x="886643" y="1235292"/>
                  </a:lnTo>
                  <a:lnTo>
                    <a:pt x="785045" y="1235292"/>
                  </a:lnTo>
                  <a:lnTo>
                    <a:pt x="784774" y="872589"/>
                  </a:lnTo>
                  <a:lnTo>
                    <a:pt x="795848" y="887286"/>
                  </a:lnTo>
                  <a:lnTo>
                    <a:pt x="885051" y="883798"/>
                  </a:lnTo>
                  <a:lnTo>
                    <a:pt x="532981" y="530408"/>
                  </a:lnTo>
                  <a:lnTo>
                    <a:pt x="422477" y="643452"/>
                  </a:lnTo>
                  <a:lnTo>
                    <a:pt x="422477" y="611686"/>
                  </a:lnTo>
                  <a:lnTo>
                    <a:pt x="371678" y="588826"/>
                  </a:lnTo>
                  <a:lnTo>
                    <a:pt x="343739" y="626925"/>
                  </a:lnTo>
                  <a:lnTo>
                    <a:pt x="371678" y="619915"/>
                  </a:lnTo>
                  <a:lnTo>
                    <a:pt x="371678" y="692964"/>
                  </a:lnTo>
                  <a:lnTo>
                    <a:pt x="177356" y="886643"/>
                  </a:lnTo>
                  <a:lnTo>
                    <a:pt x="266287" y="887286"/>
                  </a:lnTo>
                  <a:lnTo>
                    <a:pt x="283424" y="865680"/>
                  </a:lnTo>
                  <a:lnTo>
                    <a:pt x="283424" y="1235868"/>
                  </a:lnTo>
                  <a:cubicBezTo>
                    <a:pt x="283424" y="1235868"/>
                    <a:pt x="122764" y="1236511"/>
                    <a:pt x="92285" y="1236511"/>
                  </a:cubicBezTo>
                  <a:cubicBezTo>
                    <a:pt x="47819" y="1236511"/>
                    <a:pt x="13242" y="1279656"/>
                    <a:pt x="7180" y="1300010"/>
                  </a:cubicBezTo>
                  <a:cubicBezTo>
                    <a:pt x="3420" y="1312710"/>
                    <a:pt x="0" y="1332623"/>
                    <a:pt x="0" y="1332623"/>
                  </a:cubicBezTo>
                  <a:lnTo>
                    <a:pt x="988884" y="1332623"/>
                  </a:lnTo>
                  <a:lnTo>
                    <a:pt x="990983" y="599020"/>
                  </a:lnTo>
                  <a:lnTo>
                    <a:pt x="1617502" y="597733"/>
                  </a:lnTo>
                  <a:lnTo>
                    <a:pt x="1617062" y="1332623"/>
                  </a:lnTo>
                  <a:lnTo>
                    <a:pt x="2604286" y="1332623"/>
                  </a:lnTo>
                  <a:cubicBezTo>
                    <a:pt x="2604286" y="1332623"/>
                    <a:pt x="2604930" y="1317146"/>
                    <a:pt x="2600493" y="1300044"/>
                  </a:cubicBezTo>
                  <a:close/>
                  <a:moveTo>
                    <a:pt x="720937" y="1241185"/>
                  </a:moveTo>
                  <a:lnTo>
                    <a:pt x="343739" y="1241185"/>
                  </a:lnTo>
                  <a:lnTo>
                    <a:pt x="343739" y="889826"/>
                  </a:lnTo>
                  <a:lnTo>
                    <a:pt x="720937" y="889826"/>
                  </a:lnTo>
                  <a:lnTo>
                    <a:pt x="720937" y="1241185"/>
                  </a:lnTo>
                  <a:close/>
                  <a:moveTo>
                    <a:pt x="535521" y="833338"/>
                  </a:moveTo>
                  <a:lnTo>
                    <a:pt x="324740" y="833338"/>
                  </a:lnTo>
                  <a:lnTo>
                    <a:pt x="430131" y="726627"/>
                  </a:lnTo>
                  <a:lnTo>
                    <a:pt x="535521" y="619915"/>
                  </a:lnTo>
                  <a:lnTo>
                    <a:pt x="640912" y="726627"/>
                  </a:lnTo>
                  <a:lnTo>
                    <a:pt x="746302" y="833338"/>
                  </a:lnTo>
                  <a:lnTo>
                    <a:pt x="535521" y="833338"/>
                  </a:lnTo>
                  <a:close/>
                  <a:moveTo>
                    <a:pt x="1304480" y="499996"/>
                  </a:moveTo>
                  <a:lnTo>
                    <a:pt x="953358" y="499996"/>
                  </a:lnTo>
                  <a:lnTo>
                    <a:pt x="1128919" y="322810"/>
                  </a:lnTo>
                  <a:lnTo>
                    <a:pt x="1304480" y="145623"/>
                  </a:lnTo>
                  <a:lnTo>
                    <a:pt x="1480041" y="322810"/>
                  </a:lnTo>
                  <a:lnTo>
                    <a:pt x="1655601" y="499996"/>
                  </a:lnTo>
                  <a:lnTo>
                    <a:pt x="1304480" y="499996"/>
                  </a:lnTo>
                  <a:close/>
                  <a:moveTo>
                    <a:pt x="2259938" y="1241185"/>
                  </a:moveTo>
                  <a:lnTo>
                    <a:pt x="1882740" y="1241185"/>
                  </a:lnTo>
                  <a:lnTo>
                    <a:pt x="1882740" y="889826"/>
                  </a:lnTo>
                  <a:lnTo>
                    <a:pt x="2259938" y="889826"/>
                  </a:lnTo>
                  <a:lnTo>
                    <a:pt x="2259938" y="1241185"/>
                  </a:lnTo>
                  <a:close/>
                  <a:moveTo>
                    <a:pt x="2074725" y="833338"/>
                  </a:moveTo>
                  <a:lnTo>
                    <a:pt x="1863944" y="833338"/>
                  </a:lnTo>
                  <a:lnTo>
                    <a:pt x="1969335" y="726627"/>
                  </a:lnTo>
                  <a:lnTo>
                    <a:pt x="2074725" y="619915"/>
                  </a:lnTo>
                  <a:lnTo>
                    <a:pt x="2180116" y="726627"/>
                  </a:lnTo>
                  <a:lnTo>
                    <a:pt x="2285507" y="833338"/>
                  </a:lnTo>
                  <a:lnTo>
                    <a:pt x="2074725" y="833338"/>
                  </a:lnTo>
                  <a:close/>
                </a:path>
              </a:pathLst>
            </a:custGeom>
            <a:grpFill/>
            <a:ln w="3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06C2C0-8FE3-4084-82B8-FE0FDBD97D23}"/>
              </a:ext>
            </a:extLst>
          </p:cNvPr>
          <p:cNvGrpSpPr/>
          <p:nvPr/>
        </p:nvGrpSpPr>
        <p:grpSpPr>
          <a:xfrm>
            <a:off x="289486" y="672462"/>
            <a:ext cx="1746155" cy="1803199"/>
            <a:chOff x="4794869" y="2803448"/>
            <a:chExt cx="2781228" cy="2493501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00AC055-9A63-42AD-ADF0-1DEC5907800E}"/>
                </a:ext>
              </a:extLst>
            </p:cNvPr>
            <p:cNvSpPr/>
            <p:nvPr/>
          </p:nvSpPr>
          <p:spPr>
            <a:xfrm>
              <a:off x="5190891" y="3445703"/>
              <a:ext cx="1873170" cy="1692747"/>
            </a:xfrm>
            <a:custGeom>
              <a:avLst/>
              <a:gdLst>
                <a:gd name="connsiteX0" fmla="*/ 1663345 w 1873170"/>
                <a:gd name="connsiteY0" fmla="*/ 829592 h 1692747"/>
                <a:gd name="connsiteX1" fmla="*/ 1782942 w 1873170"/>
                <a:gd name="connsiteY1" fmla="*/ 932506 h 1692747"/>
                <a:gd name="connsiteX2" fmla="*/ 1697795 w 1873170"/>
                <a:gd name="connsiteY2" fmla="*/ 1086336 h 1692747"/>
                <a:gd name="connsiteX3" fmla="*/ 1727910 w 1873170"/>
                <a:gd name="connsiteY3" fmla="*/ 1113202 h 1692747"/>
                <a:gd name="connsiteX4" fmla="*/ 1802442 w 1873170"/>
                <a:gd name="connsiteY4" fmla="*/ 1237999 h 1692747"/>
                <a:gd name="connsiteX5" fmla="*/ 1873074 w 1873170"/>
                <a:gd name="connsiteY5" fmla="*/ 1564074 h 1692747"/>
                <a:gd name="connsiteX6" fmla="*/ 1873074 w 1873170"/>
                <a:gd name="connsiteY6" fmla="*/ 1577724 h 1692747"/>
                <a:gd name="connsiteX7" fmla="*/ 1731593 w 1873170"/>
                <a:gd name="connsiteY7" fmla="*/ 1577724 h 1692747"/>
                <a:gd name="connsiteX8" fmla="*/ 1731593 w 1873170"/>
                <a:gd name="connsiteY8" fmla="*/ 1692747 h 1692747"/>
                <a:gd name="connsiteX9" fmla="*/ 1577114 w 1873170"/>
                <a:gd name="connsiteY9" fmla="*/ 1692747 h 1692747"/>
                <a:gd name="connsiteX10" fmla="*/ 1577114 w 1873170"/>
                <a:gd name="connsiteY10" fmla="*/ 1578374 h 1692747"/>
                <a:gd name="connsiteX11" fmla="*/ 1436934 w 1873170"/>
                <a:gd name="connsiteY11" fmla="*/ 1578374 h 1692747"/>
                <a:gd name="connsiteX12" fmla="*/ 1437151 w 1873170"/>
                <a:gd name="connsiteY12" fmla="*/ 1526809 h 1692747"/>
                <a:gd name="connsiteX13" fmla="*/ 1512332 w 1873170"/>
                <a:gd name="connsiteY13" fmla="*/ 1222616 h 1692747"/>
                <a:gd name="connsiteX14" fmla="*/ 1570614 w 1873170"/>
                <a:gd name="connsiteY14" fmla="*/ 1124251 h 1692747"/>
                <a:gd name="connsiteX15" fmla="*/ 1609830 w 1873170"/>
                <a:gd name="connsiteY15" fmla="*/ 1085686 h 1692747"/>
                <a:gd name="connsiteX16" fmla="*/ 1531398 w 1873170"/>
                <a:gd name="connsiteY16" fmla="*/ 1008988 h 1692747"/>
                <a:gd name="connsiteX17" fmla="*/ 1527499 w 1873170"/>
                <a:gd name="connsiteY17" fmla="*/ 925140 h 1692747"/>
                <a:gd name="connsiteX18" fmla="*/ 1663345 w 1873170"/>
                <a:gd name="connsiteY18" fmla="*/ 829592 h 1692747"/>
                <a:gd name="connsiteX19" fmla="*/ 231945 w 1873170"/>
                <a:gd name="connsiteY19" fmla="*/ 502840 h 1692747"/>
                <a:gd name="connsiteX20" fmla="*/ 364243 w 1873170"/>
                <a:gd name="connsiteY20" fmla="*/ 561365 h 1692747"/>
                <a:gd name="connsiteX21" fmla="*/ 311378 w 1873170"/>
                <a:gd name="connsiteY21" fmla="*/ 843458 h 1692747"/>
                <a:gd name="connsiteX22" fmla="*/ 352760 w 1873170"/>
                <a:gd name="connsiteY22" fmla="*/ 859925 h 1692747"/>
                <a:gd name="connsiteX23" fmla="*/ 416892 w 1873170"/>
                <a:gd name="connsiteY23" fmla="*/ 917990 h 1692747"/>
                <a:gd name="connsiteX24" fmla="*/ 418842 w 1873170"/>
                <a:gd name="connsiteY24" fmla="*/ 931639 h 1692747"/>
                <a:gd name="connsiteX25" fmla="*/ 355360 w 1873170"/>
                <a:gd name="connsiteY25" fmla="*/ 1196400 h 1692747"/>
                <a:gd name="connsiteX26" fmla="*/ 338894 w 1873170"/>
                <a:gd name="connsiteY26" fmla="*/ 1406561 h 1692747"/>
                <a:gd name="connsiteX27" fmla="*/ 339327 w 1873170"/>
                <a:gd name="connsiteY27" fmla="*/ 1413278 h 1692747"/>
                <a:gd name="connsiteX28" fmla="*/ 407142 w 1873170"/>
                <a:gd name="connsiteY28" fmla="*/ 1413278 h 1692747"/>
                <a:gd name="connsiteX29" fmla="*/ 402376 w 1873170"/>
                <a:gd name="connsiteY29" fmla="*/ 1424328 h 1692747"/>
                <a:gd name="connsiteX30" fmla="*/ 351894 w 1873170"/>
                <a:gd name="connsiteY30" fmla="*/ 1503625 h 1692747"/>
                <a:gd name="connsiteX31" fmla="*/ 346044 w 1873170"/>
                <a:gd name="connsiteY31" fmla="*/ 1516842 h 1692747"/>
                <a:gd name="connsiteX32" fmla="*/ 345833 w 1873170"/>
                <a:gd name="connsiteY32" fmla="*/ 1692747 h 1692747"/>
                <a:gd name="connsiteX33" fmla="*/ 117464 w 1873170"/>
                <a:gd name="connsiteY33" fmla="*/ 1692747 h 1692747"/>
                <a:gd name="connsiteX34" fmla="*/ 117249 w 1873170"/>
                <a:gd name="connsiteY34" fmla="*/ 1518575 h 1692747"/>
                <a:gd name="connsiteX35" fmla="*/ 113999 w 1873170"/>
                <a:gd name="connsiteY35" fmla="*/ 1506659 h 1692747"/>
                <a:gd name="connsiteX36" fmla="*/ 23001 w 1873170"/>
                <a:gd name="connsiteY36" fmla="*/ 1317297 h 1692747"/>
                <a:gd name="connsiteX37" fmla="*/ 7402 w 1873170"/>
                <a:gd name="connsiteY37" fmla="*/ 1028270 h 1692747"/>
                <a:gd name="connsiteX38" fmla="*/ 36651 w 1873170"/>
                <a:gd name="connsiteY38" fmla="*/ 933590 h 1692747"/>
                <a:gd name="connsiteX39" fmla="*/ 143465 w 1873170"/>
                <a:gd name="connsiteY39" fmla="*/ 846708 h 1692747"/>
                <a:gd name="connsiteX40" fmla="*/ 152998 w 1873170"/>
                <a:gd name="connsiteY40" fmla="*/ 843892 h 1692747"/>
                <a:gd name="connsiteX41" fmla="*/ 99483 w 1873170"/>
                <a:gd name="connsiteY41" fmla="*/ 560498 h 1692747"/>
                <a:gd name="connsiteX42" fmla="*/ 231945 w 1873170"/>
                <a:gd name="connsiteY42" fmla="*/ 502840 h 1692747"/>
                <a:gd name="connsiteX43" fmla="*/ 715018 w 1873170"/>
                <a:gd name="connsiteY43" fmla="*/ 141258 h 1692747"/>
                <a:gd name="connsiteX44" fmla="*/ 947062 w 1873170"/>
                <a:gd name="connsiteY44" fmla="*/ 325421 h 1692747"/>
                <a:gd name="connsiteX45" fmla="*/ 795616 w 1873170"/>
                <a:gd name="connsiteY45" fmla="*/ 606647 h 1692747"/>
                <a:gd name="connsiteX46" fmla="*/ 840032 w 1873170"/>
                <a:gd name="connsiteY46" fmla="*/ 655829 h 1692747"/>
                <a:gd name="connsiteX47" fmla="*/ 951612 w 1873170"/>
                <a:gd name="connsiteY47" fmla="*/ 853858 h 1692747"/>
                <a:gd name="connsiteX48" fmla="*/ 1049327 w 1873170"/>
                <a:gd name="connsiteY48" fmla="*/ 1224133 h 1692747"/>
                <a:gd name="connsiteX49" fmla="*/ 1062543 w 1873170"/>
                <a:gd name="connsiteY49" fmla="*/ 1374929 h 1692747"/>
                <a:gd name="connsiteX50" fmla="*/ 1062543 w 1873170"/>
                <a:gd name="connsiteY50" fmla="*/ 1387062 h 1692747"/>
                <a:gd name="connsiteX51" fmla="*/ 841115 w 1873170"/>
                <a:gd name="connsiteY51" fmla="*/ 1387062 h 1692747"/>
                <a:gd name="connsiteX52" fmla="*/ 841115 w 1873170"/>
                <a:gd name="connsiteY52" fmla="*/ 1692747 h 1692747"/>
                <a:gd name="connsiteX53" fmla="*/ 586538 w 1873170"/>
                <a:gd name="connsiteY53" fmla="*/ 1692747 h 1692747"/>
                <a:gd name="connsiteX54" fmla="*/ 586538 w 1873170"/>
                <a:gd name="connsiteY54" fmla="*/ 1387712 h 1692747"/>
                <a:gd name="connsiteX55" fmla="*/ 364027 w 1873170"/>
                <a:gd name="connsiteY55" fmla="*/ 1387712 h 1692747"/>
                <a:gd name="connsiteX56" fmla="*/ 367493 w 1873170"/>
                <a:gd name="connsiteY56" fmla="*/ 1315130 h 1692747"/>
                <a:gd name="connsiteX57" fmla="*/ 423392 w 1873170"/>
                <a:gd name="connsiteY57" fmla="*/ 1008121 h 1692747"/>
                <a:gd name="connsiteX58" fmla="*/ 534106 w 1873170"/>
                <a:gd name="connsiteY58" fmla="*/ 732961 h 1692747"/>
                <a:gd name="connsiteX59" fmla="*/ 633987 w 1873170"/>
                <a:gd name="connsiteY59" fmla="*/ 610331 h 1692747"/>
                <a:gd name="connsiteX60" fmla="*/ 635720 w 1873170"/>
                <a:gd name="connsiteY60" fmla="*/ 607731 h 1692747"/>
                <a:gd name="connsiteX61" fmla="*/ 480591 w 1873170"/>
                <a:gd name="connsiteY61" fmla="*/ 326287 h 1692747"/>
                <a:gd name="connsiteX62" fmla="*/ 715018 w 1873170"/>
                <a:gd name="connsiteY62" fmla="*/ 141258 h 1692747"/>
                <a:gd name="connsiteX63" fmla="*/ 1244755 w 1873170"/>
                <a:gd name="connsiteY63" fmla="*/ 429 h 1692747"/>
                <a:gd name="connsiteX64" fmla="*/ 1466400 w 1873170"/>
                <a:gd name="connsiteY64" fmla="*/ 186758 h 1692747"/>
                <a:gd name="connsiteX65" fmla="*/ 1335103 w 1873170"/>
                <a:gd name="connsiteY65" fmla="*/ 467767 h 1692747"/>
                <a:gd name="connsiteX66" fmla="*/ 1338570 w 1873170"/>
                <a:gd name="connsiteY66" fmla="*/ 469934 h 1692747"/>
                <a:gd name="connsiteX67" fmla="*/ 1516882 w 1873170"/>
                <a:gd name="connsiteY67" fmla="*/ 643263 h 1692747"/>
                <a:gd name="connsiteX68" fmla="*/ 1545048 w 1873170"/>
                <a:gd name="connsiteY68" fmla="*/ 840642 h 1692747"/>
                <a:gd name="connsiteX69" fmla="*/ 1540931 w 1873170"/>
                <a:gd name="connsiteY69" fmla="*/ 851042 h 1692747"/>
                <a:gd name="connsiteX70" fmla="*/ 1524249 w 1873170"/>
                <a:gd name="connsiteY70" fmla="*/ 1051237 h 1692747"/>
                <a:gd name="connsiteX71" fmla="*/ 1526632 w 1873170"/>
                <a:gd name="connsiteY71" fmla="*/ 1060986 h 1692747"/>
                <a:gd name="connsiteX72" fmla="*/ 1425884 w 1873170"/>
                <a:gd name="connsiteY72" fmla="*/ 1329646 h 1692747"/>
                <a:gd name="connsiteX73" fmla="*/ 1389702 w 1873170"/>
                <a:gd name="connsiteY73" fmla="*/ 1378179 h 1692747"/>
                <a:gd name="connsiteX74" fmla="*/ 1384935 w 1873170"/>
                <a:gd name="connsiteY74" fmla="*/ 1389445 h 1692747"/>
                <a:gd name="connsiteX75" fmla="*/ 1384723 w 1873170"/>
                <a:gd name="connsiteY75" fmla="*/ 1692747 h 1692747"/>
                <a:gd name="connsiteX76" fmla="*/ 1070559 w 1873170"/>
                <a:gd name="connsiteY76" fmla="*/ 1692747 h 1692747"/>
                <a:gd name="connsiteX77" fmla="*/ 1070559 w 1873170"/>
                <a:gd name="connsiteY77" fmla="*/ 1415228 h 1692747"/>
                <a:gd name="connsiteX78" fmla="*/ 1088109 w 1873170"/>
                <a:gd name="connsiteY78" fmla="*/ 1413494 h 1692747"/>
                <a:gd name="connsiteX79" fmla="*/ 1087893 w 1873170"/>
                <a:gd name="connsiteY79" fmla="*/ 1346546 h 1692747"/>
                <a:gd name="connsiteX80" fmla="*/ 1035027 w 1873170"/>
                <a:gd name="connsiteY80" fmla="*/ 1022637 h 1692747"/>
                <a:gd name="connsiteX81" fmla="*/ 921930 w 1873170"/>
                <a:gd name="connsiteY81" fmla="*/ 729928 h 1692747"/>
                <a:gd name="connsiteX82" fmla="*/ 919546 w 1873170"/>
                <a:gd name="connsiteY82" fmla="*/ 720828 h 1692747"/>
                <a:gd name="connsiteX83" fmla="*/ 977612 w 1873170"/>
                <a:gd name="connsiteY83" fmla="*/ 562882 h 1692747"/>
                <a:gd name="connsiteX84" fmla="*/ 1112375 w 1873170"/>
                <a:gd name="connsiteY84" fmla="*/ 471017 h 1692747"/>
                <a:gd name="connsiteX85" fmla="*/ 1121475 w 1873170"/>
                <a:gd name="connsiteY85" fmla="*/ 468417 h 1692747"/>
                <a:gd name="connsiteX86" fmla="*/ 999061 w 1873170"/>
                <a:gd name="connsiteY86" fmla="*/ 337554 h 1692747"/>
                <a:gd name="connsiteX87" fmla="*/ 996895 w 1873170"/>
                <a:gd name="connsiteY87" fmla="*/ 159892 h 1692747"/>
                <a:gd name="connsiteX88" fmla="*/ 1244755 w 1873170"/>
                <a:gd name="connsiteY88" fmla="*/ 429 h 169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873170" h="1692747">
                  <a:moveTo>
                    <a:pt x="1663345" y="829592"/>
                  </a:moveTo>
                  <a:cubicBezTo>
                    <a:pt x="1718594" y="832625"/>
                    <a:pt x="1770809" y="876391"/>
                    <a:pt x="1782942" y="932506"/>
                  </a:cubicBezTo>
                  <a:cubicBezTo>
                    <a:pt x="1795942" y="993605"/>
                    <a:pt x="1766909" y="1059253"/>
                    <a:pt x="1697795" y="1086336"/>
                  </a:cubicBezTo>
                  <a:cubicBezTo>
                    <a:pt x="1707977" y="1095219"/>
                    <a:pt x="1718811" y="1103452"/>
                    <a:pt x="1727910" y="1113202"/>
                  </a:cubicBezTo>
                  <a:cubicBezTo>
                    <a:pt x="1761926" y="1149168"/>
                    <a:pt x="1784026" y="1192716"/>
                    <a:pt x="1802442" y="1237999"/>
                  </a:cubicBezTo>
                  <a:cubicBezTo>
                    <a:pt x="1844907" y="1342429"/>
                    <a:pt x="1869173" y="1451193"/>
                    <a:pt x="1873074" y="1564074"/>
                  </a:cubicBezTo>
                  <a:cubicBezTo>
                    <a:pt x="1873290" y="1568407"/>
                    <a:pt x="1873074" y="1572524"/>
                    <a:pt x="1873074" y="1577724"/>
                  </a:cubicBezTo>
                  <a:cubicBezTo>
                    <a:pt x="1825408" y="1577724"/>
                    <a:pt x="1779043" y="1577724"/>
                    <a:pt x="1731593" y="1577724"/>
                  </a:cubicBezTo>
                  <a:lnTo>
                    <a:pt x="1731593" y="1692747"/>
                  </a:lnTo>
                  <a:lnTo>
                    <a:pt x="1577114" y="1692747"/>
                  </a:lnTo>
                  <a:lnTo>
                    <a:pt x="1577114" y="1578374"/>
                  </a:lnTo>
                  <a:cubicBezTo>
                    <a:pt x="1530532" y="1578374"/>
                    <a:pt x="1483733" y="1578374"/>
                    <a:pt x="1436934" y="1578374"/>
                  </a:cubicBezTo>
                  <a:cubicBezTo>
                    <a:pt x="1436934" y="1560391"/>
                    <a:pt x="1435634" y="1543491"/>
                    <a:pt x="1437151" y="1526809"/>
                  </a:cubicBezTo>
                  <a:cubicBezTo>
                    <a:pt x="1446034" y="1421511"/>
                    <a:pt x="1470083" y="1319680"/>
                    <a:pt x="1512332" y="1222616"/>
                  </a:cubicBezTo>
                  <a:cubicBezTo>
                    <a:pt x="1527715" y="1187517"/>
                    <a:pt x="1545481" y="1153501"/>
                    <a:pt x="1570614" y="1124251"/>
                  </a:cubicBezTo>
                  <a:cubicBezTo>
                    <a:pt x="1582531" y="1110385"/>
                    <a:pt x="1596613" y="1098469"/>
                    <a:pt x="1609830" y="1085686"/>
                  </a:cubicBezTo>
                  <a:cubicBezTo>
                    <a:pt x="1573864" y="1071603"/>
                    <a:pt x="1546348" y="1046687"/>
                    <a:pt x="1531398" y="1008988"/>
                  </a:cubicBezTo>
                  <a:cubicBezTo>
                    <a:pt x="1520565" y="981472"/>
                    <a:pt x="1519699" y="953522"/>
                    <a:pt x="1527499" y="925140"/>
                  </a:cubicBezTo>
                  <a:cubicBezTo>
                    <a:pt x="1542231" y="871408"/>
                    <a:pt x="1595097" y="825909"/>
                    <a:pt x="1663345" y="829592"/>
                  </a:cubicBezTo>
                  <a:close/>
                  <a:moveTo>
                    <a:pt x="231945" y="502840"/>
                  </a:moveTo>
                  <a:cubicBezTo>
                    <a:pt x="280125" y="502975"/>
                    <a:pt x="328278" y="522475"/>
                    <a:pt x="364243" y="561365"/>
                  </a:cubicBezTo>
                  <a:cubicBezTo>
                    <a:pt x="438125" y="641096"/>
                    <a:pt x="425342" y="787126"/>
                    <a:pt x="311378" y="843458"/>
                  </a:cubicBezTo>
                  <a:cubicBezTo>
                    <a:pt x="324811" y="848875"/>
                    <a:pt x="339327" y="853641"/>
                    <a:pt x="352760" y="859925"/>
                  </a:cubicBezTo>
                  <a:cubicBezTo>
                    <a:pt x="379843" y="872708"/>
                    <a:pt x="401076" y="892641"/>
                    <a:pt x="416892" y="917990"/>
                  </a:cubicBezTo>
                  <a:cubicBezTo>
                    <a:pt x="419059" y="921673"/>
                    <a:pt x="420142" y="927523"/>
                    <a:pt x="418842" y="931639"/>
                  </a:cubicBezTo>
                  <a:cubicBezTo>
                    <a:pt x="390892" y="1018304"/>
                    <a:pt x="369443" y="1106485"/>
                    <a:pt x="355360" y="1196400"/>
                  </a:cubicBezTo>
                  <a:cubicBezTo>
                    <a:pt x="344310" y="1265948"/>
                    <a:pt x="337377" y="1335929"/>
                    <a:pt x="338894" y="1406561"/>
                  </a:cubicBezTo>
                  <a:cubicBezTo>
                    <a:pt x="338894" y="1408295"/>
                    <a:pt x="339111" y="1410028"/>
                    <a:pt x="339327" y="1413278"/>
                  </a:cubicBezTo>
                  <a:cubicBezTo>
                    <a:pt x="361210" y="1413278"/>
                    <a:pt x="383093" y="1413278"/>
                    <a:pt x="407142" y="1413278"/>
                  </a:cubicBezTo>
                  <a:cubicBezTo>
                    <a:pt x="404975" y="1418261"/>
                    <a:pt x="404109" y="1421511"/>
                    <a:pt x="402376" y="1424328"/>
                  </a:cubicBezTo>
                  <a:cubicBezTo>
                    <a:pt x="385693" y="1450760"/>
                    <a:pt x="368576" y="1476976"/>
                    <a:pt x="351894" y="1503625"/>
                  </a:cubicBezTo>
                  <a:cubicBezTo>
                    <a:pt x="349293" y="1507742"/>
                    <a:pt x="346044" y="1512292"/>
                    <a:pt x="346044" y="1516842"/>
                  </a:cubicBezTo>
                  <a:lnTo>
                    <a:pt x="345833" y="1692747"/>
                  </a:lnTo>
                  <a:lnTo>
                    <a:pt x="117464" y="1692747"/>
                  </a:lnTo>
                  <a:lnTo>
                    <a:pt x="117249" y="1518575"/>
                  </a:lnTo>
                  <a:cubicBezTo>
                    <a:pt x="117249" y="1514459"/>
                    <a:pt x="116383" y="1509476"/>
                    <a:pt x="113999" y="1506659"/>
                  </a:cubicBezTo>
                  <a:cubicBezTo>
                    <a:pt x="66767" y="1451627"/>
                    <a:pt x="40118" y="1386412"/>
                    <a:pt x="23001" y="1317297"/>
                  </a:cubicBezTo>
                  <a:cubicBezTo>
                    <a:pt x="-615" y="1222183"/>
                    <a:pt x="-6464" y="1125551"/>
                    <a:pt x="7402" y="1028270"/>
                  </a:cubicBezTo>
                  <a:cubicBezTo>
                    <a:pt x="12168" y="995338"/>
                    <a:pt x="21051" y="963489"/>
                    <a:pt x="36651" y="933590"/>
                  </a:cubicBezTo>
                  <a:cubicBezTo>
                    <a:pt x="59834" y="889391"/>
                    <a:pt x="95367" y="860358"/>
                    <a:pt x="143465" y="846708"/>
                  </a:cubicBezTo>
                  <a:cubicBezTo>
                    <a:pt x="146499" y="845842"/>
                    <a:pt x="149532" y="844975"/>
                    <a:pt x="152998" y="843892"/>
                  </a:cubicBezTo>
                  <a:cubicBezTo>
                    <a:pt x="37518" y="787126"/>
                    <a:pt x="24518" y="640663"/>
                    <a:pt x="99483" y="560498"/>
                  </a:cubicBezTo>
                  <a:cubicBezTo>
                    <a:pt x="135557" y="521933"/>
                    <a:pt x="183764" y="502704"/>
                    <a:pt x="231945" y="502840"/>
                  </a:cubicBezTo>
                  <a:close/>
                  <a:moveTo>
                    <a:pt x="715018" y="141258"/>
                  </a:moveTo>
                  <a:cubicBezTo>
                    <a:pt x="824866" y="141475"/>
                    <a:pt x="921496" y="218173"/>
                    <a:pt x="947062" y="325421"/>
                  </a:cubicBezTo>
                  <a:cubicBezTo>
                    <a:pt x="974795" y="442635"/>
                    <a:pt x="910447" y="567648"/>
                    <a:pt x="795616" y="606647"/>
                  </a:cubicBezTo>
                  <a:cubicBezTo>
                    <a:pt x="809699" y="622247"/>
                    <a:pt x="825515" y="638496"/>
                    <a:pt x="840032" y="655829"/>
                  </a:cubicBezTo>
                  <a:cubicBezTo>
                    <a:pt x="889430" y="714978"/>
                    <a:pt x="923013" y="783010"/>
                    <a:pt x="951612" y="853858"/>
                  </a:cubicBezTo>
                  <a:cubicBezTo>
                    <a:pt x="999711" y="973022"/>
                    <a:pt x="1032210" y="1096736"/>
                    <a:pt x="1049327" y="1224133"/>
                  </a:cubicBezTo>
                  <a:cubicBezTo>
                    <a:pt x="1056043" y="1274181"/>
                    <a:pt x="1058426" y="1324663"/>
                    <a:pt x="1062543" y="1374929"/>
                  </a:cubicBezTo>
                  <a:cubicBezTo>
                    <a:pt x="1062760" y="1378395"/>
                    <a:pt x="1062543" y="1382078"/>
                    <a:pt x="1062543" y="1387062"/>
                  </a:cubicBezTo>
                  <a:cubicBezTo>
                    <a:pt x="988662" y="1387062"/>
                    <a:pt x="915430" y="1387062"/>
                    <a:pt x="841115" y="1387062"/>
                  </a:cubicBezTo>
                  <a:lnTo>
                    <a:pt x="841115" y="1692747"/>
                  </a:lnTo>
                  <a:lnTo>
                    <a:pt x="586538" y="1692747"/>
                  </a:lnTo>
                  <a:lnTo>
                    <a:pt x="586538" y="1387712"/>
                  </a:lnTo>
                  <a:cubicBezTo>
                    <a:pt x="513306" y="1387712"/>
                    <a:pt x="439425" y="1387712"/>
                    <a:pt x="364027" y="1387712"/>
                  </a:cubicBezTo>
                  <a:cubicBezTo>
                    <a:pt x="365110" y="1362362"/>
                    <a:pt x="365543" y="1338746"/>
                    <a:pt x="367493" y="1315130"/>
                  </a:cubicBezTo>
                  <a:cubicBezTo>
                    <a:pt x="375943" y="1210916"/>
                    <a:pt x="395009" y="1108652"/>
                    <a:pt x="423392" y="1008121"/>
                  </a:cubicBezTo>
                  <a:cubicBezTo>
                    <a:pt x="450475" y="912573"/>
                    <a:pt x="484057" y="819409"/>
                    <a:pt x="534106" y="732961"/>
                  </a:cubicBezTo>
                  <a:cubicBezTo>
                    <a:pt x="560755" y="686812"/>
                    <a:pt x="591304" y="643480"/>
                    <a:pt x="633987" y="610331"/>
                  </a:cubicBezTo>
                  <a:cubicBezTo>
                    <a:pt x="634853" y="609680"/>
                    <a:pt x="635070" y="608597"/>
                    <a:pt x="635720" y="607731"/>
                  </a:cubicBezTo>
                  <a:cubicBezTo>
                    <a:pt x="518073" y="568082"/>
                    <a:pt x="452858" y="443285"/>
                    <a:pt x="480591" y="326287"/>
                  </a:cubicBezTo>
                  <a:cubicBezTo>
                    <a:pt x="506373" y="216874"/>
                    <a:pt x="603221" y="141042"/>
                    <a:pt x="715018" y="141258"/>
                  </a:cubicBezTo>
                  <a:close/>
                  <a:moveTo>
                    <a:pt x="1244755" y="429"/>
                  </a:moveTo>
                  <a:cubicBezTo>
                    <a:pt x="1348753" y="6279"/>
                    <a:pt x="1440617" y="82977"/>
                    <a:pt x="1466400" y="186758"/>
                  </a:cubicBezTo>
                  <a:cubicBezTo>
                    <a:pt x="1492833" y="293355"/>
                    <a:pt x="1446251" y="411219"/>
                    <a:pt x="1335103" y="467767"/>
                  </a:cubicBezTo>
                  <a:cubicBezTo>
                    <a:pt x="1336403" y="468634"/>
                    <a:pt x="1337486" y="469717"/>
                    <a:pt x="1338570" y="469934"/>
                  </a:cubicBezTo>
                  <a:cubicBezTo>
                    <a:pt x="1431734" y="492900"/>
                    <a:pt x="1487633" y="554649"/>
                    <a:pt x="1516882" y="643263"/>
                  </a:cubicBezTo>
                  <a:cubicBezTo>
                    <a:pt x="1538115" y="707395"/>
                    <a:pt x="1543965" y="773693"/>
                    <a:pt x="1545048" y="840642"/>
                  </a:cubicBezTo>
                  <a:cubicBezTo>
                    <a:pt x="1545048" y="844108"/>
                    <a:pt x="1543315" y="848441"/>
                    <a:pt x="1540931" y="851042"/>
                  </a:cubicBezTo>
                  <a:cubicBezTo>
                    <a:pt x="1487633" y="911057"/>
                    <a:pt x="1481566" y="984505"/>
                    <a:pt x="1524249" y="1051237"/>
                  </a:cubicBezTo>
                  <a:cubicBezTo>
                    <a:pt x="1525982" y="1054053"/>
                    <a:pt x="1527282" y="1057953"/>
                    <a:pt x="1526632" y="1060986"/>
                  </a:cubicBezTo>
                  <a:cubicBezTo>
                    <a:pt x="1508432" y="1156317"/>
                    <a:pt x="1479400" y="1247532"/>
                    <a:pt x="1425884" y="1329646"/>
                  </a:cubicBezTo>
                  <a:cubicBezTo>
                    <a:pt x="1414835" y="1346546"/>
                    <a:pt x="1401618" y="1361929"/>
                    <a:pt x="1389702" y="1378179"/>
                  </a:cubicBezTo>
                  <a:cubicBezTo>
                    <a:pt x="1387319" y="1381429"/>
                    <a:pt x="1384935" y="1385545"/>
                    <a:pt x="1384935" y="1389445"/>
                  </a:cubicBezTo>
                  <a:lnTo>
                    <a:pt x="1384723" y="1692747"/>
                  </a:lnTo>
                  <a:lnTo>
                    <a:pt x="1070559" y="1692747"/>
                  </a:lnTo>
                  <a:lnTo>
                    <a:pt x="1070559" y="1415228"/>
                  </a:lnTo>
                  <a:cubicBezTo>
                    <a:pt x="1076626" y="1414578"/>
                    <a:pt x="1081826" y="1414144"/>
                    <a:pt x="1088109" y="1413494"/>
                  </a:cubicBezTo>
                  <a:cubicBezTo>
                    <a:pt x="1088109" y="1390962"/>
                    <a:pt x="1088976" y="1368862"/>
                    <a:pt x="1087893" y="1346546"/>
                  </a:cubicBezTo>
                  <a:cubicBezTo>
                    <a:pt x="1082476" y="1236699"/>
                    <a:pt x="1063626" y="1128801"/>
                    <a:pt x="1035027" y="1022637"/>
                  </a:cubicBezTo>
                  <a:cubicBezTo>
                    <a:pt x="1007728" y="921023"/>
                    <a:pt x="973062" y="822226"/>
                    <a:pt x="921930" y="729928"/>
                  </a:cubicBezTo>
                  <a:cubicBezTo>
                    <a:pt x="920413" y="727328"/>
                    <a:pt x="919113" y="723645"/>
                    <a:pt x="919546" y="720828"/>
                  </a:cubicBezTo>
                  <a:cubicBezTo>
                    <a:pt x="929079" y="664496"/>
                    <a:pt x="944463" y="610331"/>
                    <a:pt x="977612" y="562882"/>
                  </a:cubicBezTo>
                  <a:cubicBezTo>
                    <a:pt x="1010978" y="515216"/>
                    <a:pt x="1056910" y="485967"/>
                    <a:pt x="1112375" y="471017"/>
                  </a:cubicBezTo>
                  <a:cubicBezTo>
                    <a:pt x="1114759" y="470367"/>
                    <a:pt x="1116925" y="469717"/>
                    <a:pt x="1121475" y="468417"/>
                  </a:cubicBezTo>
                  <a:cubicBezTo>
                    <a:pt x="1063843" y="438735"/>
                    <a:pt x="1022461" y="396269"/>
                    <a:pt x="999061" y="337554"/>
                  </a:cubicBezTo>
                  <a:cubicBezTo>
                    <a:pt x="975662" y="278839"/>
                    <a:pt x="974795" y="219257"/>
                    <a:pt x="996895" y="159892"/>
                  </a:cubicBezTo>
                  <a:cubicBezTo>
                    <a:pt x="1035027" y="57411"/>
                    <a:pt x="1133608" y="-5855"/>
                    <a:pt x="1244755" y="429"/>
                  </a:cubicBezTo>
                  <a:close/>
                </a:path>
              </a:pathLst>
            </a:custGeom>
            <a:solidFill>
              <a:schemeClr val="accent4"/>
            </a:solidFill>
            <a:ln w="600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B961AED-77D0-42CB-A559-1404E8C3584D}"/>
                </a:ext>
              </a:extLst>
            </p:cNvPr>
            <p:cNvSpPr/>
            <p:nvPr/>
          </p:nvSpPr>
          <p:spPr>
            <a:xfrm>
              <a:off x="4794869" y="2803448"/>
              <a:ext cx="2781228" cy="2493501"/>
            </a:xfrm>
            <a:custGeom>
              <a:avLst/>
              <a:gdLst>
                <a:gd name="connsiteX0" fmla="*/ 30116 w 2781228"/>
                <a:gd name="connsiteY0" fmla="*/ 2210662 h 2493501"/>
                <a:gd name="connsiteX1" fmla="*/ 131947 w 2781228"/>
                <a:gd name="connsiteY1" fmla="*/ 2210879 h 2493501"/>
                <a:gd name="connsiteX2" fmla="*/ 149713 w 2781228"/>
                <a:gd name="connsiteY2" fmla="*/ 2228428 h 2493501"/>
                <a:gd name="connsiteX3" fmla="*/ 150580 w 2781228"/>
                <a:gd name="connsiteY3" fmla="*/ 2322676 h 2493501"/>
                <a:gd name="connsiteX4" fmla="*/ 174413 w 2781228"/>
                <a:gd name="connsiteY4" fmla="*/ 2346942 h 2493501"/>
                <a:gd name="connsiteX5" fmla="*/ 279494 w 2781228"/>
                <a:gd name="connsiteY5" fmla="*/ 2347159 h 2493501"/>
                <a:gd name="connsiteX6" fmla="*/ 498321 w 2781228"/>
                <a:gd name="connsiteY6" fmla="*/ 2347376 h 2493501"/>
                <a:gd name="connsiteX7" fmla="*/ 513054 w 2781228"/>
                <a:gd name="connsiteY7" fmla="*/ 2346726 h 2493501"/>
                <a:gd name="connsiteX8" fmla="*/ 513488 w 2781228"/>
                <a:gd name="connsiteY8" fmla="*/ 2336326 h 2493501"/>
                <a:gd name="connsiteX9" fmla="*/ 513486 w 2781228"/>
                <a:gd name="connsiteY9" fmla="*/ 2335002 h 2493501"/>
                <a:gd name="connsiteX10" fmla="*/ 741855 w 2781228"/>
                <a:gd name="connsiteY10" fmla="*/ 2335002 h 2493501"/>
                <a:gd name="connsiteX11" fmla="*/ 741849 w 2781228"/>
                <a:gd name="connsiteY11" fmla="*/ 2340009 h 2493501"/>
                <a:gd name="connsiteX12" fmla="*/ 742499 w 2781228"/>
                <a:gd name="connsiteY12" fmla="*/ 2346076 h 2493501"/>
                <a:gd name="connsiteX13" fmla="*/ 982560 w 2781228"/>
                <a:gd name="connsiteY13" fmla="*/ 2346076 h 2493501"/>
                <a:gd name="connsiteX14" fmla="*/ 982560 w 2781228"/>
                <a:gd name="connsiteY14" fmla="*/ 2335002 h 2493501"/>
                <a:gd name="connsiteX15" fmla="*/ 1237137 w 2781228"/>
                <a:gd name="connsiteY15" fmla="*/ 2335002 h 2493501"/>
                <a:gd name="connsiteX16" fmla="*/ 1237137 w 2781228"/>
                <a:gd name="connsiteY16" fmla="*/ 2346726 h 2493501"/>
                <a:gd name="connsiteX17" fmla="*/ 1466581 w 2781228"/>
                <a:gd name="connsiteY17" fmla="*/ 2346726 h 2493501"/>
                <a:gd name="connsiteX18" fmla="*/ 1466581 w 2781228"/>
                <a:gd name="connsiteY18" fmla="*/ 2335002 h 2493501"/>
                <a:gd name="connsiteX19" fmla="*/ 1780745 w 2781228"/>
                <a:gd name="connsiteY19" fmla="*/ 2335002 h 2493501"/>
                <a:gd name="connsiteX20" fmla="*/ 1780740 w 2781228"/>
                <a:gd name="connsiteY20" fmla="*/ 2341526 h 2493501"/>
                <a:gd name="connsiteX21" fmla="*/ 1781391 w 2781228"/>
                <a:gd name="connsiteY21" fmla="*/ 2346509 h 2493501"/>
                <a:gd name="connsiteX22" fmla="*/ 1973136 w 2781228"/>
                <a:gd name="connsiteY22" fmla="*/ 2346509 h 2493501"/>
                <a:gd name="connsiteX23" fmla="*/ 1973136 w 2781228"/>
                <a:gd name="connsiteY23" fmla="*/ 2335002 h 2493501"/>
                <a:gd name="connsiteX24" fmla="*/ 2127615 w 2781228"/>
                <a:gd name="connsiteY24" fmla="*/ 2335002 h 2493501"/>
                <a:gd name="connsiteX25" fmla="*/ 2127615 w 2781228"/>
                <a:gd name="connsiteY25" fmla="*/ 2347376 h 2493501"/>
                <a:gd name="connsiteX26" fmla="*/ 2138882 w 2781228"/>
                <a:gd name="connsiteY26" fmla="*/ 2347376 h 2493501"/>
                <a:gd name="connsiteX27" fmla="*/ 2600371 w 2781228"/>
                <a:gd name="connsiteY27" fmla="*/ 2347159 h 2493501"/>
                <a:gd name="connsiteX28" fmla="*/ 2631570 w 2781228"/>
                <a:gd name="connsiteY28" fmla="*/ 2315527 h 2493501"/>
                <a:gd name="connsiteX29" fmla="*/ 2631787 w 2781228"/>
                <a:gd name="connsiteY29" fmla="*/ 2229945 h 2493501"/>
                <a:gd name="connsiteX30" fmla="*/ 2650203 w 2781228"/>
                <a:gd name="connsiteY30" fmla="*/ 2211096 h 2493501"/>
                <a:gd name="connsiteX31" fmla="*/ 2762867 w 2781228"/>
                <a:gd name="connsiteY31" fmla="*/ 2211096 h 2493501"/>
                <a:gd name="connsiteX32" fmla="*/ 2781066 w 2781228"/>
                <a:gd name="connsiteY32" fmla="*/ 2228862 h 2493501"/>
                <a:gd name="connsiteX33" fmla="*/ 2781066 w 2781228"/>
                <a:gd name="connsiteY33" fmla="*/ 2474773 h 2493501"/>
                <a:gd name="connsiteX34" fmla="*/ 2762000 w 2781228"/>
                <a:gd name="connsiteY34" fmla="*/ 2493405 h 2493501"/>
                <a:gd name="connsiteX35" fmla="*/ 2745751 w 2781228"/>
                <a:gd name="connsiteY35" fmla="*/ 2493405 h 2493501"/>
                <a:gd name="connsiteX36" fmla="*/ 35533 w 2781228"/>
                <a:gd name="connsiteY36" fmla="*/ 2493405 h 2493501"/>
                <a:gd name="connsiteX37" fmla="*/ 11700 w 2781228"/>
                <a:gd name="connsiteY37" fmla="*/ 2492756 h 2493501"/>
                <a:gd name="connsiteX38" fmla="*/ 1084 w 2781228"/>
                <a:gd name="connsiteY38" fmla="*/ 2481923 h 2493501"/>
                <a:gd name="connsiteX39" fmla="*/ 0 w 2781228"/>
                <a:gd name="connsiteY39" fmla="*/ 2463506 h 2493501"/>
                <a:gd name="connsiteX40" fmla="*/ 0 w 2781228"/>
                <a:gd name="connsiteY40" fmla="*/ 2240345 h 2493501"/>
                <a:gd name="connsiteX41" fmla="*/ 30116 w 2781228"/>
                <a:gd name="connsiteY41" fmla="*/ 2210662 h 2493501"/>
                <a:gd name="connsiteX42" fmla="*/ 556187 w 2781228"/>
                <a:gd name="connsiteY42" fmla="*/ 185109 h 2493501"/>
                <a:gd name="connsiteX43" fmla="*/ 716516 w 2781228"/>
                <a:gd name="connsiteY43" fmla="*/ 185109 h 2493501"/>
                <a:gd name="connsiteX44" fmla="*/ 757032 w 2781228"/>
                <a:gd name="connsiteY44" fmla="*/ 227142 h 2493501"/>
                <a:gd name="connsiteX45" fmla="*/ 757032 w 2781228"/>
                <a:gd name="connsiteY45" fmla="*/ 423220 h 2493501"/>
                <a:gd name="connsiteX46" fmla="*/ 737533 w 2781228"/>
                <a:gd name="connsiteY46" fmla="*/ 467852 h 2493501"/>
                <a:gd name="connsiteX47" fmla="*/ 576119 w 2781228"/>
                <a:gd name="connsiteY47" fmla="*/ 613883 h 2493501"/>
                <a:gd name="connsiteX48" fmla="*/ 516321 w 2781228"/>
                <a:gd name="connsiteY48" fmla="*/ 610633 h 2493501"/>
                <a:gd name="connsiteX49" fmla="*/ 510038 w 2781228"/>
                <a:gd name="connsiteY49" fmla="*/ 587016 h 2493501"/>
                <a:gd name="connsiteX50" fmla="*/ 515671 w 2781228"/>
                <a:gd name="connsiteY50" fmla="*/ 221292 h 2493501"/>
                <a:gd name="connsiteX51" fmla="*/ 556187 w 2781228"/>
                <a:gd name="connsiteY51" fmla="*/ 185109 h 2493501"/>
                <a:gd name="connsiteX52" fmla="*/ 1200583 w 2781228"/>
                <a:gd name="connsiteY52" fmla="*/ 84400 h 2493501"/>
                <a:gd name="connsiteX53" fmla="*/ 1231295 w 2781228"/>
                <a:gd name="connsiteY53" fmla="*/ 98862 h 2493501"/>
                <a:gd name="connsiteX54" fmla="*/ 1294127 w 2781228"/>
                <a:gd name="connsiteY54" fmla="*/ 161694 h 2493501"/>
                <a:gd name="connsiteX55" fmla="*/ 1293910 w 2781228"/>
                <a:gd name="connsiteY55" fmla="*/ 222359 h 2493501"/>
                <a:gd name="connsiteX56" fmla="*/ 248519 w 2781228"/>
                <a:gd name="connsiteY56" fmla="*/ 1247384 h 2493501"/>
                <a:gd name="connsiteX57" fmla="*/ 208653 w 2781228"/>
                <a:gd name="connsiteY57" fmla="*/ 1263417 h 2493501"/>
                <a:gd name="connsiteX58" fmla="*/ 56990 w 2781228"/>
                <a:gd name="connsiteY58" fmla="*/ 1263201 h 2493501"/>
                <a:gd name="connsiteX59" fmla="*/ 16041 w 2781228"/>
                <a:gd name="connsiteY59" fmla="*/ 1231568 h 2493501"/>
                <a:gd name="connsiteX60" fmla="*/ 27307 w 2781228"/>
                <a:gd name="connsiteY60" fmla="*/ 1199502 h 2493501"/>
                <a:gd name="connsiteX61" fmla="*/ 1169546 w 2781228"/>
                <a:gd name="connsiteY61" fmla="*/ 98862 h 2493501"/>
                <a:gd name="connsiteX62" fmla="*/ 1200583 w 2781228"/>
                <a:gd name="connsiteY62" fmla="*/ 84400 h 2493501"/>
                <a:gd name="connsiteX63" fmla="*/ 1274612 w 2781228"/>
                <a:gd name="connsiteY63" fmla="*/ 1381 h 2493501"/>
                <a:gd name="connsiteX64" fmla="*/ 1490190 w 2781228"/>
                <a:gd name="connsiteY64" fmla="*/ 68546 h 2493501"/>
                <a:gd name="connsiteX65" fmla="*/ 1514889 w 2781228"/>
                <a:gd name="connsiteY65" fmla="*/ 83062 h 2493501"/>
                <a:gd name="connsiteX66" fmla="*/ 2635895 w 2781228"/>
                <a:gd name="connsiteY66" fmla="*/ 1173736 h 2493501"/>
                <a:gd name="connsiteX67" fmla="*/ 2650628 w 2781228"/>
                <a:gd name="connsiteY67" fmla="*/ 1211435 h 2493501"/>
                <a:gd name="connsiteX68" fmla="*/ 2609029 w 2781228"/>
                <a:gd name="connsiteY68" fmla="*/ 1242634 h 2493501"/>
                <a:gd name="connsiteX69" fmla="*/ 2469282 w 2781228"/>
                <a:gd name="connsiteY69" fmla="*/ 1242634 h 2493501"/>
                <a:gd name="connsiteX70" fmla="*/ 2422050 w 2781228"/>
                <a:gd name="connsiteY70" fmla="*/ 1223568 h 2493501"/>
                <a:gd name="connsiteX71" fmla="*/ 1244062 w 2781228"/>
                <a:gd name="connsiteY71" fmla="*/ 65729 h 2493501"/>
                <a:gd name="connsiteX72" fmla="*/ 1239512 w 2781228"/>
                <a:gd name="connsiteY72" fmla="*/ 12647 h 2493501"/>
                <a:gd name="connsiteX73" fmla="*/ 1274612 w 2781228"/>
                <a:gd name="connsiteY73" fmla="*/ 1381 h 249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781228" h="2493501">
                  <a:moveTo>
                    <a:pt x="30116" y="2210662"/>
                  </a:moveTo>
                  <a:cubicBezTo>
                    <a:pt x="64132" y="2210662"/>
                    <a:pt x="97931" y="2210662"/>
                    <a:pt x="131947" y="2210879"/>
                  </a:cubicBezTo>
                  <a:cubicBezTo>
                    <a:pt x="147547" y="2211096"/>
                    <a:pt x="149280" y="2212829"/>
                    <a:pt x="149713" y="2228428"/>
                  </a:cubicBezTo>
                  <a:cubicBezTo>
                    <a:pt x="150363" y="2259845"/>
                    <a:pt x="150363" y="2291260"/>
                    <a:pt x="150580" y="2322676"/>
                  </a:cubicBezTo>
                  <a:cubicBezTo>
                    <a:pt x="150797" y="2343259"/>
                    <a:pt x="153830" y="2346726"/>
                    <a:pt x="174413" y="2346942"/>
                  </a:cubicBezTo>
                  <a:cubicBezTo>
                    <a:pt x="209512" y="2347376"/>
                    <a:pt x="244394" y="2347159"/>
                    <a:pt x="279494" y="2347159"/>
                  </a:cubicBezTo>
                  <a:cubicBezTo>
                    <a:pt x="352508" y="2347159"/>
                    <a:pt x="425307" y="2347376"/>
                    <a:pt x="498321" y="2347376"/>
                  </a:cubicBezTo>
                  <a:cubicBezTo>
                    <a:pt x="503521" y="2346726"/>
                    <a:pt x="507638" y="2346726"/>
                    <a:pt x="513054" y="2346726"/>
                  </a:cubicBezTo>
                  <a:cubicBezTo>
                    <a:pt x="513271" y="2342176"/>
                    <a:pt x="513488" y="2339359"/>
                    <a:pt x="513488" y="2336326"/>
                  </a:cubicBezTo>
                  <a:lnTo>
                    <a:pt x="513486" y="2335002"/>
                  </a:lnTo>
                  <a:lnTo>
                    <a:pt x="741855" y="2335002"/>
                  </a:lnTo>
                  <a:lnTo>
                    <a:pt x="741849" y="2340009"/>
                  </a:lnTo>
                  <a:cubicBezTo>
                    <a:pt x="741849" y="2341742"/>
                    <a:pt x="742282" y="2343476"/>
                    <a:pt x="742499" y="2346076"/>
                  </a:cubicBezTo>
                  <a:cubicBezTo>
                    <a:pt x="822447" y="2346076"/>
                    <a:pt x="902179" y="2346076"/>
                    <a:pt x="982560" y="2346076"/>
                  </a:cubicBezTo>
                  <a:lnTo>
                    <a:pt x="982560" y="2335002"/>
                  </a:lnTo>
                  <a:lnTo>
                    <a:pt x="1237137" y="2335002"/>
                  </a:lnTo>
                  <a:lnTo>
                    <a:pt x="1237137" y="2346726"/>
                  </a:lnTo>
                  <a:cubicBezTo>
                    <a:pt x="1313619" y="2346726"/>
                    <a:pt x="1389667" y="2346726"/>
                    <a:pt x="1466581" y="2346726"/>
                  </a:cubicBezTo>
                  <a:lnTo>
                    <a:pt x="1466581" y="2335002"/>
                  </a:lnTo>
                  <a:lnTo>
                    <a:pt x="1780745" y="2335002"/>
                  </a:lnTo>
                  <a:lnTo>
                    <a:pt x="1780740" y="2341526"/>
                  </a:lnTo>
                  <a:cubicBezTo>
                    <a:pt x="1780740" y="2342826"/>
                    <a:pt x="1781174" y="2344343"/>
                    <a:pt x="1781391" y="2346509"/>
                  </a:cubicBezTo>
                  <a:cubicBezTo>
                    <a:pt x="1845306" y="2346509"/>
                    <a:pt x="1909004" y="2346509"/>
                    <a:pt x="1973136" y="2346509"/>
                  </a:cubicBezTo>
                  <a:lnTo>
                    <a:pt x="1973136" y="2335002"/>
                  </a:lnTo>
                  <a:lnTo>
                    <a:pt x="2127615" y="2335002"/>
                  </a:lnTo>
                  <a:lnTo>
                    <a:pt x="2127615" y="2347376"/>
                  </a:lnTo>
                  <a:cubicBezTo>
                    <a:pt x="2131299" y="2347376"/>
                    <a:pt x="2135199" y="2347376"/>
                    <a:pt x="2138882" y="2347376"/>
                  </a:cubicBezTo>
                  <a:cubicBezTo>
                    <a:pt x="2292712" y="2347376"/>
                    <a:pt x="2446541" y="2347159"/>
                    <a:pt x="2600371" y="2347159"/>
                  </a:cubicBezTo>
                  <a:cubicBezTo>
                    <a:pt x="2629403" y="2347159"/>
                    <a:pt x="2631353" y="2344776"/>
                    <a:pt x="2631570" y="2315527"/>
                  </a:cubicBezTo>
                  <a:cubicBezTo>
                    <a:pt x="2631570" y="2286927"/>
                    <a:pt x="2631570" y="2258544"/>
                    <a:pt x="2631787" y="2229945"/>
                  </a:cubicBezTo>
                  <a:cubicBezTo>
                    <a:pt x="2632003" y="2213262"/>
                    <a:pt x="2633737" y="2211312"/>
                    <a:pt x="2650203" y="2211096"/>
                  </a:cubicBezTo>
                  <a:cubicBezTo>
                    <a:pt x="2687685" y="2210879"/>
                    <a:pt x="2725384" y="2210879"/>
                    <a:pt x="2762867" y="2211096"/>
                  </a:cubicBezTo>
                  <a:cubicBezTo>
                    <a:pt x="2779117" y="2211312"/>
                    <a:pt x="2781066" y="2213046"/>
                    <a:pt x="2781066" y="2228862"/>
                  </a:cubicBezTo>
                  <a:cubicBezTo>
                    <a:pt x="2781283" y="2310760"/>
                    <a:pt x="2781283" y="2392658"/>
                    <a:pt x="2781066" y="2474773"/>
                  </a:cubicBezTo>
                  <a:cubicBezTo>
                    <a:pt x="2781066" y="2490806"/>
                    <a:pt x="2778250" y="2492972"/>
                    <a:pt x="2762000" y="2493405"/>
                  </a:cubicBezTo>
                  <a:cubicBezTo>
                    <a:pt x="2756584" y="2493622"/>
                    <a:pt x="2751167" y="2493405"/>
                    <a:pt x="2745751" y="2493405"/>
                  </a:cubicBezTo>
                  <a:cubicBezTo>
                    <a:pt x="1842273" y="2493405"/>
                    <a:pt x="938794" y="2493405"/>
                    <a:pt x="35533" y="2493405"/>
                  </a:cubicBezTo>
                  <a:cubicBezTo>
                    <a:pt x="27516" y="2493405"/>
                    <a:pt x="19717" y="2493189"/>
                    <a:pt x="11700" y="2492756"/>
                  </a:cubicBezTo>
                  <a:cubicBezTo>
                    <a:pt x="5200" y="2492322"/>
                    <a:pt x="1084" y="2489289"/>
                    <a:pt x="1084" y="2481923"/>
                  </a:cubicBezTo>
                  <a:cubicBezTo>
                    <a:pt x="1084" y="2475856"/>
                    <a:pt x="0" y="2469789"/>
                    <a:pt x="0" y="2463506"/>
                  </a:cubicBezTo>
                  <a:cubicBezTo>
                    <a:pt x="0" y="2389191"/>
                    <a:pt x="0" y="2314660"/>
                    <a:pt x="0" y="2240345"/>
                  </a:cubicBezTo>
                  <a:cubicBezTo>
                    <a:pt x="0" y="2210879"/>
                    <a:pt x="0" y="2210662"/>
                    <a:pt x="30116" y="2210662"/>
                  </a:cubicBezTo>
                  <a:close/>
                  <a:moveTo>
                    <a:pt x="556187" y="185109"/>
                  </a:moveTo>
                  <a:cubicBezTo>
                    <a:pt x="609702" y="184676"/>
                    <a:pt x="663001" y="184676"/>
                    <a:pt x="716516" y="185109"/>
                  </a:cubicBezTo>
                  <a:cubicBezTo>
                    <a:pt x="742083" y="185326"/>
                    <a:pt x="756816" y="200925"/>
                    <a:pt x="757032" y="227142"/>
                  </a:cubicBezTo>
                  <a:cubicBezTo>
                    <a:pt x="757249" y="260724"/>
                    <a:pt x="756816" y="391371"/>
                    <a:pt x="757032" y="423220"/>
                  </a:cubicBezTo>
                  <a:cubicBezTo>
                    <a:pt x="757249" y="441203"/>
                    <a:pt x="751399" y="455503"/>
                    <a:pt x="737533" y="467852"/>
                  </a:cubicBezTo>
                  <a:cubicBezTo>
                    <a:pt x="683367" y="516168"/>
                    <a:pt x="629852" y="565134"/>
                    <a:pt x="576119" y="613883"/>
                  </a:cubicBezTo>
                  <a:cubicBezTo>
                    <a:pt x="555970" y="632082"/>
                    <a:pt x="528671" y="630999"/>
                    <a:pt x="516321" y="610633"/>
                  </a:cubicBezTo>
                  <a:cubicBezTo>
                    <a:pt x="512204" y="603916"/>
                    <a:pt x="510038" y="595033"/>
                    <a:pt x="510038" y="587016"/>
                  </a:cubicBezTo>
                  <a:cubicBezTo>
                    <a:pt x="510688" y="506852"/>
                    <a:pt x="515021" y="226925"/>
                    <a:pt x="515671" y="221292"/>
                  </a:cubicBezTo>
                  <a:cubicBezTo>
                    <a:pt x="518921" y="197242"/>
                    <a:pt x="531921" y="185326"/>
                    <a:pt x="556187" y="185109"/>
                  </a:cubicBezTo>
                  <a:close/>
                  <a:moveTo>
                    <a:pt x="1200583" y="84400"/>
                  </a:moveTo>
                  <a:cubicBezTo>
                    <a:pt x="1211091" y="84400"/>
                    <a:pt x="1221545" y="89221"/>
                    <a:pt x="1231295" y="98862"/>
                  </a:cubicBezTo>
                  <a:cubicBezTo>
                    <a:pt x="1252311" y="119662"/>
                    <a:pt x="1273328" y="140678"/>
                    <a:pt x="1294127" y="161694"/>
                  </a:cubicBezTo>
                  <a:cubicBezTo>
                    <a:pt x="1313410" y="181194"/>
                    <a:pt x="1313410" y="203293"/>
                    <a:pt x="1293910" y="222359"/>
                  </a:cubicBezTo>
                  <a:cubicBezTo>
                    <a:pt x="1133581" y="379655"/>
                    <a:pt x="365949" y="1132121"/>
                    <a:pt x="248519" y="1247384"/>
                  </a:cubicBezTo>
                  <a:cubicBezTo>
                    <a:pt x="237252" y="1258434"/>
                    <a:pt x="224036" y="1263417"/>
                    <a:pt x="208653" y="1263417"/>
                  </a:cubicBezTo>
                  <a:cubicBezTo>
                    <a:pt x="183737" y="1263201"/>
                    <a:pt x="82556" y="1263417"/>
                    <a:pt x="56990" y="1263201"/>
                  </a:cubicBezTo>
                  <a:cubicBezTo>
                    <a:pt x="33157" y="1262984"/>
                    <a:pt x="20157" y="1253018"/>
                    <a:pt x="16041" y="1231568"/>
                  </a:cubicBezTo>
                  <a:cubicBezTo>
                    <a:pt x="13657" y="1219002"/>
                    <a:pt x="18207" y="1208169"/>
                    <a:pt x="27307" y="1199502"/>
                  </a:cubicBezTo>
                  <a:cubicBezTo>
                    <a:pt x="157304" y="1074272"/>
                    <a:pt x="1082882" y="182277"/>
                    <a:pt x="1169546" y="98862"/>
                  </a:cubicBezTo>
                  <a:cubicBezTo>
                    <a:pt x="1179513" y="89221"/>
                    <a:pt x="1190075" y="84400"/>
                    <a:pt x="1200583" y="84400"/>
                  </a:cubicBezTo>
                  <a:close/>
                  <a:moveTo>
                    <a:pt x="1274612" y="1381"/>
                  </a:moveTo>
                  <a:cubicBezTo>
                    <a:pt x="1320327" y="14814"/>
                    <a:pt x="1464190" y="59446"/>
                    <a:pt x="1490190" y="68546"/>
                  </a:cubicBezTo>
                  <a:cubicBezTo>
                    <a:pt x="1499073" y="71579"/>
                    <a:pt x="1508172" y="76562"/>
                    <a:pt x="1514889" y="83062"/>
                  </a:cubicBezTo>
                  <a:cubicBezTo>
                    <a:pt x="1573604" y="139611"/>
                    <a:pt x="2598412" y="1137337"/>
                    <a:pt x="2635895" y="1173736"/>
                  </a:cubicBezTo>
                  <a:cubicBezTo>
                    <a:pt x="2646511" y="1184136"/>
                    <a:pt x="2653228" y="1196052"/>
                    <a:pt x="2650628" y="1211435"/>
                  </a:cubicBezTo>
                  <a:cubicBezTo>
                    <a:pt x="2646945" y="1232018"/>
                    <a:pt x="2633078" y="1242418"/>
                    <a:pt x="2609029" y="1242634"/>
                  </a:cubicBezTo>
                  <a:cubicBezTo>
                    <a:pt x="2584546" y="1242634"/>
                    <a:pt x="2491382" y="1242201"/>
                    <a:pt x="2469282" y="1242634"/>
                  </a:cubicBezTo>
                  <a:cubicBezTo>
                    <a:pt x="2450650" y="1242851"/>
                    <a:pt x="2435700" y="1237001"/>
                    <a:pt x="2422050" y="1223568"/>
                  </a:cubicBezTo>
                  <a:cubicBezTo>
                    <a:pt x="2316319" y="1118921"/>
                    <a:pt x="1302994" y="124011"/>
                    <a:pt x="1244062" y="65729"/>
                  </a:cubicBezTo>
                  <a:cubicBezTo>
                    <a:pt x="1227379" y="49263"/>
                    <a:pt x="1225645" y="28464"/>
                    <a:pt x="1239512" y="12647"/>
                  </a:cubicBezTo>
                  <a:cubicBezTo>
                    <a:pt x="1248829" y="2031"/>
                    <a:pt x="1261178" y="-2519"/>
                    <a:pt x="1274612" y="1381"/>
                  </a:cubicBezTo>
                  <a:close/>
                </a:path>
              </a:pathLst>
            </a:custGeom>
            <a:solidFill>
              <a:schemeClr val="accent3"/>
            </a:solidFill>
            <a:ln w="600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40BE7B-9A28-456A-B83E-181541ACCB49}"/>
              </a:ext>
            </a:extLst>
          </p:cNvPr>
          <p:cNvGrpSpPr/>
          <p:nvPr/>
        </p:nvGrpSpPr>
        <p:grpSpPr>
          <a:xfrm>
            <a:off x="6403939" y="3800832"/>
            <a:ext cx="1972723" cy="2384670"/>
            <a:chOff x="4542172" y="2323706"/>
            <a:chExt cx="3104774" cy="375312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621811F-1044-48F1-B76D-0BA5DBBBD948}"/>
                </a:ext>
              </a:extLst>
            </p:cNvPr>
            <p:cNvGrpSpPr/>
            <p:nvPr/>
          </p:nvGrpSpPr>
          <p:grpSpPr>
            <a:xfrm>
              <a:off x="4542172" y="2323706"/>
              <a:ext cx="3104774" cy="3753120"/>
              <a:chOff x="3318110" y="1419622"/>
              <a:chExt cx="2505447" cy="3028640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88241E8-0C93-41CA-B376-DDAC4009E4A3}"/>
                  </a:ext>
                </a:extLst>
              </p:cNvPr>
              <p:cNvSpPr/>
              <p:nvPr/>
            </p:nvSpPr>
            <p:spPr>
              <a:xfrm>
                <a:off x="3320443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D840D79-6A7D-48C6-9FAB-8E50BDFDC345}"/>
                  </a:ext>
                </a:extLst>
              </p:cNvPr>
              <p:cNvSpPr/>
              <p:nvPr/>
            </p:nvSpPr>
            <p:spPr>
              <a:xfrm>
                <a:off x="4981714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ectangle 10">
                <a:extLst>
                  <a:ext uri="{FF2B5EF4-FFF2-40B4-BE49-F238E27FC236}">
                    <a16:creationId xmlns:a16="http://schemas.microsoft.com/office/drawing/2014/main" id="{0185BD61-585A-4EFF-827A-13A30D2B7B36}"/>
                  </a:ext>
                </a:extLst>
              </p:cNvPr>
              <p:cNvSpPr/>
              <p:nvPr/>
            </p:nvSpPr>
            <p:spPr>
              <a:xfrm>
                <a:off x="3320443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9">
                    <a:moveTo>
                      <a:pt x="625540" y="0"/>
                    </a:moveTo>
                    <a:cubicBezTo>
                      <a:pt x="705491" y="1786"/>
                      <a:pt x="785914" y="39686"/>
                      <a:pt x="791166" y="110119"/>
                    </a:cubicBezTo>
                    <a:cubicBezTo>
                      <a:pt x="790698" y="195927"/>
                      <a:pt x="715932" y="226813"/>
                      <a:pt x="705484" y="359929"/>
                    </a:cubicBezTo>
                    <a:lnTo>
                      <a:pt x="1260000" y="359929"/>
                    </a:lnTo>
                    <a:lnTo>
                      <a:pt x="1260000" y="1619929"/>
                    </a:lnTo>
                    <a:lnTo>
                      <a:pt x="0" y="1619929"/>
                    </a:lnTo>
                    <a:lnTo>
                      <a:pt x="0" y="359929"/>
                    </a:lnTo>
                    <a:lnTo>
                      <a:pt x="562250" y="359929"/>
                    </a:lnTo>
                    <a:cubicBezTo>
                      <a:pt x="546401" y="236941"/>
                      <a:pt x="478120" y="225931"/>
                      <a:pt x="468836" y="135531"/>
                    </a:cubicBezTo>
                    <a:cubicBezTo>
                      <a:pt x="469431" y="51663"/>
                      <a:pt x="530354" y="6753"/>
                      <a:pt x="6255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11">
                <a:extLst>
                  <a:ext uri="{FF2B5EF4-FFF2-40B4-BE49-F238E27FC236}">
                    <a16:creationId xmlns:a16="http://schemas.microsoft.com/office/drawing/2014/main" id="{73DD5168-AC76-4CBE-9EC0-900D22080637}"/>
                  </a:ext>
                </a:extLst>
              </p:cNvPr>
              <p:cNvSpPr/>
              <p:nvPr/>
            </p:nvSpPr>
            <p:spPr>
              <a:xfrm>
                <a:off x="4981714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8">
                    <a:moveTo>
                      <a:pt x="625539" y="0"/>
                    </a:moveTo>
                    <a:cubicBezTo>
                      <a:pt x="705491" y="1786"/>
                      <a:pt x="785913" y="39686"/>
                      <a:pt x="791165" y="110119"/>
                    </a:cubicBezTo>
                    <a:cubicBezTo>
                      <a:pt x="790697" y="195927"/>
                      <a:pt x="715932" y="226813"/>
                      <a:pt x="705483" y="359928"/>
                    </a:cubicBezTo>
                    <a:lnTo>
                      <a:pt x="1260000" y="359928"/>
                    </a:lnTo>
                    <a:lnTo>
                      <a:pt x="1260000" y="1619928"/>
                    </a:lnTo>
                    <a:lnTo>
                      <a:pt x="0" y="1619928"/>
                    </a:lnTo>
                    <a:lnTo>
                      <a:pt x="0" y="359928"/>
                    </a:lnTo>
                    <a:lnTo>
                      <a:pt x="562249" y="359928"/>
                    </a:lnTo>
                    <a:cubicBezTo>
                      <a:pt x="546399" y="236941"/>
                      <a:pt x="478119" y="225931"/>
                      <a:pt x="468835" y="135531"/>
                    </a:cubicBezTo>
                    <a:cubicBezTo>
                      <a:pt x="469430" y="51663"/>
                      <a:pt x="530354" y="6753"/>
                      <a:pt x="625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13">
                <a:extLst>
                  <a:ext uri="{FF2B5EF4-FFF2-40B4-BE49-F238E27FC236}">
                    <a16:creationId xmlns:a16="http://schemas.microsoft.com/office/drawing/2014/main" id="{1DD53A81-C846-4F62-8A94-B6DD609670D2}"/>
                  </a:ext>
                </a:extLst>
              </p:cNvPr>
              <p:cNvSpPr/>
              <p:nvPr/>
            </p:nvSpPr>
            <p:spPr>
              <a:xfrm>
                <a:off x="3326046" y="1782475"/>
                <a:ext cx="836239" cy="1243600"/>
              </a:xfrm>
              <a:custGeom>
                <a:avLst/>
                <a:gdLst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0 w 836239"/>
                  <a:gd name="connsiteY13" fmla="*/ 35960 h 1077346"/>
                  <a:gd name="connsiteX14" fmla="*/ 0 w 836239"/>
                  <a:gd name="connsiteY14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690645 w 836239"/>
                  <a:gd name="connsiteY10" fmla="*/ 0 h 1077346"/>
                  <a:gd name="connsiteX0" fmla="*/ 690645 w 838684"/>
                  <a:gd name="connsiteY0" fmla="*/ 83127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10" fmla="*/ 690645 w 838684"/>
                  <a:gd name="connsiteY10" fmla="*/ 83127 h 1160473"/>
                  <a:gd name="connsiteX0" fmla="*/ 0 w 838684"/>
                  <a:gd name="connsiteY0" fmla="*/ 736141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0" fmla="*/ 0 w 836239"/>
                  <a:gd name="connsiteY0" fmla="*/ 770370 h 1194702"/>
                  <a:gd name="connsiteX1" fmla="*/ 836239 w 836239"/>
                  <a:gd name="connsiteY1" fmla="*/ 0 h 1194702"/>
                  <a:gd name="connsiteX2" fmla="*/ 836239 w 836239"/>
                  <a:gd name="connsiteY2" fmla="*/ 953595 h 1194702"/>
                  <a:gd name="connsiteX3" fmla="*/ 457268 w 836239"/>
                  <a:gd name="connsiteY3" fmla="*/ 953595 h 1194702"/>
                  <a:gd name="connsiteX4" fmla="*/ 519478 w 836239"/>
                  <a:gd name="connsiteY4" fmla="*/ 1104753 h 1194702"/>
                  <a:gd name="connsiteX5" fmla="*/ 415477 w 836239"/>
                  <a:gd name="connsiteY5" fmla="*/ 1194702 h 1194702"/>
                  <a:gd name="connsiteX6" fmla="*/ 305554 w 836239"/>
                  <a:gd name="connsiteY6" fmla="*/ 1121618 h 1194702"/>
                  <a:gd name="connsiteX7" fmla="*/ 362534 w 836239"/>
                  <a:gd name="connsiteY7" fmla="*/ 953595 h 1194702"/>
                  <a:gd name="connsiteX8" fmla="*/ 0 w 836239"/>
                  <a:gd name="connsiteY8" fmla="*/ 953595 h 1194702"/>
                  <a:gd name="connsiteX9" fmla="*/ 0 w 836239"/>
                  <a:gd name="connsiteY9" fmla="*/ 770370 h 1194702"/>
                  <a:gd name="connsiteX0" fmla="*/ 0 w 838684"/>
                  <a:gd name="connsiteY0" fmla="*/ 755700 h 1180032"/>
                  <a:gd name="connsiteX1" fmla="*/ 838684 w 838684"/>
                  <a:gd name="connsiteY1" fmla="*/ 0 h 1180032"/>
                  <a:gd name="connsiteX2" fmla="*/ 836239 w 838684"/>
                  <a:gd name="connsiteY2" fmla="*/ 938925 h 1180032"/>
                  <a:gd name="connsiteX3" fmla="*/ 457268 w 838684"/>
                  <a:gd name="connsiteY3" fmla="*/ 938925 h 1180032"/>
                  <a:gd name="connsiteX4" fmla="*/ 519478 w 838684"/>
                  <a:gd name="connsiteY4" fmla="*/ 1090083 h 1180032"/>
                  <a:gd name="connsiteX5" fmla="*/ 415477 w 838684"/>
                  <a:gd name="connsiteY5" fmla="*/ 1180032 h 1180032"/>
                  <a:gd name="connsiteX6" fmla="*/ 305554 w 838684"/>
                  <a:gd name="connsiteY6" fmla="*/ 1106948 h 1180032"/>
                  <a:gd name="connsiteX7" fmla="*/ 362534 w 838684"/>
                  <a:gd name="connsiteY7" fmla="*/ 938925 h 1180032"/>
                  <a:gd name="connsiteX8" fmla="*/ 0 w 838684"/>
                  <a:gd name="connsiteY8" fmla="*/ 938925 h 1180032"/>
                  <a:gd name="connsiteX9" fmla="*/ 0 w 838684"/>
                  <a:gd name="connsiteY9" fmla="*/ 755700 h 1180032"/>
                  <a:gd name="connsiteX0" fmla="*/ 0 w 838684"/>
                  <a:gd name="connsiteY0" fmla="*/ 775259 h 1199591"/>
                  <a:gd name="connsiteX1" fmla="*/ 838684 w 838684"/>
                  <a:gd name="connsiteY1" fmla="*/ 0 h 1199591"/>
                  <a:gd name="connsiteX2" fmla="*/ 836239 w 838684"/>
                  <a:gd name="connsiteY2" fmla="*/ 958484 h 1199591"/>
                  <a:gd name="connsiteX3" fmla="*/ 457268 w 838684"/>
                  <a:gd name="connsiteY3" fmla="*/ 958484 h 1199591"/>
                  <a:gd name="connsiteX4" fmla="*/ 519478 w 838684"/>
                  <a:gd name="connsiteY4" fmla="*/ 1109642 h 1199591"/>
                  <a:gd name="connsiteX5" fmla="*/ 415477 w 838684"/>
                  <a:gd name="connsiteY5" fmla="*/ 1199591 h 1199591"/>
                  <a:gd name="connsiteX6" fmla="*/ 305554 w 838684"/>
                  <a:gd name="connsiteY6" fmla="*/ 1126507 h 1199591"/>
                  <a:gd name="connsiteX7" fmla="*/ 362534 w 838684"/>
                  <a:gd name="connsiteY7" fmla="*/ 958484 h 1199591"/>
                  <a:gd name="connsiteX8" fmla="*/ 0 w 838684"/>
                  <a:gd name="connsiteY8" fmla="*/ 958484 h 1199591"/>
                  <a:gd name="connsiteX9" fmla="*/ 0 w 838684"/>
                  <a:gd name="connsiteY9" fmla="*/ 775259 h 1199591"/>
                  <a:gd name="connsiteX0" fmla="*/ 0 w 836239"/>
                  <a:gd name="connsiteY0" fmla="*/ 809488 h 1233820"/>
                  <a:gd name="connsiteX1" fmla="*/ 826460 w 836239"/>
                  <a:gd name="connsiteY1" fmla="*/ 0 h 1233820"/>
                  <a:gd name="connsiteX2" fmla="*/ 836239 w 836239"/>
                  <a:gd name="connsiteY2" fmla="*/ 992713 h 1233820"/>
                  <a:gd name="connsiteX3" fmla="*/ 457268 w 836239"/>
                  <a:gd name="connsiteY3" fmla="*/ 992713 h 1233820"/>
                  <a:gd name="connsiteX4" fmla="*/ 519478 w 836239"/>
                  <a:gd name="connsiteY4" fmla="*/ 1143871 h 1233820"/>
                  <a:gd name="connsiteX5" fmla="*/ 415477 w 836239"/>
                  <a:gd name="connsiteY5" fmla="*/ 1233820 h 1233820"/>
                  <a:gd name="connsiteX6" fmla="*/ 305554 w 836239"/>
                  <a:gd name="connsiteY6" fmla="*/ 1160736 h 1233820"/>
                  <a:gd name="connsiteX7" fmla="*/ 362534 w 836239"/>
                  <a:gd name="connsiteY7" fmla="*/ 992713 h 1233820"/>
                  <a:gd name="connsiteX8" fmla="*/ 0 w 836239"/>
                  <a:gd name="connsiteY8" fmla="*/ 992713 h 1233820"/>
                  <a:gd name="connsiteX9" fmla="*/ 0 w 836239"/>
                  <a:gd name="connsiteY9" fmla="*/ 809488 h 1233820"/>
                  <a:gd name="connsiteX0" fmla="*/ 0 w 839410"/>
                  <a:gd name="connsiteY0" fmla="*/ 816823 h 1241155"/>
                  <a:gd name="connsiteX1" fmla="*/ 838684 w 839410"/>
                  <a:gd name="connsiteY1" fmla="*/ 0 h 1241155"/>
                  <a:gd name="connsiteX2" fmla="*/ 836239 w 839410"/>
                  <a:gd name="connsiteY2" fmla="*/ 1000048 h 1241155"/>
                  <a:gd name="connsiteX3" fmla="*/ 457268 w 839410"/>
                  <a:gd name="connsiteY3" fmla="*/ 1000048 h 1241155"/>
                  <a:gd name="connsiteX4" fmla="*/ 519478 w 839410"/>
                  <a:gd name="connsiteY4" fmla="*/ 1151206 h 1241155"/>
                  <a:gd name="connsiteX5" fmla="*/ 415477 w 839410"/>
                  <a:gd name="connsiteY5" fmla="*/ 1241155 h 1241155"/>
                  <a:gd name="connsiteX6" fmla="*/ 305554 w 839410"/>
                  <a:gd name="connsiteY6" fmla="*/ 1168071 h 1241155"/>
                  <a:gd name="connsiteX7" fmla="*/ 362534 w 839410"/>
                  <a:gd name="connsiteY7" fmla="*/ 1000048 h 1241155"/>
                  <a:gd name="connsiteX8" fmla="*/ 0 w 839410"/>
                  <a:gd name="connsiteY8" fmla="*/ 1000048 h 1241155"/>
                  <a:gd name="connsiteX9" fmla="*/ 0 w 839410"/>
                  <a:gd name="connsiteY9" fmla="*/ 816823 h 1241155"/>
                  <a:gd name="connsiteX0" fmla="*/ 0 w 836239"/>
                  <a:gd name="connsiteY0" fmla="*/ 819268 h 1243600"/>
                  <a:gd name="connsiteX1" fmla="*/ 831349 w 836239"/>
                  <a:gd name="connsiteY1" fmla="*/ 0 h 1243600"/>
                  <a:gd name="connsiteX2" fmla="*/ 836239 w 836239"/>
                  <a:gd name="connsiteY2" fmla="*/ 1002493 h 1243600"/>
                  <a:gd name="connsiteX3" fmla="*/ 457268 w 836239"/>
                  <a:gd name="connsiteY3" fmla="*/ 1002493 h 1243600"/>
                  <a:gd name="connsiteX4" fmla="*/ 519478 w 836239"/>
                  <a:gd name="connsiteY4" fmla="*/ 1153651 h 1243600"/>
                  <a:gd name="connsiteX5" fmla="*/ 415477 w 836239"/>
                  <a:gd name="connsiteY5" fmla="*/ 1243600 h 1243600"/>
                  <a:gd name="connsiteX6" fmla="*/ 305554 w 836239"/>
                  <a:gd name="connsiteY6" fmla="*/ 1170516 h 1243600"/>
                  <a:gd name="connsiteX7" fmla="*/ 362534 w 836239"/>
                  <a:gd name="connsiteY7" fmla="*/ 1002493 h 1243600"/>
                  <a:gd name="connsiteX8" fmla="*/ 0 w 836239"/>
                  <a:gd name="connsiteY8" fmla="*/ 1002493 h 1243600"/>
                  <a:gd name="connsiteX9" fmla="*/ 0 w 836239"/>
                  <a:gd name="connsiteY9" fmla="*/ 819268 h 124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239" h="1243600">
                    <a:moveTo>
                      <a:pt x="0" y="819268"/>
                    </a:moveTo>
                    <a:lnTo>
                      <a:pt x="831349" y="0"/>
                    </a:lnTo>
                    <a:cubicBezTo>
                      <a:pt x="834609" y="330904"/>
                      <a:pt x="832979" y="671589"/>
                      <a:pt x="836239" y="1002493"/>
                    </a:cubicBezTo>
                    <a:lnTo>
                      <a:pt x="457268" y="1002493"/>
                    </a:lnTo>
                    <a:cubicBezTo>
                      <a:pt x="467180" y="1086219"/>
                      <a:pt x="513262" y="1093113"/>
                      <a:pt x="519478" y="1153651"/>
                    </a:cubicBezTo>
                    <a:cubicBezTo>
                      <a:pt x="519084" y="1209312"/>
                      <a:pt x="478650" y="1239118"/>
                      <a:pt x="415477" y="1243600"/>
                    </a:cubicBezTo>
                    <a:cubicBezTo>
                      <a:pt x="362415" y="1242415"/>
                      <a:pt x="309040" y="1217261"/>
                      <a:pt x="305554" y="1170516"/>
                    </a:cubicBezTo>
                    <a:cubicBezTo>
                      <a:pt x="305867" y="1113090"/>
                      <a:pt x="356318" y="1092729"/>
                      <a:pt x="362534" y="1002493"/>
                    </a:cubicBezTo>
                    <a:lnTo>
                      <a:pt x="0" y="1002493"/>
                    </a:lnTo>
                    <a:lnTo>
                      <a:pt x="0" y="819268"/>
                    </a:lnTo>
                    <a:close/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14">
                <a:extLst>
                  <a:ext uri="{FF2B5EF4-FFF2-40B4-BE49-F238E27FC236}">
                    <a16:creationId xmlns:a16="http://schemas.microsoft.com/office/drawing/2014/main" id="{B5E21084-643B-415E-961F-34F511F16847}"/>
                  </a:ext>
                </a:extLst>
              </p:cNvPr>
              <p:cNvSpPr/>
              <p:nvPr/>
            </p:nvSpPr>
            <p:spPr>
              <a:xfrm>
                <a:off x="4987021" y="1792256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Rectangle 9">
                <a:extLst>
                  <a:ext uri="{FF2B5EF4-FFF2-40B4-BE49-F238E27FC236}">
                    <a16:creationId xmlns:a16="http://schemas.microsoft.com/office/drawing/2014/main" id="{B2D4F321-4F0A-47A5-A5A0-5E8CE915352A}"/>
                  </a:ext>
                </a:extLst>
              </p:cNvPr>
              <p:cNvSpPr/>
              <p:nvPr/>
            </p:nvSpPr>
            <p:spPr>
              <a:xfrm>
                <a:off x="3914673" y="3612023"/>
                <a:ext cx="1317823" cy="836239"/>
              </a:xfrm>
              <a:custGeom>
                <a:avLst/>
                <a:gdLst/>
                <a:ahLst/>
                <a:cxnLst/>
                <a:rect l="l" t="t" r="r" b="b"/>
                <a:pathLst>
                  <a:path w="1985624" h="1260000">
                    <a:moveTo>
                      <a:pt x="356204" y="0"/>
                    </a:moveTo>
                    <a:lnTo>
                      <a:pt x="1616204" y="0"/>
                    </a:lnTo>
                    <a:lnTo>
                      <a:pt x="1616204" y="563159"/>
                    </a:lnTo>
                    <a:cubicBezTo>
                      <a:pt x="1748180" y="549871"/>
                      <a:pt x="1757420" y="478353"/>
                      <a:pt x="1850093" y="468836"/>
                    </a:cubicBezTo>
                    <a:cubicBezTo>
                      <a:pt x="1933961" y="469431"/>
                      <a:pt x="1978871" y="530355"/>
                      <a:pt x="1985624" y="625540"/>
                    </a:cubicBezTo>
                    <a:cubicBezTo>
                      <a:pt x="1983838" y="705492"/>
                      <a:pt x="1945938" y="785914"/>
                      <a:pt x="1875505" y="791166"/>
                    </a:cubicBezTo>
                    <a:cubicBezTo>
                      <a:pt x="1787691" y="790687"/>
                      <a:pt x="1757397" y="712397"/>
                      <a:pt x="1616204" y="704999"/>
                    </a:cubicBezTo>
                    <a:lnTo>
                      <a:pt x="1616204" y="1260000"/>
                    </a:lnTo>
                    <a:lnTo>
                      <a:pt x="356204" y="1260000"/>
                    </a:lnTo>
                    <a:lnTo>
                      <a:pt x="356204" y="698108"/>
                    </a:lnTo>
                    <a:cubicBezTo>
                      <a:pt x="236709" y="714981"/>
                      <a:pt x="225014" y="781976"/>
                      <a:pt x="135531" y="791165"/>
                    </a:cubicBezTo>
                    <a:cubicBezTo>
                      <a:pt x="51663" y="790570"/>
                      <a:pt x="6753" y="729647"/>
                      <a:pt x="0" y="634461"/>
                    </a:cubicBezTo>
                    <a:cubicBezTo>
                      <a:pt x="1786" y="554510"/>
                      <a:pt x="39686" y="474088"/>
                      <a:pt x="110119" y="468835"/>
                    </a:cubicBezTo>
                    <a:cubicBezTo>
                      <a:pt x="195122" y="469298"/>
                      <a:pt x="226228" y="542672"/>
                      <a:pt x="356204" y="554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Rectangle 16">
                <a:extLst>
                  <a:ext uri="{FF2B5EF4-FFF2-40B4-BE49-F238E27FC236}">
                    <a16:creationId xmlns:a16="http://schemas.microsoft.com/office/drawing/2014/main" id="{DC74C591-9494-4BCB-B941-A0CA95A92BE1}"/>
                  </a:ext>
                </a:extLst>
              </p:cNvPr>
              <p:cNvSpPr/>
              <p:nvPr/>
            </p:nvSpPr>
            <p:spPr>
              <a:xfrm rot="5400000">
                <a:off x="3924521" y="2544519"/>
                <a:ext cx="1298127" cy="1317823"/>
              </a:xfrm>
              <a:custGeom>
                <a:avLst/>
                <a:gdLst/>
                <a:ahLst/>
                <a:cxnLst/>
                <a:rect l="l" t="t" r="r" b="b"/>
                <a:pathLst>
                  <a:path w="1955947" h="1985624">
                    <a:moveTo>
                      <a:pt x="0" y="1003881"/>
                    </a:moveTo>
                    <a:cubicBezTo>
                      <a:pt x="1786" y="923929"/>
                      <a:pt x="39686" y="843507"/>
                      <a:pt x="110119" y="838255"/>
                    </a:cubicBezTo>
                    <a:cubicBezTo>
                      <a:pt x="192631" y="838705"/>
                      <a:pt x="224359" y="907854"/>
                      <a:pt x="344973" y="923174"/>
                    </a:cubicBezTo>
                    <a:lnTo>
                      <a:pt x="344973" y="369420"/>
                    </a:lnTo>
                    <a:lnTo>
                      <a:pt x="908132" y="369420"/>
                    </a:lnTo>
                    <a:cubicBezTo>
                      <a:pt x="894844" y="237444"/>
                      <a:pt x="823326" y="228204"/>
                      <a:pt x="813809" y="135531"/>
                    </a:cubicBezTo>
                    <a:cubicBezTo>
                      <a:pt x="814404" y="51663"/>
                      <a:pt x="875327" y="6753"/>
                      <a:pt x="970513" y="0"/>
                    </a:cubicBezTo>
                    <a:cubicBezTo>
                      <a:pt x="1050464" y="1786"/>
                      <a:pt x="1130887" y="39686"/>
                      <a:pt x="1136139" y="110119"/>
                    </a:cubicBezTo>
                    <a:cubicBezTo>
                      <a:pt x="1135661" y="197933"/>
                      <a:pt x="1057369" y="228227"/>
                      <a:pt x="1049972" y="369420"/>
                    </a:cubicBezTo>
                    <a:lnTo>
                      <a:pt x="1604973" y="369420"/>
                    </a:lnTo>
                    <a:lnTo>
                      <a:pt x="1604973" y="930811"/>
                    </a:lnTo>
                    <a:cubicBezTo>
                      <a:pt x="1719598" y="912484"/>
                      <a:pt x="1732247" y="847309"/>
                      <a:pt x="1820416" y="838255"/>
                    </a:cubicBezTo>
                    <a:cubicBezTo>
                      <a:pt x="1904284" y="838850"/>
                      <a:pt x="1949194" y="899773"/>
                      <a:pt x="1955947" y="994959"/>
                    </a:cubicBezTo>
                    <a:cubicBezTo>
                      <a:pt x="1954161" y="1074910"/>
                      <a:pt x="1916261" y="1155332"/>
                      <a:pt x="1845828" y="1160585"/>
                    </a:cubicBezTo>
                    <a:cubicBezTo>
                      <a:pt x="1761973" y="1160128"/>
                      <a:pt x="1730569" y="1088717"/>
                      <a:pt x="1604973" y="1075359"/>
                    </a:cubicBezTo>
                    <a:lnTo>
                      <a:pt x="1604973" y="1629420"/>
                    </a:lnTo>
                    <a:lnTo>
                      <a:pt x="1043081" y="1629420"/>
                    </a:lnTo>
                    <a:cubicBezTo>
                      <a:pt x="1059954" y="1748915"/>
                      <a:pt x="1126948" y="1760610"/>
                      <a:pt x="1136138" y="1850093"/>
                    </a:cubicBezTo>
                    <a:cubicBezTo>
                      <a:pt x="1135543" y="1933961"/>
                      <a:pt x="1074620" y="1978871"/>
                      <a:pt x="979434" y="1985624"/>
                    </a:cubicBezTo>
                    <a:cubicBezTo>
                      <a:pt x="899483" y="1983838"/>
                      <a:pt x="819061" y="1945938"/>
                      <a:pt x="813808" y="1875505"/>
                    </a:cubicBezTo>
                    <a:cubicBezTo>
                      <a:pt x="814271" y="1790502"/>
                      <a:pt x="887645" y="1759396"/>
                      <a:pt x="899301" y="1629420"/>
                    </a:cubicBezTo>
                    <a:lnTo>
                      <a:pt x="344973" y="1629420"/>
                    </a:lnTo>
                    <a:lnTo>
                      <a:pt x="344973" y="1069040"/>
                    </a:lnTo>
                    <a:cubicBezTo>
                      <a:pt x="235877" y="1088650"/>
                      <a:pt x="222136" y="1151691"/>
                      <a:pt x="135531" y="1160585"/>
                    </a:cubicBezTo>
                    <a:cubicBezTo>
                      <a:pt x="51663" y="1159990"/>
                      <a:pt x="6753" y="1099066"/>
                      <a:pt x="0" y="100388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ectangle 14">
                <a:extLst>
                  <a:ext uri="{FF2B5EF4-FFF2-40B4-BE49-F238E27FC236}">
                    <a16:creationId xmlns:a16="http://schemas.microsoft.com/office/drawing/2014/main" id="{AFE32141-9E5E-4230-BDC0-C44032A3EA7E}"/>
                  </a:ext>
                </a:extLst>
              </p:cNvPr>
              <p:cNvSpPr/>
              <p:nvPr/>
            </p:nvSpPr>
            <p:spPr>
              <a:xfrm flipH="1">
                <a:off x="3318110" y="1793484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12">
                <a:extLst>
                  <a:ext uri="{FF2B5EF4-FFF2-40B4-BE49-F238E27FC236}">
                    <a16:creationId xmlns:a16="http://schemas.microsoft.com/office/drawing/2014/main" id="{E35EAF6F-19C7-415C-8FB6-A38ECF8D144A}"/>
                  </a:ext>
                </a:extLst>
              </p:cNvPr>
              <p:cNvSpPr/>
              <p:nvPr/>
            </p:nvSpPr>
            <p:spPr>
              <a:xfrm>
                <a:off x="3914673" y="1419622"/>
                <a:ext cx="1317823" cy="1365349"/>
              </a:xfrm>
              <a:custGeom>
                <a:avLst/>
                <a:gdLst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63956 w 1317823"/>
                  <a:gd name="connsiteY16" fmla="*/ 434013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1538 w 1317823"/>
                  <a:gd name="connsiteY1" fmla="*/ 41523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17823" h="1365349">
                    <a:moveTo>
                      <a:pt x="655122" y="0"/>
                    </a:moveTo>
                    <a:cubicBezTo>
                      <a:pt x="797939" y="157030"/>
                      <a:pt x="933356" y="260590"/>
                      <a:pt x="1073983" y="410349"/>
                    </a:cubicBezTo>
                    <a:cubicBezTo>
                      <a:pt x="1080986" y="491665"/>
                      <a:pt x="1076018" y="505008"/>
                      <a:pt x="1075814" y="529110"/>
                    </a:cubicBezTo>
                    <a:lnTo>
                      <a:pt x="1078249" y="529110"/>
                    </a:lnTo>
                    <a:lnTo>
                      <a:pt x="1078249" y="902332"/>
                    </a:lnTo>
                    <a:cubicBezTo>
                      <a:pt x="1160529" y="892003"/>
                      <a:pt x="1167707" y="846447"/>
                      <a:pt x="1227874" y="840268"/>
                    </a:cubicBezTo>
                    <a:cubicBezTo>
                      <a:pt x="1283535" y="840663"/>
                      <a:pt x="1313341" y="881096"/>
                      <a:pt x="1317823" y="944270"/>
                    </a:cubicBezTo>
                    <a:cubicBezTo>
                      <a:pt x="1316638" y="997332"/>
                      <a:pt x="1291484" y="1050706"/>
                      <a:pt x="1244739" y="1054193"/>
                    </a:cubicBezTo>
                    <a:cubicBezTo>
                      <a:pt x="1187641" y="1053881"/>
                      <a:pt x="1167185" y="1004001"/>
                      <a:pt x="1078249" y="997291"/>
                    </a:cubicBezTo>
                    <a:lnTo>
                      <a:pt x="1078249" y="1365349"/>
                    </a:lnTo>
                    <a:lnTo>
                      <a:pt x="242010" y="1365349"/>
                    </a:lnTo>
                    <a:lnTo>
                      <a:pt x="242010" y="991895"/>
                    </a:lnTo>
                    <a:cubicBezTo>
                      <a:pt x="157429" y="1001563"/>
                      <a:pt x="150704" y="1047953"/>
                      <a:pt x="89950" y="1054192"/>
                    </a:cubicBezTo>
                    <a:cubicBezTo>
                      <a:pt x="34288" y="1053797"/>
                      <a:pt x="4482" y="1013364"/>
                      <a:pt x="0" y="950190"/>
                    </a:cubicBezTo>
                    <a:cubicBezTo>
                      <a:pt x="1185" y="897128"/>
                      <a:pt x="26339" y="843754"/>
                      <a:pt x="73084" y="840267"/>
                    </a:cubicBezTo>
                    <a:cubicBezTo>
                      <a:pt x="130701" y="840581"/>
                      <a:pt x="151007" y="891368"/>
                      <a:pt x="242010" y="897293"/>
                    </a:cubicBezTo>
                    <a:lnTo>
                      <a:pt x="242010" y="529110"/>
                    </a:lnTo>
                    <a:cubicBezTo>
                      <a:pt x="242182" y="498205"/>
                      <a:pt x="242352" y="435516"/>
                      <a:pt x="242524" y="404611"/>
                    </a:cubicBezTo>
                    <a:cubicBezTo>
                      <a:pt x="397152" y="247546"/>
                      <a:pt x="486462" y="173988"/>
                      <a:pt x="655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2" name="L-Shape 21">
              <a:extLst>
                <a:ext uri="{FF2B5EF4-FFF2-40B4-BE49-F238E27FC236}">
                  <a16:creationId xmlns:a16="http://schemas.microsoft.com/office/drawing/2014/main" id="{45531B7A-E4BE-44CD-BF33-D77AAD634023}"/>
                </a:ext>
              </a:extLst>
            </p:cNvPr>
            <p:cNvSpPr/>
            <p:nvPr/>
          </p:nvSpPr>
          <p:spPr>
            <a:xfrm rot="8100000">
              <a:off x="4549424" y="2404155"/>
              <a:ext cx="3093154" cy="3093154"/>
            </a:xfrm>
            <a:prstGeom prst="corner">
              <a:avLst>
                <a:gd name="adj1" fmla="val 10489"/>
                <a:gd name="adj2" fmla="val 10848"/>
              </a:avLst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12">
            <a:extLst>
              <a:ext uri="{FF2B5EF4-FFF2-40B4-BE49-F238E27FC236}">
                <a16:creationId xmlns:a16="http://schemas.microsoft.com/office/drawing/2014/main" id="{22B68DE6-EC9E-4DC6-ACF3-C3E5E2AA1CAE}"/>
              </a:ext>
            </a:extLst>
          </p:cNvPr>
          <p:cNvGrpSpPr/>
          <p:nvPr/>
        </p:nvGrpSpPr>
        <p:grpSpPr>
          <a:xfrm>
            <a:off x="3222717" y="2333076"/>
            <a:ext cx="4076159" cy="3853384"/>
            <a:chOff x="5220072" y="1700808"/>
            <a:chExt cx="3085299" cy="4229422"/>
          </a:xfrm>
        </p:grpSpPr>
        <p:sp>
          <p:nvSpPr>
            <p:cNvPr id="34" name="Flowchart: Process 9">
              <a:extLst>
                <a:ext uri="{FF2B5EF4-FFF2-40B4-BE49-F238E27FC236}">
                  <a16:creationId xmlns:a16="http://schemas.microsoft.com/office/drawing/2014/main" id="{8458395C-AC84-4C68-89D6-34B69DB154C8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5" name="Group 11">
              <a:extLst>
                <a:ext uri="{FF2B5EF4-FFF2-40B4-BE49-F238E27FC236}">
                  <a16:creationId xmlns:a16="http://schemas.microsoft.com/office/drawing/2014/main" id="{55192C89-B87E-4691-A352-AE4D9C65E2E6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37" name="Up Arrow 3">
                <a:extLst>
                  <a:ext uri="{FF2B5EF4-FFF2-40B4-BE49-F238E27FC236}">
                    <a16:creationId xmlns:a16="http://schemas.microsoft.com/office/drawing/2014/main" id="{129237A4-2993-41F5-BADD-95C9E2D654C7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lowchart: Data 6">
                <a:extLst>
                  <a:ext uri="{FF2B5EF4-FFF2-40B4-BE49-F238E27FC236}">
                    <a16:creationId xmlns:a16="http://schemas.microsoft.com/office/drawing/2014/main" id="{A8DDD494-7C8D-4746-8A5F-03ACF85923F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5">
                <a:extLst>
                  <a:ext uri="{FF2B5EF4-FFF2-40B4-BE49-F238E27FC236}">
                    <a16:creationId xmlns:a16="http://schemas.microsoft.com/office/drawing/2014/main" id="{424A1389-077A-41E6-B5BA-1B4E89B693A7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lowchart: Data 6">
                <a:extLst>
                  <a:ext uri="{FF2B5EF4-FFF2-40B4-BE49-F238E27FC236}">
                    <a16:creationId xmlns:a16="http://schemas.microsoft.com/office/drawing/2014/main" id="{1475FBDC-3F33-4D1A-8200-2C70DB9E787D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Rectangle 8">
                <a:extLst>
                  <a:ext uri="{FF2B5EF4-FFF2-40B4-BE49-F238E27FC236}">
                    <a16:creationId xmlns:a16="http://schemas.microsoft.com/office/drawing/2014/main" id="{EFF3EF63-654C-44C0-A05C-52D271C10F3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36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8CD0ACC-134F-4117-AC8C-3B3C6874EF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54485FF-D48E-4F07-8C38-6663AEB30F94}"/>
              </a:ext>
            </a:extLst>
          </p:cNvPr>
          <p:cNvGrpSpPr/>
          <p:nvPr/>
        </p:nvGrpSpPr>
        <p:grpSpPr>
          <a:xfrm>
            <a:off x="2723606" y="5713667"/>
            <a:ext cx="5927951" cy="1160647"/>
            <a:chOff x="1596377" y="3238221"/>
            <a:chExt cx="5927951" cy="1160647"/>
          </a:xfrm>
          <a:solidFill>
            <a:schemeClr val="accent5"/>
          </a:solidFill>
        </p:grpSpPr>
        <p:sp>
          <p:nvSpPr>
            <p:cNvPr id="43" name="Freeform 8">
              <a:extLst>
                <a:ext uri="{FF2B5EF4-FFF2-40B4-BE49-F238E27FC236}">
                  <a16:creationId xmlns:a16="http://schemas.microsoft.com/office/drawing/2014/main" id="{498CF904-C44C-4A74-A2DB-455F8AFD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68AB3329-5389-4BAC-BC53-8EE4FE4E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5" name="Rectangle 35">
              <a:extLst>
                <a:ext uri="{FF2B5EF4-FFF2-40B4-BE49-F238E27FC236}">
                  <a16:creationId xmlns:a16="http://schemas.microsoft.com/office/drawing/2014/main" id="{8C2B9E92-78C3-46D7-9E95-FDB7ABEC4415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7C9BB21A-F706-4DA6-80D7-553AAA0132C4}"/>
              </a:ext>
            </a:extLst>
          </p:cNvPr>
          <p:cNvGrpSpPr/>
          <p:nvPr/>
        </p:nvGrpSpPr>
        <p:grpSpPr>
          <a:xfrm>
            <a:off x="460542" y="2858325"/>
            <a:ext cx="1639534" cy="1332622"/>
            <a:chOff x="2676526" y="2041913"/>
            <a:chExt cx="3486148" cy="2833560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0ECD7641-490E-4CE5-9E8C-3130F9A140ED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79" name="Freeform 3">
                <a:extLst>
                  <a:ext uri="{FF2B5EF4-FFF2-40B4-BE49-F238E27FC236}">
                    <a16:creationId xmlns:a16="http://schemas.microsoft.com/office/drawing/2014/main" id="{9B9761E4-63D5-4C14-9E66-69FD7CCBD110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Rounded Rectangle 4">
                <a:extLst>
                  <a:ext uri="{FF2B5EF4-FFF2-40B4-BE49-F238E27FC236}">
                    <a16:creationId xmlns:a16="http://schemas.microsoft.com/office/drawing/2014/main" id="{6DA65207-305E-4619-8D61-FD258E4DA2D7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Rounded Rectangle 11">
                <a:extLst>
                  <a:ext uri="{FF2B5EF4-FFF2-40B4-BE49-F238E27FC236}">
                    <a16:creationId xmlns:a16="http://schemas.microsoft.com/office/drawing/2014/main" id="{36D2C154-1049-41E1-862C-1F78B9FE14DD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Rounded Rectangle 12">
                <a:extLst>
                  <a:ext uri="{FF2B5EF4-FFF2-40B4-BE49-F238E27FC236}">
                    <a16:creationId xmlns:a16="http://schemas.microsoft.com/office/drawing/2014/main" id="{A9A69DCF-8874-4666-BDC9-3C0289800BF2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Rounded Rectangle 13">
                <a:extLst>
                  <a:ext uri="{FF2B5EF4-FFF2-40B4-BE49-F238E27FC236}">
                    <a16:creationId xmlns:a16="http://schemas.microsoft.com/office/drawing/2014/main" id="{A67908B0-7CE2-4474-8E36-A8F49C013649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5E4B39A4-41CA-4E0E-A4B4-5F3F58D5568B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07B8D773-8F87-4AE2-8AB5-5F0005E5A02D}"/>
              </a:ext>
            </a:extLst>
          </p:cNvPr>
          <p:cNvSpPr/>
          <p:nvPr/>
        </p:nvSpPr>
        <p:spPr>
          <a:xfrm>
            <a:off x="3849473" y="2531907"/>
            <a:ext cx="1513921" cy="1330713"/>
          </a:xfrm>
          <a:custGeom>
            <a:avLst/>
            <a:gdLst>
              <a:gd name="connsiteX0" fmla="*/ 1669828 w 2579663"/>
              <a:gd name="connsiteY0" fmla="*/ 1588710 h 2267484"/>
              <a:gd name="connsiteX1" fmla="*/ 1669828 w 2579663"/>
              <a:gd name="connsiteY1" fmla="*/ 1762636 h 2267484"/>
              <a:gd name="connsiteX2" fmla="*/ 1936057 w 2579663"/>
              <a:gd name="connsiteY2" fmla="*/ 1762636 h 2267484"/>
              <a:gd name="connsiteX3" fmla="*/ 1936058 w 2579663"/>
              <a:gd name="connsiteY3" fmla="*/ 1762636 h 2267484"/>
              <a:gd name="connsiteX4" fmla="*/ 1936058 w 2579663"/>
              <a:gd name="connsiteY4" fmla="*/ 1588710 h 2267484"/>
              <a:gd name="connsiteX5" fmla="*/ 1936057 w 2579663"/>
              <a:gd name="connsiteY5" fmla="*/ 1588710 h 2267484"/>
              <a:gd name="connsiteX6" fmla="*/ 1669828 w 2579663"/>
              <a:gd name="connsiteY6" fmla="*/ 1588710 h 2267484"/>
              <a:gd name="connsiteX7" fmla="*/ 325582 w 2579663"/>
              <a:gd name="connsiteY7" fmla="*/ 1588710 h 2267484"/>
              <a:gd name="connsiteX8" fmla="*/ 325582 w 2579663"/>
              <a:gd name="connsiteY8" fmla="*/ 1763039 h 2267484"/>
              <a:gd name="connsiteX9" fmla="*/ 592012 w 2579663"/>
              <a:gd name="connsiteY9" fmla="*/ 1763039 h 2267484"/>
              <a:gd name="connsiteX10" fmla="*/ 592013 w 2579663"/>
              <a:gd name="connsiteY10" fmla="*/ 1763039 h 2267484"/>
              <a:gd name="connsiteX11" fmla="*/ 592013 w 2579663"/>
              <a:gd name="connsiteY11" fmla="*/ 1588710 h 2267484"/>
              <a:gd name="connsiteX12" fmla="*/ 592012 w 2579663"/>
              <a:gd name="connsiteY12" fmla="*/ 1588710 h 2267484"/>
              <a:gd name="connsiteX13" fmla="*/ 325582 w 2579663"/>
              <a:gd name="connsiteY13" fmla="*/ 1588710 h 2267484"/>
              <a:gd name="connsiteX14" fmla="*/ 627684 w 2579663"/>
              <a:gd name="connsiteY14" fmla="*/ 1588508 h 2267484"/>
              <a:gd name="connsiteX15" fmla="*/ 627684 w 2579663"/>
              <a:gd name="connsiteY15" fmla="*/ 1588509 h 2267484"/>
              <a:gd name="connsiteX16" fmla="*/ 627684 w 2579663"/>
              <a:gd name="connsiteY16" fmla="*/ 1763038 h 2267484"/>
              <a:gd name="connsiteX17" fmla="*/ 627684 w 2579663"/>
              <a:gd name="connsiteY17" fmla="*/ 1763039 h 2267484"/>
              <a:gd name="connsiteX18" fmla="*/ 920718 w 2579663"/>
              <a:gd name="connsiteY18" fmla="*/ 1763039 h 2267484"/>
              <a:gd name="connsiteX19" fmla="*/ 920718 w 2579663"/>
              <a:gd name="connsiteY19" fmla="*/ 1588509 h 2267484"/>
              <a:gd name="connsiteX20" fmla="*/ 920717 w 2579663"/>
              <a:gd name="connsiteY20" fmla="*/ 1588509 h 2267484"/>
              <a:gd name="connsiteX21" fmla="*/ 920717 w 2579663"/>
              <a:gd name="connsiteY21" fmla="*/ 1588508 h 2267484"/>
              <a:gd name="connsiteX22" fmla="*/ 627684 w 2579663"/>
              <a:gd name="connsiteY22" fmla="*/ 1588508 h 2267484"/>
              <a:gd name="connsiteX23" fmla="*/ 1971528 w 2579663"/>
              <a:gd name="connsiteY23" fmla="*/ 1588306 h 2267484"/>
              <a:gd name="connsiteX24" fmla="*/ 1971528 w 2579663"/>
              <a:gd name="connsiteY24" fmla="*/ 1588307 h 2267484"/>
              <a:gd name="connsiteX25" fmla="*/ 1971527 w 2579663"/>
              <a:gd name="connsiteY25" fmla="*/ 1588307 h 2267484"/>
              <a:gd name="connsiteX26" fmla="*/ 1971527 w 2579663"/>
              <a:gd name="connsiteY26" fmla="*/ 1762636 h 2267484"/>
              <a:gd name="connsiteX27" fmla="*/ 2264359 w 2579663"/>
              <a:gd name="connsiteY27" fmla="*/ 1762636 h 2267484"/>
              <a:gd name="connsiteX28" fmla="*/ 2264359 w 2579663"/>
              <a:gd name="connsiteY28" fmla="*/ 1762635 h 2267484"/>
              <a:gd name="connsiteX29" fmla="*/ 2264360 w 2579663"/>
              <a:gd name="connsiteY29" fmla="*/ 1762635 h 2267484"/>
              <a:gd name="connsiteX30" fmla="*/ 2264360 w 2579663"/>
              <a:gd name="connsiteY30" fmla="*/ 1588306 h 2267484"/>
              <a:gd name="connsiteX31" fmla="*/ 1971528 w 2579663"/>
              <a:gd name="connsiteY31" fmla="*/ 1588306 h 2267484"/>
              <a:gd name="connsiteX32" fmla="*/ 1971326 w 2579663"/>
              <a:gd name="connsiteY32" fmla="*/ 1379112 h 2267484"/>
              <a:gd name="connsiteX33" fmla="*/ 1971326 w 2579663"/>
              <a:gd name="connsiteY33" fmla="*/ 1553038 h 2267484"/>
              <a:gd name="connsiteX34" fmla="*/ 2264561 w 2579663"/>
              <a:gd name="connsiteY34" fmla="*/ 1553038 h 2267484"/>
              <a:gd name="connsiteX35" fmla="*/ 2264561 w 2579663"/>
              <a:gd name="connsiteY35" fmla="*/ 1379112 h 2267484"/>
              <a:gd name="connsiteX36" fmla="*/ 1971326 w 2579663"/>
              <a:gd name="connsiteY36" fmla="*/ 1379112 h 2267484"/>
              <a:gd name="connsiteX37" fmla="*/ 627483 w 2579663"/>
              <a:gd name="connsiteY37" fmla="*/ 1379112 h 2267484"/>
              <a:gd name="connsiteX38" fmla="*/ 627483 w 2579663"/>
              <a:gd name="connsiteY38" fmla="*/ 1552836 h 2267484"/>
              <a:gd name="connsiteX39" fmla="*/ 627483 w 2579663"/>
              <a:gd name="connsiteY39" fmla="*/ 1552837 h 2267484"/>
              <a:gd name="connsiteX40" fmla="*/ 920919 w 2579663"/>
              <a:gd name="connsiteY40" fmla="*/ 1552837 h 2267484"/>
              <a:gd name="connsiteX41" fmla="*/ 920919 w 2579663"/>
              <a:gd name="connsiteY41" fmla="*/ 1552836 h 2267484"/>
              <a:gd name="connsiteX42" fmla="*/ 920919 w 2579663"/>
              <a:gd name="connsiteY42" fmla="*/ 1379112 h 2267484"/>
              <a:gd name="connsiteX43" fmla="*/ 627483 w 2579663"/>
              <a:gd name="connsiteY43" fmla="*/ 1379112 h 2267484"/>
              <a:gd name="connsiteX44" fmla="*/ 1669828 w 2579663"/>
              <a:gd name="connsiteY44" fmla="*/ 1378910 h 2267484"/>
              <a:gd name="connsiteX45" fmla="*/ 1669828 w 2579663"/>
              <a:gd name="connsiteY45" fmla="*/ 1378911 h 2267484"/>
              <a:gd name="connsiteX46" fmla="*/ 1669828 w 2579663"/>
              <a:gd name="connsiteY46" fmla="*/ 1553037 h 2267484"/>
              <a:gd name="connsiteX47" fmla="*/ 1669828 w 2579663"/>
              <a:gd name="connsiteY47" fmla="*/ 1553038 h 2267484"/>
              <a:gd name="connsiteX48" fmla="*/ 1935453 w 2579663"/>
              <a:gd name="connsiteY48" fmla="*/ 1553038 h 2267484"/>
              <a:gd name="connsiteX49" fmla="*/ 1935453 w 2579663"/>
              <a:gd name="connsiteY49" fmla="*/ 1378911 h 2267484"/>
              <a:gd name="connsiteX50" fmla="*/ 1935452 w 2579663"/>
              <a:gd name="connsiteY50" fmla="*/ 1378911 h 2267484"/>
              <a:gd name="connsiteX51" fmla="*/ 1935452 w 2579663"/>
              <a:gd name="connsiteY51" fmla="*/ 1378910 h 2267484"/>
              <a:gd name="connsiteX52" fmla="*/ 1669828 w 2579663"/>
              <a:gd name="connsiteY52" fmla="*/ 1378910 h 2267484"/>
              <a:gd name="connsiteX53" fmla="*/ 325985 w 2579663"/>
              <a:gd name="connsiteY53" fmla="*/ 1378910 h 2267484"/>
              <a:gd name="connsiteX54" fmla="*/ 325985 w 2579663"/>
              <a:gd name="connsiteY54" fmla="*/ 1378911 h 2267484"/>
              <a:gd name="connsiteX55" fmla="*/ 325985 w 2579663"/>
              <a:gd name="connsiteY55" fmla="*/ 1552836 h 2267484"/>
              <a:gd name="connsiteX56" fmla="*/ 325985 w 2579663"/>
              <a:gd name="connsiteY56" fmla="*/ 1552837 h 2267484"/>
              <a:gd name="connsiteX57" fmla="*/ 592012 w 2579663"/>
              <a:gd name="connsiteY57" fmla="*/ 1552837 h 2267484"/>
              <a:gd name="connsiteX58" fmla="*/ 592012 w 2579663"/>
              <a:gd name="connsiteY58" fmla="*/ 1552836 h 2267484"/>
              <a:gd name="connsiteX59" fmla="*/ 592012 w 2579663"/>
              <a:gd name="connsiteY59" fmla="*/ 1378911 h 2267484"/>
              <a:gd name="connsiteX60" fmla="*/ 592012 w 2579663"/>
              <a:gd name="connsiteY60" fmla="*/ 1378910 h 2267484"/>
              <a:gd name="connsiteX61" fmla="*/ 325985 w 2579663"/>
              <a:gd name="connsiteY61" fmla="*/ 1378910 h 2267484"/>
              <a:gd name="connsiteX62" fmla="*/ 1301017 w 2579663"/>
              <a:gd name="connsiteY62" fmla="*/ 1256377 h 2267484"/>
              <a:gd name="connsiteX63" fmla="*/ 2414504 w 2579663"/>
              <a:gd name="connsiteY63" fmla="*/ 1256377 h 2267484"/>
              <a:gd name="connsiteX64" fmla="*/ 2435061 w 2579663"/>
              <a:gd name="connsiteY64" fmla="*/ 1276934 h 2267484"/>
              <a:gd name="connsiteX65" fmla="*/ 2434456 w 2579663"/>
              <a:gd name="connsiteY65" fmla="*/ 2267283 h 2267484"/>
              <a:gd name="connsiteX66" fmla="*/ 1527543 w 2579663"/>
              <a:gd name="connsiteY66" fmla="*/ 2267283 h 2267484"/>
              <a:gd name="connsiteX67" fmla="*/ 1527947 w 2579663"/>
              <a:gd name="connsiteY67" fmla="*/ 2260229 h 2267484"/>
              <a:gd name="connsiteX68" fmla="*/ 1527947 w 2579663"/>
              <a:gd name="connsiteY68" fmla="*/ 1558278 h 2267484"/>
              <a:gd name="connsiteX69" fmla="*/ 1527946 w 2579663"/>
              <a:gd name="connsiteY69" fmla="*/ 1558255 h 2267484"/>
              <a:gd name="connsiteX70" fmla="*/ 1527946 w 2579663"/>
              <a:gd name="connsiteY70" fmla="*/ 1558076 h 2267484"/>
              <a:gd name="connsiteX71" fmla="*/ 1527543 w 2579663"/>
              <a:gd name="connsiteY71" fmla="*/ 1548604 h 2267484"/>
              <a:gd name="connsiteX72" fmla="*/ 1092426 w 2579663"/>
              <a:gd name="connsiteY72" fmla="*/ 1548604 h 2267484"/>
              <a:gd name="connsiteX73" fmla="*/ 1092426 w 2579663"/>
              <a:gd name="connsiteY73" fmla="*/ 1560092 h 2267484"/>
              <a:gd name="connsiteX74" fmla="*/ 1092426 w 2579663"/>
              <a:gd name="connsiteY74" fmla="*/ 1711244 h 2267484"/>
              <a:gd name="connsiteX75" fmla="*/ 1092225 w 2579663"/>
              <a:gd name="connsiteY75" fmla="*/ 2267283 h 2267484"/>
              <a:gd name="connsiteX76" fmla="*/ 1092225 w 2579663"/>
              <a:gd name="connsiteY76" fmla="*/ 2267484 h 2267484"/>
              <a:gd name="connsiteX77" fmla="*/ 145005 w 2579663"/>
              <a:gd name="connsiteY77" fmla="*/ 2267484 h 2267484"/>
              <a:gd name="connsiteX78" fmla="*/ 144602 w 2579663"/>
              <a:gd name="connsiteY78" fmla="*/ 2257407 h 2267484"/>
              <a:gd name="connsiteX79" fmla="*/ 144602 w 2579663"/>
              <a:gd name="connsiteY79" fmla="*/ 1267865 h 2267484"/>
              <a:gd name="connsiteX80" fmla="*/ 145207 w 2579663"/>
              <a:gd name="connsiteY80" fmla="*/ 1256578 h 2267484"/>
              <a:gd name="connsiteX81" fmla="*/ 160322 w 2579663"/>
              <a:gd name="connsiteY81" fmla="*/ 1256578 h 2267484"/>
              <a:gd name="connsiteX82" fmla="*/ 1301017 w 2579663"/>
              <a:gd name="connsiteY82" fmla="*/ 1256377 h 2267484"/>
              <a:gd name="connsiteX83" fmla="*/ 898448 w 2579663"/>
              <a:gd name="connsiteY83" fmla="*/ 687440 h 2267484"/>
              <a:gd name="connsiteX84" fmla="*/ 898448 w 2579663"/>
              <a:gd name="connsiteY84" fmla="*/ 953065 h 2267484"/>
              <a:gd name="connsiteX85" fmla="*/ 1262826 w 2579663"/>
              <a:gd name="connsiteY85" fmla="*/ 953065 h 2267484"/>
              <a:gd name="connsiteX86" fmla="*/ 1262826 w 2579663"/>
              <a:gd name="connsiteY86" fmla="*/ 687440 h 2267484"/>
              <a:gd name="connsiteX87" fmla="*/ 898448 w 2579663"/>
              <a:gd name="connsiteY87" fmla="*/ 687440 h 2267484"/>
              <a:gd name="connsiteX88" fmla="*/ 1312605 w 2579663"/>
              <a:gd name="connsiteY88" fmla="*/ 686836 h 2267484"/>
              <a:gd name="connsiteX89" fmla="*/ 1312605 w 2579663"/>
              <a:gd name="connsiteY89" fmla="*/ 952662 h 2267484"/>
              <a:gd name="connsiteX90" fmla="*/ 1676781 w 2579663"/>
              <a:gd name="connsiteY90" fmla="*/ 952662 h 2267484"/>
              <a:gd name="connsiteX91" fmla="*/ 1676781 w 2579663"/>
              <a:gd name="connsiteY91" fmla="*/ 686836 h 2267484"/>
              <a:gd name="connsiteX92" fmla="*/ 1312605 w 2579663"/>
              <a:gd name="connsiteY92" fmla="*/ 686836 h 2267484"/>
              <a:gd name="connsiteX93" fmla="*/ 1797300 w 2579663"/>
              <a:gd name="connsiteY93" fmla="*/ 491547 h 2267484"/>
              <a:gd name="connsiteX94" fmla="*/ 1797300 w 2579663"/>
              <a:gd name="connsiteY94" fmla="*/ 1012518 h 2267484"/>
              <a:gd name="connsiteX95" fmla="*/ 763016 w 2579663"/>
              <a:gd name="connsiteY95" fmla="*/ 1012518 h 2267484"/>
              <a:gd name="connsiteX96" fmla="*/ 763016 w 2579663"/>
              <a:gd name="connsiteY96" fmla="*/ 496384 h 2267484"/>
              <a:gd name="connsiteX97" fmla="*/ 739033 w 2579663"/>
              <a:gd name="connsiteY97" fmla="*/ 531854 h 2267484"/>
              <a:gd name="connsiteX98" fmla="*/ 739436 w 2579663"/>
              <a:gd name="connsiteY98" fmla="*/ 1033679 h 2267484"/>
              <a:gd name="connsiteX99" fmla="*/ 739436 w 2579663"/>
              <a:gd name="connsiteY99" fmla="*/ 1045167 h 2267484"/>
              <a:gd name="connsiteX100" fmla="*/ 1823298 w 2579663"/>
              <a:gd name="connsiteY100" fmla="*/ 1045167 h 2267484"/>
              <a:gd name="connsiteX101" fmla="*/ 1823902 w 2579663"/>
              <a:gd name="connsiteY101" fmla="*/ 1041539 h 2267484"/>
              <a:gd name="connsiteX102" fmla="*/ 1823902 w 2579663"/>
              <a:gd name="connsiteY102" fmla="*/ 518553 h 2267484"/>
              <a:gd name="connsiteX103" fmla="*/ 1821081 w 2579663"/>
              <a:gd name="connsiteY103" fmla="*/ 510491 h 2267484"/>
              <a:gd name="connsiteX104" fmla="*/ 1797300 w 2579663"/>
              <a:gd name="connsiteY104" fmla="*/ 491547 h 2267484"/>
              <a:gd name="connsiteX105" fmla="*/ 1312202 w 2579663"/>
              <a:gd name="connsiteY105" fmla="*/ 486508 h 2267484"/>
              <a:gd name="connsiteX106" fmla="*/ 1312202 w 2579663"/>
              <a:gd name="connsiteY106" fmla="*/ 660233 h 2267484"/>
              <a:gd name="connsiteX107" fmla="*/ 1676177 w 2579663"/>
              <a:gd name="connsiteY107" fmla="*/ 660233 h 2267484"/>
              <a:gd name="connsiteX108" fmla="*/ 1676177 w 2579663"/>
              <a:gd name="connsiteY108" fmla="*/ 486508 h 2267484"/>
              <a:gd name="connsiteX109" fmla="*/ 1312202 w 2579663"/>
              <a:gd name="connsiteY109" fmla="*/ 486508 h 2267484"/>
              <a:gd name="connsiteX110" fmla="*/ 898448 w 2579663"/>
              <a:gd name="connsiteY110" fmla="*/ 486105 h 2267484"/>
              <a:gd name="connsiteX111" fmla="*/ 898448 w 2579663"/>
              <a:gd name="connsiteY111" fmla="*/ 660434 h 2267484"/>
              <a:gd name="connsiteX112" fmla="*/ 1262624 w 2579663"/>
              <a:gd name="connsiteY112" fmla="*/ 660434 h 2267484"/>
              <a:gd name="connsiteX113" fmla="*/ 1262624 w 2579663"/>
              <a:gd name="connsiteY113" fmla="*/ 486105 h 2267484"/>
              <a:gd name="connsiteX114" fmla="*/ 898448 w 2579663"/>
              <a:gd name="connsiteY114" fmla="*/ 486105 h 2267484"/>
              <a:gd name="connsiteX115" fmla="*/ 1286705 w 2579663"/>
              <a:gd name="connsiteY115" fmla="*/ 31572 h 2267484"/>
              <a:gd name="connsiteX116" fmla="*/ 1334268 w 2579663"/>
              <a:gd name="connsiteY116" fmla="*/ 67647 h 2267484"/>
              <a:gd name="connsiteX117" fmla="*/ 1845363 w 2579663"/>
              <a:gd name="connsiteY117" fmla="*/ 455000 h 2267484"/>
              <a:gd name="connsiteX118" fmla="*/ 1861285 w 2579663"/>
              <a:gd name="connsiteY118" fmla="*/ 497323 h 2267484"/>
              <a:gd name="connsiteX119" fmla="*/ 1814729 w 2579663"/>
              <a:gd name="connsiteY119" fmla="*/ 462054 h 2267484"/>
              <a:gd name="connsiteX120" fmla="*/ 1298999 w 2579663"/>
              <a:gd name="connsiteY120" fmla="*/ 69058 h 2267484"/>
              <a:gd name="connsiteX121" fmla="*/ 1281062 w 2579663"/>
              <a:gd name="connsiteY121" fmla="*/ 68856 h 2267484"/>
              <a:gd name="connsiteX122" fmla="*/ 727644 w 2579663"/>
              <a:gd name="connsiteY122" fmla="*/ 490470 h 2267484"/>
              <a:gd name="connsiteX123" fmla="*/ 718776 w 2579663"/>
              <a:gd name="connsiteY123" fmla="*/ 497121 h 2267484"/>
              <a:gd name="connsiteX124" fmla="*/ 733085 w 2579663"/>
              <a:gd name="connsiteY124" fmla="*/ 456411 h 2267484"/>
              <a:gd name="connsiteX125" fmla="*/ 1281667 w 2579663"/>
              <a:gd name="connsiteY125" fmla="*/ 35200 h 2267484"/>
              <a:gd name="connsiteX126" fmla="*/ 1286705 w 2579663"/>
              <a:gd name="connsiteY126" fmla="*/ 31572 h 2267484"/>
              <a:gd name="connsiteX127" fmla="*/ 1282375 w 2579663"/>
              <a:gd name="connsiteY127" fmla="*/ 4232 h 2267484"/>
              <a:gd name="connsiteX128" fmla="*/ 1275321 w 2579663"/>
              <a:gd name="connsiteY128" fmla="*/ 9271 h 2267484"/>
              <a:gd name="connsiteX129" fmla="*/ 983899 w 2579663"/>
              <a:gd name="connsiteY129" fmla="*/ 231565 h 2267484"/>
              <a:gd name="connsiteX130" fmla="*/ 703563 w 2579663"/>
              <a:gd name="connsiteY130" fmla="*/ 445193 h 2267484"/>
              <a:gd name="connsiteX131" fmla="*/ 691874 w 2579663"/>
              <a:gd name="connsiteY131" fmla="*/ 465952 h 2267484"/>
              <a:gd name="connsiteX132" fmla="*/ 692277 w 2579663"/>
              <a:gd name="connsiteY132" fmla="*/ 527420 h 2267484"/>
              <a:gd name="connsiteX133" fmla="*/ 693687 w 2579663"/>
              <a:gd name="connsiteY133" fmla="*/ 539512 h 2267484"/>
              <a:gd name="connsiteX134" fmla="*/ 1286003 w 2579663"/>
              <a:gd name="connsiteY134" fmla="*/ 100365 h 2267484"/>
              <a:gd name="connsiteX135" fmla="*/ 1876906 w 2579663"/>
              <a:gd name="connsiteY135" fmla="*/ 544954 h 2267484"/>
              <a:gd name="connsiteX136" fmla="*/ 1877108 w 2579663"/>
              <a:gd name="connsiteY136" fmla="*/ 470385 h 2267484"/>
              <a:gd name="connsiteX137" fmla="*/ 1861590 w 2579663"/>
              <a:gd name="connsiteY137" fmla="*/ 438140 h 2267484"/>
              <a:gd name="connsiteX138" fmla="*/ 1373268 w 2579663"/>
              <a:gd name="connsiteY138" fmla="*/ 72351 h 2267484"/>
              <a:gd name="connsiteX139" fmla="*/ 1282375 w 2579663"/>
              <a:gd name="connsiteY139" fmla="*/ 4232 h 2267484"/>
              <a:gd name="connsiteX140" fmla="*/ 1281770 w 2579663"/>
              <a:gd name="connsiteY140" fmla="*/ 0 h 2267484"/>
              <a:gd name="connsiteX141" fmla="*/ 1283785 w 2579663"/>
              <a:gd name="connsiteY141" fmla="*/ 0 h 2267484"/>
              <a:gd name="connsiteX142" fmla="*/ 1290436 w 2579663"/>
              <a:gd name="connsiteY142" fmla="*/ 6046 h 2267484"/>
              <a:gd name="connsiteX143" fmla="*/ 1815438 w 2579663"/>
              <a:gd name="connsiteY143" fmla="*/ 400251 h 2267484"/>
              <a:gd name="connsiteX144" fmla="*/ 1847079 w 2579663"/>
              <a:gd name="connsiteY144" fmla="*/ 410731 h 2267484"/>
              <a:gd name="connsiteX145" fmla="*/ 2220929 w 2579663"/>
              <a:gd name="connsiteY145" fmla="*/ 409925 h 2267484"/>
              <a:gd name="connsiteX146" fmla="*/ 2247330 w 2579663"/>
              <a:gd name="connsiteY146" fmla="*/ 427458 h 2267484"/>
              <a:gd name="connsiteX147" fmla="*/ 2570393 w 2579663"/>
              <a:gd name="connsiteY147" fmla="*/ 1181405 h 2267484"/>
              <a:gd name="connsiteX148" fmla="*/ 2579663 w 2579663"/>
              <a:gd name="connsiteY148" fmla="*/ 1201156 h 2267484"/>
              <a:gd name="connsiteX149" fmla="*/ 2579663 w 2579663"/>
              <a:gd name="connsiteY149" fmla="*/ 1203171 h 2267484"/>
              <a:gd name="connsiteX150" fmla="*/ 2567773 w 2579663"/>
              <a:gd name="connsiteY150" fmla="*/ 1204179 h 2267484"/>
              <a:gd name="connsiteX151" fmla="*/ 11891 w 2579663"/>
              <a:gd name="connsiteY151" fmla="*/ 1204179 h 2267484"/>
              <a:gd name="connsiteX152" fmla="*/ 0 w 2579663"/>
              <a:gd name="connsiteY152" fmla="*/ 1203171 h 2267484"/>
              <a:gd name="connsiteX153" fmla="*/ 0 w 2579663"/>
              <a:gd name="connsiteY153" fmla="*/ 1201156 h 2267484"/>
              <a:gd name="connsiteX154" fmla="*/ 3426 w 2579663"/>
              <a:gd name="connsiteY154" fmla="*/ 1195311 h 2267484"/>
              <a:gd name="connsiteX155" fmla="*/ 332938 w 2579663"/>
              <a:gd name="connsiteY155" fmla="*/ 425846 h 2267484"/>
              <a:gd name="connsiteX156" fmla="*/ 357122 w 2579663"/>
              <a:gd name="connsiteY156" fmla="*/ 410126 h 2267484"/>
              <a:gd name="connsiteX157" fmla="*/ 723717 w 2579663"/>
              <a:gd name="connsiteY157" fmla="*/ 411134 h 2267484"/>
              <a:gd name="connsiteX158" fmla="*/ 758985 w 2579663"/>
              <a:gd name="connsiteY158" fmla="*/ 399243 h 2267484"/>
              <a:gd name="connsiteX159" fmla="*/ 1033478 w 2579663"/>
              <a:gd name="connsiteY159" fmla="*/ 189646 h 2267484"/>
              <a:gd name="connsiteX160" fmla="*/ 1281770 w 2579663"/>
              <a:gd name="connsiteY160" fmla="*/ 0 h 226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2579663" h="2267484">
                <a:moveTo>
                  <a:pt x="1669828" y="1588710"/>
                </a:moveTo>
                <a:lnTo>
                  <a:pt x="1669828" y="1762636"/>
                </a:lnTo>
                <a:cubicBezTo>
                  <a:pt x="1758907" y="1762636"/>
                  <a:pt x="1847180" y="1762636"/>
                  <a:pt x="1936057" y="1762636"/>
                </a:cubicBezTo>
                <a:lnTo>
                  <a:pt x="1936058" y="1762636"/>
                </a:lnTo>
                <a:cubicBezTo>
                  <a:pt x="1936058" y="1704392"/>
                  <a:pt x="1936058" y="1647156"/>
                  <a:pt x="1936058" y="1588710"/>
                </a:cubicBezTo>
                <a:lnTo>
                  <a:pt x="1936057" y="1588710"/>
                </a:lnTo>
                <a:cubicBezTo>
                  <a:pt x="1846978" y="1588710"/>
                  <a:pt x="1758504" y="1588710"/>
                  <a:pt x="1669828" y="1588710"/>
                </a:cubicBezTo>
                <a:close/>
                <a:moveTo>
                  <a:pt x="325582" y="1588710"/>
                </a:moveTo>
                <a:lnTo>
                  <a:pt x="325582" y="1763039"/>
                </a:lnTo>
                <a:cubicBezTo>
                  <a:pt x="414660" y="1763039"/>
                  <a:pt x="503135" y="1763039"/>
                  <a:pt x="592012" y="1763039"/>
                </a:cubicBezTo>
                <a:lnTo>
                  <a:pt x="592013" y="1763039"/>
                </a:lnTo>
                <a:cubicBezTo>
                  <a:pt x="592013" y="1704795"/>
                  <a:pt x="592013" y="1646954"/>
                  <a:pt x="592013" y="1588710"/>
                </a:cubicBezTo>
                <a:lnTo>
                  <a:pt x="592012" y="1588710"/>
                </a:lnTo>
                <a:cubicBezTo>
                  <a:pt x="503135" y="1588710"/>
                  <a:pt x="414660" y="1588710"/>
                  <a:pt x="325582" y="1588710"/>
                </a:cubicBezTo>
                <a:close/>
                <a:moveTo>
                  <a:pt x="627684" y="1588508"/>
                </a:moveTo>
                <a:lnTo>
                  <a:pt x="627684" y="1588509"/>
                </a:lnTo>
                <a:lnTo>
                  <a:pt x="627684" y="1763038"/>
                </a:lnTo>
                <a:lnTo>
                  <a:pt x="627684" y="1763039"/>
                </a:lnTo>
                <a:cubicBezTo>
                  <a:pt x="725631" y="1763039"/>
                  <a:pt x="822771" y="1763039"/>
                  <a:pt x="920718" y="1763039"/>
                </a:cubicBezTo>
                <a:cubicBezTo>
                  <a:pt x="920718" y="1704392"/>
                  <a:pt x="920718" y="1646551"/>
                  <a:pt x="920718" y="1588509"/>
                </a:cubicBezTo>
                <a:lnTo>
                  <a:pt x="920717" y="1588509"/>
                </a:lnTo>
                <a:lnTo>
                  <a:pt x="920717" y="1588508"/>
                </a:lnTo>
                <a:cubicBezTo>
                  <a:pt x="822771" y="1588508"/>
                  <a:pt x="725429" y="1588508"/>
                  <a:pt x="627684" y="1588508"/>
                </a:cubicBezTo>
                <a:close/>
                <a:moveTo>
                  <a:pt x="1971528" y="1588306"/>
                </a:moveTo>
                <a:lnTo>
                  <a:pt x="1971528" y="1588307"/>
                </a:lnTo>
                <a:lnTo>
                  <a:pt x="1971527" y="1588307"/>
                </a:lnTo>
                <a:cubicBezTo>
                  <a:pt x="1971527" y="1647156"/>
                  <a:pt x="1971527" y="1704997"/>
                  <a:pt x="1971527" y="1762636"/>
                </a:cubicBezTo>
                <a:cubicBezTo>
                  <a:pt x="2069675" y="1762636"/>
                  <a:pt x="2167219" y="1762636"/>
                  <a:pt x="2264359" y="1762636"/>
                </a:cubicBezTo>
                <a:lnTo>
                  <a:pt x="2264359" y="1762635"/>
                </a:lnTo>
                <a:lnTo>
                  <a:pt x="2264360" y="1762635"/>
                </a:lnTo>
                <a:cubicBezTo>
                  <a:pt x="2264360" y="1704189"/>
                  <a:pt x="2264360" y="1646349"/>
                  <a:pt x="2264360" y="1588306"/>
                </a:cubicBezTo>
                <a:cubicBezTo>
                  <a:pt x="2166413" y="1588306"/>
                  <a:pt x="2069475" y="1588306"/>
                  <a:pt x="1971528" y="1588306"/>
                </a:cubicBezTo>
                <a:close/>
                <a:moveTo>
                  <a:pt x="1971326" y="1379112"/>
                </a:moveTo>
                <a:lnTo>
                  <a:pt x="1971326" y="1553038"/>
                </a:lnTo>
                <a:cubicBezTo>
                  <a:pt x="2069071" y="1553038"/>
                  <a:pt x="2166211" y="1553038"/>
                  <a:pt x="2264561" y="1553038"/>
                </a:cubicBezTo>
                <a:lnTo>
                  <a:pt x="2264561" y="1379112"/>
                </a:lnTo>
                <a:cubicBezTo>
                  <a:pt x="2166413" y="1379112"/>
                  <a:pt x="2068869" y="1379112"/>
                  <a:pt x="1971326" y="1379112"/>
                </a:cubicBezTo>
                <a:close/>
                <a:moveTo>
                  <a:pt x="627483" y="1379112"/>
                </a:moveTo>
                <a:lnTo>
                  <a:pt x="627483" y="1552836"/>
                </a:lnTo>
                <a:lnTo>
                  <a:pt x="627483" y="1552837"/>
                </a:lnTo>
                <a:cubicBezTo>
                  <a:pt x="725631" y="1552837"/>
                  <a:pt x="823174" y="1552837"/>
                  <a:pt x="920919" y="1552837"/>
                </a:cubicBezTo>
                <a:lnTo>
                  <a:pt x="920919" y="1552836"/>
                </a:lnTo>
                <a:lnTo>
                  <a:pt x="920919" y="1379112"/>
                </a:lnTo>
                <a:cubicBezTo>
                  <a:pt x="822771" y="1379112"/>
                  <a:pt x="725026" y="1379112"/>
                  <a:pt x="627483" y="1379112"/>
                </a:cubicBezTo>
                <a:close/>
                <a:moveTo>
                  <a:pt x="1669828" y="1378910"/>
                </a:moveTo>
                <a:lnTo>
                  <a:pt x="1669828" y="1378911"/>
                </a:lnTo>
                <a:lnTo>
                  <a:pt x="1669828" y="1553037"/>
                </a:lnTo>
                <a:lnTo>
                  <a:pt x="1669828" y="1553038"/>
                </a:lnTo>
                <a:cubicBezTo>
                  <a:pt x="1758907" y="1553038"/>
                  <a:pt x="1847180" y="1553038"/>
                  <a:pt x="1935453" y="1553038"/>
                </a:cubicBezTo>
                <a:cubicBezTo>
                  <a:pt x="1935453" y="1494593"/>
                  <a:pt x="1935453" y="1436752"/>
                  <a:pt x="1935453" y="1378911"/>
                </a:cubicBezTo>
                <a:lnTo>
                  <a:pt x="1935452" y="1378911"/>
                </a:lnTo>
                <a:lnTo>
                  <a:pt x="1935452" y="1378910"/>
                </a:lnTo>
                <a:cubicBezTo>
                  <a:pt x="1846575" y="1378910"/>
                  <a:pt x="1758504" y="1378910"/>
                  <a:pt x="1669828" y="1378910"/>
                </a:cubicBezTo>
                <a:close/>
                <a:moveTo>
                  <a:pt x="325985" y="1378910"/>
                </a:moveTo>
                <a:lnTo>
                  <a:pt x="325985" y="1378911"/>
                </a:lnTo>
                <a:lnTo>
                  <a:pt x="325985" y="1552836"/>
                </a:lnTo>
                <a:lnTo>
                  <a:pt x="325985" y="1552837"/>
                </a:lnTo>
                <a:cubicBezTo>
                  <a:pt x="415063" y="1552837"/>
                  <a:pt x="503336" y="1552837"/>
                  <a:pt x="592012" y="1552837"/>
                </a:cubicBezTo>
                <a:lnTo>
                  <a:pt x="592012" y="1552836"/>
                </a:lnTo>
                <a:lnTo>
                  <a:pt x="592012" y="1378911"/>
                </a:lnTo>
                <a:lnTo>
                  <a:pt x="592012" y="1378910"/>
                </a:lnTo>
                <a:cubicBezTo>
                  <a:pt x="503337" y="1378910"/>
                  <a:pt x="415064" y="1378910"/>
                  <a:pt x="325985" y="1378910"/>
                </a:cubicBezTo>
                <a:close/>
                <a:moveTo>
                  <a:pt x="1301017" y="1256377"/>
                </a:moveTo>
                <a:cubicBezTo>
                  <a:pt x="1672246" y="1256377"/>
                  <a:pt x="2043275" y="1256377"/>
                  <a:pt x="2414504" y="1256377"/>
                </a:cubicBezTo>
                <a:cubicBezTo>
                  <a:pt x="2435061" y="1256377"/>
                  <a:pt x="2435061" y="1256377"/>
                  <a:pt x="2435061" y="1276934"/>
                </a:cubicBezTo>
                <a:cubicBezTo>
                  <a:pt x="2434658" y="1607050"/>
                  <a:pt x="2434456" y="1937166"/>
                  <a:pt x="2434456" y="2267283"/>
                </a:cubicBezTo>
                <a:cubicBezTo>
                  <a:pt x="2132152" y="2267283"/>
                  <a:pt x="1829847" y="2267283"/>
                  <a:pt x="1527543" y="2267283"/>
                </a:cubicBezTo>
                <a:cubicBezTo>
                  <a:pt x="1527745" y="2264864"/>
                  <a:pt x="1527947" y="2262647"/>
                  <a:pt x="1527947" y="2260229"/>
                </a:cubicBezTo>
                <a:cubicBezTo>
                  <a:pt x="1527947" y="2026245"/>
                  <a:pt x="1527947" y="1792262"/>
                  <a:pt x="1527947" y="1558278"/>
                </a:cubicBezTo>
                <a:lnTo>
                  <a:pt x="1527946" y="1558255"/>
                </a:lnTo>
                <a:lnTo>
                  <a:pt x="1527946" y="1558076"/>
                </a:lnTo>
                <a:cubicBezTo>
                  <a:pt x="1527946" y="1555053"/>
                  <a:pt x="1527745" y="1552030"/>
                  <a:pt x="1527543" y="1548604"/>
                </a:cubicBezTo>
                <a:cubicBezTo>
                  <a:pt x="1382437" y="1548604"/>
                  <a:pt x="1237936" y="1548604"/>
                  <a:pt x="1092426" y="1548604"/>
                </a:cubicBezTo>
                <a:cubicBezTo>
                  <a:pt x="1092426" y="1552836"/>
                  <a:pt x="1092426" y="1556464"/>
                  <a:pt x="1092426" y="1560092"/>
                </a:cubicBezTo>
                <a:cubicBezTo>
                  <a:pt x="1092426" y="1610476"/>
                  <a:pt x="1092426" y="1660860"/>
                  <a:pt x="1092426" y="1711244"/>
                </a:cubicBezTo>
                <a:cubicBezTo>
                  <a:pt x="1092225" y="1896657"/>
                  <a:pt x="1092225" y="2081869"/>
                  <a:pt x="1092225" y="2267283"/>
                </a:cubicBezTo>
                <a:lnTo>
                  <a:pt x="1092225" y="2267484"/>
                </a:lnTo>
                <a:cubicBezTo>
                  <a:pt x="776418" y="2267484"/>
                  <a:pt x="460812" y="2267484"/>
                  <a:pt x="145005" y="2267484"/>
                </a:cubicBezTo>
                <a:cubicBezTo>
                  <a:pt x="144804" y="2264058"/>
                  <a:pt x="144602" y="2260833"/>
                  <a:pt x="144602" y="2257407"/>
                </a:cubicBezTo>
                <a:cubicBezTo>
                  <a:pt x="144602" y="1927492"/>
                  <a:pt x="144602" y="1597779"/>
                  <a:pt x="144602" y="1267865"/>
                </a:cubicBezTo>
                <a:cubicBezTo>
                  <a:pt x="144602" y="1264439"/>
                  <a:pt x="145005" y="1260811"/>
                  <a:pt x="145207" y="1256578"/>
                </a:cubicBezTo>
                <a:cubicBezTo>
                  <a:pt x="150850" y="1256578"/>
                  <a:pt x="155485" y="1256578"/>
                  <a:pt x="160322" y="1256578"/>
                </a:cubicBezTo>
                <a:cubicBezTo>
                  <a:pt x="540621" y="1256578"/>
                  <a:pt x="920718" y="1256377"/>
                  <a:pt x="1301017" y="1256377"/>
                </a:cubicBezTo>
                <a:close/>
                <a:moveTo>
                  <a:pt x="898448" y="687440"/>
                </a:moveTo>
                <a:cubicBezTo>
                  <a:pt x="898448" y="776519"/>
                  <a:pt x="898448" y="864590"/>
                  <a:pt x="898448" y="953065"/>
                </a:cubicBezTo>
                <a:cubicBezTo>
                  <a:pt x="1019975" y="953065"/>
                  <a:pt x="1140896" y="953065"/>
                  <a:pt x="1262826" y="953065"/>
                </a:cubicBezTo>
                <a:cubicBezTo>
                  <a:pt x="1262826" y="863986"/>
                  <a:pt x="1262826" y="775713"/>
                  <a:pt x="1262826" y="687440"/>
                </a:cubicBezTo>
                <a:cubicBezTo>
                  <a:pt x="1140896" y="687440"/>
                  <a:pt x="1019571" y="687440"/>
                  <a:pt x="898448" y="687440"/>
                </a:cubicBezTo>
                <a:close/>
                <a:moveTo>
                  <a:pt x="1312605" y="686836"/>
                </a:moveTo>
                <a:cubicBezTo>
                  <a:pt x="1312605" y="776116"/>
                  <a:pt x="1312605" y="864389"/>
                  <a:pt x="1312605" y="952662"/>
                </a:cubicBezTo>
                <a:cubicBezTo>
                  <a:pt x="1434535" y="952662"/>
                  <a:pt x="1555456" y="952662"/>
                  <a:pt x="1676781" y="952662"/>
                </a:cubicBezTo>
                <a:cubicBezTo>
                  <a:pt x="1676781" y="863784"/>
                  <a:pt x="1676781" y="775511"/>
                  <a:pt x="1676781" y="686836"/>
                </a:cubicBezTo>
                <a:cubicBezTo>
                  <a:pt x="1554449" y="686836"/>
                  <a:pt x="1433527" y="686836"/>
                  <a:pt x="1312605" y="686836"/>
                </a:cubicBezTo>
                <a:close/>
                <a:moveTo>
                  <a:pt x="1797300" y="491547"/>
                </a:moveTo>
                <a:cubicBezTo>
                  <a:pt x="1797300" y="667287"/>
                  <a:pt x="1797300" y="839801"/>
                  <a:pt x="1797300" y="1012518"/>
                </a:cubicBezTo>
                <a:cubicBezTo>
                  <a:pt x="1452471" y="1012518"/>
                  <a:pt x="1108449" y="1012518"/>
                  <a:pt x="763016" y="1012518"/>
                </a:cubicBezTo>
                <a:cubicBezTo>
                  <a:pt x="763016" y="840204"/>
                  <a:pt x="763016" y="668496"/>
                  <a:pt x="763016" y="496384"/>
                </a:cubicBezTo>
                <a:cubicBezTo>
                  <a:pt x="745079" y="502430"/>
                  <a:pt x="739033" y="513716"/>
                  <a:pt x="739033" y="531854"/>
                </a:cubicBezTo>
                <a:cubicBezTo>
                  <a:pt x="739638" y="699129"/>
                  <a:pt x="739436" y="866404"/>
                  <a:pt x="739436" y="1033679"/>
                </a:cubicBezTo>
                <a:cubicBezTo>
                  <a:pt x="739436" y="1037508"/>
                  <a:pt x="739436" y="1041539"/>
                  <a:pt x="739436" y="1045167"/>
                </a:cubicBezTo>
                <a:cubicBezTo>
                  <a:pt x="1101798" y="1045167"/>
                  <a:pt x="1462548" y="1045167"/>
                  <a:pt x="1823298" y="1045167"/>
                </a:cubicBezTo>
                <a:cubicBezTo>
                  <a:pt x="1823499" y="1043353"/>
                  <a:pt x="1823902" y="1042345"/>
                  <a:pt x="1823902" y="1041539"/>
                </a:cubicBezTo>
                <a:cubicBezTo>
                  <a:pt x="1823902" y="867210"/>
                  <a:pt x="1823902" y="692882"/>
                  <a:pt x="1823902" y="518553"/>
                </a:cubicBezTo>
                <a:cubicBezTo>
                  <a:pt x="1823902" y="515933"/>
                  <a:pt x="1822895" y="512104"/>
                  <a:pt x="1821081" y="510491"/>
                </a:cubicBezTo>
                <a:cubicBezTo>
                  <a:pt x="1814430" y="504445"/>
                  <a:pt x="1806973" y="499004"/>
                  <a:pt x="1797300" y="491547"/>
                </a:cubicBezTo>
                <a:close/>
                <a:moveTo>
                  <a:pt x="1312202" y="486508"/>
                </a:moveTo>
                <a:cubicBezTo>
                  <a:pt x="1312202" y="544753"/>
                  <a:pt x="1312202" y="602190"/>
                  <a:pt x="1312202" y="660233"/>
                </a:cubicBezTo>
                <a:cubicBezTo>
                  <a:pt x="1434333" y="660233"/>
                  <a:pt x="1555255" y="660233"/>
                  <a:pt x="1676177" y="660233"/>
                </a:cubicBezTo>
                <a:cubicBezTo>
                  <a:pt x="1676177" y="601787"/>
                  <a:pt x="1676177" y="543946"/>
                  <a:pt x="1676177" y="486508"/>
                </a:cubicBezTo>
                <a:cubicBezTo>
                  <a:pt x="1554449" y="486508"/>
                  <a:pt x="1433325" y="486508"/>
                  <a:pt x="1312202" y="486508"/>
                </a:cubicBezTo>
                <a:close/>
                <a:moveTo>
                  <a:pt x="898448" y="486105"/>
                </a:moveTo>
                <a:cubicBezTo>
                  <a:pt x="898448" y="544954"/>
                  <a:pt x="898448" y="602795"/>
                  <a:pt x="898448" y="660434"/>
                </a:cubicBezTo>
                <a:cubicBezTo>
                  <a:pt x="1020378" y="660434"/>
                  <a:pt x="1141501" y="660434"/>
                  <a:pt x="1262624" y="660434"/>
                </a:cubicBezTo>
                <a:cubicBezTo>
                  <a:pt x="1262624" y="601989"/>
                  <a:pt x="1262624" y="544148"/>
                  <a:pt x="1262624" y="486105"/>
                </a:cubicBezTo>
                <a:cubicBezTo>
                  <a:pt x="1140896" y="486105"/>
                  <a:pt x="1020176" y="486105"/>
                  <a:pt x="898448" y="486105"/>
                </a:cubicBezTo>
                <a:close/>
                <a:moveTo>
                  <a:pt x="1286705" y="31572"/>
                </a:moveTo>
                <a:cubicBezTo>
                  <a:pt x="1302425" y="43463"/>
                  <a:pt x="1318346" y="55555"/>
                  <a:pt x="1334268" y="67647"/>
                </a:cubicBezTo>
                <a:cubicBezTo>
                  <a:pt x="1504566" y="196832"/>
                  <a:pt x="1674662" y="326218"/>
                  <a:pt x="1845363" y="455000"/>
                </a:cubicBezTo>
                <a:cubicBezTo>
                  <a:pt x="1860277" y="466286"/>
                  <a:pt x="1865718" y="478580"/>
                  <a:pt x="1861285" y="497323"/>
                </a:cubicBezTo>
                <a:cubicBezTo>
                  <a:pt x="1845565" y="485432"/>
                  <a:pt x="1830046" y="473743"/>
                  <a:pt x="1814729" y="462054"/>
                </a:cubicBezTo>
                <a:cubicBezTo>
                  <a:pt x="1642819" y="331055"/>
                  <a:pt x="1470707" y="200258"/>
                  <a:pt x="1298999" y="69058"/>
                </a:cubicBezTo>
                <a:cubicBezTo>
                  <a:pt x="1292348" y="64020"/>
                  <a:pt x="1288116" y="63616"/>
                  <a:pt x="1281062" y="68856"/>
                </a:cubicBezTo>
                <a:cubicBezTo>
                  <a:pt x="1096656" y="209529"/>
                  <a:pt x="912251" y="350000"/>
                  <a:pt x="727644" y="490470"/>
                </a:cubicBezTo>
                <a:cubicBezTo>
                  <a:pt x="725024" y="492486"/>
                  <a:pt x="722404" y="494501"/>
                  <a:pt x="718776" y="497121"/>
                </a:cubicBezTo>
                <a:cubicBezTo>
                  <a:pt x="715350" y="479789"/>
                  <a:pt x="718172" y="467697"/>
                  <a:pt x="733085" y="456411"/>
                </a:cubicBezTo>
                <a:cubicBezTo>
                  <a:pt x="916282" y="316343"/>
                  <a:pt x="1098873" y="175671"/>
                  <a:pt x="1281667" y="35200"/>
                </a:cubicBezTo>
                <a:cubicBezTo>
                  <a:pt x="1283077" y="34192"/>
                  <a:pt x="1284287" y="33184"/>
                  <a:pt x="1286705" y="31572"/>
                </a:cubicBezTo>
                <a:close/>
                <a:moveTo>
                  <a:pt x="1282375" y="4232"/>
                </a:moveTo>
                <a:cubicBezTo>
                  <a:pt x="1279553" y="6248"/>
                  <a:pt x="1277336" y="7659"/>
                  <a:pt x="1275321" y="9271"/>
                </a:cubicBezTo>
                <a:cubicBezTo>
                  <a:pt x="1178181" y="83235"/>
                  <a:pt x="1081040" y="157400"/>
                  <a:pt x="983899" y="231565"/>
                </a:cubicBezTo>
                <a:cubicBezTo>
                  <a:pt x="890387" y="302707"/>
                  <a:pt x="797076" y="374051"/>
                  <a:pt x="703563" y="445193"/>
                </a:cubicBezTo>
                <a:cubicBezTo>
                  <a:pt x="696509" y="450635"/>
                  <a:pt x="691471" y="456278"/>
                  <a:pt x="691874" y="465952"/>
                </a:cubicBezTo>
                <a:cubicBezTo>
                  <a:pt x="692277" y="486508"/>
                  <a:pt x="692075" y="506864"/>
                  <a:pt x="692277" y="527420"/>
                </a:cubicBezTo>
                <a:cubicBezTo>
                  <a:pt x="692277" y="530846"/>
                  <a:pt x="693083" y="534273"/>
                  <a:pt x="693687" y="539512"/>
                </a:cubicBezTo>
                <a:cubicBezTo>
                  <a:pt x="895224" y="396623"/>
                  <a:pt x="1087892" y="245270"/>
                  <a:pt x="1286003" y="100365"/>
                </a:cubicBezTo>
                <a:cubicBezTo>
                  <a:pt x="1482097" y="248494"/>
                  <a:pt x="1676781" y="398236"/>
                  <a:pt x="1876906" y="544954"/>
                </a:cubicBezTo>
                <a:cubicBezTo>
                  <a:pt x="1876906" y="517948"/>
                  <a:pt x="1876100" y="494167"/>
                  <a:pt x="1877108" y="470385"/>
                </a:cubicBezTo>
                <a:cubicBezTo>
                  <a:pt x="1877713" y="456077"/>
                  <a:pt x="1873077" y="446806"/>
                  <a:pt x="1861590" y="438140"/>
                </a:cubicBezTo>
                <a:cubicBezTo>
                  <a:pt x="1698749" y="316412"/>
                  <a:pt x="1536109" y="194281"/>
                  <a:pt x="1373268" y="72351"/>
                </a:cubicBezTo>
                <a:cubicBezTo>
                  <a:pt x="1343037" y="49578"/>
                  <a:pt x="1312807" y="27006"/>
                  <a:pt x="1282375" y="4232"/>
                </a:cubicBezTo>
                <a:close/>
                <a:moveTo>
                  <a:pt x="1281770" y="0"/>
                </a:moveTo>
                <a:cubicBezTo>
                  <a:pt x="1282375" y="0"/>
                  <a:pt x="1283181" y="0"/>
                  <a:pt x="1283785" y="0"/>
                </a:cubicBezTo>
                <a:cubicBezTo>
                  <a:pt x="1286003" y="2015"/>
                  <a:pt x="1288018" y="4232"/>
                  <a:pt x="1290436" y="6046"/>
                </a:cubicBezTo>
                <a:cubicBezTo>
                  <a:pt x="1465370" y="137448"/>
                  <a:pt x="1640505" y="268849"/>
                  <a:pt x="1815438" y="400251"/>
                </a:cubicBezTo>
                <a:cubicBezTo>
                  <a:pt x="1825112" y="407506"/>
                  <a:pt x="1835189" y="410731"/>
                  <a:pt x="1847079" y="410731"/>
                </a:cubicBezTo>
                <a:cubicBezTo>
                  <a:pt x="1971628" y="410328"/>
                  <a:pt x="2096178" y="410529"/>
                  <a:pt x="2220929" y="409925"/>
                </a:cubicBezTo>
                <a:cubicBezTo>
                  <a:pt x="2234835" y="409925"/>
                  <a:pt x="2241889" y="414762"/>
                  <a:pt x="2247330" y="427458"/>
                </a:cubicBezTo>
                <a:cubicBezTo>
                  <a:pt x="2354749" y="678975"/>
                  <a:pt x="2462571" y="930090"/>
                  <a:pt x="2570393" y="1181405"/>
                </a:cubicBezTo>
                <a:cubicBezTo>
                  <a:pt x="2573214" y="1188056"/>
                  <a:pt x="2576640" y="1194505"/>
                  <a:pt x="2579663" y="1201156"/>
                </a:cubicBezTo>
                <a:cubicBezTo>
                  <a:pt x="2579663" y="1201761"/>
                  <a:pt x="2579663" y="1202567"/>
                  <a:pt x="2579663" y="1203171"/>
                </a:cubicBezTo>
                <a:cubicBezTo>
                  <a:pt x="2575632" y="1203574"/>
                  <a:pt x="2571803" y="1204179"/>
                  <a:pt x="2567773" y="1204179"/>
                </a:cubicBezTo>
                <a:cubicBezTo>
                  <a:pt x="1715879" y="1204179"/>
                  <a:pt x="863985" y="1204179"/>
                  <a:pt x="11891" y="1204179"/>
                </a:cubicBezTo>
                <a:cubicBezTo>
                  <a:pt x="7860" y="1204179"/>
                  <a:pt x="4031" y="1203574"/>
                  <a:pt x="0" y="1203171"/>
                </a:cubicBezTo>
                <a:cubicBezTo>
                  <a:pt x="0" y="1202567"/>
                  <a:pt x="0" y="1201761"/>
                  <a:pt x="0" y="1201156"/>
                </a:cubicBezTo>
                <a:cubicBezTo>
                  <a:pt x="1210" y="1199140"/>
                  <a:pt x="2620" y="1197327"/>
                  <a:pt x="3426" y="1195311"/>
                </a:cubicBezTo>
                <a:cubicBezTo>
                  <a:pt x="113465" y="938756"/>
                  <a:pt x="223302" y="682402"/>
                  <a:pt x="332938" y="425846"/>
                </a:cubicBezTo>
                <a:cubicBezTo>
                  <a:pt x="337976" y="414157"/>
                  <a:pt x="344425" y="409925"/>
                  <a:pt x="357122" y="410126"/>
                </a:cubicBezTo>
                <a:cubicBezTo>
                  <a:pt x="479253" y="410731"/>
                  <a:pt x="601585" y="410731"/>
                  <a:pt x="723717" y="411134"/>
                </a:cubicBezTo>
                <a:cubicBezTo>
                  <a:pt x="737219" y="411134"/>
                  <a:pt x="748304" y="407305"/>
                  <a:pt x="758985" y="399243"/>
                </a:cubicBezTo>
                <a:cubicBezTo>
                  <a:pt x="850281" y="329310"/>
                  <a:pt x="941980" y="259579"/>
                  <a:pt x="1033478" y="189646"/>
                </a:cubicBezTo>
                <a:cubicBezTo>
                  <a:pt x="1116309" y="126363"/>
                  <a:pt x="1199140" y="63081"/>
                  <a:pt x="1281770" y="0"/>
                </a:cubicBezTo>
                <a:close/>
              </a:path>
            </a:pathLst>
          </a:custGeom>
          <a:solidFill>
            <a:schemeClr val="accent2"/>
          </a:solidFill>
          <a:ln w="60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2FC1397-78C4-4BA8-A95A-1A353DC7B39F}"/>
              </a:ext>
            </a:extLst>
          </p:cNvPr>
          <p:cNvGrpSpPr/>
          <p:nvPr/>
        </p:nvGrpSpPr>
        <p:grpSpPr>
          <a:xfrm>
            <a:off x="8807310" y="1101225"/>
            <a:ext cx="3041089" cy="6147163"/>
            <a:chOff x="7389302" y="-453438"/>
            <a:chExt cx="3849997" cy="7782264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5FED1AD9-F2A4-4EBE-8B72-38B71B86A05E}"/>
                </a:ext>
              </a:extLst>
            </p:cNvPr>
            <p:cNvGrpSpPr/>
            <p:nvPr/>
          </p:nvGrpSpPr>
          <p:grpSpPr>
            <a:xfrm>
              <a:off x="8733315" y="-453438"/>
              <a:ext cx="2505984" cy="3742084"/>
              <a:chOff x="8733315" y="-453438"/>
              <a:chExt cx="2505984" cy="3742084"/>
            </a:xfrm>
          </p:grpSpPr>
          <p:sp>
            <p:nvSpPr>
              <p:cNvPr id="94" name="Freeform 3">
                <a:extLst>
                  <a:ext uri="{FF2B5EF4-FFF2-40B4-BE49-F238E27FC236}">
                    <a16:creationId xmlns:a16="http://schemas.microsoft.com/office/drawing/2014/main" id="{84B37A08-BF18-40C5-A96D-BB5D029DB83A}"/>
                  </a:ext>
                </a:extLst>
              </p:cNvPr>
              <p:cNvSpPr/>
              <p:nvPr/>
            </p:nvSpPr>
            <p:spPr>
              <a:xfrm flipH="1">
                <a:off x="8733315" y="1188581"/>
                <a:ext cx="1611676" cy="2100065"/>
              </a:xfrm>
              <a:custGeom>
                <a:avLst/>
                <a:gdLst>
                  <a:gd name="connsiteX0" fmla="*/ 3404 w 1180796"/>
                  <a:gd name="connsiteY0" fmla="*/ 196574 h 1438562"/>
                  <a:gd name="connsiteX1" fmla="*/ 3657 w 1180796"/>
                  <a:gd name="connsiteY1" fmla="*/ 197380 h 1438562"/>
                  <a:gd name="connsiteX2" fmla="*/ 3404 w 1180796"/>
                  <a:gd name="connsiteY2" fmla="*/ 196574 h 1438562"/>
                  <a:gd name="connsiteX3" fmla="*/ 567269 w 1180796"/>
                  <a:gd name="connsiteY3" fmla="*/ 0 h 1438562"/>
                  <a:gd name="connsiteX4" fmla="*/ 568172 w 1180796"/>
                  <a:gd name="connsiteY4" fmla="*/ 304800 h 1438562"/>
                  <a:gd name="connsiteX5" fmla="*/ 779871 w 1180796"/>
                  <a:gd name="connsiteY5" fmla="*/ 459344 h 1438562"/>
                  <a:gd name="connsiteX6" fmla="*/ 930391 w 1180796"/>
                  <a:gd name="connsiteY6" fmla="*/ 667912 h 1438562"/>
                  <a:gd name="connsiteX7" fmla="*/ 929264 w 1180796"/>
                  <a:gd name="connsiteY7" fmla="*/ 654877 h 1438562"/>
                  <a:gd name="connsiteX8" fmla="*/ 1089331 w 1180796"/>
                  <a:gd name="connsiteY8" fmla="*/ 830882 h 1438562"/>
                  <a:gd name="connsiteX9" fmla="*/ 1176007 w 1180796"/>
                  <a:gd name="connsiteY9" fmla="*/ 1299015 h 1438562"/>
                  <a:gd name="connsiteX10" fmla="*/ 1106293 w 1180796"/>
                  <a:gd name="connsiteY10" fmla="*/ 1261345 h 1438562"/>
                  <a:gd name="connsiteX11" fmla="*/ 1093530 w 1180796"/>
                  <a:gd name="connsiteY11" fmla="*/ 1409318 h 1438562"/>
                  <a:gd name="connsiteX12" fmla="*/ 1016094 w 1180796"/>
                  <a:gd name="connsiteY12" fmla="*/ 1334364 h 1438562"/>
                  <a:gd name="connsiteX13" fmla="*/ 984981 w 1180796"/>
                  <a:gd name="connsiteY13" fmla="*/ 1437195 h 1438562"/>
                  <a:gd name="connsiteX14" fmla="*/ 873874 w 1180796"/>
                  <a:gd name="connsiteY14" fmla="*/ 986314 h 1438562"/>
                  <a:gd name="connsiteX15" fmla="*/ 541005 w 1180796"/>
                  <a:gd name="connsiteY15" fmla="*/ 803357 h 1438562"/>
                  <a:gd name="connsiteX16" fmla="*/ 504720 w 1180796"/>
                  <a:gd name="connsiteY16" fmla="*/ 953956 h 1438562"/>
                  <a:gd name="connsiteX17" fmla="*/ 541004 w 1180796"/>
                  <a:gd name="connsiteY17" fmla="*/ 1175672 h 1438562"/>
                  <a:gd name="connsiteX18" fmla="*/ 532632 w 1180796"/>
                  <a:gd name="connsiteY18" fmla="*/ 1402288 h 1438562"/>
                  <a:gd name="connsiteX19" fmla="*/ 243154 w 1180796"/>
                  <a:gd name="connsiteY19" fmla="*/ 889736 h 1438562"/>
                  <a:gd name="connsiteX20" fmla="*/ 174649 w 1180796"/>
                  <a:gd name="connsiteY20" fmla="*/ 445938 h 1438562"/>
                  <a:gd name="connsiteX21" fmla="*/ 0 w 1180796"/>
                  <a:gd name="connsiteY21" fmla="*/ 74192 h 1438562"/>
                  <a:gd name="connsiteX22" fmla="*/ 567269 w 1180796"/>
                  <a:gd name="connsiteY22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930391 w 1180796"/>
                  <a:gd name="connsiteY3" fmla="*/ 667912 h 1438562"/>
                  <a:gd name="connsiteX4" fmla="*/ 929264 w 1180796"/>
                  <a:gd name="connsiteY4" fmla="*/ 654877 h 1438562"/>
                  <a:gd name="connsiteX5" fmla="*/ 1089331 w 1180796"/>
                  <a:gd name="connsiteY5" fmla="*/ 830882 h 1438562"/>
                  <a:gd name="connsiteX6" fmla="*/ 1176007 w 1180796"/>
                  <a:gd name="connsiteY6" fmla="*/ 1299015 h 1438562"/>
                  <a:gd name="connsiteX7" fmla="*/ 1106293 w 1180796"/>
                  <a:gd name="connsiteY7" fmla="*/ 1261345 h 1438562"/>
                  <a:gd name="connsiteX8" fmla="*/ 1093530 w 1180796"/>
                  <a:gd name="connsiteY8" fmla="*/ 1409318 h 1438562"/>
                  <a:gd name="connsiteX9" fmla="*/ 1016094 w 1180796"/>
                  <a:gd name="connsiteY9" fmla="*/ 1334364 h 1438562"/>
                  <a:gd name="connsiteX10" fmla="*/ 984981 w 1180796"/>
                  <a:gd name="connsiteY10" fmla="*/ 1437195 h 1438562"/>
                  <a:gd name="connsiteX11" fmla="*/ 873874 w 1180796"/>
                  <a:gd name="connsiteY11" fmla="*/ 986314 h 1438562"/>
                  <a:gd name="connsiteX12" fmla="*/ 541005 w 1180796"/>
                  <a:gd name="connsiteY12" fmla="*/ 803357 h 1438562"/>
                  <a:gd name="connsiteX13" fmla="*/ 504720 w 1180796"/>
                  <a:gd name="connsiteY13" fmla="*/ 953956 h 1438562"/>
                  <a:gd name="connsiteX14" fmla="*/ 541004 w 1180796"/>
                  <a:gd name="connsiteY14" fmla="*/ 1175672 h 1438562"/>
                  <a:gd name="connsiteX15" fmla="*/ 532632 w 1180796"/>
                  <a:gd name="connsiteY15" fmla="*/ 1402288 h 1438562"/>
                  <a:gd name="connsiteX16" fmla="*/ 243154 w 1180796"/>
                  <a:gd name="connsiteY16" fmla="*/ 889736 h 1438562"/>
                  <a:gd name="connsiteX17" fmla="*/ 174649 w 1180796"/>
                  <a:gd name="connsiteY17" fmla="*/ 445938 h 1438562"/>
                  <a:gd name="connsiteX18" fmla="*/ 0 w 1180796"/>
                  <a:gd name="connsiteY18" fmla="*/ 74192 h 1438562"/>
                  <a:gd name="connsiteX19" fmla="*/ 567269 w 1180796"/>
                  <a:gd name="connsiteY19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929264 w 1180796"/>
                  <a:gd name="connsiteY3" fmla="*/ 654877 h 1438562"/>
                  <a:gd name="connsiteX4" fmla="*/ 1089331 w 1180796"/>
                  <a:gd name="connsiteY4" fmla="*/ 830882 h 1438562"/>
                  <a:gd name="connsiteX5" fmla="*/ 1176007 w 1180796"/>
                  <a:gd name="connsiteY5" fmla="*/ 1299015 h 1438562"/>
                  <a:gd name="connsiteX6" fmla="*/ 1106293 w 1180796"/>
                  <a:gd name="connsiteY6" fmla="*/ 1261345 h 1438562"/>
                  <a:gd name="connsiteX7" fmla="*/ 1093530 w 1180796"/>
                  <a:gd name="connsiteY7" fmla="*/ 1409318 h 1438562"/>
                  <a:gd name="connsiteX8" fmla="*/ 1016094 w 1180796"/>
                  <a:gd name="connsiteY8" fmla="*/ 1334364 h 1438562"/>
                  <a:gd name="connsiteX9" fmla="*/ 984981 w 1180796"/>
                  <a:gd name="connsiteY9" fmla="*/ 1437195 h 1438562"/>
                  <a:gd name="connsiteX10" fmla="*/ 873874 w 1180796"/>
                  <a:gd name="connsiteY10" fmla="*/ 986314 h 1438562"/>
                  <a:gd name="connsiteX11" fmla="*/ 541005 w 1180796"/>
                  <a:gd name="connsiteY11" fmla="*/ 803357 h 1438562"/>
                  <a:gd name="connsiteX12" fmla="*/ 504720 w 1180796"/>
                  <a:gd name="connsiteY12" fmla="*/ 953956 h 1438562"/>
                  <a:gd name="connsiteX13" fmla="*/ 541004 w 1180796"/>
                  <a:gd name="connsiteY13" fmla="*/ 1175672 h 1438562"/>
                  <a:gd name="connsiteX14" fmla="*/ 532632 w 1180796"/>
                  <a:gd name="connsiteY14" fmla="*/ 1402288 h 1438562"/>
                  <a:gd name="connsiteX15" fmla="*/ 243154 w 1180796"/>
                  <a:gd name="connsiteY15" fmla="*/ 889736 h 1438562"/>
                  <a:gd name="connsiteX16" fmla="*/ 174649 w 1180796"/>
                  <a:gd name="connsiteY16" fmla="*/ 445938 h 1438562"/>
                  <a:gd name="connsiteX17" fmla="*/ 0 w 1180796"/>
                  <a:gd name="connsiteY17" fmla="*/ 74192 h 1438562"/>
                  <a:gd name="connsiteX18" fmla="*/ 567269 w 1180796"/>
                  <a:gd name="connsiteY18" fmla="*/ 0 h 1438562"/>
                  <a:gd name="connsiteX0" fmla="*/ 567269 w 1180796"/>
                  <a:gd name="connsiteY0" fmla="*/ 0 h 1438562"/>
                  <a:gd name="connsiteX1" fmla="*/ 568172 w 1180796"/>
                  <a:gd name="connsiteY1" fmla="*/ 304800 h 1438562"/>
                  <a:gd name="connsiteX2" fmla="*/ 779871 w 1180796"/>
                  <a:gd name="connsiteY2" fmla="*/ 459344 h 1438562"/>
                  <a:gd name="connsiteX3" fmla="*/ 1089331 w 1180796"/>
                  <a:gd name="connsiteY3" fmla="*/ 830882 h 1438562"/>
                  <a:gd name="connsiteX4" fmla="*/ 1176007 w 1180796"/>
                  <a:gd name="connsiteY4" fmla="*/ 1299015 h 1438562"/>
                  <a:gd name="connsiteX5" fmla="*/ 1106293 w 1180796"/>
                  <a:gd name="connsiteY5" fmla="*/ 1261345 h 1438562"/>
                  <a:gd name="connsiteX6" fmla="*/ 1093530 w 1180796"/>
                  <a:gd name="connsiteY6" fmla="*/ 1409318 h 1438562"/>
                  <a:gd name="connsiteX7" fmla="*/ 1016094 w 1180796"/>
                  <a:gd name="connsiteY7" fmla="*/ 1334364 h 1438562"/>
                  <a:gd name="connsiteX8" fmla="*/ 984981 w 1180796"/>
                  <a:gd name="connsiteY8" fmla="*/ 1437195 h 1438562"/>
                  <a:gd name="connsiteX9" fmla="*/ 873874 w 1180796"/>
                  <a:gd name="connsiteY9" fmla="*/ 986314 h 1438562"/>
                  <a:gd name="connsiteX10" fmla="*/ 541005 w 1180796"/>
                  <a:gd name="connsiteY10" fmla="*/ 803357 h 1438562"/>
                  <a:gd name="connsiteX11" fmla="*/ 504720 w 1180796"/>
                  <a:gd name="connsiteY11" fmla="*/ 953956 h 1438562"/>
                  <a:gd name="connsiteX12" fmla="*/ 541004 w 1180796"/>
                  <a:gd name="connsiteY12" fmla="*/ 1175672 h 1438562"/>
                  <a:gd name="connsiteX13" fmla="*/ 532632 w 1180796"/>
                  <a:gd name="connsiteY13" fmla="*/ 1402288 h 1438562"/>
                  <a:gd name="connsiteX14" fmla="*/ 243154 w 1180796"/>
                  <a:gd name="connsiteY14" fmla="*/ 889736 h 1438562"/>
                  <a:gd name="connsiteX15" fmla="*/ 174649 w 1180796"/>
                  <a:gd name="connsiteY15" fmla="*/ 445938 h 1438562"/>
                  <a:gd name="connsiteX16" fmla="*/ 0 w 1180796"/>
                  <a:gd name="connsiteY16" fmla="*/ 74192 h 1438562"/>
                  <a:gd name="connsiteX17" fmla="*/ 567269 w 1180796"/>
                  <a:gd name="connsiteY17" fmla="*/ 0 h 1438562"/>
                  <a:gd name="connsiteX0" fmla="*/ 567269 w 1180796"/>
                  <a:gd name="connsiteY0" fmla="*/ 0 h 1424903"/>
                  <a:gd name="connsiteX1" fmla="*/ 568172 w 1180796"/>
                  <a:gd name="connsiteY1" fmla="*/ 304800 h 1424903"/>
                  <a:gd name="connsiteX2" fmla="*/ 779871 w 1180796"/>
                  <a:gd name="connsiteY2" fmla="*/ 459344 h 1424903"/>
                  <a:gd name="connsiteX3" fmla="*/ 1089331 w 1180796"/>
                  <a:gd name="connsiteY3" fmla="*/ 830882 h 1424903"/>
                  <a:gd name="connsiteX4" fmla="*/ 1176007 w 1180796"/>
                  <a:gd name="connsiteY4" fmla="*/ 1299015 h 1424903"/>
                  <a:gd name="connsiteX5" fmla="*/ 1106293 w 1180796"/>
                  <a:gd name="connsiteY5" fmla="*/ 1261345 h 1424903"/>
                  <a:gd name="connsiteX6" fmla="*/ 1093530 w 1180796"/>
                  <a:gd name="connsiteY6" fmla="*/ 1409318 h 1424903"/>
                  <a:gd name="connsiteX7" fmla="*/ 1016094 w 1180796"/>
                  <a:gd name="connsiteY7" fmla="*/ 1334364 h 1424903"/>
                  <a:gd name="connsiteX8" fmla="*/ 895769 w 1180796"/>
                  <a:gd name="connsiteY8" fmla="*/ 1423471 h 1424903"/>
                  <a:gd name="connsiteX9" fmla="*/ 873874 w 1180796"/>
                  <a:gd name="connsiteY9" fmla="*/ 986314 h 1424903"/>
                  <a:gd name="connsiteX10" fmla="*/ 541005 w 1180796"/>
                  <a:gd name="connsiteY10" fmla="*/ 803357 h 1424903"/>
                  <a:gd name="connsiteX11" fmla="*/ 504720 w 1180796"/>
                  <a:gd name="connsiteY11" fmla="*/ 953956 h 1424903"/>
                  <a:gd name="connsiteX12" fmla="*/ 541004 w 1180796"/>
                  <a:gd name="connsiteY12" fmla="*/ 1175672 h 1424903"/>
                  <a:gd name="connsiteX13" fmla="*/ 532632 w 1180796"/>
                  <a:gd name="connsiteY13" fmla="*/ 1402288 h 1424903"/>
                  <a:gd name="connsiteX14" fmla="*/ 243154 w 1180796"/>
                  <a:gd name="connsiteY14" fmla="*/ 889736 h 1424903"/>
                  <a:gd name="connsiteX15" fmla="*/ 174649 w 1180796"/>
                  <a:gd name="connsiteY15" fmla="*/ 445938 h 1424903"/>
                  <a:gd name="connsiteX16" fmla="*/ 0 w 1180796"/>
                  <a:gd name="connsiteY16" fmla="*/ 74192 h 1424903"/>
                  <a:gd name="connsiteX17" fmla="*/ 567269 w 1180796"/>
                  <a:gd name="connsiteY17" fmla="*/ 0 h 1424903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1093530 w 1180796"/>
                  <a:gd name="connsiteY6" fmla="*/ 1409318 h 1423471"/>
                  <a:gd name="connsiteX7" fmla="*/ 1016094 w 1180796"/>
                  <a:gd name="connsiteY7" fmla="*/ 1334364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1093530 w 1180796"/>
                  <a:gd name="connsiteY6" fmla="*/ 1409318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106293 w 1180796"/>
                  <a:gd name="connsiteY5" fmla="*/ 1261345 h 1423471"/>
                  <a:gd name="connsiteX6" fmla="*/ 983732 w 1180796"/>
                  <a:gd name="connsiteY6" fmla="*/ 1416181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80796"/>
                  <a:gd name="connsiteY0" fmla="*/ 0 h 1423471"/>
                  <a:gd name="connsiteX1" fmla="*/ 568172 w 1180796"/>
                  <a:gd name="connsiteY1" fmla="*/ 304800 h 1423471"/>
                  <a:gd name="connsiteX2" fmla="*/ 779871 w 1180796"/>
                  <a:gd name="connsiteY2" fmla="*/ 459344 h 1423471"/>
                  <a:gd name="connsiteX3" fmla="*/ 1089331 w 1180796"/>
                  <a:gd name="connsiteY3" fmla="*/ 830882 h 1423471"/>
                  <a:gd name="connsiteX4" fmla="*/ 1176007 w 1180796"/>
                  <a:gd name="connsiteY4" fmla="*/ 1299015 h 1423471"/>
                  <a:gd name="connsiteX5" fmla="*/ 1037669 w 1180796"/>
                  <a:gd name="connsiteY5" fmla="*/ 1240758 h 1423471"/>
                  <a:gd name="connsiteX6" fmla="*/ 983732 w 1180796"/>
                  <a:gd name="connsiteY6" fmla="*/ 1416181 h 1423471"/>
                  <a:gd name="connsiteX7" fmla="*/ 947470 w 1180796"/>
                  <a:gd name="connsiteY7" fmla="*/ 1306915 h 1423471"/>
                  <a:gd name="connsiteX8" fmla="*/ 895769 w 1180796"/>
                  <a:gd name="connsiteY8" fmla="*/ 1423471 h 1423471"/>
                  <a:gd name="connsiteX9" fmla="*/ 873874 w 1180796"/>
                  <a:gd name="connsiteY9" fmla="*/ 986314 h 1423471"/>
                  <a:gd name="connsiteX10" fmla="*/ 541005 w 1180796"/>
                  <a:gd name="connsiteY10" fmla="*/ 803357 h 1423471"/>
                  <a:gd name="connsiteX11" fmla="*/ 504720 w 1180796"/>
                  <a:gd name="connsiteY11" fmla="*/ 953956 h 1423471"/>
                  <a:gd name="connsiteX12" fmla="*/ 541004 w 1180796"/>
                  <a:gd name="connsiteY12" fmla="*/ 1175672 h 1423471"/>
                  <a:gd name="connsiteX13" fmla="*/ 532632 w 1180796"/>
                  <a:gd name="connsiteY13" fmla="*/ 1402288 h 1423471"/>
                  <a:gd name="connsiteX14" fmla="*/ 243154 w 1180796"/>
                  <a:gd name="connsiteY14" fmla="*/ 889736 h 1423471"/>
                  <a:gd name="connsiteX15" fmla="*/ 174649 w 1180796"/>
                  <a:gd name="connsiteY15" fmla="*/ 445938 h 1423471"/>
                  <a:gd name="connsiteX16" fmla="*/ 0 w 1180796"/>
                  <a:gd name="connsiteY16" fmla="*/ 74192 h 1423471"/>
                  <a:gd name="connsiteX17" fmla="*/ 567269 w 1180796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895769 w 1107563"/>
                  <a:gd name="connsiteY8" fmla="*/ 1423471 h 1423471"/>
                  <a:gd name="connsiteX9" fmla="*/ 873874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895769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947470 w 1107563"/>
                  <a:gd name="connsiteY7" fmla="*/ 1306915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3471"/>
                  <a:gd name="connsiteX1" fmla="*/ 568172 w 1107563"/>
                  <a:gd name="connsiteY1" fmla="*/ 304800 h 1423471"/>
                  <a:gd name="connsiteX2" fmla="*/ 779871 w 1107563"/>
                  <a:gd name="connsiteY2" fmla="*/ 459344 h 1423471"/>
                  <a:gd name="connsiteX3" fmla="*/ 1089331 w 1107563"/>
                  <a:gd name="connsiteY3" fmla="*/ 830882 h 1423471"/>
                  <a:gd name="connsiteX4" fmla="*/ 1079933 w 1107563"/>
                  <a:gd name="connsiteY4" fmla="*/ 1333328 h 1423471"/>
                  <a:gd name="connsiteX5" fmla="*/ 1037669 w 1107563"/>
                  <a:gd name="connsiteY5" fmla="*/ 1240758 h 1423471"/>
                  <a:gd name="connsiteX6" fmla="*/ 983732 w 1107563"/>
                  <a:gd name="connsiteY6" fmla="*/ 1416181 h 1423471"/>
                  <a:gd name="connsiteX7" fmla="*/ 878845 w 1107563"/>
                  <a:gd name="connsiteY7" fmla="*/ 1286327 h 1423471"/>
                  <a:gd name="connsiteX8" fmla="*/ 799694 w 1107563"/>
                  <a:gd name="connsiteY8" fmla="*/ 1423471 h 1423471"/>
                  <a:gd name="connsiteX9" fmla="*/ 798388 w 1107563"/>
                  <a:gd name="connsiteY9" fmla="*/ 986314 h 1423471"/>
                  <a:gd name="connsiteX10" fmla="*/ 541005 w 1107563"/>
                  <a:gd name="connsiteY10" fmla="*/ 803357 h 1423471"/>
                  <a:gd name="connsiteX11" fmla="*/ 504720 w 1107563"/>
                  <a:gd name="connsiteY11" fmla="*/ 953956 h 1423471"/>
                  <a:gd name="connsiteX12" fmla="*/ 541004 w 1107563"/>
                  <a:gd name="connsiteY12" fmla="*/ 1175672 h 1423471"/>
                  <a:gd name="connsiteX13" fmla="*/ 532632 w 1107563"/>
                  <a:gd name="connsiteY13" fmla="*/ 1402288 h 1423471"/>
                  <a:gd name="connsiteX14" fmla="*/ 243154 w 1107563"/>
                  <a:gd name="connsiteY14" fmla="*/ 889736 h 1423471"/>
                  <a:gd name="connsiteX15" fmla="*/ 174649 w 1107563"/>
                  <a:gd name="connsiteY15" fmla="*/ 445938 h 1423471"/>
                  <a:gd name="connsiteX16" fmla="*/ 0 w 1107563"/>
                  <a:gd name="connsiteY16" fmla="*/ 74192 h 1423471"/>
                  <a:gd name="connsiteX17" fmla="*/ 567269 w 1107563"/>
                  <a:gd name="connsiteY17" fmla="*/ 0 h 1423471"/>
                  <a:gd name="connsiteX0" fmla="*/ 567269 w 1107563"/>
                  <a:gd name="connsiteY0" fmla="*/ 0 h 1424050"/>
                  <a:gd name="connsiteX1" fmla="*/ 568172 w 1107563"/>
                  <a:gd name="connsiteY1" fmla="*/ 304800 h 1424050"/>
                  <a:gd name="connsiteX2" fmla="*/ 779871 w 1107563"/>
                  <a:gd name="connsiteY2" fmla="*/ 459344 h 1424050"/>
                  <a:gd name="connsiteX3" fmla="*/ 1089331 w 1107563"/>
                  <a:gd name="connsiteY3" fmla="*/ 830882 h 1424050"/>
                  <a:gd name="connsiteX4" fmla="*/ 1079933 w 1107563"/>
                  <a:gd name="connsiteY4" fmla="*/ 1333328 h 1424050"/>
                  <a:gd name="connsiteX5" fmla="*/ 1037669 w 1107563"/>
                  <a:gd name="connsiteY5" fmla="*/ 1240758 h 1424050"/>
                  <a:gd name="connsiteX6" fmla="*/ 928833 w 1107563"/>
                  <a:gd name="connsiteY6" fmla="*/ 1423044 h 1424050"/>
                  <a:gd name="connsiteX7" fmla="*/ 878845 w 1107563"/>
                  <a:gd name="connsiteY7" fmla="*/ 1286327 h 1424050"/>
                  <a:gd name="connsiteX8" fmla="*/ 799694 w 1107563"/>
                  <a:gd name="connsiteY8" fmla="*/ 1423471 h 1424050"/>
                  <a:gd name="connsiteX9" fmla="*/ 798388 w 1107563"/>
                  <a:gd name="connsiteY9" fmla="*/ 986314 h 1424050"/>
                  <a:gd name="connsiteX10" fmla="*/ 541005 w 1107563"/>
                  <a:gd name="connsiteY10" fmla="*/ 803357 h 1424050"/>
                  <a:gd name="connsiteX11" fmla="*/ 504720 w 1107563"/>
                  <a:gd name="connsiteY11" fmla="*/ 953956 h 1424050"/>
                  <a:gd name="connsiteX12" fmla="*/ 541004 w 1107563"/>
                  <a:gd name="connsiteY12" fmla="*/ 1175672 h 1424050"/>
                  <a:gd name="connsiteX13" fmla="*/ 532632 w 1107563"/>
                  <a:gd name="connsiteY13" fmla="*/ 1402288 h 1424050"/>
                  <a:gd name="connsiteX14" fmla="*/ 243154 w 1107563"/>
                  <a:gd name="connsiteY14" fmla="*/ 889736 h 1424050"/>
                  <a:gd name="connsiteX15" fmla="*/ 174649 w 1107563"/>
                  <a:gd name="connsiteY15" fmla="*/ 445938 h 1424050"/>
                  <a:gd name="connsiteX16" fmla="*/ 0 w 1107563"/>
                  <a:gd name="connsiteY16" fmla="*/ 74192 h 1424050"/>
                  <a:gd name="connsiteX17" fmla="*/ 567269 w 1107563"/>
                  <a:gd name="connsiteY17" fmla="*/ 0 h 1424050"/>
                  <a:gd name="connsiteX0" fmla="*/ 567269 w 1107563"/>
                  <a:gd name="connsiteY0" fmla="*/ 0 h 1424050"/>
                  <a:gd name="connsiteX1" fmla="*/ 568172 w 1107563"/>
                  <a:gd name="connsiteY1" fmla="*/ 304800 h 1424050"/>
                  <a:gd name="connsiteX2" fmla="*/ 779871 w 1107563"/>
                  <a:gd name="connsiteY2" fmla="*/ 459344 h 1424050"/>
                  <a:gd name="connsiteX3" fmla="*/ 1089331 w 1107563"/>
                  <a:gd name="connsiteY3" fmla="*/ 830882 h 1424050"/>
                  <a:gd name="connsiteX4" fmla="*/ 1079933 w 1107563"/>
                  <a:gd name="connsiteY4" fmla="*/ 1333328 h 1424050"/>
                  <a:gd name="connsiteX5" fmla="*/ 962182 w 1107563"/>
                  <a:gd name="connsiteY5" fmla="*/ 1268207 h 1424050"/>
                  <a:gd name="connsiteX6" fmla="*/ 928833 w 1107563"/>
                  <a:gd name="connsiteY6" fmla="*/ 1423044 h 1424050"/>
                  <a:gd name="connsiteX7" fmla="*/ 878845 w 1107563"/>
                  <a:gd name="connsiteY7" fmla="*/ 1286327 h 1424050"/>
                  <a:gd name="connsiteX8" fmla="*/ 799694 w 1107563"/>
                  <a:gd name="connsiteY8" fmla="*/ 1423471 h 1424050"/>
                  <a:gd name="connsiteX9" fmla="*/ 798388 w 1107563"/>
                  <a:gd name="connsiteY9" fmla="*/ 986314 h 1424050"/>
                  <a:gd name="connsiteX10" fmla="*/ 541005 w 1107563"/>
                  <a:gd name="connsiteY10" fmla="*/ 803357 h 1424050"/>
                  <a:gd name="connsiteX11" fmla="*/ 504720 w 1107563"/>
                  <a:gd name="connsiteY11" fmla="*/ 953956 h 1424050"/>
                  <a:gd name="connsiteX12" fmla="*/ 541004 w 1107563"/>
                  <a:gd name="connsiteY12" fmla="*/ 1175672 h 1424050"/>
                  <a:gd name="connsiteX13" fmla="*/ 532632 w 1107563"/>
                  <a:gd name="connsiteY13" fmla="*/ 1402288 h 1424050"/>
                  <a:gd name="connsiteX14" fmla="*/ 243154 w 1107563"/>
                  <a:gd name="connsiteY14" fmla="*/ 889736 h 1424050"/>
                  <a:gd name="connsiteX15" fmla="*/ 174649 w 1107563"/>
                  <a:gd name="connsiteY15" fmla="*/ 445938 h 1424050"/>
                  <a:gd name="connsiteX16" fmla="*/ 0 w 1107563"/>
                  <a:gd name="connsiteY16" fmla="*/ 74192 h 1424050"/>
                  <a:gd name="connsiteX17" fmla="*/ 567269 w 1107563"/>
                  <a:gd name="connsiteY17" fmla="*/ 0 h 1424050"/>
                  <a:gd name="connsiteX0" fmla="*/ 567269 w 1100111"/>
                  <a:gd name="connsiteY0" fmla="*/ 0 h 1424050"/>
                  <a:gd name="connsiteX1" fmla="*/ 568172 w 1100111"/>
                  <a:gd name="connsiteY1" fmla="*/ 304800 h 1424050"/>
                  <a:gd name="connsiteX2" fmla="*/ 779871 w 1100111"/>
                  <a:gd name="connsiteY2" fmla="*/ 459344 h 1424050"/>
                  <a:gd name="connsiteX3" fmla="*/ 1089331 w 1100111"/>
                  <a:gd name="connsiteY3" fmla="*/ 830882 h 1424050"/>
                  <a:gd name="connsiteX4" fmla="*/ 1045621 w 1100111"/>
                  <a:gd name="connsiteY4" fmla="*/ 1395089 h 1424050"/>
                  <a:gd name="connsiteX5" fmla="*/ 962182 w 1100111"/>
                  <a:gd name="connsiteY5" fmla="*/ 1268207 h 1424050"/>
                  <a:gd name="connsiteX6" fmla="*/ 928833 w 1100111"/>
                  <a:gd name="connsiteY6" fmla="*/ 1423044 h 1424050"/>
                  <a:gd name="connsiteX7" fmla="*/ 878845 w 1100111"/>
                  <a:gd name="connsiteY7" fmla="*/ 1286327 h 1424050"/>
                  <a:gd name="connsiteX8" fmla="*/ 799694 w 1100111"/>
                  <a:gd name="connsiteY8" fmla="*/ 1423471 h 1424050"/>
                  <a:gd name="connsiteX9" fmla="*/ 798388 w 1100111"/>
                  <a:gd name="connsiteY9" fmla="*/ 986314 h 1424050"/>
                  <a:gd name="connsiteX10" fmla="*/ 541005 w 1100111"/>
                  <a:gd name="connsiteY10" fmla="*/ 803357 h 1424050"/>
                  <a:gd name="connsiteX11" fmla="*/ 504720 w 1100111"/>
                  <a:gd name="connsiteY11" fmla="*/ 953956 h 1424050"/>
                  <a:gd name="connsiteX12" fmla="*/ 541004 w 1100111"/>
                  <a:gd name="connsiteY12" fmla="*/ 1175672 h 1424050"/>
                  <a:gd name="connsiteX13" fmla="*/ 532632 w 1100111"/>
                  <a:gd name="connsiteY13" fmla="*/ 1402288 h 1424050"/>
                  <a:gd name="connsiteX14" fmla="*/ 243154 w 1100111"/>
                  <a:gd name="connsiteY14" fmla="*/ 889736 h 1424050"/>
                  <a:gd name="connsiteX15" fmla="*/ 174649 w 1100111"/>
                  <a:gd name="connsiteY15" fmla="*/ 445938 h 1424050"/>
                  <a:gd name="connsiteX16" fmla="*/ 0 w 1100111"/>
                  <a:gd name="connsiteY16" fmla="*/ 74192 h 1424050"/>
                  <a:gd name="connsiteX17" fmla="*/ 567269 w 1100111"/>
                  <a:gd name="connsiteY17" fmla="*/ 0 h 1424050"/>
                  <a:gd name="connsiteX0" fmla="*/ 567269 w 1100111"/>
                  <a:gd name="connsiteY0" fmla="*/ 0 h 1424050"/>
                  <a:gd name="connsiteX1" fmla="*/ 568172 w 1100111"/>
                  <a:gd name="connsiteY1" fmla="*/ 304800 h 1424050"/>
                  <a:gd name="connsiteX2" fmla="*/ 779871 w 1100111"/>
                  <a:gd name="connsiteY2" fmla="*/ 459344 h 1424050"/>
                  <a:gd name="connsiteX3" fmla="*/ 1089331 w 1100111"/>
                  <a:gd name="connsiteY3" fmla="*/ 830882 h 1424050"/>
                  <a:gd name="connsiteX4" fmla="*/ 1045621 w 1100111"/>
                  <a:gd name="connsiteY4" fmla="*/ 1395089 h 1424050"/>
                  <a:gd name="connsiteX5" fmla="*/ 962182 w 1100111"/>
                  <a:gd name="connsiteY5" fmla="*/ 1268207 h 1424050"/>
                  <a:gd name="connsiteX6" fmla="*/ 928833 w 1100111"/>
                  <a:gd name="connsiteY6" fmla="*/ 1423044 h 1424050"/>
                  <a:gd name="connsiteX7" fmla="*/ 878845 w 1100111"/>
                  <a:gd name="connsiteY7" fmla="*/ 1286327 h 1424050"/>
                  <a:gd name="connsiteX8" fmla="*/ 717344 w 1100111"/>
                  <a:gd name="connsiteY8" fmla="*/ 1423471 h 1424050"/>
                  <a:gd name="connsiteX9" fmla="*/ 798388 w 1100111"/>
                  <a:gd name="connsiteY9" fmla="*/ 986314 h 1424050"/>
                  <a:gd name="connsiteX10" fmla="*/ 541005 w 1100111"/>
                  <a:gd name="connsiteY10" fmla="*/ 803357 h 1424050"/>
                  <a:gd name="connsiteX11" fmla="*/ 504720 w 1100111"/>
                  <a:gd name="connsiteY11" fmla="*/ 953956 h 1424050"/>
                  <a:gd name="connsiteX12" fmla="*/ 541004 w 1100111"/>
                  <a:gd name="connsiteY12" fmla="*/ 1175672 h 1424050"/>
                  <a:gd name="connsiteX13" fmla="*/ 532632 w 1100111"/>
                  <a:gd name="connsiteY13" fmla="*/ 1402288 h 1424050"/>
                  <a:gd name="connsiteX14" fmla="*/ 243154 w 1100111"/>
                  <a:gd name="connsiteY14" fmla="*/ 889736 h 1424050"/>
                  <a:gd name="connsiteX15" fmla="*/ 174649 w 1100111"/>
                  <a:gd name="connsiteY15" fmla="*/ 445938 h 1424050"/>
                  <a:gd name="connsiteX16" fmla="*/ 0 w 1100111"/>
                  <a:gd name="connsiteY16" fmla="*/ 74192 h 1424050"/>
                  <a:gd name="connsiteX17" fmla="*/ 567269 w 1100111"/>
                  <a:gd name="connsiteY17" fmla="*/ 0 h 1424050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41004 w 1100111"/>
                  <a:gd name="connsiteY12" fmla="*/ 1175672 h 1424121"/>
                  <a:gd name="connsiteX13" fmla="*/ 532632 w 1100111"/>
                  <a:gd name="connsiteY13" fmla="*/ 1402288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68454 w 1100111"/>
                  <a:gd name="connsiteY12" fmla="*/ 1175672 h 1424121"/>
                  <a:gd name="connsiteX13" fmla="*/ 532632 w 1100111"/>
                  <a:gd name="connsiteY13" fmla="*/ 1402288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68454 w 1100111"/>
                  <a:gd name="connsiteY12" fmla="*/ 1175672 h 1424121"/>
                  <a:gd name="connsiteX13" fmla="*/ 587532 w 1100111"/>
                  <a:gd name="connsiteY13" fmla="*/ 1374839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89041 w 1100111"/>
                  <a:gd name="connsiteY12" fmla="*/ 1148223 h 1424121"/>
                  <a:gd name="connsiteX13" fmla="*/ 587532 w 1100111"/>
                  <a:gd name="connsiteY13" fmla="*/ 1374839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589041 w 1100111"/>
                  <a:gd name="connsiteY12" fmla="*/ 1148223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98388 w 1100111"/>
                  <a:gd name="connsiteY9" fmla="*/ 98631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0 h 1424121"/>
                  <a:gd name="connsiteX1" fmla="*/ 568172 w 1100111"/>
                  <a:gd name="connsiteY1" fmla="*/ 304800 h 1424121"/>
                  <a:gd name="connsiteX2" fmla="*/ 779871 w 1100111"/>
                  <a:gd name="connsiteY2" fmla="*/ 459344 h 1424121"/>
                  <a:gd name="connsiteX3" fmla="*/ 1089331 w 1100111"/>
                  <a:gd name="connsiteY3" fmla="*/ 830882 h 1424121"/>
                  <a:gd name="connsiteX4" fmla="*/ 1045621 w 1100111"/>
                  <a:gd name="connsiteY4" fmla="*/ 1395089 h 1424121"/>
                  <a:gd name="connsiteX5" fmla="*/ 962182 w 1100111"/>
                  <a:gd name="connsiteY5" fmla="*/ 1268207 h 1424121"/>
                  <a:gd name="connsiteX6" fmla="*/ 928833 w 1100111"/>
                  <a:gd name="connsiteY6" fmla="*/ 1423044 h 1424121"/>
                  <a:gd name="connsiteX7" fmla="*/ 823946 w 1100111"/>
                  <a:gd name="connsiteY7" fmla="*/ 1293190 h 1424121"/>
                  <a:gd name="connsiteX8" fmla="*/ 717344 w 1100111"/>
                  <a:gd name="connsiteY8" fmla="*/ 1423471 h 1424121"/>
                  <a:gd name="connsiteX9" fmla="*/ 770939 w 1100111"/>
                  <a:gd name="connsiteY9" fmla="*/ 1013764 h 1424121"/>
                  <a:gd name="connsiteX10" fmla="*/ 541005 w 1100111"/>
                  <a:gd name="connsiteY10" fmla="*/ 803357 h 1424121"/>
                  <a:gd name="connsiteX11" fmla="*/ 504720 w 1100111"/>
                  <a:gd name="connsiteY11" fmla="*/ 953956 h 1424121"/>
                  <a:gd name="connsiteX12" fmla="*/ 630216 w 1100111"/>
                  <a:gd name="connsiteY12" fmla="*/ 1141361 h 1424121"/>
                  <a:gd name="connsiteX13" fmla="*/ 628706 w 1100111"/>
                  <a:gd name="connsiteY13" fmla="*/ 1361114 h 1424121"/>
                  <a:gd name="connsiteX14" fmla="*/ 243154 w 1100111"/>
                  <a:gd name="connsiteY14" fmla="*/ 889736 h 1424121"/>
                  <a:gd name="connsiteX15" fmla="*/ 174649 w 1100111"/>
                  <a:gd name="connsiteY15" fmla="*/ 445938 h 1424121"/>
                  <a:gd name="connsiteX16" fmla="*/ 0 w 1100111"/>
                  <a:gd name="connsiteY16" fmla="*/ 74192 h 1424121"/>
                  <a:gd name="connsiteX17" fmla="*/ 567269 w 1100111"/>
                  <a:gd name="connsiteY17" fmla="*/ 0 h 1424121"/>
                  <a:gd name="connsiteX0" fmla="*/ 567269 w 1100111"/>
                  <a:gd name="connsiteY0" fmla="*/ 104232 h 1349929"/>
                  <a:gd name="connsiteX1" fmla="*/ 568172 w 1100111"/>
                  <a:gd name="connsiteY1" fmla="*/ 230608 h 1349929"/>
                  <a:gd name="connsiteX2" fmla="*/ 779871 w 1100111"/>
                  <a:gd name="connsiteY2" fmla="*/ 385152 h 1349929"/>
                  <a:gd name="connsiteX3" fmla="*/ 1089331 w 1100111"/>
                  <a:gd name="connsiteY3" fmla="*/ 756690 h 1349929"/>
                  <a:gd name="connsiteX4" fmla="*/ 1045621 w 1100111"/>
                  <a:gd name="connsiteY4" fmla="*/ 1320897 h 1349929"/>
                  <a:gd name="connsiteX5" fmla="*/ 962182 w 1100111"/>
                  <a:gd name="connsiteY5" fmla="*/ 1194015 h 1349929"/>
                  <a:gd name="connsiteX6" fmla="*/ 928833 w 1100111"/>
                  <a:gd name="connsiteY6" fmla="*/ 1348852 h 1349929"/>
                  <a:gd name="connsiteX7" fmla="*/ 823946 w 1100111"/>
                  <a:gd name="connsiteY7" fmla="*/ 1218998 h 1349929"/>
                  <a:gd name="connsiteX8" fmla="*/ 717344 w 1100111"/>
                  <a:gd name="connsiteY8" fmla="*/ 1349279 h 1349929"/>
                  <a:gd name="connsiteX9" fmla="*/ 770939 w 1100111"/>
                  <a:gd name="connsiteY9" fmla="*/ 939572 h 1349929"/>
                  <a:gd name="connsiteX10" fmla="*/ 541005 w 1100111"/>
                  <a:gd name="connsiteY10" fmla="*/ 729165 h 1349929"/>
                  <a:gd name="connsiteX11" fmla="*/ 504720 w 1100111"/>
                  <a:gd name="connsiteY11" fmla="*/ 879764 h 1349929"/>
                  <a:gd name="connsiteX12" fmla="*/ 630216 w 1100111"/>
                  <a:gd name="connsiteY12" fmla="*/ 1067169 h 1349929"/>
                  <a:gd name="connsiteX13" fmla="*/ 628706 w 1100111"/>
                  <a:gd name="connsiteY13" fmla="*/ 1286922 h 1349929"/>
                  <a:gd name="connsiteX14" fmla="*/ 243154 w 1100111"/>
                  <a:gd name="connsiteY14" fmla="*/ 815544 h 1349929"/>
                  <a:gd name="connsiteX15" fmla="*/ 174649 w 1100111"/>
                  <a:gd name="connsiteY15" fmla="*/ 371746 h 1349929"/>
                  <a:gd name="connsiteX16" fmla="*/ 0 w 1100111"/>
                  <a:gd name="connsiteY16" fmla="*/ 0 h 1349929"/>
                  <a:gd name="connsiteX17" fmla="*/ 567269 w 1100111"/>
                  <a:gd name="connsiteY17" fmla="*/ 104232 h 1349929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484594 w 955999"/>
                  <a:gd name="connsiteY13" fmla="*/ 1182690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479428 w 955999"/>
                  <a:gd name="connsiteY13" fmla="*/ 1162027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  <a:gd name="connsiteX0" fmla="*/ 423157 w 955999"/>
                  <a:gd name="connsiteY0" fmla="*/ 0 h 1245697"/>
                  <a:gd name="connsiteX1" fmla="*/ 424060 w 955999"/>
                  <a:gd name="connsiteY1" fmla="*/ 126376 h 1245697"/>
                  <a:gd name="connsiteX2" fmla="*/ 635759 w 955999"/>
                  <a:gd name="connsiteY2" fmla="*/ 280920 h 1245697"/>
                  <a:gd name="connsiteX3" fmla="*/ 945219 w 955999"/>
                  <a:gd name="connsiteY3" fmla="*/ 652458 h 1245697"/>
                  <a:gd name="connsiteX4" fmla="*/ 901509 w 955999"/>
                  <a:gd name="connsiteY4" fmla="*/ 1216665 h 1245697"/>
                  <a:gd name="connsiteX5" fmla="*/ 818070 w 955999"/>
                  <a:gd name="connsiteY5" fmla="*/ 1089783 h 1245697"/>
                  <a:gd name="connsiteX6" fmla="*/ 784721 w 955999"/>
                  <a:gd name="connsiteY6" fmla="*/ 1244620 h 1245697"/>
                  <a:gd name="connsiteX7" fmla="*/ 679834 w 955999"/>
                  <a:gd name="connsiteY7" fmla="*/ 1114766 h 1245697"/>
                  <a:gd name="connsiteX8" fmla="*/ 573232 w 955999"/>
                  <a:gd name="connsiteY8" fmla="*/ 1245047 h 1245697"/>
                  <a:gd name="connsiteX9" fmla="*/ 626827 w 955999"/>
                  <a:gd name="connsiteY9" fmla="*/ 835340 h 1245697"/>
                  <a:gd name="connsiteX10" fmla="*/ 396893 w 955999"/>
                  <a:gd name="connsiteY10" fmla="*/ 624933 h 1245697"/>
                  <a:gd name="connsiteX11" fmla="*/ 360608 w 955999"/>
                  <a:gd name="connsiteY11" fmla="*/ 775532 h 1245697"/>
                  <a:gd name="connsiteX12" fmla="*/ 486104 w 955999"/>
                  <a:gd name="connsiteY12" fmla="*/ 962937 h 1245697"/>
                  <a:gd name="connsiteX13" fmla="*/ 500090 w 955999"/>
                  <a:gd name="connsiteY13" fmla="*/ 1156861 h 1245697"/>
                  <a:gd name="connsiteX14" fmla="*/ 99042 w 955999"/>
                  <a:gd name="connsiteY14" fmla="*/ 711312 h 1245697"/>
                  <a:gd name="connsiteX15" fmla="*/ 30537 w 955999"/>
                  <a:gd name="connsiteY15" fmla="*/ 267514 h 1245697"/>
                  <a:gd name="connsiteX16" fmla="*/ 0 w 955999"/>
                  <a:gd name="connsiteY16" fmla="*/ 156541 h 1245697"/>
                  <a:gd name="connsiteX17" fmla="*/ 423157 w 955999"/>
                  <a:gd name="connsiteY17" fmla="*/ 0 h 124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5999" h="1245697">
                    <a:moveTo>
                      <a:pt x="423157" y="0"/>
                    </a:moveTo>
                    <a:lnTo>
                      <a:pt x="424060" y="126376"/>
                    </a:lnTo>
                    <a:cubicBezTo>
                      <a:pt x="496612" y="172926"/>
                      <a:pt x="521507" y="192671"/>
                      <a:pt x="635759" y="280920"/>
                    </a:cubicBezTo>
                    <a:cubicBezTo>
                      <a:pt x="722619" y="368600"/>
                      <a:pt x="879196" y="512513"/>
                      <a:pt x="945219" y="652458"/>
                    </a:cubicBezTo>
                    <a:cubicBezTo>
                      <a:pt x="978508" y="820638"/>
                      <a:pt x="926346" y="1182657"/>
                      <a:pt x="901509" y="1216665"/>
                    </a:cubicBezTo>
                    <a:cubicBezTo>
                      <a:pt x="889853" y="1228727"/>
                      <a:pt x="849506" y="1123222"/>
                      <a:pt x="818070" y="1089783"/>
                    </a:cubicBezTo>
                    <a:cubicBezTo>
                      <a:pt x="820510" y="1166363"/>
                      <a:pt x="797939" y="1232054"/>
                      <a:pt x="784721" y="1244620"/>
                    </a:cubicBezTo>
                    <a:cubicBezTo>
                      <a:pt x="768324" y="1256390"/>
                      <a:pt x="710502" y="1168988"/>
                      <a:pt x="679834" y="1114766"/>
                    </a:cubicBezTo>
                    <a:cubicBezTo>
                      <a:pt x="671051" y="1169879"/>
                      <a:pt x="585499" y="1236792"/>
                      <a:pt x="573232" y="1245047"/>
                    </a:cubicBezTo>
                    <a:cubicBezTo>
                      <a:pt x="497826" y="1117526"/>
                      <a:pt x="589837" y="1019478"/>
                      <a:pt x="626827" y="835340"/>
                    </a:cubicBezTo>
                    <a:cubicBezTo>
                      <a:pt x="552831" y="690483"/>
                      <a:pt x="459321" y="625640"/>
                      <a:pt x="396893" y="624933"/>
                    </a:cubicBezTo>
                    <a:cubicBezTo>
                      <a:pt x="335864" y="636418"/>
                      <a:pt x="353658" y="702559"/>
                      <a:pt x="360608" y="775532"/>
                    </a:cubicBezTo>
                    <a:cubicBezTo>
                      <a:pt x="376985" y="858952"/>
                      <a:pt x="469539" y="898639"/>
                      <a:pt x="486104" y="962937"/>
                    </a:cubicBezTo>
                    <a:cubicBezTo>
                      <a:pt x="553304" y="1101697"/>
                      <a:pt x="552214" y="1204517"/>
                      <a:pt x="500090" y="1156861"/>
                    </a:cubicBezTo>
                    <a:cubicBezTo>
                      <a:pt x="466423" y="1156087"/>
                      <a:pt x="236464" y="953014"/>
                      <a:pt x="99042" y="711312"/>
                    </a:cubicBezTo>
                    <a:cubicBezTo>
                      <a:pt x="31436" y="563338"/>
                      <a:pt x="56171" y="409395"/>
                      <a:pt x="30537" y="267514"/>
                    </a:cubicBezTo>
                    <a:cubicBezTo>
                      <a:pt x="-4031" y="131591"/>
                      <a:pt x="84482" y="295894"/>
                      <a:pt x="0" y="156541"/>
                    </a:cubicBezTo>
                    <a:lnTo>
                      <a:pt x="423157" y="0"/>
                    </a:ln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CCB0E434-EF46-4ACE-9496-32EEA4538260}"/>
                  </a:ext>
                </a:extLst>
              </p:cNvPr>
              <p:cNvSpPr/>
              <p:nvPr/>
            </p:nvSpPr>
            <p:spPr>
              <a:xfrm rot="2072551">
                <a:off x="9632227" y="1072838"/>
                <a:ext cx="905452" cy="49900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Rectangle 42">
                <a:extLst>
                  <a:ext uri="{FF2B5EF4-FFF2-40B4-BE49-F238E27FC236}">
                    <a16:creationId xmlns:a16="http://schemas.microsoft.com/office/drawing/2014/main" id="{839691CD-0883-4889-B2A9-C9AE7A96AE09}"/>
                  </a:ext>
                </a:extLst>
              </p:cNvPr>
              <p:cNvSpPr/>
              <p:nvPr/>
            </p:nvSpPr>
            <p:spPr>
              <a:xfrm rot="2072551">
                <a:off x="10107665" y="-453438"/>
                <a:ext cx="1131634" cy="1834034"/>
              </a:xfrm>
              <a:custGeom>
                <a:avLst/>
                <a:gdLst>
                  <a:gd name="connsiteX0" fmla="*/ 0 w 777759"/>
                  <a:gd name="connsiteY0" fmla="*/ 0 h 968130"/>
                  <a:gd name="connsiteX1" fmla="*/ 777759 w 777759"/>
                  <a:gd name="connsiteY1" fmla="*/ 0 h 968130"/>
                  <a:gd name="connsiteX2" fmla="*/ 777759 w 777759"/>
                  <a:gd name="connsiteY2" fmla="*/ 968130 h 968130"/>
                  <a:gd name="connsiteX3" fmla="*/ 0 w 777759"/>
                  <a:gd name="connsiteY3" fmla="*/ 968130 h 968130"/>
                  <a:gd name="connsiteX4" fmla="*/ 0 w 777759"/>
                  <a:gd name="connsiteY4" fmla="*/ 0 h 968130"/>
                  <a:gd name="connsiteX0" fmla="*/ 0 w 789458"/>
                  <a:gd name="connsiteY0" fmla="*/ 500269 h 968130"/>
                  <a:gd name="connsiteX1" fmla="*/ 789458 w 789458"/>
                  <a:gd name="connsiteY1" fmla="*/ 0 h 968130"/>
                  <a:gd name="connsiteX2" fmla="*/ 789458 w 789458"/>
                  <a:gd name="connsiteY2" fmla="*/ 968130 h 968130"/>
                  <a:gd name="connsiteX3" fmla="*/ 11699 w 789458"/>
                  <a:gd name="connsiteY3" fmla="*/ 968130 h 968130"/>
                  <a:gd name="connsiteX4" fmla="*/ 0 w 789458"/>
                  <a:gd name="connsiteY4" fmla="*/ 500269 h 968130"/>
                  <a:gd name="connsiteX0" fmla="*/ 0 w 788533"/>
                  <a:gd name="connsiteY0" fmla="*/ 562468 h 968130"/>
                  <a:gd name="connsiteX1" fmla="*/ 788533 w 788533"/>
                  <a:gd name="connsiteY1" fmla="*/ 0 h 968130"/>
                  <a:gd name="connsiteX2" fmla="*/ 788533 w 788533"/>
                  <a:gd name="connsiteY2" fmla="*/ 968130 h 968130"/>
                  <a:gd name="connsiteX3" fmla="*/ 10774 w 788533"/>
                  <a:gd name="connsiteY3" fmla="*/ 968130 h 968130"/>
                  <a:gd name="connsiteX4" fmla="*/ 0 w 788533"/>
                  <a:gd name="connsiteY4" fmla="*/ 562468 h 968130"/>
                  <a:gd name="connsiteX0" fmla="*/ 0 w 788995"/>
                  <a:gd name="connsiteY0" fmla="*/ 531368 h 968130"/>
                  <a:gd name="connsiteX1" fmla="*/ 788995 w 788995"/>
                  <a:gd name="connsiteY1" fmla="*/ 0 h 968130"/>
                  <a:gd name="connsiteX2" fmla="*/ 788995 w 788995"/>
                  <a:gd name="connsiteY2" fmla="*/ 968130 h 968130"/>
                  <a:gd name="connsiteX3" fmla="*/ 11236 w 788995"/>
                  <a:gd name="connsiteY3" fmla="*/ 968130 h 968130"/>
                  <a:gd name="connsiteX4" fmla="*/ 0 w 788995"/>
                  <a:gd name="connsiteY4" fmla="*/ 531368 h 968130"/>
                  <a:gd name="connsiteX0" fmla="*/ 0 w 791529"/>
                  <a:gd name="connsiteY0" fmla="*/ 239053 h 968130"/>
                  <a:gd name="connsiteX1" fmla="*/ 791529 w 791529"/>
                  <a:gd name="connsiteY1" fmla="*/ 0 h 968130"/>
                  <a:gd name="connsiteX2" fmla="*/ 791529 w 791529"/>
                  <a:gd name="connsiteY2" fmla="*/ 968130 h 968130"/>
                  <a:gd name="connsiteX3" fmla="*/ 13770 w 791529"/>
                  <a:gd name="connsiteY3" fmla="*/ 968130 h 968130"/>
                  <a:gd name="connsiteX4" fmla="*/ 0 w 791529"/>
                  <a:gd name="connsiteY4" fmla="*/ 239053 h 968130"/>
                  <a:gd name="connsiteX0" fmla="*/ 0 w 791529"/>
                  <a:gd name="connsiteY0" fmla="*/ 545513 h 1274590"/>
                  <a:gd name="connsiteX1" fmla="*/ 763364 w 791529"/>
                  <a:gd name="connsiteY1" fmla="*/ 0 h 1274590"/>
                  <a:gd name="connsiteX2" fmla="*/ 791529 w 791529"/>
                  <a:gd name="connsiteY2" fmla="*/ 1274590 h 1274590"/>
                  <a:gd name="connsiteX3" fmla="*/ 13770 w 791529"/>
                  <a:gd name="connsiteY3" fmla="*/ 1274590 h 1274590"/>
                  <a:gd name="connsiteX4" fmla="*/ 0 w 791529"/>
                  <a:gd name="connsiteY4" fmla="*/ 545513 h 1274590"/>
                  <a:gd name="connsiteX0" fmla="*/ 0 w 791529"/>
                  <a:gd name="connsiteY0" fmla="*/ 545513 h 1274590"/>
                  <a:gd name="connsiteX1" fmla="*/ 20737 w 791529"/>
                  <a:gd name="connsiteY1" fmla="*/ 517905 h 1274590"/>
                  <a:gd name="connsiteX2" fmla="*/ 763364 w 791529"/>
                  <a:gd name="connsiteY2" fmla="*/ 0 h 1274590"/>
                  <a:gd name="connsiteX3" fmla="*/ 791529 w 791529"/>
                  <a:gd name="connsiteY3" fmla="*/ 1274590 h 1274590"/>
                  <a:gd name="connsiteX4" fmla="*/ 13770 w 791529"/>
                  <a:gd name="connsiteY4" fmla="*/ 1274590 h 1274590"/>
                  <a:gd name="connsiteX5" fmla="*/ 0 w 791529"/>
                  <a:gd name="connsiteY5" fmla="*/ 545513 h 1274590"/>
                  <a:gd name="connsiteX0" fmla="*/ 0 w 791529"/>
                  <a:gd name="connsiteY0" fmla="*/ 565822 h 1294899"/>
                  <a:gd name="connsiteX1" fmla="*/ 763364 w 791529"/>
                  <a:gd name="connsiteY1" fmla="*/ 20309 h 1294899"/>
                  <a:gd name="connsiteX2" fmla="*/ 791529 w 791529"/>
                  <a:gd name="connsiteY2" fmla="*/ 1294899 h 1294899"/>
                  <a:gd name="connsiteX3" fmla="*/ 13770 w 791529"/>
                  <a:gd name="connsiteY3" fmla="*/ 1294899 h 1294899"/>
                  <a:gd name="connsiteX4" fmla="*/ 0 w 791529"/>
                  <a:gd name="connsiteY4" fmla="*/ 565822 h 1294899"/>
                  <a:gd name="connsiteX0" fmla="*/ 0 w 791529"/>
                  <a:gd name="connsiteY0" fmla="*/ 564909 h 1293986"/>
                  <a:gd name="connsiteX1" fmla="*/ 763364 w 791529"/>
                  <a:gd name="connsiteY1" fmla="*/ 19396 h 1293986"/>
                  <a:gd name="connsiteX2" fmla="*/ 791529 w 791529"/>
                  <a:gd name="connsiteY2" fmla="*/ 1293986 h 1293986"/>
                  <a:gd name="connsiteX3" fmla="*/ 13770 w 791529"/>
                  <a:gd name="connsiteY3" fmla="*/ 1293986 h 1293986"/>
                  <a:gd name="connsiteX4" fmla="*/ 0 w 791529"/>
                  <a:gd name="connsiteY4" fmla="*/ 564909 h 1293986"/>
                  <a:gd name="connsiteX0" fmla="*/ 0 w 791529"/>
                  <a:gd name="connsiteY0" fmla="*/ 545513 h 1274590"/>
                  <a:gd name="connsiteX1" fmla="*/ 763364 w 791529"/>
                  <a:gd name="connsiteY1" fmla="*/ 0 h 1274590"/>
                  <a:gd name="connsiteX2" fmla="*/ 791529 w 791529"/>
                  <a:gd name="connsiteY2" fmla="*/ 1274590 h 1274590"/>
                  <a:gd name="connsiteX3" fmla="*/ 13770 w 791529"/>
                  <a:gd name="connsiteY3" fmla="*/ 1274590 h 1274590"/>
                  <a:gd name="connsiteX4" fmla="*/ 0 w 791529"/>
                  <a:gd name="connsiteY4" fmla="*/ 545513 h 1274590"/>
                  <a:gd name="connsiteX0" fmla="*/ 375 w 777759"/>
                  <a:gd name="connsiteY0" fmla="*/ 519880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375 w 777759"/>
                  <a:gd name="connsiteY4" fmla="*/ 519880 h 1274590"/>
                  <a:gd name="connsiteX0" fmla="*/ 375 w 777759"/>
                  <a:gd name="connsiteY0" fmla="*/ 519880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375 w 777759"/>
                  <a:gd name="connsiteY4" fmla="*/ 519880 h 1274590"/>
                  <a:gd name="connsiteX0" fmla="*/ 1304 w 777759"/>
                  <a:gd name="connsiteY0" fmla="*/ 948409 h 1274590"/>
                  <a:gd name="connsiteX1" fmla="*/ 749594 w 777759"/>
                  <a:gd name="connsiteY1" fmla="*/ 0 h 1274590"/>
                  <a:gd name="connsiteX2" fmla="*/ 777759 w 777759"/>
                  <a:gd name="connsiteY2" fmla="*/ 1274590 h 1274590"/>
                  <a:gd name="connsiteX3" fmla="*/ 0 w 777759"/>
                  <a:gd name="connsiteY3" fmla="*/ 1274590 h 1274590"/>
                  <a:gd name="connsiteX4" fmla="*/ 1304 w 777759"/>
                  <a:gd name="connsiteY4" fmla="*/ 948409 h 1274590"/>
                  <a:gd name="connsiteX0" fmla="*/ 1304 w 777759"/>
                  <a:gd name="connsiteY0" fmla="*/ 508746 h 834927"/>
                  <a:gd name="connsiteX1" fmla="*/ 734346 w 777759"/>
                  <a:gd name="connsiteY1" fmla="*/ 0 h 834927"/>
                  <a:gd name="connsiteX2" fmla="*/ 777759 w 777759"/>
                  <a:gd name="connsiteY2" fmla="*/ 834927 h 834927"/>
                  <a:gd name="connsiteX3" fmla="*/ 0 w 777759"/>
                  <a:gd name="connsiteY3" fmla="*/ 834927 h 834927"/>
                  <a:gd name="connsiteX4" fmla="*/ 1304 w 777759"/>
                  <a:gd name="connsiteY4" fmla="*/ 508746 h 834927"/>
                  <a:gd name="connsiteX0" fmla="*/ 1304 w 777759"/>
                  <a:gd name="connsiteY0" fmla="*/ 498313 h 824494"/>
                  <a:gd name="connsiteX1" fmla="*/ 765371 w 777759"/>
                  <a:gd name="connsiteY1" fmla="*/ 0 h 824494"/>
                  <a:gd name="connsiteX2" fmla="*/ 777759 w 777759"/>
                  <a:gd name="connsiteY2" fmla="*/ 824494 h 824494"/>
                  <a:gd name="connsiteX3" fmla="*/ 0 w 777759"/>
                  <a:gd name="connsiteY3" fmla="*/ 824494 h 824494"/>
                  <a:gd name="connsiteX4" fmla="*/ 1304 w 777759"/>
                  <a:gd name="connsiteY4" fmla="*/ 498313 h 824494"/>
                  <a:gd name="connsiteX0" fmla="*/ 1304 w 777759"/>
                  <a:gd name="connsiteY0" fmla="*/ 514490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304 w 777759"/>
                  <a:gd name="connsiteY4" fmla="*/ 514490 h 840671"/>
                  <a:gd name="connsiteX0" fmla="*/ 14603 w 777759"/>
                  <a:gd name="connsiteY0" fmla="*/ 69356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4603 w 777759"/>
                  <a:gd name="connsiteY4" fmla="*/ 69356 h 840671"/>
                  <a:gd name="connsiteX0" fmla="*/ 14603 w 777759"/>
                  <a:gd name="connsiteY0" fmla="*/ 69356 h 840671"/>
                  <a:gd name="connsiteX1" fmla="*/ 754235 w 777759"/>
                  <a:gd name="connsiteY1" fmla="*/ 0 h 840671"/>
                  <a:gd name="connsiteX2" fmla="*/ 777759 w 777759"/>
                  <a:gd name="connsiteY2" fmla="*/ 840671 h 840671"/>
                  <a:gd name="connsiteX3" fmla="*/ 0 w 777759"/>
                  <a:gd name="connsiteY3" fmla="*/ 840671 h 840671"/>
                  <a:gd name="connsiteX4" fmla="*/ 14603 w 777759"/>
                  <a:gd name="connsiteY4" fmla="*/ 69356 h 840671"/>
                  <a:gd name="connsiteX0" fmla="*/ 14603 w 777759"/>
                  <a:gd name="connsiteY0" fmla="*/ 489196 h 1260511"/>
                  <a:gd name="connsiteX1" fmla="*/ 741348 w 777759"/>
                  <a:gd name="connsiteY1" fmla="*/ 0 h 1260511"/>
                  <a:gd name="connsiteX2" fmla="*/ 777759 w 777759"/>
                  <a:gd name="connsiteY2" fmla="*/ 1260511 h 1260511"/>
                  <a:gd name="connsiteX3" fmla="*/ 0 w 777759"/>
                  <a:gd name="connsiteY3" fmla="*/ 1260511 h 1260511"/>
                  <a:gd name="connsiteX4" fmla="*/ 14603 w 777759"/>
                  <a:gd name="connsiteY4" fmla="*/ 489196 h 126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759" h="1260511">
                    <a:moveTo>
                      <a:pt x="14603" y="489196"/>
                    </a:moveTo>
                    <a:cubicBezTo>
                      <a:pt x="247753" y="342600"/>
                      <a:pt x="457890" y="189437"/>
                      <a:pt x="741348" y="0"/>
                    </a:cubicBezTo>
                    <a:lnTo>
                      <a:pt x="777759" y="1260511"/>
                    </a:lnTo>
                    <a:lnTo>
                      <a:pt x="0" y="1260511"/>
                    </a:lnTo>
                    <a:cubicBezTo>
                      <a:pt x="125" y="1008941"/>
                      <a:pt x="14478" y="740766"/>
                      <a:pt x="14603" y="4891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D1D6F24-2DDF-4115-9555-C55A178CF9A1}"/>
                </a:ext>
              </a:extLst>
            </p:cNvPr>
            <p:cNvGrpSpPr/>
            <p:nvPr/>
          </p:nvGrpSpPr>
          <p:grpSpPr>
            <a:xfrm>
              <a:off x="7389302" y="4802192"/>
              <a:ext cx="3156837" cy="2526634"/>
              <a:chOff x="7389302" y="4802192"/>
              <a:chExt cx="3156837" cy="2526634"/>
            </a:xfrm>
          </p:grpSpPr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C8DED2A1-069C-44C7-9EB3-9CA944CB20D4}"/>
                  </a:ext>
                </a:extLst>
              </p:cNvPr>
              <p:cNvGrpSpPr/>
              <p:nvPr/>
            </p:nvGrpSpPr>
            <p:grpSpPr>
              <a:xfrm flipH="1">
                <a:off x="8174074" y="4802192"/>
                <a:ext cx="2372065" cy="1048970"/>
                <a:chOff x="2194561" y="1435364"/>
                <a:chExt cx="4680414" cy="2069764"/>
              </a:xfrm>
            </p:grpSpPr>
            <p:sp>
              <p:nvSpPr>
                <p:cNvPr id="92" name="Freeform 18">
                  <a:extLst>
                    <a:ext uri="{FF2B5EF4-FFF2-40B4-BE49-F238E27FC236}">
                      <a16:creationId xmlns:a16="http://schemas.microsoft.com/office/drawing/2014/main" id="{43AD15E2-6E18-413F-9185-1F1E961C9251}"/>
                    </a:ext>
                  </a:extLst>
                </p:cNvPr>
                <p:cNvSpPr/>
                <p:nvPr/>
              </p:nvSpPr>
              <p:spPr>
                <a:xfrm>
                  <a:off x="2987823" y="1757889"/>
                  <a:ext cx="3887152" cy="1747239"/>
                </a:xfrm>
                <a:custGeom>
                  <a:avLst/>
                  <a:gdLst>
                    <a:gd name="connsiteX0" fmla="*/ 4126727 w 4126727"/>
                    <a:gd name="connsiteY0" fmla="*/ 866693 h 1836752"/>
                    <a:gd name="connsiteX1" fmla="*/ 2782957 w 4126727"/>
                    <a:gd name="connsiteY1" fmla="*/ 0 h 1836752"/>
                    <a:gd name="connsiteX2" fmla="*/ 2703444 w 4126727"/>
                    <a:gd name="connsiteY2" fmla="*/ 7952 h 1836752"/>
                    <a:gd name="connsiteX3" fmla="*/ 1375576 w 4126727"/>
                    <a:gd name="connsiteY3" fmla="*/ 326004 h 1836752"/>
                    <a:gd name="connsiteX4" fmla="*/ 0 w 4126727"/>
                    <a:gd name="connsiteY4" fmla="*/ 477079 h 1836752"/>
                    <a:gd name="connsiteX5" fmla="*/ 1574358 w 4126727"/>
                    <a:gd name="connsiteY5" fmla="*/ 898498 h 1836752"/>
                    <a:gd name="connsiteX6" fmla="*/ 2576223 w 4126727"/>
                    <a:gd name="connsiteY6" fmla="*/ 1280160 h 1836752"/>
                    <a:gd name="connsiteX7" fmla="*/ 3267986 w 4126727"/>
                    <a:gd name="connsiteY7" fmla="*/ 1836752 h 1836752"/>
                    <a:gd name="connsiteX8" fmla="*/ 4126727 w 4126727"/>
                    <a:gd name="connsiteY8" fmla="*/ 866693 h 1836752"/>
                    <a:gd name="connsiteX0" fmla="*/ 4126727 w 4126727"/>
                    <a:gd name="connsiteY0" fmla="*/ 884466 h 1854525"/>
                    <a:gd name="connsiteX1" fmla="*/ 2782957 w 4126727"/>
                    <a:gd name="connsiteY1" fmla="*/ 17773 h 1854525"/>
                    <a:gd name="connsiteX2" fmla="*/ 2703444 w 4126727"/>
                    <a:gd name="connsiteY2" fmla="*/ 25725 h 1854525"/>
                    <a:gd name="connsiteX3" fmla="*/ 1375576 w 4126727"/>
                    <a:gd name="connsiteY3" fmla="*/ 343777 h 1854525"/>
                    <a:gd name="connsiteX4" fmla="*/ 0 w 4126727"/>
                    <a:gd name="connsiteY4" fmla="*/ 494852 h 1854525"/>
                    <a:gd name="connsiteX5" fmla="*/ 1574358 w 4126727"/>
                    <a:gd name="connsiteY5" fmla="*/ 916271 h 1854525"/>
                    <a:gd name="connsiteX6" fmla="*/ 2576223 w 4126727"/>
                    <a:gd name="connsiteY6" fmla="*/ 1297933 h 1854525"/>
                    <a:gd name="connsiteX7" fmla="*/ 3267986 w 4126727"/>
                    <a:gd name="connsiteY7" fmla="*/ 1854525 h 1854525"/>
                    <a:gd name="connsiteX8" fmla="*/ 4126727 w 4126727"/>
                    <a:gd name="connsiteY8" fmla="*/ 884466 h 1854525"/>
                    <a:gd name="connsiteX0" fmla="*/ 1375576 w 4126727"/>
                    <a:gd name="connsiteY0" fmla="*/ 331865 h 1842613"/>
                    <a:gd name="connsiteX1" fmla="*/ 0 w 4126727"/>
                    <a:gd name="connsiteY1" fmla="*/ 482940 h 1842613"/>
                    <a:gd name="connsiteX2" fmla="*/ 1574358 w 4126727"/>
                    <a:gd name="connsiteY2" fmla="*/ 904359 h 1842613"/>
                    <a:gd name="connsiteX3" fmla="*/ 2576223 w 4126727"/>
                    <a:gd name="connsiteY3" fmla="*/ 1286021 h 1842613"/>
                    <a:gd name="connsiteX4" fmla="*/ 3267986 w 4126727"/>
                    <a:gd name="connsiteY4" fmla="*/ 1842613 h 1842613"/>
                    <a:gd name="connsiteX5" fmla="*/ 4126727 w 4126727"/>
                    <a:gd name="connsiteY5" fmla="*/ 872554 h 1842613"/>
                    <a:gd name="connsiteX6" fmla="*/ 2782957 w 4126727"/>
                    <a:gd name="connsiteY6" fmla="*/ 5861 h 1842613"/>
                    <a:gd name="connsiteX7" fmla="*/ 2794884 w 4126727"/>
                    <a:gd name="connsiteY7" fmla="*/ 105253 h 1842613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126727"/>
                    <a:gd name="connsiteY0" fmla="*/ 326004 h 1836752"/>
                    <a:gd name="connsiteX1" fmla="*/ 0 w 4126727"/>
                    <a:gd name="connsiteY1" fmla="*/ 477079 h 1836752"/>
                    <a:gd name="connsiteX2" fmla="*/ 1574358 w 4126727"/>
                    <a:gd name="connsiteY2" fmla="*/ 898498 h 1836752"/>
                    <a:gd name="connsiteX3" fmla="*/ 2576223 w 4126727"/>
                    <a:gd name="connsiteY3" fmla="*/ 1280160 h 1836752"/>
                    <a:gd name="connsiteX4" fmla="*/ 3267986 w 4126727"/>
                    <a:gd name="connsiteY4" fmla="*/ 1836752 h 1836752"/>
                    <a:gd name="connsiteX5" fmla="*/ 4126727 w 4126727"/>
                    <a:gd name="connsiteY5" fmla="*/ 866693 h 1836752"/>
                    <a:gd name="connsiteX6" fmla="*/ 2782957 w 412672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1375576 w 4063117"/>
                    <a:gd name="connsiteY7" fmla="*/ 326004 h 1836752"/>
                    <a:gd name="connsiteX0" fmla="*/ 1375576 w 4063117"/>
                    <a:gd name="connsiteY0" fmla="*/ 390578 h 1901326"/>
                    <a:gd name="connsiteX1" fmla="*/ 0 w 4063117"/>
                    <a:gd name="connsiteY1" fmla="*/ 541653 h 1901326"/>
                    <a:gd name="connsiteX2" fmla="*/ 1574358 w 4063117"/>
                    <a:gd name="connsiteY2" fmla="*/ 963072 h 1901326"/>
                    <a:gd name="connsiteX3" fmla="*/ 2576223 w 4063117"/>
                    <a:gd name="connsiteY3" fmla="*/ 1344734 h 1901326"/>
                    <a:gd name="connsiteX4" fmla="*/ 3267986 w 4063117"/>
                    <a:gd name="connsiteY4" fmla="*/ 1901326 h 1901326"/>
                    <a:gd name="connsiteX5" fmla="*/ 4063117 w 4063117"/>
                    <a:gd name="connsiteY5" fmla="*/ 994878 h 1901326"/>
                    <a:gd name="connsiteX6" fmla="*/ 2782957 w 4063117"/>
                    <a:gd name="connsiteY6" fmla="*/ 64574 h 1901326"/>
                    <a:gd name="connsiteX7" fmla="*/ 2178658 w 4063117"/>
                    <a:gd name="connsiteY7" fmla="*/ 96380 h 1901326"/>
                    <a:gd name="connsiteX8" fmla="*/ 1375576 w 4063117"/>
                    <a:gd name="connsiteY8" fmla="*/ 390578 h 1901326"/>
                    <a:gd name="connsiteX0" fmla="*/ 1375576 w 4063117"/>
                    <a:gd name="connsiteY0" fmla="*/ 383650 h 1894398"/>
                    <a:gd name="connsiteX1" fmla="*/ 0 w 4063117"/>
                    <a:gd name="connsiteY1" fmla="*/ 534725 h 1894398"/>
                    <a:gd name="connsiteX2" fmla="*/ 1574358 w 4063117"/>
                    <a:gd name="connsiteY2" fmla="*/ 956144 h 1894398"/>
                    <a:gd name="connsiteX3" fmla="*/ 2576223 w 4063117"/>
                    <a:gd name="connsiteY3" fmla="*/ 1337806 h 1894398"/>
                    <a:gd name="connsiteX4" fmla="*/ 3267986 w 4063117"/>
                    <a:gd name="connsiteY4" fmla="*/ 1894398 h 1894398"/>
                    <a:gd name="connsiteX5" fmla="*/ 4063117 w 4063117"/>
                    <a:gd name="connsiteY5" fmla="*/ 987950 h 1894398"/>
                    <a:gd name="connsiteX6" fmla="*/ 2782957 w 4063117"/>
                    <a:gd name="connsiteY6" fmla="*/ 57646 h 1894398"/>
                    <a:gd name="connsiteX7" fmla="*/ 2178658 w 4063117"/>
                    <a:gd name="connsiteY7" fmla="*/ 89452 h 1894398"/>
                    <a:gd name="connsiteX8" fmla="*/ 1375576 w 4063117"/>
                    <a:gd name="connsiteY8" fmla="*/ 383650 h 1894398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375576 w 4063117"/>
                    <a:gd name="connsiteY0" fmla="*/ 326004 h 1836752"/>
                    <a:gd name="connsiteX1" fmla="*/ 0 w 4063117"/>
                    <a:gd name="connsiteY1" fmla="*/ 477079 h 1836752"/>
                    <a:gd name="connsiteX2" fmla="*/ 1574358 w 4063117"/>
                    <a:gd name="connsiteY2" fmla="*/ 898498 h 1836752"/>
                    <a:gd name="connsiteX3" fmla="*/ 2576223 w 4063117"/>
                    <a:gd name="connsiteY3" fmla="*/ 1280160 h 1836752"/>
                    <a:gd name="connsiteX4" fmla="*/ 3267986 w 4063117"/>
                    <a:gd name="connsiteY4" fmla="*/ 1836752 h 1836752"/>
                    <a:gd name="connsiteX5" fmla="*/ 4063117 w 4063117"/>
                    <a:gd name="connsiteY5" fmla="*/ 930304 h 1836752"/>
                    <a:gd name="connsiteX6" fmla="*/ 2782957 w 4063117"/>
                    <a:gd name="connsiteY6" fmla="*/ 0 h 1836752"/>
                    <a:gd name="connsiteX7" fmla="*/ 2178658 w 4063117"/>
                    <a:gd name="connsiteY7" fmla="*/ 31806 h 1836752"/>
                    <a:gd name="connsiteX8" fmla="*/ 1375576 w 4063117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19093 w 4106634"/>
                    <a:gd name="connsiteY0" fmla="*/ 326004 h 1836752"/>
                    <a:gd name="connsiteX1" fmla="*/ 43517 w 4106634"/>
                    <a:gd name="connsiteY1" fmla="*/ 477079 h 1836752"/>
                    <a:gd name="connsiteX2" fmla="*/ 1617875 w 4106634"/>
                    <a:gd name="connsiteY2" fmla="*/ 898498 h 1836752"/>
                    <a:gd name="connsiteX3" fmla="*/ 2619740 w 4106634"/>
                    <a:gd name="connsiteY3" fmla="*/ 1280160 h 1836752"/>
                    <a:gd name="connsiteX4" fmla="*/ 3311503 w 4106634"/>
                    <a:gd name="connsiteY4" fmla="*/ 1836752 h 1836752"/>
                    <a:gd name="connsiteX5" fmla="*/ 4106634 w 4106634"/>
                    <a:gd name="connsiteY5" fmla="*/ 930304 h 1836752"/>
                    <a:gd name="connsiteX6" fmla="*/ 2826474 w 4106634"/>
                    <a:gd name="connsiteY6" fmla="*/ 0 h 1836752"/>
                    <a:gd name="connsiteX7" fmla="*/ 2222175 w 4106634"/>
                    <a:gd name="connsiteY7" fmla="*/ 31806 h 1836752"/>
                    <a:gd name="connsiteX8" fmla="*/ 1419093 w 4106634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625109 w 4112003"/>
                    <a:gd name="connsiteY3" fmla="*/ 1280160 h 1836752"/>
                    <a:gd name="connsiteX4" fmla="*/ 3316872 w 4112003"/>
                    <a:gd name="connsiteY4" fmla="*/ 1836752 h 1836752"/>
                    <a:gd name="connsiteX5" fmla="*/ 4112003 w 4112003"/>
                    <a:gd name="connsiteY5" fmla="*/ 930304 h 1836752"/>
                    <a:gd name="connsiteX6" fmla="*/ 2831843 w 4112003"/>
                    <a:gd name="connsiteY6" fmla="*/ 0 h 1836752"/>
                    <a:gd name="connsiteX7" fmla="*/ 2227544 w 4112003"/>
                    <a:gd name="connsiteY7" fmla="*/ 31806 h 1836752"/>
                    <a:gd name="connsiteX8" fmla="*/ 1424462 w 4112003"/>
                    <a:gd name="connsiteY8" fmla="*/ 326004 h 1836752"/>
                    <a:gd name="connsiteX0" fmla="*/ 1424462 w 4112003"/>
                    <a:gd name="connsiteY0" fmla="*/ 326004 h 1836752"/>
                    <a:gd name="connsiteX1" fmla="*/ 48886 w 4112003"/>
                    <a:gd name="connsiteY1" fmla="*/ 477079 h 1836752"/>
                    <a:gd name="connsiteX2" fmla="*/ 1623244 w 4112003"/>
                    <a:gd name="connsiteY2" fmla="*/ 898498 h 1836752"/>
                    <a:gd name="connsiteX3" fmla="*/ 2132129 w 4112003"/>
                    <a:gd name="connsiteY3" fmla="*/ 993914 h 1836752"/>
                    <a:gd name="connsiteX4" fmla="*/ 2625109 w 4112003"/>
                    <a:gd name="connsiteY4" fmla="*/ 1280160 h 1836752"/>
                    <a:gd name="connsiteX5" fmla="*/ 3316872 w 4112003"/>
                    <a:gd name="connsiteY5" fmla="*/ 1836752 h 1836752"/>
                    <a:gd name="connsiteX6" fmla="*/ 4112003 w 4112003"/>
                    <a:gd name="connsiteY6" fmla="*/ 930304 h 1836752"/>
                    <a:gd name="connsiteX7" fmla="*/ 2831843 w 4112003"/>
                    <a:gd name="connsiteY7" fmla="*/ 0 h 1836752"/>
                    <a:gd name="connsiteX8" fmla="*/ 2227544 w 4112003"/>
                    <a:gd name="connsiteY8" fmla="*/ 31806 h 1836752"/>
                    <a:gd name="connsiteX9" fmla="*/ 1424462 w 4112003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26004 h 1836752"/>
                    <a:gd name="connsiteX1" fmla="*/ 59649 w 4122766"/>
                    <a:gd name="connsiteY1" fmla="*/ 477079 h 1836752"/>
                    <a:gd name="connsiteX2" fmla="*/ 1634007 w 4122766"/>
                    <a:gd name="connsiteY2" fmla="*/ 898498 h 1836752"/>
                    <a:gd name="connsiteX3" fmla="*/ 2142892 w 4122766"/>
                    <a:gd name="connsiteY3" fmla="*/ 993914 h 1836752"/>
                    <a:gd name="connsiteX4" fmla="*/ 2635872 w 4122766"/>
                    <a:gd name="connsiteY4" fmla="*/ 1280160 h 1836752"/>
                    <a:gd name="connsiteX5" fmla="*/ 3327635 w 4122766"/>
                    <a:gd name="connsiteY5" fmla="*/ 1836752 h 1836752"/>
                    <a:gd name="connsiteX6" fmla="*/ 4122766 w 4122766"/>
                    <a:gd name="connsiteY6" fmla="*/ 930304 h 1836752"/>
                    <a:gd name="connsiteX7" fmla="*/ 2842606 w 4122766"/>
                    <a:gd name="connsiteY7" fmla="*/ 0 h 1836752"/>
                    <a:gd name="connsiteX8" fmla="*/ 2238307 w 4122766"/>
                    <a:gd name="connsiteY8" fmla="*/ 31806 h 1836752"/>
                    <a:gd name="connsiteX9" fmla="*/ 1435225 w 4122766"/>
                    <a:gd name="connsiteY9" fmla="*/ 326004 h 1836752"/>
                    <a:gd name="connsiteX0" fmla="*/ 1435225 w 4122766"/>
                    <a:gd name="connsiteY0" fmla="*/ 338408 h 1849156"/>
                    <a:gd name="connsiteX1" fmla="*/ 59649 w 4122766"/>
                    <a:gd name="connsiteY1" fmla="*/ 489483 h 1849156"/>
                    <a:gd name="connsiteX2" fmla="*/ 1634007 w 4122766"/>
                    <a:gd name="connsiteY2" fmla="*/ 910902 h 1849156"/>
                    <a:gd name="connsiteX3" fmla="*/ 2142892 w 4122766"/>
                    <a:gd name="connsiteY3" fmla="*/ 1006318 h 1849156"/>
                    <a:gd name="connsiteX4" fmla="*/ 2635872 w 4122766"/>
                    <a:gd name="connsiteY4" fmla="*/ 1292564 h 1849156"/>
                    <a:gd name="connsiteX5" fmla="*/ 3327635 w 4122766"/>
                    <a:gd name="connsiteY5" fmla="*/ 1849156 h 1849156"/>
                    <a:gd name="connsiteX6" fmla="*/ 4122766 w 4122766"/>
                    <a:gd name="connsiteY6" fmla="*/ 942708 h 1849156"/>
                    <a:gd name="connsiteX7" fmla="*/ 2842606 w 4122766"/>
                    <a:gd name="connsiteY7" fmla="*/ 12404 h 1849156"/>
                    <a:gd name="connsiteX8" fmla="*/ 2238307 w 4122766"/>
                    <a:gd name="connsiteY8" fmla="*/ 44210 h 1849156"/>
                    <a:gd name="connsiteX9" fmla="*/ 1435225 w 4122766"/>
                    <a:gd name="connsiteY9" fmla="*/ 338408 h 1849156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54916 h 1865664"/>
                    <a:gd name="connsiteX1" fmla="*/ 59649 w 4122766"/>
                    <a:gd name="connsiteY1" fmla="*/ 505991 h 1865664"/>
                    <a:gd name="connsiteX2" fmla="*/ 1634007 w 4122766"/>
                    <a:gd name="connsiteY2" fmla="*/ 927410 h 1865664"/>
                    <a:gd name="connsiteX3" fmla="*/ 2142892 w 4122766"/>
                    <a:gd name="connsiteY3" fmla="*/ 1022826 h 1865664"/>
                    <a:gd name="connsiteX4" fmla="*/ 2635872 w 4122766"/>
                    <a:gd name="connsiteY4" fmla="*/ 1309072 h 1865664"/>
                    <a:gd name="connsiteX5" fmla="*/ 3327635 w 4122766"/>
                    <a:gd name="connsiteY5" fmla="*/ 1865664 h 1865664"/>
                    <a:gd name="connsiteX6" fmla="*/ 4122766 w 4122766"/>
                    <a:gd name="connsiteY6" fmla="*/ 959216 h 1865664"/>
                    <a:gd name="connsiteX7" fmla="*/ 2842606 w 4122766"/>
                    <a:gd name="connsiteY7" fmla="*/ 28912 h 1865664"/>
                    <a:gd name="connsiteX8" fmla="*/ 2238307 w 4122766"/>
                    <a:gd name="connsiteY8" fmla="*/ 60718 h 1865664"/>
                    <a:gd name="connsiteX9" fmla="*/ 1435225 w 4122766"/>
                    <a:gd name="connsiteY9" fmla="*/ 354916 h 1865664"/>
                    <a:gd name="connsiteX0" fmla="*/ 1435225 w 4122766"/>
                    <a:gd name="connsiteY0" fmla="*/ 339809 h 1850557"/>
                    <a:gd name="connsiteX1" fmla="*/ 59649 w 4122766"/>
                    <a:gd name="connsiteY1" fmla="*/ 490884 h 1850557"/>
                    <a:gd name="connsiteX2" fmla="*/ 1634007 w 4122766"/>
                    <a:gd name="connsiteY2" fmla="*/ 912303 h 1850557"/>
                    <a:gd name="connsiteX3" fmla="*/ 2142892 w 4122766"/>
                    <a:gd name="connsiteY3" fmla="*/ 1007719 h 1850557"/>
                    <a:gd name="connsiteX4" fmla="*/ 2635872 w 4122766"/>
                    <a:gd name="connsiteY4" fmla="*/ 1293965 h 1850557"/>
                    <a:gd name="connsiteX5" fmla="*/ 3327635 w 4122766"/>
                    <a:gd name="connsiteY5" fmla="*/ 1850557 h 1850557"/>
                    <a:gd name="connsiteX6" fmla="*/ 4122766 w 4122766"/>
                    <a:gd name="connsiteY6" fmla="*/ 944109 h 1850557"/>
                    <a:gd name="connsiteX7" fmla="*/ 2842606 w 4122766"/>
                    <a:gd name="connsiteY7" fmla="*/ 13805 h 1850557"/>
                    <a:gd name="connsiteX8" fmla="*/ 2166745 w 4122766"/>
                    <a:gd name="connsiteY8" fmla="*/ 93319 h 1850557"/>
                    <a:gd name="connsiteX9" fmla="*/ 1435225 w 4122766"/>
                    <a:gd name="connsiteY9" fmla="*/ 339809 h 1850557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67230 h 1877978"/>
                    <a:gd name="connsiteX1" fmla="*/ 59649 w 4122766"/>
                    <a:gd name="connsiteY1" fmla="*/ 518305 h 1877978"/>
                    <a:gd name="connsiteX2" fmla="*/ 1634007 w 4122766"/>
                    <a:gd name="connsiteY2" fmla="*/ 939724 h 1877978"/>
                    <a:gd name="connsiteX3" fmla="*/ 2142892 w 4122766"/>
                    <a:gd name="connsiteY3" fmla="*/ 1035140 h 1877978"/>
                    <a:gd name="connsiteX4" fmla="*/ 2635872 w 4122766"/>
                    <a:gd name="connsiteY4" fmla="*/ 1321386 h 1877978"/>
                    <a:gd name="connsiteX5" fmla="*/ 3327635 w 4122766"/>
                    <a:gd name="connsiteY5" fmla="*/ 1877978 h 1877978"/>
                    <a:gd name="connsiteX6" fmla="*/ 4122766 w 4122766"/>
                    <a:gd name="connsiteY6" fmla="*/ 971530 h 1877978"/>
                    <a:gd name="connsiteX7" fmla="*/ 2842606 w 4122766"/>
                    <a:gd name="connsiteY7" fmla="*/ 9421 h 1877978"/>
                    <a:gd name="connsiteX8" fmla="*/ 2166745 w 4122766"/>
                    <a:gd name="connsiteY8" fmla="*/ 120740 h 1877978"/>
                    <a:gd name="connsiteX9" fmla="*/ 1435225 w 4122766"/>
                    <a:gd name="connsiteY9" fmla="*/ 367230 h 1877978"/>
                    <a:gd name="connsiteX0" fmla="*/ 1435225 w 4122766"/>
                    <a:gd name="connsiteY0" fmla="*/ 376690 h 1887438"/>
                    <a:gd name="connsiteX1" fmla="*/ 59649 w 4122766"/>
                    <a:gd name="connsiteY1" fmla="*/ 527765 h 1887438"/>
                    <a:gd name="connsiteX2" fmla="*/ 1634007 w 4122766"/>
                    <a:gd name="connsiteY2" fmla="*/ 949184 h 1887438"/>
                    <a:gd name="connsiteX3" fmla="*/ 2142892 w 4122766"/>
                    <a:gd name="connsiteY3" fmla="*/ 1044600 h 1887438"/>
                    <a:gd name="connsiteX4" fmla="*/ 2635872 w 4122766"/>
                    <a:gd name="connsiteY4" fmla="*/ 1330846 h 1887438"/>
                    <a:gd name="connsiteX5" fmla="*/ 3327635 w 4122766"/>
                    <a:gd name="connsiteY5" fmla="*/ 1887438 h 1887438"/>
                    <a:gd name="connsiteX6" fmla="*/ 4122766 w 4122766"/>
                    <a:gd name="connsiteY6" fmla="*/ 980990 h 1887438"/>
                    <a:gd name="connsiteX7" fmla="*/ 2842606 w 4122766"/>
                    <a:gd name="connsiteY7" fmla="*/ 18881 h 1887438"/>
                    <a:gd name="connsiteX8" fmla="*/ 2166745 w 4122766"/>
                    <a:gd name="connsiteY8" fmla="*/ 130200 h 1887438"/>
                    <a:gd name="connsiteX9" fmla="*/ 1435225 w 4122766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635872 w 4067107"/>
                    <a:gd name="connsiteY4" fmla="*/ 1330846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887438"/>
                    <a:gd name="connsiteX1" fmla="*/ 59649 w 4067107"/>
                    <a:gd name="connsiteY1" fmla="*/ 527765 h 1887438"/>
                    <a:gd name="connsiteX2" fmla="*/ 1634007 w 4067107"/>
                    <a:gd name="connsiteY2" fmla="*/ 949184 h 1887438"/>
                    <a:gd name="connsiteX3" fmla="*/ 2142892 w 4067107"/>
                    <a:gd name="connsiteY3" fmla="*/ 1044600 h 1887438"/>
                    <a:gd name="connsiteX4" fmla="*/ 2548408 w 4067107"/>
                    <a:gd name="connsiteY4" fmla="*/ 1275187 h 1887438"/>
                    <a:gd name="connsiteX5" fmla="*/ 3327635 w 4067107"/>
                    <a:gd name="connsiteY5" fmla="*/ 1887438 h 1887438"/>
                    <a:gd name="connsiteX6" fmla="*/ 4067107 w 4067107"/>
                    <a:gd name="connsiteY6" fmla="*/ 1036649 h 1887438"/>
                    <a:gd name="connsiteX7" fmla="*/ 2842606 w 4067107"/>
                    <a:gd name="connsiteY7" fmla="*/ 18881 h 1887438"/>
                    <a:gd name="connsiteX8" fmla="*/ 2166745 w 4067107"/>
                    <a:gd name="connsiteY8" fmla="*/ 130200 h 1887438"/>
                    <a:gd name="connsiteX9" fmla="*/ 1435225 w 4067107"/>
                    <a:gd name="connsiteY9" fmla="*/ 376690 h 1887438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089096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548408 w 4067107"/>
                    <a:gd name="connsiteY4" fmla="*/ 1275187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927194"/>
                    <a:gd name="connsiteX1" fmla="*/ 59649 w 4067107"/>
                    <a:gd name="connsiteY1" fmla="*/ 527765 h 1927194"/>
                    <a:gd name="connsiteX2" fmla="*/ 1634007 w 4067107"/>
                    <a:gd name="connsiteY2" fmla="*/ 949184 h 1927194"/>
                    <a:gd name="connsiteX3" fmla="*/ 2142892 w 4067107"/>
                    <a:gd name="connsiteY3" fmla="*/ 1044600 h 1927194"/>
                    <a:gd name="connsiteX4" fmla="*/ 2476846 w 4067107"/>
                    <a:gd name="connsiteY4" fmla="*/ 1378554 h 1927194"/>
                    <a:gd name="connsiteX5" fmla="*/ 3256074 w 4067107"/>
                    <a:gd name="connsiteY5" fmla="*/ 1927194 h 1927194"/>
                    <a:gd name="connsiteX6" fmla="*/ 4067107 w 4067107"/>
                    <a:gd name="connsiteY6" fmla="*/ 1036649 h 1927194"/>
                    <a:gd name="connsiteX7" fmla="*/ 2842606 w 4067107"/>
                    <a:gd name="connsiteY7" fmla="*/ 18881 h 1927194"/>
                    <a:gd name="connsiteX8" fmla="*/ 2166745 w 4067107"/>
                    <a:gd name="connsiteY8" fmla="*/ 130200 h 1927194"/>
                    <a:gd name="connsiteX9" fmla="*/ 1435225 w 4067107"/>
                    <a:gd name="connsiteY9" fmla="*/ 376690 h 1927194"/>
                    <a:gd name="connsiteX0" fmla="*/ 1435225 w 4067107"/>
                    <a:gd name="connsiteY0" fmla="*/ 376690 h 1747240"/>
                    <a:gd name="connsiteX1" fmla="*/ 59649 w 4067107"/>
                    <a:gd name="connsiteY1" fmla="*/ 527765 h 1747240"/>
                    <a:gd name="connsiteX2" fmla="*/ 1634007 w 4067107"/>
                    <a:gd name="connsiteY2" fmla="*/ 949184 h 1747240"/>
                    <a:gd name="connsiteX3" fmla="*/ 2142892 w 4067107"/>
                    <a:gd name="connsiteY3" fmla="*/ 1044600 h 1747240"/>
                    <a:gd name="connsiteX4" fmla="*/ 2476846 w 4067107"/>
                    <a:gd name="connsiteY4" fmla="*/ 1378554 h 1747240"/>
                    <a:gd name="connsiteX5" fmla="*/ 3004138 w 4067107"/>
                    <a:gd name="connsiteY5" fmla="*/ 1747240 h 1747240"/>
                    <a:gd name="connsiteX6" fmla="*/ 4067107 w 4067107"/>
                    <a:gd name="connsiteY6" fmla="*/ 1036649 h 1747240"/>
                    <a:gd name="connsiteX7" fmla="*/ 2842606 w 4067107"/>
                    <a:gd name="connsiteY7" fmla="*/ 18881 h 1747240"/>
                    <a:gd name="connsiteX8" fmla="*/ 2166745 w 4067107"/>
                    <a:gd name="connsiteY8" fmla="*/ 130200 h 1747240"/>
                    <a:gd name="connsiteX9" fmla="*/ 1435225 w 4067107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3004138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  <a:gd name="connsiteX0" fmla="*/ 1435225 w 3887153"/>
                    <a:gd name="connsiteY0" fmla="*/ 376690 h 1747240"/>
                    <a:gd name="connsiteX1" fmla="*/ 59649 w 3887153"/>
                    <a:gd name="connsiteY1" fmla="*/ 527765 h 1747240"/>
                    <a:gd name="connsiteX2" fmla="*/ 1634007 w 3887153"/>
                    <a:gd name="connsiteY2" fmla="*/ 949184 h 1747240"/>
                    <a:gd name="connsiteX3" fmla="*/ 2142892 w 3887153"/>
                    <a:gd name="connsiteY3" fmla="*/ 1044600 h 1747240"/>
                    <a:gd name="connsiteX4" fmla="*/ 2476846 w 3887153"/>
                    <a:gd name="connsiteY4" fmla="*/ 1378554 h 1747240"/>
                    <a:gd name="connsiteX5" fmla="*/ 2806187 w 3887153"/>
                    <a:gd name="connsiteY5" fmla="*/ 1747240 h 1747240"/>
                    <a:gd name="connsiteX6" fmla="*/ 3887153 w 3887153"/>
                    <a:gd name="connsiteY6" fmla="*/ 784714 h 1747240"/>
                    <a:gd name="connsiteX7" fmla="*/ 2842606 w 3887153"/>
                    <a:gd name="connsiteY7" fmla="*/ 18881 h 1747240"/>
                    <a:gd name="connsiteX8" fmla="*/ 2166745 w 3887153"/>
                    <a:gd name="connsiteY8" fmla="*/ 130200 h 1747240"/>
                    <a:gd name="connsiteX9" fmla="*/ 1435225 w 3887153"/>
                    <a:gd name="connsiteY9" fmla="*/ 376690 h 174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87153" h="1747240">
                      <a:moveTo>
                        <a:pt x="1435225" y="376690"/>
                      </a:moveTo>
                      <a:cubicBezTo>
                        <a:pt x="921041" y="355486"/>
                        <a:pt x="168317" y="374040"/>
                        <a:pt x="59649" y="527765"/>
                      </a:cubicBezTo>
                      <a:cubicBezTo>
                        <a:pt x="-282257" y="890874"/>
                        <a:pt x="926341" y="920030"/>
                        <a:pt x="1634007" y="949184"/>
                      </a:cubicBezTo>
                      <a:cubicBezTo>
                        <a:pt x="1755927" y="988940"/>
                        <a:pt x="2020972" y="1004844"/>
                        <a:pt x="2142892" y="1044600"/>
                      </a:cubicBezTo>
                      <a:lnTo>
                        <a:pt x="2476846" y="1378554"/>
                      </a:lnTo>
                      <a:lnTo>
                        <a:pt x="2806187" y="1747240"/>
                      </a:lnTo>
                      <a:lnTo>
                        <a:pt x="3887153" y="784714"/>
                      </a:lnTo>
                      <a:cubicBezTo>
                        <a:pt x="3502840" y="495816"/>
                        <a:pt x="3512746" y="372650"/>
                        <a:pt x="2842606" y="18881"/>
                      </a:cubicBezTo>
                      <a:cubicBezTo>
                        <a:pt x="2541783" y="-38103"/>
                        <a:pt x="2417210" y="44060"/>
                        <a:pt x="2166745" y="130200"/>
                      </a:cubicBezTo>
                      <a:cubicBezTo>
                        <a:pt x="1932182" y="184534"/>
                        <a:pt x="1811587" y="315730"/>
                        <a:pt x="1435225" y="376690"/>
                      </a:cubicBezTo>
                      <a:close/>
                    </a:path>
                  </a:pathLst>
                </a:custGeom>
                <a:solidFill>
                  <a:srgbClr val="FDCBA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 dirty="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3" name="Freeform 19">
                  <a:extLst>
                    <a:ext uri="{FF2B5EF4-FFF2-40B4-BE49-F238E27FC236}">
                      <a16:creationId xmlns:a16="http://schemas.microsoft.com/office/drawing/2014/main" id="{434A793F-2792-4878-9330-4F3587BE099D}"/>
                    </a:ext>
                  </a:extLst>
                </p:cNvPr>
                <p:cNvSpPr/>
                <p:nvPr/>
              </p:nvSpPr>
              <p:spPr>
                <a:xfrm>
                  <a:off x="2194561" y="1435364"/>
                  <a:ext cx="3753016" cy="1929647"/>
                </a:xfrm>
                <a:custGeom>
                  <a:avLst/>
                  <a:gdLst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288111 w 3347499"/>
                    <a:gd name="connsiteY0" fmla="*/ 620202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288111 w 3347499"/>
                    <a:gd name="connsiteY9" fmla="*/ 620202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52007 h 1995778"/>
                    <a:gd name="connsiteX1" fmla="*/ 659958 w 3347499"/>
                    <a:gd name="connsiteY1" fmla="*/ 95416 h 1995778"/>
                    <a:gd name="connsiteX2" fmla="*/ 373711 w 3347499"/>
                    <a:gd name="connsiteY2" fmla="*/ 39757 h 1995778"/>
                    <a:gd name="connsiteX3" fmla="*/ 119270 w 3347499"/>
                    <a:gd name="connsiteY3" fmla="*/ 0 h 1995778"/>
                    <a:gd name="connsiteX4" fmla="*/ 111318 w 3347499"/>
                    <a:gd name="connsiteY4" fmla="*/ 151075 h 1995778"/>
                    <a:gd name="connsiteX5" fmla="*/ 0 w 3347499"/>
                    <a:gd name="connsiteY5" fmla="*/ 214686 h 1995778"/>
                    <a:gd name="connsiteX6" fmla="*/ 779228 w 3347499"/>
                    <a:gd name="connsiteY6" fmla="*/ 1264258 h 1995778"/>
                    <a:gd name="connsiteX7" fmla="*/ 1900362 w 3347499"/>
                    <a:gd name="connsiteY7" fmla="*/ 1995778 h 1995778"/>
                    <a:gd name="connsiteX8" fmla="*/ 3347499 w 3347499"/>
                    <a:gd name="connsiteY8" fmla="*/ 1653872 h 1995778"/>
                    <a:gd name="connsiteX9" fmla="*/ 1304013 w 3347499"/>
                    <a:gd name="connsiteY9" fmla="*/ 652007 h 1995778"/>
                    <a:gd name="connsiteX0" fmla="*/ 1304013 w 3347499"/>
                    <a:gd name="connsiteY0" fmla="*/ 635267 h 1979038"/>
                    <a:gd name="connsiteX1" fmla="*/ 659958 w 3347499"/>
                    <a:gd name="connsiteY1" fmla="*/ 78676 h 1979038"/>
                    <a:gd name="connsiteX2" fmla="*/ 373711 w 3347499"/>
                    <a:gd name="connsiteY2" fmla="*/ 23017 h 1979038"/>
                    <a:gd name="connsiteX3" fmla="*/ 95416 w 3347499"/>
                    <a:gd name="connsiteY3" fmla="*/ 38919 h 1979038"/>
                    <a:gd name="connsiteX4" fmla="*/ 111318 w 3347499"/>
                    <a:gd name="connsiteY4" fmla="*/ 134335 h 1979038"/>
                    <a:gd name="connsiteX5" fmla="*/ 0 w 3347499"/>
                    <a:gd name="connsiteY5" fmla="*/ 197946 h 1979038"/>
                    <a:gd name="connsiteX6" fmla="*/ 779228 w 3347499"/>
                    <a:gd name="connsiteY6" fmla="*/ 1247518 h 1979038"/>
                    <a:gd name="connsiteX7" fmla="*/ 1900362 w 3347499"/>
                    <a:gd name="connsiteY7" fmla="*/ 1979038 h 1979038"/>
                    <a:gd name="connsiteX8" fmla="*/ 3347499 w 3347499"/>
                    <a:gd name="connsiteY8" fmla="*/ 1637132 h 1979038"/>
                    <a:gd name="connsiteX9" fmla="*/ 1304013 w 3347499"/>
                    <a:gd name="connsiteY9" fmla="*/ 635267 h 1979038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11318 w 3347499"/>
                    <a:gd name="connsiteY4" fmla="*/ 153906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779228 w 3347499"/>
                    <a:gd name="connsiteY6" fmla="*/ 1267089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998609"/>
                    <a:gd name="connsiteX1" fmla="*/ 659958 w 3347499"/>
                    <a:gd name="connsiteY1" fmla="*/ 98247 h 1998609"/>
                    <a:gd name="connsiteX2" fmla="*/ 373711 w 3347499"/>
                    <a:gd name="connsiteY2" fmla="*/ 42588 h 1998609"/>
                    <a:gd name="connsiteX3" fmla="*/ 95416 w 3347499"/>
                    <a:gd name="connsiteY3" fmla="*/ 58490 h 1998609"/>
                    <a:gd name="connsiteX4" fmla="*/ 174928 w 3347499"/>
                    <a:gd name="connsiteY4" fmla="*/ 177759 h 1998609"/>
                    <a:gd name="connsiteX5" fmla="*/ 0 w 3347499"/>
                    <a:gd name="connsiteY5" fmla="*/ 217517 h 1998609"/>
                    <a:gd name="connsiteX6" fmla="*/ 811033 w 3347499"/>
                    <a:gd name="connsiteY6" fmla="*/ 1243235 h 1998609"/>
                    <a:gd name="connsiteX7" fmla="*/ 1900362 w 3347499"/>
                    <a:gd name="connsiteY7" fmla="*/ 1998609 h 1998609"/>
                    <a:gd name="connsiteX8" fmla="*/ 3347499 w 3347499"/>
                    <a:gd name="connsiteY8" fmla="*/ 1656703 h 1998609"/>
                    <a:gd name="connsiteX9" fmla="*/ 1304013 w 3347499"/>
                    <a:gd name="connsiteY9" fmla="*/ 654838 h 1998609"/>
                    <a:gd name="connsiteX0" fmla="*/ 1304013 w 3347499"/>
                    <a:gd name="connsiteY0" fmla="*/ 654838 h 1863437"/>
                    <a:gd name="connsiteX1" fmla="*/ 659958 w 3347499"/>
                    <a:gd name="connsiteY1" fmla="*/ 98247 h 1863437"/>
                    <a:gd name="connsiteX2" fmla="*/ 373711 w 3347499"/>
                    <a:gd name="connsiteY2" fmla="*/ 42588 h 1863437"/>
                    <a:gd name="connsiteX3" fmla="*/ 95416 w 3347499"/>
                    <a:gd name="connsiteY3" fmla="*/ 58490 h 1863437"/>
                    <a:gd name="connsiteX4" fmla="*/ 174928 w 3347499"/>
                    <a:gd name="connsiteY4" fmla="*/ 177759 h 1863437"/>
                    <a:gd name="connsiteX5" fmla="*/ 0 w 3347499"/>
                    <a:gd name="connsiteY5" fmla="*/ 217517 h 1863437"/>
                    <a:gd name="connsiteX6" fmla="*/ 811033 w 3347499"/>
                    <a:gd name="connsiteY6" fmla="*/ 1243235 h 1863437"/>
                    <a:gd name="connsiteX7" fmla="*/ 1924216 w 3347499"/>
                    <a:gd name="connsiteY7" fmla="*/ 1863437 h 1863437"/>
                    <a:gd name="connsiteX8" fmla="*/ 3347499 w 3347499"/>
                    <a:gd name="connsiteY8" fmla="*/ 1656703 h 1863437"/>
                    <a:gd name="connsiteX9" fmla="*/ 1304013 w 3347499"/>
                    <a:gd name="connsiteY9" fmla="*/ 654838 h 1863437"/>
                    <a:gd name="connsiteX0" fmla="*/ 1304013 w 3347499"/>
                    <a:gd name="connsiteY0" fmla="*/ 654838 h 1982707"/>
                    <a:gd name="connsiteX1" fmla="*/ 659958 w 3347499"/>
                    <a:gd name="connsiteY1" fmla="*/ 98247 h 1982707"/>
                    <a:gd name="connsiteX2" fmla="*/ 373711 w 3347499"/>
                    <a:gd name="connsiteY2" fmla="*/ 42588 h 1982707"/>
                    <a:gd name="connsiteX3" fmla="*/ 95416 w 3347499"/>
                    <a:gd name="connsiteY3" fmla="*/ 58490 h 1982707"/>
                    <a:gd name="connsiteX4" fmla="*/ 174928 w 3347499"/>
                    <a:gd name="connsiteY4" fmla="*/ 177759 h 1982707"/>
                    <a:gd name="connsiteX5" fmla="*/ 0 w 3347499"/>
                    <a:gd name="connsiteY5" fmla="*/ 217517 h 1982707"/>
                    <a:gd name="connsiteX6" fmla="*/ 811033 w 3347499"/>
                    <a:gd name="connsiteY6" fmla="*/ 1243235 h 1982707"/>
                    <a:gd name="connsiteX7" fmla="*/ 2146852 w 3347499"/>
                    <a:gd name="connsiteY7" fmla="*/ 1982707 h 1982707"/>
                    <a:gd name="connsiteX8" fmla="*/ 3347499 w 3347499"/>
                    <a:gd name="connsiteY8" fmla="*/ 1656703 h 1982707"/>
                    <a:gd name="connsiteX9" fmla="*/ 1304013 w 3347499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1304013 w 3387256"/>
                    <a:gd name="connsiteY9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26401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15616 w 3387256"/>
                    <a:gd name="connsiteY9" fmla="*/ 782060 h 1982707"/>
                    <a:gd name="connsiteX10" fmla="*/ 1304013 w 3387256"/>
                    <a:gd name="connsiteY10" fmla="*/ 654838 h 1982707"/>
                    <a:gd name="connsiteX0" fmla="*/ 1304013 w 3387256"/>
                    <a:gd name="connsiteY0" fmla="*/ 654838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304013 w 3387256"/>
                    <a:gd name="connsiteY10" fmla="*/ 654838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739470 w 3387256"/>
                    <a:gd name="connsiteY9" fmla="*/ 813865 h 1982707"/>
                    <a:gd name="connsiteX10" fmla="*/ 1272207 w 3387256"/>
                    <a:gd name="connsiteY10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387256"/>
                    <a:gd name="connsiteY0" fmla="*/ 630984 h 1982707"/>
                    <a:gd name="connsiteX1" fmla="*/ 659958 w 3387256"/>
                    <a:gd name="connsiteY1" fmla="*/ 98247 h 1982707"/>
                    <a:gd name="connsiteX2" fmla="*/ 373711 w 3387256"/>
                    <a:gd name="connsiteY2" fmla="*/ 42588 h 1982707"/>
                    <a:gd name="connsiteX3" fmla="*/ 95416 w 3387256"/>
                    <a:gd name="connsiteY3" fmla="*/ 58490 h 1982707"/>
                    <a:gd name="connsiteX4" fmla="*/ 174928 w 3387256"/>
                    <a:gd name="connsiteY4" fmla="*/ 177759 h 1982707"/>
                    <a:gd name="connsiteX5" fmla="*/ 0 w 3387256"/>
                    <a:gd name="connsiteY5" fmla="*/ 217517 h 1982707"/>
                    <a:gd name="connsiteX6" fmla="*/ 811033 w 3387256"/>
                    <a:gd name="connsiteY6" fmla="*/ 1243235 h 1982707"/>
                    <a:gd name="connsiteX7" fmla="*/ 2146852 w 3387256"/>
                    <a:gd name="connsiteY7" fmla="*/ 1982707 h 1982707"/>
                    <a:gd name="connsiteX8" fmla="*/ 3387256 w 3387256"/>
                    <a:gd name="connsiteY8" fmla="*/ 1648752 h 1982707"/>
                    <a:gd name="connsiteX9" fmla="*/ 2353585 w 3387256"/>
                    <a:gd name="connsiteY9" fmla="*/ 1267090 h 1982707"/>
                    <a:gd name="connsiteX10" fmla="*/ 739470 w 3387256"/>
                    <a:gd name="connsiteY10" fmla="*/ 813865 h 1982707"/>
                    <a:gd name="connsiteX11" fmla="*/ 1272207 w 338725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39470 w 3753016"/>
                    <a:gd name="connsiteY10" fmla="*/ 813865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53585 w 3753016"/>
                    <a:gd name="connsiteY9" fmla="*/ 1267090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385390 w 3753016"/>
                    <a:gd name="connsiteY9" fmla="*/ 1314798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1276 w 3753016"/>
                    <a:gd name="connsiteY10" fmla="*/ 861572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79227 w 3753016"/>
                    <a:gd name="connsiteY10" fmla="*/ 893377 h 1982707"/>
                    <a:gd name="connsiteX11" fmla="*/ 1272207 w 3753016"/>
                    <a:gd name="connsiteY11" fmla="*/ 630984 h 1982707"/>
                    <a:gd name="connsiteX0" fmla="*/ 1272207 w 3753016"/>
                    <a:gd name="connsiteY0" fmla="*/ 630984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72207 w 3753016"/>
                    <a:gd name="connsiteY11" fmla="*/ 630984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74928 w 3753016"/>
                    <a:gd name="connsiteY4" fmla="*/ 177759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659958 w 3753016"/>
                    <a:gd name="connsiteY1" fmla="*/ 98247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280159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280159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731519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2789 h 1982707"/>
                    <a:gd name="connsiteX1" fmla="*/ 699714 w 3753016"/>
                    <a:gd name="connsiteY1" fmla="*/ 90295 h 1982707"/>
                    <a:gd name="connsiteX2" fmla="*/ 373711 w 3753016"/>
                    <a:gd name="connsiteY2" fmla="*/ 42588 h 1982707"/>
                    <a:gd name="connsiteX3" fmla="*/ 95416 w 3753016"/>
                    <a:gd name="connsiteY3" fmla="*/ 58490 h 1982707"/>
                    <a:gd name="connsiteX4" fmla="*/ 119269 w 3753016"/>
                    <a:gd name="connsiteY4" fmla="*/ 169808 h 1982707"/>
                    <a:gd name="connsiteX5" fmla="*/ 0 w 3753016"/>
                    <a:gd name="connsiteY5" fmla="*/ 217517 h 1982707"/>
                    <a:gd name="connsiteX6" fmla="*/ 811033 w 3753016"/>
                    <a:gd name="connsiteY6" fmla="*/ 1243235 h 1982707"/>
                    <a:gd name="connsiteX7" fmla="*/ 2146852 w 3753016"/>
                    <a:gd name="connsiteY7" fmla="*/ 1982707 h 1982707"/>
                    <a:gd name="connsiteX8" fmla="*/ 3753016 w 3753016"/>
                    <a:gd name="connsiteY8" fmla="*/ 1497677 h 1982707"/>
                    <a:gd name="connsiteX9" fmla="*/ 2409244 w 3753016"/>
                    <a:gd name="connsiteY9" fmla="*/ 1290944 h 1982707"/>
                    <a:gd name="connsiteX10" fmla="*/ 755373 w 3753016"/>
                    <a:gd name="connsiteY10" fmla="*/ 869524 h 1982707"/>
                    <a:gd name="connsiteX11" fmla="*/ 1311965 w 3753016"/>
                    <a:gd name="connsiteY11" fmla="*/ 662789 h 1982707"/>
                    <a:gd name="connsiteX0" fmla="*/ 1311965 w 3753016"/>
                    <a:gd name="connsiteY0" fmla="*/ 665192 h 1985110"/>
                    <a:gd name="connsiteX1" fmla="*/ 699714 w 3753016"/>
                    <a:gd name="connsiteY1" fmla="*/ 92698 h 1985110"/>
                    <a:gd name="connsiteX2" fmla="*/ 397565 w 3753016"/>
                    <a:gd name="connsiteY2" fmla="*/ 37040 h 1985110"/>
                    <a:gd name="connsiteX3" fmla="*/ 95416 w 3753016"/>
                    <a:gd name="connsiteY3" fmla="*/ 60893 h 1985110"/>
                    <a:gd name="connsiteX4" fmla="*/ 119269 w 3753016"/>
                    <a:gd name="connsiteY4" fmla="*/ 172211 h 1985110"/>
                    <a:gd name="connsiteX5" fmla="*/ 0 w 3753016"/>
                    <a:gd name="connsiteY5" fmla="*/ 219920 h 1985110"/>
                    <a:gd name="connsiteX6" fmla="*/ 811033 w 3753016"/>
                    <a:gd name="connsiteY6" fmla="*/ 1245638 h 1985110"/>
                    <a:gd name="connsiteX7" fmla="*/ 2146852 w 3753016"/>
                    <a:gd name="connsiteY7" fmla="*/ 1985110 h 1985110"/>
                    <a:gd name="connsiteX8" fmla="*/ 3753016 w 3753016"/>
                    <a:gd name="connsiteY8" fmla="*/ 1500080 h 1985110"/>
                    <a:gd name="connsiteX9" fmla="*/ 2409244 w 3753016"/>
                    <a:gd name="connsiteY9" fmla="*/ 1293347 h 1985110"/>
                    <a:gd name="connsiteX10" fmla="*/ 755373 w 3753016"/>
                    <a:gd name="connsiteY10" fmla="*/ 871927 h 1985110"/>
                    <a:gd name="connsiteX11" fmla="*/ 1311965 w 3753016"/>
                    <a:gd name="connsiteY11" fmla="*/ 665192 h 1985110"/>
                    <a:gd name="connsiteX0" fmla="*/ 1311965 w 3753016"/>
                    <a:gd name="connsiteY0" fmla="*/ 670630 h 1990548"/>
                    <a:gd name="connsiteX1" fmla="*/ 699714 w 3753016"/>
                    <a:gd name="connsiteY1" fmla="*/ 98136 h 1990548"/>
                    <a:gd name="connsiteX2" fmla="*/ 453224 w 3753016"/>
                    <a:gd name="connsiteY2" fmla="*/ 26576 h 1990548"/>
                    <a:gd name="connsiteX3" fmla="*/ 95416 w 3753016"/>
                    <a:gd name="connsiteY3" fmla="*/ 66331 h 1990548"/>
                    <a:gd name="connsiteX4" fmla="*/ 119269 w 3753016"/>
                    <a:gd name="connsiteY4" fmla="*/ 177649 h 1990548"/>
                    <a:gd name="connsiteX5" fmla="*/ 0 w 3753016"/>
                    <a:gd name="connsiteY5" fmla="*/ 225358 h 1990548"/>
                    <a:gd name="connsiteX6" fmla="*/ 811033 w 3753016"/>
                    <a:gd name="connsiteY6" fmla="*/ 1251076 h 1990548"/>
                    <a:gd name="connsiteX7" fmla="*/ 2146852 w 3753016"/>
                    <a:gd name="connsiteY7" fmla="*/ 1990548 h 1990548"/>
                    <a:gd name="connsiteX8" fmla="*/ 3753016 w 3753016"/>
                    <a:gd name="connsiteY8" fmla="*/ 1505518 h 1990548"/>
                    <a:gd name="connsiteX9" fmla="*/ 2409244 w 3753016"/>
                    <a:gd name="connsiteY9" fmla="*/ 1298785 h 1990548"/>
                    <a:gd name="connsiteX10" fmla="*/ 755373 w 3753016"/>
                    <a:gd name="connsiteY10" fmla="*/ 877365 h 1990548"/>
                    <a:gd name="connsiteX11" fmla="*/ 1311965 w 3753016"/>
                    <a:gd name="connsiteY11" fmla="*/ 670630 h 1990548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95416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19269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78748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0 w 3753016"/>
                    <a:gd name="connsiteY4" fmla="*/ 226457 h 1991647"/>
                    <a:gd name="connsiteX5" fmla="*/ 811033 w 3753016"/>
                    <a:gd name="connsiteY5" fmla="*/ 1252175 h 1991647"/>
                    <a:gd name="connsiteX6" fmla="*/ 2146852 w 3753016"/>
                    <a:gd name="connsiteY6" fmla="*/ 1991647 h 1991647"/>
                    <a:gd name="connsiteX7" fmla="*/ 3753016 w 3753016"/>
                    <a:gd name="connsiteY7" fmla="*/ 1506617 h 1991647"/>
                    <a:gd name="connsiteX8" fmla="*/ 2409244 w 3753016"/>
                    <a:gd name="connsiteY8" fmla="*/ 1299884 h 1991647"/>
                    <a:gd name="connsiteX9" fmla="*/ 755373 w 3753016"/>
                    <a:gd name="connsiteY9" fmla="*/ 878464 h 1991647"/>
                    <a:gd name="connsiteX10" fmla="*/ 1311965 w 3753016"/>
                    <a:gd name="connsiteY10" fmla="*/ 671729 h 1991647"/>
                    <a:gd name="connsiteX0" fmla="*/ 1337304 w 3778355"/>
                    <a:gd name="connsiteY0" fmla="*/ 671729 h 1991647"/>
                    <a:gd name="connsiteX1" fmla="*/ 725053 w 3778355"/>
                    <a:gd name="connsiteY1" fmla="*/ 99235 h 1991647"/>
                    <a:gd name="connsiteX2" fmla="*/ 478563 w 3778355"/>
                    <a:gd name="connsiteY2" fmla="*/ 27675 h 1991647"/>
                    <a:gd name="connsiteX3" fmla="*/ 152560 w 3778355"/>
                    <a:gd name="connsiteY3" fmla="*/ 67430 h 1991647"/>
                    <a:gd name="connsiteX4" fmla="*/ 232072 w 3778355"/>
                    <a:gd name="connsiteY4" fmla="*/ 186702 h 1991647"/>
                    <a:gd name="connsiteX5" fmla="*/ 25339 w 3778355"/>
                    <a:gd name="connsiteY5" fmla="*/ 226457 h 1991647"/>
                    <a:gd name="connsiteX6" fmla="*/ 836372 w 3778355"/>
                    <a:gd name="connsiteY6" fmla="*/ 1252175 h 1991647"/>
                    <a:gd name="connsiteX7" fmla="*/ 2172191 w 3778355"/>
                    <a:gd name="connsiteY7" fmla="*/ 1991647 h 1991647"/>
                    <a:gd name="connsiteX8" fmla="*/ 3778355 w 3778355"/>
                    <a:gd name="connsiteY8" fmla="*/ 1506617 h 1991647"/>
                    <a:gd name="connsiteX9" fmla="*/ 2434583 w 3778355"/>
                    <a:gd name="connsiteY9" fmla="*/ 1299884 h 1991647"/>
                    <a:gd name="connsiteX10" fmla="*/ 780712 w 3778355"/>
                    <a:gd name="connsiteY10" fmla="*/ 878464 h 1991647"/>
                    <a:gd name="connsiteX11" fmla="*/ 1337304 w 3778355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206733 w 3753016"/>
                    <a:gd name="connsiteY4" fmla="*/ 186702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1033 w 3753016"/>
                    <a:gd name="connsiteY6" fmla="*/ 1252175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91647"/>
                    <a:gd name="connsiteX1" fmla="*/ 699714 w 3753016"/>
                    <a:gd name="connsiteY1" fmla="*/ 99235 h 1991647"/>
                    <a:gd name="connsiteX2" fmla="*/ 453224 w 3753016"/>
                    <a:gd name="connsiteY2" fmla="*/ 27675 h 1991647"/>
                    <a:gd name="connsiteX3" fmla="*/ 127221 w 3753016"/>
                    <a:gd name="connsiteY3" fmla="*/ 67430 h 1991647"/>
                    <a:gd name="connsiteX4" fmla="*/ 166977 w 3753016"/>
                    <a:gd name="connsiteY4" fmla="*/ 154897 h 1991647"/>
                    <a:gd name="connsiteX5" fmla="*/ 0 w 3753016"/>
                    <a:gd name="connsiteY5" fmla="*/ 226457 h 1991647"/>
                    <a:gd name="connsiteX6" fmla="*/ 818984 w 3753016"/>
                    <a:gd name="connsiteY6" fmla="*/ 1347591 h 1991647"/>
                    <a:gd name="connsiteX7" fmla="*/ 2146852 w 3753016"/>
                    <a:gd name="connsiteY7" fmla="*/ 1991647 h 1991647"/>
                    <a:gd name="connsiteX8" fmla="*/ 3753016 w 3753016"/>
                    <a:gd name="connsiteY8" fmla="*/ 1506617 h 1991647"/>
                    <a:gd name="connsiteX9" fmla="*/ 2409244 w 3753016"/>
                    <a:gd name="connsiteY9" fmla="*/ 1299884 h 1991647"/>
                    <a:gd name="connsiteX10" fmla="*/ 755373 w 3753016"/>
                    <a:gd name="connsiteY10" fmla="*/ 878464 h 1991647"/>
                    <a:gd name="connsiteX11" fmla="*/ 1311965 w 3753016"/>
                    <a:gd name="connsiteY11" fmla="*/ 671729 h 199164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8037"/>
                    <a:gd name="connsiteX1" fmla="*/ 699714 w 3753016"/>
                    <a:gd name="connsiteY1" fmla="*/ 99235 h 1928037"/>
                    <a:gd name="connsiteX2" fmla="*/ 453224 w 3753016"/>
                    <a:gd name="connsiteY2" fmla="*/ 27675 h 1928037"/>
                    <a:gd name="connsiteX3" fmla="*/ 127221 w 3753016"/>
                    <a:gd name="connsiteY3" fmla="*/ 67430 h 1928037"/>
                    <a:gd name="connsiteX4" fmla="*/ 166977 w 3753016"/>
                    <a:gd name="connsiteY4" fmla="*/ 154897 h 1928037"/>
                    <a:gd name="connsiteX5" fmla="*/ 0 w 3753016"/>
                    <a:gd name="connsiteY5" fmla="*/ 226457 h 1928037"/>
                    <a:gd name="connsiteX6" fmla="*/ 818984 w 3753016"/>
                    <a:gd name="connsiteY6" fmla="*/ 1347591 h 1928037"/>
                    <a:gd name="connsiteX7" fmla="*/ 2011680 w 3753016"/>
                    <a:gd name="connsiteY7" fmla="*/ 1928037 h 1928037"/>
                    <a:gd name="connsiteX8" fmla="*/ 3753016 w 3753016"/>
                    <a:gd name="connsiteY8" fmla="*/ 1506617 h 1928037"/>
                    <a:gd name="connsiteX9" fmla="*/ 2409244 w 3753016"/>
                    <a:gd name="connsiteY9" fmla="*/ 1299884 h 1928037"/>
                    <a:gd name="connsiteX10" fmla="*/ 755373 w 3753016"/>
                    <a:gd name="connsiteY10" fmla="*/ 878464 h 1928037"/>
                    <a:gd name="connsiteX11" fmla="*/ 1311965 w 3753016"/>
                    <a:gd name="connsiteY11" fmla="*/ 671729 h 1928037"/>
                    <a:gd name="connsiteX0" fmla="*/ 1311965 w 3753016"/>
                    <a:gd name="connsiteY0" fmla="*/ 671729 h 1929647"/>
                    <a:gd name="connsiteX1" fmla="*/ 699714 w 3753016"/>
                    <a:gd name="connsiteY1" fmla="*/ 99235 h 1929647"/>
                    <a:gd name="connsiteX2" fmla="*/ 453224 w 3753016"/>
                    <a:gd name="connsiteY2" fmla="*/ 27675 h 1929647"/>
                    <a:gd name="connsiteX3" fmla="*/ 127221 w 3753016"/>
                    <a:gd name="connsiteY3" fmla="*/ 67430 h 1929647"/>
                    <a:gd name="connsiteX4" fmla="*/ 166977 w 3753016"/>
                    <a:gd name="connsiteY4" fmla="*/ 154897 h 1929647"/>
                    <a:gd name="connsiteX5" fmla="*/ 0 w 3753016"/>
                    <a:gd name="connsiteY5" fmla="*/ 226457 h 1929647"/>
                    <a:gd name="connsiteX6" fmla="*/ 818984 w 3753016"/>
                    <a:gd name="connsiteY6" fmla="*/ 1347591 h 1929647"/>
                    <a:gd name="connsiteX7" fmla="*/ 2011680 w 3753016"/>
                    <a:gd name="connsiteY7" fmla="*/ 1928037 h 1929647"/>
                    <a:gd name="connsiteX8" fmla="*/ 3753016 w 3753016"/>
                    <a:gd name="connsiteY8" fmla="*/ 1506617 h 1929647"/>
                    <a:gd name="connsiteX9" fmla="*/ 2409244 w 3753016"/>
                    <a:gd name="connsiteY9" fmla="*/ 1299884 h 1929647"/>
                    <a:gd name="connsiteX10" fmla="*/ 755373 w 3753016"/>
                    <a:gd name="connsiteY10" fmla="*/ 878464 h 1929647"/>
                    <a:gd name="connsiteX11" fmla="*/ 1311965 w 3753016"/>
                    <a:gd name="connsiteY11" fmla="*/ 671729 h 192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3016" h="1929647">
                      <a:moveTo>
                        <a:pt x="1311965" y="671729"/>
                      </a:moveTo>
                      <a:cubicBezTo>
                        <a:pt x="1166191" y="480897"/>
                        <a:pt x="893195" y="-35936"/>
                        <a:pt x="699714" y="99235"/>
                      </a:cubicBezTo>
                      <a:cubicBezTo>
                        <a:pt x="667909" y="136342"/>
                        <a:pt x="636104" y="-73042"/>
                        <a:pt x="453224" y="27675"/>
                      </a:cubicBezTo>
                      <a:cubicBezTo>
                        <a:pt x="360459" y="32976"/>
                        <a:pt x="331304" y="-57141"/>
                        <a:pt x="127221" y="67430"/>
                      </a:cubicBezTo>
                      <a:cubicBezTo>
                        <a:pt x="74212" y="88634"/>
                        <a:pt x="188181" y="128392"/>
                        <a:pt x="166977" y="154897"/>
                      </a:cubicBezTo>
                      <a:cubicBezTo>
                        <a:pt x="145773" y="181402"/>
                        <a:pt x="70236" y="131041"/>
                        <a:pt x="0" y="226457"/>
                      </a:cubicBezTo>
                      <a:cubicBezTo>
                        <a:pt x="272995" y="600168"/>
                        <a:pt x="673210" y="1283981"/>
                        <a:pt x="818984" y="1347591"/>
                      </a:cubicBezTo>
                      <a:cubicBezTo>
                        <a:pt x="1216549" y="1541073"/>
                        <a:pt x="1741336" y="1885630"/>
                        <a:pt x="2011680" y="1928037"/>
                      </a:cubicBezTo>
                      <a:cubicBezTo>
                        <a:pt x="2266121" y="1954542"/>
                        <a:pt x="3172571" y="1647090"/>
                        <a:pt x="3753016" y="1506617"/>
                      </a:cubicBezTo>
                      <a:cubicBezTo>
                        <a:pt x="3697357" y="1407226"/>
                        <a:pt x="3208351" y="1168688"/>
                        <a:pt x="2409244" y="1299884"/>
                      </a:cubicBezTo>
                      <a:cubicBezTo>
                        <a:pt x="489003" y="1295909"/>
                        <a:pt x="734169" y="972555"/>
                        <a:pt x="755373" y="878464"/>
                      </a:cubicBezTo>
                      <a:cubicBezTo>
                        <a:pt x="816333" y="727390"/>
                        <a:pt x="1115833" y="695583"/>
                        <a:pt x="1311965" y="671729"/>
                      </a:cubicBezTo>
                      <a:close/>
                    </a:path>
                  </a:pathLst>
                </a:custGeom>
                <a:solidFill>
                  <a:srgbClr val="FDCBA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6957D105-57B4-4B2E-A893-E2D4BEB1A959}"/>
                  </a:ext>
                </a:extLst>
              </p:cNvPr>
              <p:cNvSpPr/>
              <p:nvPr/>
            </p:nvSpPr>
            <p:spPr>
              <a:xfrm rot="2072551">
                <a:off x="8046148" y="5406171"/>
                <a:ext cx="858268" cy="39337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Rectangle 42">
                <a:extLst>
                  <a:ext uri="{FF2B5EF4-FFF2-40B4-BE49-F238E27FC236}">
                    <a16:creationId xmlns:a16="http://schemas.microsoft.com/office/drawing/2014/main" id="{B387D019-040B-4AA5-8F01-213C5E226662}"/>
                  </a:ext>
                </a:extLst>
              </p:cNvPr>
              <p:cNvSpPr/>
              <p:nvPr/>
            </p:nvSpPr>
            <p:spPr>
              <a:xfrm rot="12914339">
                <a:off x="7389302" y="5621066"/>
                <a:ext cx="1087289" cy="1707760"/>
              </a:xfrm>
              <a:custGeom>
                <a:avLst/>
                <a:gdLst>
                  <a:gd name="connsiteX0" fmla="*/ 0 w 777759"/>
                  <a:gd name="connsiteY0" fmla="*/ 0 h 968130"/>
                  <a:gd name="connsiteX1" fmla="*/ 777759 w 777759"/>
                  <a:gd name="connsiteY1" fmla="*/ 0 h 968130"/>
                  <a:gd name="connsiteX2" fmla="*/ 777759 w 777759"/>
                  <a:gd name="connsiteY2" fmla="*/ 968130 h 968130"/>
                  <a:gd name="connsiteX3" fmla="*/ 0 w 777759"/>
                  <a:gd name="connsiteY3" fmla="*/ 968130 h 968130"/>
                  <a:gd name="connsiteX4" fmla="*/ 0 w 777759"/>
                  <a:gd name="connsiteY4" fmla="*/ 0 h 968130"/>
                  <a:gd name="connsiteX0" fmla="*/ 0 w 789458"/>
                  <a:gd name="connsiteY0" fmla="*/ 500269 h 968130"/>
                  <a:gd name="connsiteX1" fmla="*/ 789458 w 789458"/>
                  <a:gd name="connsiteY1" fmla="*/ 0 h 968130"/>
                  <a:gd name="connsiteX2" fmla="*/ 789458 w 789458"/>
                  <a:gd name="connsiteY2" fmla="*/ 968130 h 968130"/>
                  <a:gd name="connsiteX3" fmla="*/ 11699 w 789458"/>
                  <a:gd name="connsiteY3" fmla="*/ 968130 h 968130"/>
                  <a:gd name="connsiteX4" fmla="*/ 0 w 789458"/>
                  <a:gd name="connsiteY4" fmla="*/ 500269 h 968130"/>
                  <a:gd name="connsiteX0" fmla="*/ 0 w 788533"/>
                  <a:gd name="connsiteY0" fmla="*/ 562468 h 968130"/>
                  <a:gd name="connsiteX1" fmla="*/ 788533 w 788533"/>
                  <a:gd name="connsiteY1" fmla="*/ 0 h 968130"/>
                  <a:gd name="connsiteX2" fmla="*/ 788533 w 788533"/>
                  <a:gd name="connsiteY2" fmla="*/ 968130 h 968130"/>
                  <a:gd name="connsiteX3" fmla="*/ 10774 w 788533"/>
                  <a:gd name="connsiteY3" fmla="*/ 968130 h 968130"/>
                  <a:gd name="connsiteX4" fmla="*/ 0 w 788533"/>
                  <a:gd name="connsiteY4" fmla="*/ 562468 h 968130"/>
                  <a:gd name="connsiteX0" fmla="*/ 0 w 788995"/>
                  <a:gd name="connsiteY0" fmla="*/ 531368 h 968130"/>
                  <a:gd name="connsiteX1" fmla="*/ 788995 w 788995"/>
                  <a:gd name="connsiteY1" fmla="*/ 0 h 968130"/>
                  <a:gd name="connsiteX2" fmla="*/ 788995 w 788995"/>
                  <a:gd name="connsiteY2" fmla="*/ 968130 h 968130"/>
                  <a:gd name="connsiteX3" fmla="*/ 11236 w 788995"/>
                  <a:gd name="connsiteY3" fmla="*/ 968130 h 968130"/>
                  <a:gd name="connsiteX4" fmla="*/ 0 w 788995"/>
                  <a:gd name="connsiteY4" fmla="*/ 531368 h 968130"/>
                  <a:gd name="connsiteX0" fmla="*/ 0 w 837074"/>
                  <a:gd name="connsiteY0" fmla="*/ 798985 h 1235747"/>
                  <a:gd name="connsiteX1" fmla="*/ 837074 w 837074"/>
                  <a:gd name="connsiteY1" fmla="*/ 0 h 1235747"/>
                  <a:gd name="connsiteX2" fmla="*/ 788995 w 837074"/>
                  <a:gd name="connsiteY2" fmla="*/ 1235747 h 1235747"/>
                  <a:gd name="connsiteX3" fmla="*/ 11236 w 837074"/>
                  <a:gd name="connsiteY3" fmla="*/ 1235747 h 1235747"/>
                  <a:gd name="connsiteX4" fmla="*/ 0 w 837074"/>
                  <a:gd name="connsiteY4" fmla="*/ 798985 h 1235747"/>
                  <a:gd name="connsiteX0" fmla="*/ 0 w 837074"/>
                  <a:gd name="connsiteY0" fmla="*/ 798985 h 1235747"/>
                  <a:gd name="connsiteX1" fmla="*/ 837074 w 837074"/>
                  <a:gd name="connsiteY1" fmla="*/ 0 h 1235747"/>
                  <a:gd name="connsiteX2" fmla="*/ 826055 w 837074"/>
                  <a:gd name="connsiteY2" fmla="*/ 1211296 h 1235747"/>
                  <a:gd name="connsiteX3" fmla="*/ 11236 w 837074"/>
                  <a:gd name="connsiteY3" fmla="*/ 1235747 h 1235747"/>
                  <a:gd name="connsiteX4" fmla="*/ 0 w 837074"/>
                  <a:gd name="connsiteY4" fmla="*/ 798985 h 1235747"/>
                  <a:gd name="connsiteX0" fmla="*/ 41493 w 878567"/>
                  <a:gd name="connsiteY0" fmla="*/ 798985 h 1247707"/>
                  <a:gd name="connsiteX1" fmla="*/ 878567 w 878567"/>
                  <a:gd name="connsiteY1" fmla="*/ 0 h 1247707"/>
                  <a:gd name="connsiteX2" fmla="*/ 867548 w 878567"/>
                  <a:gd name="connsiteY2" fmla="*/ 1211296 h 1247707"/>
                  <a:gd name="connsiteX3" fmla="*/ 0 w 878567"/>
                  <a:gd name="connsiteY3" fmla="*/ 1247707 h 1247707"/>
                  <a:gd name="connsiteX4" fmla="*/ 41493 w 878567"/>
                  <a:gd name="connsiteY4" fmla="*/ 798985 h 1247707"/>
                  <a:gd name="connsiteX0" fmla="*/ 22785 w 878567"/>
                  <a:gd name="connsiteY0" fmla="*/ 862057 h 1247707"/>
                  <a:gd name="connsiteX1" fmla="*/ 878567 w 878567"/>
                  <a:gd name="connsiteY1" fmla="*/ 0 h 1247707"/>
                  <a:gd name="connsiteX2" fmla="*/ 867548 w 878567"/>
                  <a:gd name="connsiteY2" fmla="*/ 1211296 h 1247707"/>
                  <a:gd name="connsiteX3" fmla="*/ 0 w 878567"/>
                  <a:gd name="connsiteY3" fmla="*/ 1247707 h 1247707"/>
                  <a:gd name="connsiteX4" fmla="*/ 22785 w 878567"/>
                  <a:gd name="connsiteY4" fmla="*/ 862057 h 1247707"/>
                  <a:gd name="connsiteX0" fmla="*/ 22785 w 876139"/>
                  <a:gd name="connsiteY0" fmla="*/ 995559 h 1381209"/>
                  <a:gd name="connsiteX1" fmla="*/ 876139 w 876139"/>
                  <a:gd name="connsiteY1" fmla="*/ 1 h 1381209"/>
                  <a:gd name="connsiteX2" fmla="*/ 867548 w 876139"/>
                  <a:gd name="connsiteY2" fmla="*/ 1344798 h 1381209"/>
                  <a:gd name="connsiteX3" fmla="*/ 0 w 876139"/>
                  <a:gd name="connsiteY3" fmla="*/ 1381209 h 1381209"/>
                  <a:gd name="connsiteX4" fmla="*/ 22785 w 876139"/>
                  <a:gd name="connsiteY4" fmla="*/ 995559 h 1381209"/>
                  <a:gd name="connsiteX0" fmla="*/ 43505 w 876139"/>
                  <a:gd name="connsiteY0" fmla="*/ 867977 h 1381208"/>
                  <a:gd name="connsiteX1" fmla="*/ 876139 w 876139"/>
                  <a:gd name="connsiteY1" fmla="*/ 0 h 1381208"/>
                  <a:gd name="connsiteX2" fmla="*/ 867548 w 876139"/>
                  <a:gd name="connsiteY2" fmla="*/ 1344797 h 1381208"/>
                  <a:gd name="connsiteX3" fmla="*/ 0 w 876139"/>
                  <a:gd name="connsiteY3" fmla="*/ 1381208 h 1381208"/>
                  <a:gd name="connsiteX4" fmla="*/ 43505 w 876139"/>
                  <a:gd name="connsiteY4" fmla="*/ 867977 h 1381208"/>
                  <a:gd name="connsiteX0" fmla="*/ 0 w 886893"/>
                  <a:gd name="connsiteY0" fmla="*/ 924969 h 1381208"/>
                  <a:gd name="connsiteX1" fmla="*/ 886893 w 886893"/>
                  <a:gd name="connsiteY1" fmla="*/ 0 h 1381208"/>
                  <a:gd name="connsiteX2" fmla="*/ 878302 w 886893"/>
                  <a:gd name="connsiteY2" fmla="*/ 1344797 h 1381208"/>
                  <a:gd name="connsiteX3" fmla="*/ 10754 w 886893"/>
                  <a:gd name="connsiteY3" fmla="*/ 1381208 h 1381208"/>
                  <a:gd name="connsiteX4" fmla="*/ 0 w 886893"/>
                  <a:gd name="connsiteY4" fmla="*/ 924969 h 1381208"/>
                  <a:gd name="connsiteX0" fmla="*/ 0 w 880290"/>
                  <a:gd name="connsiteY0" fmla="*/ 1794812 h 2251051"/>
                  <a:gd name="connsiteX1" fmla="*/ 880290 w 880290"/>
                  <a:gd name="connsiteY1" fmla="*/ 0 h 2251051"/>
                  <a:gd name="connsiteX2" fmla="*/ 878302 w 880290"/>
                  <a:gd name="connsiteY2" fmla="*/ 2214640 h 2251051"/>
                  <a:gd name="connsiteX3" fmla="*/ 10754 w 880290"/>
                  <a:gd name="connsiteY3" fmla="*/ 2251051 h 2251051"/>
                  <a:gd name="connsiteX4" fmla="*/ 0 w 880290"/>
                  <a:gd name="connsiteY4" fmla="*/ 1794812 h 2251051"/>
                  <a:gd name="connsiteX0" fmla="*/ 0 w 981039"/>
                  <a:gd name="connsiteY0" fmla="*/ 1069204 h 2251051"/>
                  <a:gd name="connsiteX1" fmla="*/ 981039 w 981039"/>
                  <a:gd name="connsiteY1" fmla="*/ 0 h 2251051"/>
                  <a:gd name="connsiteX2" fmla="*/ 979051 w 981039"/>
                  <a:gd name="connsiteY2" fmla="*/ 2214640 h 2251051"/>
                  <a:gd name="connsiteX3" fmla="*/ 111503 w 981039"/>
                  <a:gd name="connsiteY3" fmla="*/ 2251051 h 2251051"/>
                  <a:gd name="connsiteX4" fmla="*/ 0 w 981039"/>
                  <a:gd name="connsiteY4" fmla="*/ 1069204 h 2251051"/>
                  <a:gd name="connsiteX0" fmla="*/ 0 w 940344"/>
                  <a:gd name="connsiteY0" fmla="*/ 1026460 h 2251051"/>
                  <a:gd name="connsiteX1" fmla="*/ 940344 w 940344"/>
                  <a:gd name="connsiteY1" fmla="*/ 0 h 2251051"/>
                  <a:gd name="connsiteX2" fmla="*/ 938356 w 940344"/>
                  <a:gd name="connsiteY2" fmla="*/ 2214640 h 2251051"/>
                  <a:gd name="connsiteX3" fmla="*/ 70808 w 940344"/>
                  <a:gd name="connsiteY3" fmla="*/ 2251051 h 2251051"/>
                  <a:gd name="connsiteX4" fmla="*/ 0 w 940344"/>
                  <a:gd name="connsiteY4" fmla="*/ 1026460 h 2251051"/>
                  <a:gd name="connsiteX0" fmla="*/ 0 w 947935"/>
                  <a:gd name="connsiteY0" fmla="*/ 989084 h 2213675"/>
                  <a:gd name="connsiteX1" fmla="*/ 947935 w 947935"/>
                  <a:gd name="connsiteY1" fmla="*/ 0 h 2213675"/>
                  <a:gd name="connsiteX2" fmla="*/ 938356 w 947935"/>
                  <a:gd name="connsiteY2" fmla="*/ 2177264 h 2213675"/>
                  <a:gd name="connsiteX3" fmla="*/ 70808 w 947935"/>
                  <a:gd name="connsiteY3" fmla="*/ 2213675 h 2213675"/>
                  <a:gd name="connsiteX4" fmla="*/ 0 w 947935"/>
                  <a:gd name="connsiteY4" fmla="*/ 989084 h 2213675"/>
                  <a:gd name="connsiteX0" fmla="*/ 0 w 947935"/>
                  <a:gd name="connsiteY0" fmla="*/ 989084 h 2213675"/>
                  <a:gd name="connsiteX1" fmla="*/ 947935 w 947935"/>
                  <a:gd name="connsiteY1" fmla="*/ 0 h 2213675"/>
                  <a:gd name="connsiteX2" fmla="*/ 938356 w 947935"/>
                  <a:gd name="connsiteY2" fmla="*/ 2177264 h 2213675"/>
                  <a:gd name="connsiteX3" fmla="*/ 70808 w 947935"/>
                  <a:gd name="connsiteY3" fmla="*/ 2213675 h 2213675"/>
                  <a:gd name="connsiteX4" fmla="*/ 0 w 947935"/>
                  <a:gd name="connsiteY4" fmla="*/ 989084 h 221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935" h="2213675">
                    <a:moveTo>
                      <a:pt x="0" y="989084"/>
                    </a:moveTo>
                    <a:lnTo>
                      <a:pt x="947935" y="0"/>
                    </a:lnTo>
                    <a:cubicBezTo>
                      <a:pt x="945071" y="448266"/>
                      <a:pt x="941220" y="1728998"/>
                      <a:pt x="938356" y="2177264"/>
                    </a:cubicBezTo>
                    <a:lnTo>
                      <a:pt x="70808" y="2213675"/>
                    </a:lnTo>
                    <a:lnTo>
                      <a:pt x="0" y="98908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080D05F-4F93-4B37-95A2-8168BC22A2BD}"/>
                </a:ext>
              </a:extLst>
            </p:cNvPr>
            <p:cNvSpPr/>
            <p:nvPr/>
          </p:nvSpPr>
          <p:spPr>
            <a:xfrm>
              <a:off x="8969259" y="2795823"/>
              <a:ext cx="1115695" cy="1764664"/>
            </a:xfrm>
            <a:custGeom>
              <a:avLst/>
              <a:gdLst>
                <a:gd name="connsiteX0" fmla="*/ 502892 w 1115695"/>
                <a:gd name="connsiteY0" fmla="*/ 913254 h 1764664"/>
                <a:gd name="connsiteX1" fmla="*/ 479251 w 1115695"/>
                <a:gd name="connsiteY1" fmla="*/ 947385 h 1764664"/>
                <a:gd name="connsiteX2" fmla="*/ 524186 w 1115695"/>
                <a:gd name="connsiteY2" fmla="*/ 944411 h 1764664"/>
                <a:gd name="connsiteX3" fmla="*/ 502892 w 1115695"/>
                <a:gd name="connsiteY3" fmla="*/ 913254 h 1764664"/>
                <a:gd name="connsiteX4" fmla="*/ 296068 w 1115695"/>
                <a:gd name="connsiteY4" fmla="*/ 857673 h 1764664"/>
                <a:gd name="connsiteX5" fmla="*/ 345386 w 1115695"/>
                <a:gd name="connsiteY5" fmla="*/ 908713 h 1764664"/>
                <a:gd name="connsiteX6" fmla="*/ 296068 w 1115695"/>
                <a:gd name="connsiteY6" fmla="*/ 857673 h 1764664"/>
                <a:gd name="connsiteX7" fmla="*/ 701732 w 1115695"/>
                <a:gd name="connsiteY7" fmla="*/ 834970 h 1764664"/>
                <a:gd name="connsiteX8" fmla="*/ 652883 w 1115695"/>
                <a:gd name="connsiteY8" fmla="*/ 859551 h 1764664"/>
                <a:gd name="connsiteX9" fmla="*/ 650535 w 1115695"/>
                <a:gd name="connsiteY9" fmla="*/ 901981 h 1764664"/>
                <a:gd name="connsiteX10" fmla="*/ 701732 w 1115695"/>
                <a:gd name="connsiteY10" fmla="*/ 834970 h 1764664"/>
                <a:gd name="connsiteX11" fmla="*/ 424139 w 1115695"/>
                <a:gd name="connsiteY11" fmla="*/ 0 h 1764664"/>
                <a:gd name="connsiteX12" fmla="*/ 531388 w 1115695"/>
                <a:gd name="connsiteY12" fmla="*/ 0 h 1764664"/>
                <a:gd name="connsiteX13" fmla="*/ 707838 w 1115695"/>
                <a:gd name="connsiteY13" fmla="*/ 62157 h 1764664"/>
                <a:gd name="connsiteX14" fmla="*/ 923431 w 1115695"/>
                <a:gd name="connsiteY14" fmla="*/ 496473 h 1764664"/>
                <a:gd name="connsiteX15" fmla="*/ 795046 w 1115695"/>
                <a:gd name="connsiteY15" fmla="*/ 761854 h 1764664"/>
                <a:gd name="connsiteX16" fmla="*/ 785026 w 1115695"/>
                <a:gd name="connsiteY16" fmla="*/ 797238 h 1764664"/>
                <a:gd name="connsiteX17" fmla="*/ 726157 w 1115695"/>
                <a:gd name="connsiteY17" fmla="*/ 962103 h 1764664"/>
                <a:gd name="connsiteX18" fmla="*/ 884133 w 1115695"/>
                <a:gd name="connsiteY18" fmla="*/ 1412702 h 1764664"/>
                <a:gd name="connsiteX19" fmla="*/ 1036315 w 1115695"/>
                <a:gd name="connsiteY19" fmla="*/ 1359312 h 1764664"/>
                <a:gd name="connsiteX20" fmla="*/ 1049154 w 1115695"/>
                <a:gd name="connsiteY20" fmla="*/ 1392974 h 1764664"/>
                <a:gd name="connsiteX21" fmla="*/ 958971 w 1115695"/>
                <a:gd name="connsiteY21" fmla="*/ 1425697 h 1764664"/>
                <a:gd name="connsiteX22" fmla="*/ 967583 w 1115695"/>
                <a:gd name="connsiteY22" fmla="*/ 1453565 h 1764664"/>
                <a:gd name="connsiteX23" fmla="*/ 1043831 w 1115695"/>
                <a:gd name="connsiteY23" fmla="*/ 1427889 h 1764664"/>
                <a:gd name="connsiteX24" fmla="*/ 1055886 w 1115695"/>
                <a:gd name="connsiteY24" fmla="*/ 1462960 h 1764664"/>
                <a:gd name="connsiteX25" fmla="*/ 980891 w 1115695"/>
                <a:gd name="connsiteY25" fmla="*/ 1490515 h 1764664"/>
                <a:gd name="connsiteX26" fmla="*/ 990128 w 1115695"/>
                <a:gd name="connsiteY26" fmla="*/ 1516349 h 1764664"/>
                <a:gd name="connsiteX27" fmla="*/ 1080937 w 1115695"/>
                <a:gd name="connsiteY27" fmla="*/ 1485662 h 1764664"/>
                <a:gd name="connsiteX28" fmla="*/ 1093775 w 1115695"/>
                <a:gd name="connsiteY28" fmla="*/ 1520576 h 1764664"/>
                <a:gd name="connsiteX29" fmla="*/ 1002967 w 1115695"/>
                <a:gd name="connsiteY29" fmla="*/ 1553768 h 1764664"/>
                <a:gd name="connsiteX30" fmla="*/ 1013144 w 1115695"/>
                <a:gd name="connsiteY30" fmla="*/ 1582733 h 1764664"/>
                <a:gd name="connsiteX31" fmla="*/ 1102700 w 1115695"/>
                <a:gd name="connsiteY31" fmla="*/ 1552359 h 1764664"/>
                <a:gd name="connsiteX32" fmla="*/ 1115695 w 1115695"/>
                <a:gd name="connsiteY32" fmla="*/ 1582890 h 1764664"/>
                <a:gd name="connsiteX33" fmla="*/ 881627 w 1115695"/>
                <a:gd name="connsiteY33" fmla="*/ 1665087 h 1764664"/>
                <a:gd name="connsiteX34" fmla="*/ 802092 w 1115695"/>
                <a:gd name="connsiteY34" fmla="*/ 1438065 h 1764664"/>
                <a:gd name="connsiteX35" fmla="*/ 654136 w 1115695"/>
                <a:gd name="connsiteY35" fmla="*/ 1015648 h 1764664"/>
                <a:gd name="connsiteX36" fmla="*/ 625328 w 1115695"/>
                <a:gd name="connsiteY36" fmla="*/ 986684 h 1764664"/>
                <a:gd name="connsiteX37" fmla="*/ 579454 w 1115695"/>
                <a:gd name="connsiteY37" fmla="*/ 1009386 h 1764664"/>
                <a:gd name="connsiteX38" fmla="*/ 581019 w 1115695"/>
                <a:gd name="connsiteY38" fmla="*/ 1028174 h 1764664"/>
                <a:gd name="connsiteX39" fmla="*/ 750268 w 1115695"/>
                <a:gd name="connsiteY39" fmla="*/ 1695931 h 1764664"/>
                <a:gd name="connsiteX40" fmla="*/ 749485 w 1115695"/>
                <a:gd name="connsiteY40" fmla="*/ 1704855 h 1764664"/>
                <a:gd name="connsiteX41" fmla="*/ 516044 w 1115695"/>
                <a:gd name="connsiteY41" fmla="*/ 1764664 h 1764664"/>
                <a:gd name="connsiteX42" fmla="*/ 529509 w 1115695"/>
                <a:gd name="connsiteY42" fmla="*/ 1727244 h 1764664"/>
                <a:gd name="connsiteX43" fmla="*/ 596676 w 1115695"/>
                <a:gd name="connsiteY43" fmla="*/ 1708456 h 1764664"/>
                <a:gd name="connsiteX44" fmla="*/ 590100 w 1115695"/>
                <a:gd name="connsiteY44" fmla="*/ 1678865 h 1764664"/>
                <a:gd name="connsiteX45" fmla="*/ 496317 w 1115695"/>
                <a:gd name="connsiteY45" fmla="*/ 1701724 h 1764664"/>
                <a:gd name="connsiteX46" fmla="*/ 486766 w 1115695"/>
                <a:gd name="connsiteY46" fmla="*/ 1665713 h 1764664"/>
                <a:gd name="connsiteX47" fmla="*/ 578201 w 1115695"/>
                <a:gd name="connsiteY47" fmla="*/ 1641289 h 1764664"/>
                <a:gd name="connsiteX48" fmla="*/ 574443 w 1115695"/>
                <a:gd name="connsiteY48" fmla="*/ 1614360 h 1764664"/>
                <a:gd name="connsiteX49" fmla="*/ 495377 w 1115695"/>
                <a:gd name="connsiteY49" fmla="*/ 1632678 h 1764664"/>
                <a:gd name="connsiteX50" fmla="*/ 485357 w 1115695"/>
                <a:gd name="connsiteY50" fmla="*/ 1597450 h 1764664"/>
                <a:gd name="connsiteX51" fmla="*/ 541564 w 1115695"/>
                <a:gd name="connsiteY51" fmla="*/ 1582107 h 1764664"/>
                <a:gd name="connsiteX52" fmla="*/ 553620 w 1115695"/>
                <a:gd name="connsiteY52" fmla="*/ 1548288 h 1764664"/>
                <a:gd name="connsiteX53" fmla="*/ 464064 w 1115695"/>
                <a:gd name="connsiteY53" fmla="*/ 1570521 h 1764664"/>
                <a:gd name="connsiteX54" fmla="*/ 453730 w 1115695"/>
                <a:gd name="connsiteY54" fmla="*/ 1535920 h 1764664"/>
                <a:gd name="connsiteX55" fmla="*/ 581959 w 1115695"/>
                <a:gd name="connsiteY55" fmla="*/ 1503510 h 1764664"/>
                <a:gd name="connsiteX56" fmla="*/ 604191 w 1115695"/>
                <a:gd name="connsiteY56" fmla="*/ 1466091 h 1764664"/>
                <a:gd name="connsiteX57" fmla="*/ 499605 w 1115695"/>
                <a:gd name="connsiteY57" fmla="*/ 1054634 h 1764664"/>
                <a:gd name="connsiteX58" fmla="*/ 471892 w 1115695"/>
                <a:gd name="connsiteY58" fmla="*/ 1027547 h 1764664"/>
                <a:gd name="connsiteX59" fmla="*/ 408796 w 1115695"/>
                <a:gd name="connsiteY59" fmla="*/ 1002027 h 1764664"/>
                <a:gd name="connsiteX60" fmla="*/ 374038 w 1115695"/>
                <a:gd name="connsiteY60" fmla="*/ 1016431 h 1764664"/>
                <a:gd name="connsiteX61" fmla="*/ 312194 w 1115695"/>
                <a:gd name="connsiteY61" fmla="*/ 1338802 h 1764664"/>
                <a:gd name="connsiteX62" fmla="*/ 242522 w 1115695"/>
                <a:gd name="connsiteY62" fmla="*/ 1701567 h 1764664"/>
                <a:gd name="connsiteX63" fmla="*/ 102708 w 1115695"/>
                <a:gd name="connsiteY63" fmla="*/ 1675107 h 1764664"/>
                <a:gd name="connsiteX64" fmla="*/ 0 w 1115695"/>
                <a:gd name="connsiteY64" fmla="*/ 1657259 h 1764664"/>
                <a:gd name="connsiteX65" fmla="*/ 0 w 1115695"/>
                <a:gd name="connsiteY65" fmla="*/ 1636749 h 1764664"/>
                <a:gd name="connsiteX66" fmla="*/ 22232 w 1115695"/>
                <a:gd name="connsiteY66" fmla="*/ 1625163 h 1764664"/>
                <a:gd name="connsiteX67" fmla="*/ 100203 w 1115695"/>
                <a:gd name="connsiteY67" fmla="*/ 1639254 h 1764664"/>
                <a:gd name="connsiteX68" fmla="*/ 105996 w 1115695"/>
                <a:gd name="connsiteY68" fmla="*/ 1609349 h 1764664"/>
                <a:gd name="connsiteX69" fmla="*/ 12369 w 1115695"/>
                <a:gd name="connsiteY69" fmla="*/ 1590561 h 1764664"/>
                <a:gd name="connsiteX70" fmla="*/ 18631 w 1115695"/>
                <a:gd name="connsiteY70" fmla="*/ 1553925 h 1764664"/>
                <a:gd name="connsiteX71" fmla="*/ 113354 w 1115695"/>
                <a:gd name="connsiteY71" fmla="*/ 1570677 h 1764664"/>
                <a:gd name="connsiteX72" fmla="*/ 118834 w 1115695"/>
                <a:gd name="connsiteY72" fmla="*/ 1544218 h 1764664"/>
                <a:gd name="connsiteX73" fmla="*/ 40081 w 1115695"/>
                <a:gd name="connsiteY73" fmla="*/ 1526995 h 1764664"/>
                <a:gd name="connsiteX74" fmla="*/ 47753 w 1115695"/>
                <a:gd name="connsiteY74" fmla="*/ 1491298 h 1764664"/>
                <a:gd name="connsiteX75" fmla="*/ 126193 w 1115695"/>
                <a:gd name="connsiteY75" fmla="*/ 1504919 h 1764664"/>
                <a:gd name="connsiteX76" fmla="*/ 131203 w 1115695"/>
                <a:gd name="connsiteY76" fmla="*/ 1477364 h 1764664"/>
                <a:gd name="connsiteX77" fmla="*/ 36793 w 1115695"/>
                <a:gd name="connsiteY77" fmla="*/ 1457010 h 1764664"/>
                <a:gd name="connsiteX78" fmla="*/ 44465 w 1115695"/>
                <a:gd name="connsiteY78" fmla="*/ 1422409 h 1764664"/>
                <a:gd name="connsiteX79" fmla="*/ 201971 w 1115695"/>
                <a:gd name="connsiteY79" fmla="*/ 1452313 h 1764664"/>
                <a:gd name="connsiteX80" fmla="*/ 214496 w 1115695"/>
                <a:gd name="connsiteY80" fmla="*/ 1393601 h 1764664"/>
                <a:gd name="connsiteX81" fmla="*/ 288709 w 1115695"/>
                <a:gd name="connsiteY81" fmla="*/ 1006568 h 1764664"/>
                <a:gd name="connsiteX82" fmla="*/ 273835 w 1115695"/>
                <a:gd name="connsiteY82" fmla="*/ 969305 h 1764664"/>
                <a:gd name="connsiteX83" fmla="*/ 210895 w 1115695"/>
                <a:gd name="connsiteY83" fmla="*/ 825107 h 1764664"/>
                <a:gd name="connsiteX84" fmla="*/ 197118 w 1115695"/>
                <a:gd name="connsiteY84" fmla="*/ 792071 h 1764664"/>
                <a:gd name="connsiteX85" fmla="*/ 36502 w 1115695"/>
                <a:gd name="connsiteY85" fmla="*/ 495654 h 1764664"/>
                <a:gd name="connsiteX86" fmla="*/ 35597 w 1115695"/>
                <a:gd name="connsiteY86" fmla="*/ 462054 h 1764664"/>
                <a:gd name="connsiteX87" fmla="*/ 52806 w 1115695"/>
                <a:gd name="connsiteY87" fmla="*/ 491006 h 1764664"/>
                <a:gd name="connsiteX88" fmla="*/ 84826 w 1115695"/>
                <a:gd name="connsiteY88" fmla="*/ 478027 h 1764664"/>
                <a:gd name="connsiteX89" fmla="*/ 120200 w 1115695"/>
                <a:gd name="connsiteY89" fmla="*/ 437136 h 1764664"/>
                <a:gd name="connsiteX90" fmla="*/ 119367 w 1115695"/>
                <a:gd name="connsiteY90" fmla="*/ 470583 h 1764664"/>
                <a:gd name="connsiteX91" fmla="*/ 257239 w 1115695"/>
                <a:gd name="connsiteY91" fmla="*/ 730540 h 1764664"/>
                <a:gd name="connsiteX92" fmla="*/ 424139 w 1115695"/>
                <a:gd name="connsiteY92" fmla="*/ 702985 h 1764664"/>
                <a:gd name="connsiteX93" fmla="*/ 509312 w 1115695"/>
                <a:gd name="connsiteY93" fmla="*/ 721146 h 1764664"/>
                <a:gd name="connsiteX94" fmla="*/ 543287 w 1115695"/>
                <a:gd name="connsiteY94" fmla="*/ 710187 h 1764664"/>
                <a:gd name="connsiteX95" fmla="*/ 709091 w 1115695"/>
                <a:gd name="connsiteY95" fmla="*/ 698601 h 1764664"/>
                <a:gd name="connsiteX96" fmla="*/ 741030 w 1115695"/>
                <a:gd name="connsiteY96" fmla="*/ 693747 h 1764664"/>
                <a:gd name="connsiteX97" fmla="*/ 831996 w 1115695"/>
                <a:gd name="connsiteY97" fmla="*/ 373255 h 1764664"/>
                <a:gd name="connsiteX98" fmla="*/ 407230 w 1115695"/>
                <a:gd name="connsiteY98" fmla="*/ 93314 h 1764664"/>
                <a:gd name="connsiteX99" fmla="*/ 406507 w 1115695"/>
                <a:gd name="connsiteY99" fmla="*/ 93565 h 1764664"/>
                <a:gd name="connsiteX100" fmla="*/ 378205 w 1115695"/>
                <a:gd name="connsiteY100" fmla="*/ 12289 h 176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115695" h="1764664">
                  <a:moveTo>
                    <a:pt x="502892" y="913254"/>
                  </a:moveTo>
                  <a:cubicBezTo>
                    <a:pt x="495690" y="923900"/>
                    <a:pt x="489115" y="933294"/>
                    <a:pt x="479251" y="947385"/>
                  </a:cubicBezTo>
                  <a:cubicBezTo>
                    <a:pt x="495847" y="946289"/>
                    <a:pt x="507903" y="945506"/>
                    <a:pt x="524186" y="944411"/>
                  </a:cubicBezTo>
                  <a:cubicBezTo>
                    <a:pt x="515574" y="931729"/>
                    <a:pt x="509625" y="923117"/>
                    <a:pt x="502892" y="913254"/>
                  </a:cubicBezTo>
                  <a:close/>
                  <a:moveTo>
                    <a:pt x="296068" y="857673"/>
                  </a:moveTo>
                  <a:cubicBezTo>
                    <a:pt x="300608" y="888986"/>
                    <a:pt x="315952" y="904956"/>
                    <a:pt x="345386" y="908713"/>
                  </a:cubicBezTo>
                  <a:cubicBezTo>
                    <a:pt x="340689" y="867380"/>
                    <a:pt x="340689" y="867380"/>
                    <a:pt x="296068" y="857673"/>
                  </a:cubicBezTo>
                  <a:close/>
                  <a:moveTo>
                    <a:pt x="701732" y="834970"/>
                  </a:moveTo>
                  <a:cubicBezTo>
                    <a:pt x="685293" y="843268"/>
                    <a:pt x="668853" y="851566"/>
                    <a:pt x="652883" y="859551"/>
                  </a:cubicBezTo>
                  <a:cubicBezTo>
                    <a:pt x="652257" y="873486"/>
                    <a:pt x="651474" y="886637"/>
                    <a:pt x="650535" y="901981"/>
                  </a:cubicBezTo>
                  <a:cubicBezTo>
                    <a:pt x="689050" y="892900"/>
                    <a:pt x="708778" y="866440"/>
                    <a:pt x="701732" y="834970"/>
                  </a:cubicBezTo>
                  <a:close/>
                  <a:moveTo>
                    <a:pt x="424139" y="0"/>
                  </a:moveTo>
                  <a:cubicBezTo>
                    <a:pt x="459837" y="0"/>
                    <a:pt x="495690" y="0"/>
                    <a:pt x="531388" y="0"/>
                  </a:cubicBezTo>
                  <a:cubicBezTo>
                    <a:pt x="593231" y="12212"/>
                    <a:pt x="653979" y="27869"/>
                    <a:pt x="707838" y="62157"/>
                  </a:cubicBezTo>
                  <a:cubicBezTo>
                    <a:pt x="866910" y="163612"/>
                    <a:pt x="939401" y="309846"/>
                    <a:pt x="923431" y="496473"/>
                  </a:cubicBezTo>
                  <a:cubicBezTo>
                    <a:pt x="914506" y="599337"/>
                    <a:pt x="868632" y="688424"/>
                    <a:pt x="795046" y="761854"/>
                  </a:cubicBezTo>
                  <a:cubicBezTo>
                    <a:pt x="784243" y="772657"/>
                    <a:pt x="780798" y="781425"/>
                    <a:pt x="785026" y="797238"/>
                  </a:cubicBezTo>
                  <a:cubicBezTo>
                    <a:pt x="801152" y="856733"/>
                    <a:pt x="782364" y="907461"/>
                    <a:pt x="726157" y="962103"/>
                  </a:cubicBezTo>
                  <a:cubicBezTo>
                    <a:pt x="778450" y="1111467"/>
                    <a:pt x="831056" y="1261302"/>
                    <a:pt x="884133" y="1412702"/>
                  </a:cubicBezTo>
                  <a:cubicBezTo>
                    <a:pt x="935956" y="1394540"/>
                    <a:pt x="985118" y="1377318"/>
                    <a:pt x="1036315" y="1359312"/>
                  </a:cubicBezTo>
                  <a:cubicBezTo>
                    <a:pt x="1040699" y="1370742"/>
                    <a:pt x="1044457" y="1380762"/>
                    <a:pt x="1049154" y="1392974"/>
                  </a:cubicBezTo>
                  <a:cubicBezTo>
                    <a:pt x="1018623" y="1404090"/>
                    <a:pt x="989502" y="1414580"/>
                    <a:pt x="958971" y="1425697"/>
                  </a:cubicBezTo>
                  <a:cubicBezTo>
                    <a:pt x="961946" y="1435560"/>
                    <a:pt x="964451" y="1443389"/>
                    <a:pt x="967583" y="1453565"/>
                  </a:cubicBezTo>
                  <a:cubicBezTo>
                    <a:pt x="993260" y="1444954"/>
                    <a:pt x="1017684" y="1436813"/>
                    <a:pt x="1043831" y="1427889"/>
                  </a:cubicBezTo>
                  <a:cubicBezTo>
                    <a:pt x="1047901" y="1439631"/>
                    <a:pt x="1051659" y="1450434"/>
                    <a:pt x="1055886" y="1462960"/>
                  </a:cubicBezTo>
                  <a:cubicBezTo>
                    <a:pt x="1030366" y="1472354"/>
                    <a:pt x="1006724" y="1481121"/>
                    <a:pt x="980891" y="1490515"/>
                  </a:cubicBezTo>
                  <a:cubicBezTo>
                    <a:pt x="984022" y="1499126"/>
                    <a:pt x="986684" y="1506642"/>
                    <a:pt x="990128" y="1516349"/>
                  </a:cubicBezTo>
                  <a:cubicBezTo>
                    <a:pt x="1020502" y="1506015"/>
                    <a:pt x="1049154" y="1496308"/>
                    <a:pt x="1080937" y="1485662"/>
                  </a:cubicBezTo>
                  <a:cubicBezTo>
                    <a:pt x="1085321" y="1497717"/>
                    <a:pt x="1089235" y="1508364"/>
                    <a:pt x="1093775" y="1520576"/>
                  </a:cubicBezTo>
                  <a:cubicBezTo>
                    <a:pt x="1062932" y="1531849"/>
                    <a:pt x="1033810" y="1542495"/>
                    <a:pt x="1002967" y="1553768"/>
                  </a:cubicBezTo>
                  <a:cubicBezTo>
                    <a:pt x="1006255" y="1563006"/>
                    <a:pt x="1009229" y="1571460"/>
                    <a:pt x="1013144" y="1582733"/>
                  </a:cubicBezTo>
                  <a:cubicBezTo>
                    <a:pt x="1043048" y="1572556"/>
                    <a:pt x="1071543" y="1562849"/>
                    <a:pt x="1102700" y="1552359"/>
                  </a:cubicBezTo>
                  <a:cubicBezTo>
                    <a:pt x="1106927" y="1562379"/>
                    <a:pt x="1110998" y="1571930"/>
                    <a:pt x="1115695" y="1582890"/>
                  </a:cubicBezTo>
                  <a:cubicBezTo>
                    <a:pt x="1036785" y="1610602"/>
                    <a:pt x="960224" y="1637531"/>
                    <a:pt x="881627" y="1665087"/>
                  </a:cubicBezTo>
                  <a:cubicBezTo>
                    <a:pt x="854698" y="1588056"/>
                    <a:pt x="828395" y="1513061"/>
                    <a:pt x="802092" y="1438065"/>
                  </a:cubicBezTo>
                  <a:cubicBezTo>
                    <a:pt x="752773" y="1297312"/>
                    <a:pt x="703298" y="1156559"/>
                    <a:pt x="654136" y="1015648"/>
                  </a:cubicBezTo>
                  <a:cubicBezTo>
                    <a:pt x="649126" y="1001244"/>
                    <a:pt x="646151" y="988406"/>
                    <a:pt x="625328" y="986684"/>
                  </a:cubicBezTo>
                  <a:cubicBezTo>
                    <a:pt x="603721" y="984961"/>
                    <a:pt x="592762" y="998739"/>
                    <a:pt x="579454" y="1009386"/>
                  </a:cubicBezTo>
                  <a:cubicBezTo>
                    <a:pt x="576635" y="1011578"/>
                    <a:pt x="579454" y="1021911"/>
                    <a:pt x="581019" y="1028174"/>
                  </a:cubicBezTo>
                  <a:cubicBezTo>
                    <a:pt x="637383" y="1250812"/>
                    <a:pt x="693904" y="1473293"/>
                    <a:pt x="750268" y="1695931"/>
                  </a:cubicBezTo>
                  <a:cubicBezTo>
                    <a:pt x="750581" y="1697496"/>
                    <a:pt x="749955" y="1699219"/>
                    <a:pt x="749485" y="1704855"/>
                  </a:cubicBezTo>
                  <a:cubicBezTo>
                    <a:pt x="672454" y="1724583"/>
                    <a:pt x="594014" y="1744623"/>
                    <a:pt x="516044" y="1764664"/>
                  </a:cubicBezTo>
                  <a:cubicBezTo>
                    <a:pt x="500231" y="1735542"/>
                    <a:pt x="500387" y="1735229"/>
                    <a:pt x="529509" y="1727244"/>
                  </a:cubicBezTo>
                  <a:cubicBezTo>
                    <a:pt x="551428" y="1721138"/>
                    <a:pt x="573347" y="1715032"/>
                    <a:pt x="596676" y="1708456"/>
                  </a:cubicBezTo>
                  <a:cubicBezTo>
                    <a:pt x="594327" y="1697966"/>
                    <a:pt x="592292" y="1689198"/>
                    <a:pt x="590100" y="1678865"/>
                  </a:cubicBezTo>
                  <a:cubicBezTo>
                    <a:pt x="558161" y="1686693"/>
                    <a:pt x="528100" y="1694052"/>
                    <a:pt x="496317" y="1701724"/>
                  </a:cubicBezTo>
                  <a:cubicBezTo>
                    <a:pt x="493029" y="1689512"/>
                    <a:pt x="490211" y="1678395"/>
                    <a:pt x="486766" y="1665713"/>
                  </a:cubicBezTo>
                  <a:cubicBezTo>
                    <a:pt x="517297" y="1657572"/>
                    <a:pt x="546575" y="1649744"/>
                    <a:pt x="578201" y="1641289"/>
                  </a:cubicBezTo>
                  <a:cubicBezTo>
                    <a:pt x="577105" y="1632991"/>
                    <a:pt x="576009" y="1625163"/>
                    <a:pt x="574443" y="1614360"/>
                  </a:cubicBezTo>
                  <a:cubicBezTo>
                    <a:pt x="547201" y="1620622"/>
                    <a:pt x="521994" y="1626415"/>
                    <a:pt x="495377" y="1632678"/>
                  </a:cubicBezTo>
                  <a:cubicBezTo>
                    <a:pt x="491933" y="1620622"/>
                    <a:pt x="488958" y="1610445"/>
                    <a:pt x="485357" y="1597450"/>
                  </a:cubicBezTo>
                  <a:cubicBezTo>
                    <a:pt x="504458" y="1592127"/>
                    <a:pt x="522620" y="1584768"/>
                    <a:pt x="541564" y="1582107"/>
                  </a:cubicBezTo>
                  <a:cubicBezTo>
                    <a:pt x="567711" y="1578662"/>
                    <a:pt x="565519" y="1567076"/>
                    <a:pt x="553620" y="1548288"/>
                  </a:cubicBezTo>
                  <a:cubicBezTo>
                    <a:pt x="524499" y="1555490"/>
                    <a:pt x="495064" y="1562849"/>
                    <a:pt x="464064" y="1570521"/>
                  </a:cubicBezTo>
                  <a:cubicBezTo>
                    <a:pt x="460776" y="1559405"/>
                    <a:pt x="457801" y="1549384"/>
                    <a:pt x="453730" y="1535920"/>
                  </a:cubicBezTo>
                  <a:cubicBezTo>
                    <a:pt x="497256" y="1524803"/>
                    <a:pt x="539216" y="1512748"/>
                    <a:pt x="581959" y="1503510"/>
                  </a:cubicBezTo>
                  <a:cubicBezTo>
                    <a:pt x="605287" y="1498500"/>
                    <a:pt x="610767" y="1490828"/>
                    <a:pt x="604191" y="1466091"/>
                  </a:cubicBezTo>
                  <a:cubicBezTo>
                    <a:pt x="567868" y="1329252"/>
                    <a:pt x="533580" y="1191943"/>
                    <a:pt x="499605" y="1054634"/>
                  </a:cubicBezTo>
                  <a:cubicBezTo>
                    <a:pt x="495534" y="1038351"/>
                    <a:pt x="488332" y="1031775"/>
                    <a:pt x="471892" y="1027547"/>
                  </a:cubicBezTo>
                  <a:cubicBezTo>
                    <a:pt x="450129" y="1022068"/>
                    <a:pt x="429150" y="1011891"/>
                    <a:pt x="408796" y="1002027"/>
                  </a:cubicBezTo>
                  <a:cubicBezTo>
                    <a:pt x="388599" y="992163"/>
                    <a:pt x="378265" y="994982"/>
                    <a:pt x="374038" y="1016431"/>
                  </a:cubicBezTo>
                  <a:cubicBezTo>
                    <a:pt x="353215" y="1123836"/>
                    <a:pt x="332861" y="1231397"/>
                    <a:pt x="312194" y="1338802"/>
                  </a:cubicBezTo>
                  <a:cubicBezTo>
                    <a:pt x="289179" y="1458576"/>
                    <a:pt x="266164" y="1578349"/>
                    <a:pt x="242522" y="1701567"/>
                  </a:cubicBezTo>
                  <a:cubicBezTo>
                    <a:pt x="195082" y="1692486"/>
                    <a:pt x="148895" y="1683562"/>
                    <a:pt x="102708" y="1675107"/>
                  </a:cubicBezTo>
                  <a:cubicBezTo>
                    <a:pt x="68576" y="1668845"/>
                    <a:pt x="34288" y="1663208"/>
                    <a:pt x="0" y="1657259"/>
                  </a:cubicBezTo>
                  <a:cubicBezTo>
                    <a:pt x="0" y="1650370"/>
                    <a:pt x="0" y="1643638"/>
                    <a:pt x="0" y="1636749"/>
                  </a:cubicBezTo>
                  <a:cubicBezTo>
                    <a:pt x="3914" y="1626102"/>
                    <a:pt x="9081" y="1621718"/>
                    <a:pt x="22232" y="1625163"/>
                  </a:cubicBezTo>
                  <a:cubicBezTo>
                    <a:pt x="47283" y="1631582"/>
                    <a:pt x="73273" y="1634557"/>
                    <a:pt x="100203" y="1639254"/>
                  </a:cubicBezTo>
                  <a:cubicBezTo>
                    <a:pt x="102395" y="1627668"/>
                    <a:pt x="104117" y="1619057"/>
                    <a:pt x="105996" y="1609349"/>
                  </a:cubicBezTo>
                  <a:cubicBezTo>
                    <a:pt x="73117" y="1602774"/>
                    <a:pt x="42743" y="1596668"/>
                    <a:pt x="12369" y="1590561"/>
                  </a:cubicBezTo>
                  <a:cubicBezTo>
                    <a:pt x="14561" y="1577410"/>
                    <a:pt x="16440" y="1566763"/>
                    <a:pt x="18631" y="1553925"/>
                  </a:cubicBezTo>
                  <a:cubicBezTo>
                    <a:pt x="50414" y="1559561"/>
                    <a:pt x="80945" y="1565041"/>
                    <a:pt x="113354" y="1570677"/>
                  </a:cubicBezTo>
                  <a:cubicBezTo>
                    <a:pt x="115390" y="1561127"/>
                    <a:pt x="116955" y="1553299"/>
                    <a:pt x="118834" y="1544218"/>
                  </a:cubicBezTo>
                  <a:cubicBezTo>
                    <a:pt x="91748" y="1538268"/>
                    <a:pt x="67167" y="1532945"/>
                    <a:pt x="40081" y="1526995"/>
                  </a:cubicBezTo>
                  <a:cubicBezTo>
                    <a:pt x="42743" y="1514627"/>
                    <a:pt x="45091" y="1503510"/>
                    <a:pt x="47753" y="1491298"/>
                  </a:cubicBezTo>
                  <a:cubicBezTo>
                    <a:pt x="74682" y="1495995"/>
                    <a:pt x="99576" y="1500222"/>
                    <a:pt x="126193" y="1504919"/>
                  </a:cubicBezTo>
                  <a:cubicBezTo>
                    <a:pt x="127758" y="1495212"/>
                    <a:pt x="129324" y="1487384"/>
                    <a:pt x="131203" y="1477364"/>
                  </a:cubicBezTo>
                  <a:cubicBezTo>
                    <a:pt x="98794" y="1470318"/>
                    <a:pt x="67793" y="1463586"/>
                    <a:pt x="36793" y="1457010"/>
                  </a:cubicBezTo>
                  <a:cubicBezTo>
                    <a:pt x="39611" y="1444015"/>
                    <a:pt x="41960" y="1433682"/>
                    <a:pt x="44465" y="1422409"/>
                  </a:cubicBezTo>
                  <a:cubicBezTo>
                    <a:pt x="97854" y="1432586"/>
                    <a:pt x="149208" y="1442293"/>
                    <a:pt x="201971" y="1452313"/>
                  </a:cubicBezTo>
                  <a:cubicBezTo>
                    <a:pt x="206512" y="1431490"/>
                    <a:pt x="210895" y="1412545"/>
                    <a:pt x="214496" y="1393601"/>
                  </a:cubicBezTo>
                  <a:cubicBezTo>
                    <a:pt x="239077" y="1264589"/>
                    <a:pt x="263032" y="1135422"/>
                    <a:pt x="288709" y="1006568"/>
                  </a:cubicBezTo>
                  <a:cubicBezTo>
                    <a:pt x="292467" y="988093"/>
                    <a:pt x="288239" y="979795"/>
                    <a:pt x="273835" y="969305"/>
                  </a:cubicBezTo>
                  <a:cubicBezTo>
                    <a:pt x="224986" y="933921"/>
                    <a:pt x="203850" y="884445"/>
                    <a:pt x="210895" y="825107"/>
                  </a:cubicBezTo>
                  <a:cubicBezTo>
                    <a:pt x="212931" y="808354"/>
                    <a:pt x="208234" y="801622"/>
                    <a:pt x="197118" y="792071"/>
                  </a:cubicBezTo>
                  <a:cubicBezTo>
                    <a:pt x="102121" y="709051"/>
                    <a:pt x="47107" y="610356"/>
                    <a:pt x="36502" y="495654"/>
                  </a:cubicBezTo>
                  <a:lnTo>
                    <a:pt x="35597" y="462054"/>
                  </a:lnTo>
                  <a:lnTo>
                    <a:pt x="52806" y="491006"/>
                  </a:lnTo>
                  <a:cubicBezTo>
                    <a:pt x="59717" y="495967"/>
                    <a:pt x="70993" y="490478"/>
                    <a:pt x="84826" y="478027"/>
                  </a:cubicBezTo>
                  <a:lnTo>
                    <a:pt x="120200" y="437136"/>
                  </a:lnTo>
                  <a:lnTo>
                    <a:pt x="119367" y="470583"/>
                  </a:lnTo>
                  <a:cubicBezTo>
                    <a:pt x="124109" y="570754"/>
                    <a:pt x="172224" y="657737"/>
                    <a:pt x="257239" y="730540"/>
                  </a:cubicBezTo>
                  <a:cubicBezTo>
                    <a:pt x="308437" y="687954"/>
                    <a:pt x="365114" y="674490"/>
                    <a:pt x="424139" y="702985"/>
                  </a:cubicBezTo>
                  <a:cubicBezTo>
                    <a:pt x="452478" y="716606"/>
                    <a:pt x="478625" y="726157"/>
                    <a:pt x="509312" y="721146"/>
                  </a:cubicBezTo>
                  <a:cubicBezTo>
                    <a:pt x="521054" y="719268"/>
                    <a:pt x="533893" y="716606"/>
                    <a:pt x="543287" y="710187"/>
                  </a:cubicBezTo>
                  <a:cubicBezTo>
                    <a:pt x="596676" y="673863"/>
                    <a:pt x="651944" y="668540"/>
                    <a:pt x="709091" y="698601"/>
                  </a:cubicBezTo>
                  <a:cubicBezTo>
                    <a:pt x="723182" y="705959"/>
                    <a:pt x="730541" y="705333"/>
                    <a:pt x="741030" y="693747"/>
                  </a:cubicBezTo>
                  <a:cubicBezTo>
                    <a:pt x="824637" y="601843"/>
                    <a:pt x="855794" y="493811"/>
                    <a:pt x="831996" y="373255"/>
                  </a:cubicBezTo>
                  <a:cubicBezTo>
                    <a:pt x="793324" y="177703"/>
                    <a:pt x="603095" y="51824"/>
                    <a:pt x="407230" y="93314"/>
                  </a:cubicBezTo>
                  <a:lnTo>
                    <a:pt x="406507" y="93565"/>
                  </a:lnTo>
                  <a:lnTo>
                    <a:pt x="378205" y="12289"/>
                  </a:lnTo>
                  <a:close/>
                </a:path>
              </a:pathLst>
            </a:custGeom>
            <a:solidFill>
              <a:schemeClr val="accent3"/>
            </a:solidFill>
            <a:ln w="1556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5AA4736-2D64-4881-9A72-E1CA58C56607}"/>
              </a:ext>
            </a:extLst>
          </p:cNvPr>
          <p:cNvGrpSpPr/>
          <p:nvPr/>
        </p:nvGrpSpPr>
        <p:grpSpPr>
          <a:xfrm>
            <a:off x="0" y="2470048"/>
            <a:ext cx="3774605" cy="4387952"/>
            <a:chOff x="-9728" y="1854230"/>
            <a:chExt cx="4314722" cy="5015834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310155B5-967B-4842-9CA9-81243E252B54}"/>
                </a:ext>
              </a:extLst>
            </p:cNvPr>
            <p:cNvGrpSpPr/>
            <p:nvPr/>
          </p:nvGrpSpPr>
          <p:grpSpPr>
            <a:xfrm>
              <a:off x="323529" y="1854230"/>
              <a:ext cx="3146013" cy="3402627"/>
              <a:chOff x="5277160" y="1526519"/>
              <a:chExt cx="2000337" cy="2522764"/>
            </a:xfrm>
          </p:grpSpPr>
          <p:sp>
            <p:nvSpPr>
              <p:cNvPr id="102" name="Arrow: Up 61">
                <a:extLst>
                  <a:ext uri="{FF2B5EF4-FFF2-40B4-BE49-F238E27FC236}">
                    <a16:creationId xmlns:a16="http://schemas.microsoft.com/office/drawing/2014/main" id="{BB634835-3524-4DC2-82A1-147ACCC5F298}"/>
                  </a:ext>
                </a:extLst>
              </p:cNvPr>
              <p:cNvSpPr/>
              <p:nvPr/>
            </p:nvSpPr>
            <p:spPr>
              <a:xfrm rot="2141881">
                <a:off x="6997612" y="1526519"/>
                <a:ext cx="279885" cy="1922357"/>
              </a:xfrm>
              <a:custGeom>
                <a:avLst/>
                <a:gdLst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2654 w 268141"/>
                  <a:gd name="connsiteY6" fmla="*/ 291531 h 1886717"/>
                  <a:gd name="connsiteX7" fmla="*/ 0 w 268141"/>
                  <a:gd name="connsiteY7" fmla="*/ 291531 h 1886717"/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9774 w 268141"/>
                  <a:gd name="connsiteY6" fmla="*/ 272599 h 1886717"/>
                  <a:gd name="connsiteX7" fmla="*/ 0 w 268141"/>
                  <a:gd name="connsiteY7" fmla="*/ 291531 h 1886717"/>
                  <a:gd name="connsiteX0" fmla="*/ 0 w 269777"/>
                  <a:gd name="connsiteY0" fmla="*/ 289253 h 1886717"/>
                  <a:gd name="connsiteX1" fmla="*/ 135707 w 269777"/>
                  <a:gd name="connsiteY1" fmla="*/ 0 h 1886717"/>
                  <a:gd name="connsiteX2" fmla="*/ 269777 w 269777"/>
                  <a:gd name="connsiteY2" fmla="*/ 291531 h 1886717"/>
                  <a:gd name="connsiteX3" fmla="*/ 187123 w 269777"/>
                  <a:gd name="connsiteY3" fmla="*/ 291531 h 1886717"/>
                  <a:gd name="connsiteX4" fmla="*/ 187123 w 269777"/>
                  <a:gd name="connsiteY4" fmla="*/ 1886717 h 1886717"/>
                  <a:gd name="connsiteX5" fmla="*/ 84290 w 269777"/>
                  <a:gd name="connsiteY5" fmla="*/ 1886717 h 1886717"/>
                  <a:gd name="connsiteX6" fmla="*/ 91410 w 269777"/>
                  <a:gd name="connsiteY6" fmla="*/ 272599 h 1886717"/>
                  <a:gd name="connsiteX7" fmla="*/ 0 w 269777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7123 w 279885"/>
                  <a:gd name="connsiteY3" fmla="*/ 291531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4905 w 279885"/>
                  <a:gd name="connsiteY5" fmla="*/ 1834190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0485 w 279885"/>
                  <a:gd name="connsiteY5" fmla="*/ 1885721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5774 w 279885"/>
                  <a:gd name="connsiteY3" fmla="*/ 275232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279885 w 279885"/>
                  <a:gd name="connsiteY2" fmla="*/ 279433 h 1890699"/>
                  <a:gd name="connsiteX3" fmla="*/ 181860 w 279885"/>
                  <a:gd name="connsiteY3" fmla="*/ 262847 h 1890699"/>
                  <a:gd name="connsiteX4" fmla="*/ 160430 w 279885"/>
                  <a:gd name="connsiteY4" fmla="*/ 1890699 h 1890699"/>
                  <a:gd name="connsiteX5" fmla="*/ 90485 w 279885"/>
                  <a:gd name="connsiteY5" fmla="*/ 1873977 h 1890699"/>
                  <a:gd name="connsiteX6" fmla="*/ 91410 w 279885"/>
                  <a:gd name="connsiteY6" fmla="*/ 260855 h 1890699"/>
                  <a:gd name="connsiteX7" fmla="*/ 0 w 279885"/>
                  <a:gd name="connsiteY7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4830 w 279885"/>
                  <a:gd name="connsiteY2" fmla="*/ 4162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7682 w 279885"/>
                  <a:gd name="connsiteY2" fmla="*/ 1194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8964 w 279885"/>
                  <a:gd name="connsiteY2" fmla="*/ 4119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86373"/>
                  <a:gd name="connsiteY0" fmla="*/ 302766 h 1915956"/>
                  <a:gd name="connsiteX1" fmla="*/ 133783 w 286373"/>
                  <a:gd name="connsiteY1" fmla="*/ 25257 h 1915956"/>
                  <a:gd name="connsiteX2" fmla="*/ 286373 w 286373"/>
                  <a:gd name="connsiteY2" fmla="*/ 0 h 1915956"/>
                  <a:gd name="connsiteX3" fmla="*/ 279885 w 286373"/>
                  <a:gd name="connsiteY3" fmla="*/ 304690 h 1915956"/>
                  <a:gd name="connsiteX4" fmla="*/ 181860 w 286373"/>
                  <a:gd name="connsiteY4" fmla="*/ 288104 h 1915956"/>
                  <a:gd name="connsiteX5" fmla="*/ 160430 w 286373"/>
                  <a:gd name="connsiteY5" fmla="*/ 1915956 h 1915956"/>
                  <a:gd name="connsiteX6" fmla="*/ 90485 w 286373"/>
                  <a:gd name="connsiteY6" fmla="*/ 1899234 h 1915956"/>
                  <a:gd name="connsiteX7" fmla="*/ 91410 w 286373"/>
                  <a:gd name="connsiteY7" fmla="*/ 286112 h 1915956"/>
                  <a:gd name="connsiteX8" fmla="*/ 0 w 286373"/>
                  <a:gd name="connsiteY8" fmla="*/ 302766 h 1915956"/>
                  <a:gd name="connsiteX0" fmla="*/ 0 w 286396"/>
                  <a:gd name="connsiteY0" fmla="*/ 318267 h 1931457"/>
                  <a:gd name="connsiteX1" fmla="*/ 133783 w 286396"/>
                  <a:gd name="connsiteY1" fmla="*/ 40758 h 1931457"/>
                  <a:gd name="connsiteX2" fmla="*/ 286373 w 286396"/>
                  <a:gd name="connsiteY2" fmla="*/ 15501 h 1931457"/>
                  <a:gd name="connsiteX3" fmla="*/ 279885 w 286396"/>
                  <a:gd name="connsiteY3" fmla="*/ 320191 h 1931457"/>
                  <a:gd name="connsiteX4" fmla="*/ 181860 w 286396"/>
                  <a:gd name="connsiteY4" fmla="*/ 303605 h 1931457"/>
                  <a:gd name="connsiteX5" fmla="*/ 160430 w 286396"/>
                  <a:gd name="connsiteY5" fmla="*/ 1931457 h 1931457"/>
                  <a:gd name="connsiteX6" fmla="*/ 90485 w 286396"/>
                  <a:gd name="connsiteY6" fmla="*/ 1914735 h 1931457"/>
                  <a:gd name="connsiteX7" fmla="*/ 91410 w 286396"/>
                  <a:gd name="connsiteY7" fmla="*/ 301613 h 1931457"/>
                  <a:gd name="connsiteX8" fmla="*/ 0 w 286396"/>
                  <a:gd name="connsiteY8" fmla="*/ 318267 h 1931457"/>
                  <a:gd name="connsiteX0" fmla="*/ 0 w 286391"/>
                  <a:gd name="connsiteY0" fmla="*/ 325779 h 1938969"/>
                  <a:gd name="connsiteX1" fmla="*/ 133783 w 286391"/>
                  <a:gd name="connsiteY1" fmla="*/ 48270 h 1938969"/>
                  <a:gd name="connsiteX2" fmla="*/ 286373 w 286391"/>
                  <a:gd name="connsiteY2" fmla="*/ 23013 h 1938969"/>
                  <a:gd name="connsiteX3" fmla="*/ 279885 w 286391"/>
                  <a:gd name="connsiteY3" fmla="*/ 327703 h 1938969"/>
                  <a:gd name="connsiteX4" fmla="*/ 181860 w 286391"/>
                  <a:gd name="connsiteY4" fmla="*/ 311117 h 1938969"/>
                  <a:gd name="connsiteX5" fmla="*/ 160430 w 286391"/>
                  <a:gd name="connsiteY5" fmla="*/ 1938969 h 1938969"/>
                  <a:gd name="connsiteX6" fmla="*/ 90485 w 286391"/>
                  <a:gd name="connsiteY6" fmla="*/ 1922247 h 1938969"/>
                  <a:gd name="connsiteX7" fmla="*/ 91410 w 286391"/>
                  <a:gd name="connsiteY7" fmla="*/ 309125 h 1938969"/>
                  <a:gd name="connsiteX8" fmla="*/ 0 w 286391"/>
                  <a:gd name="connsiteY8" fmla="*/ 325779 h 1938969"/>
                  <a:gd name="connsiteX0" fmla="*/ 0 w 279885"/>
                  <a:gd name="connsiteY0" fmla="*/ 310247 h 1923437"/>
                  <a:gd name="connsiteX1" fmla="*/ 133783 w 279885"/>
                  <a:gd name="connsiteY1" fmla="*/ 32738 h 1923437"/>
                  <a:gd name="connsiteX2" fmla="*/ 177541 w 279885"/>
                  <a:gd name="connsiteY2" fmla="*/ 33870 h 1923437"/>
                  <a:gd name="connsiteX3" fmla="*/ 279885 w 279885"/>
                  <a:gd name="connsiteY3" fmla="*/ 312171 h 1923437"/>
                  <a:gd name="connsiteX4" fmla="*/ 181860 w 279885"/>
                  <a:gd name="connsiteY4" fmla="*/ 295585 h 1923437"/>
                  <a:gd name="connsiteX5" fmla="*/ 160430 w 279885"/>
                  <a:gd name="connsiteY5" fmla="*/ 1923437 h 1923437"/>
                  <a:gd name="connsiteX6" fmla="*/ 90485 w 279885"/>
                  <a:gd name="connsiteY6" fmla="*/ 1906715 h 1923437"/>
                  <a:gd name="connsiteX7" fmla="*/ 91410 w 279885"/>
                  <a:gd name="connsiteY7" fmla="*/ 293593 h 1923437"/>
                  <a:gd name="connsiteX8" fmla="*/ 0 w 279885"/>
                  <a:gd name="connsiteY8" fmla="*/ 310247 h 1923437"/>
                  <a:gd name="connsiteX0" fmla="*/ 0 w 279885"/>
                  <a:gd name="connsiteY0" fmla="*/ 309167 h 1922357"/>
                  <a:gd name="connsiteX1" fmla="*/ 133783 w 279885"/>
                  <a:gd name="connsiteY1" fmla="*/ 31658 h 1922357"/>
                  <a:gd name="connsiteX2" fmla="*/ 177541 w 279885"/>
                  <a:gd name="connsiteY2" fmla="*/ 32790 h 1922357"/>
                  <a:gd name="connsiteX3" fmla="*/ 279885 w 279885"/>
                  <a:gd name="connsiteY3" fmla="*/ 311091 h 1922357"/>
                  <a:gd name="connsiteX4" fmla="*/ 181860 w 279885"/>
                  <a:gd name="connsiteY4" fmla="*/ 294505 h 1922357"/>
                  <a:gd name="connsiteX5" fmla="*/ 160430 w 279885"/>
                  <a:gd name="connsiteY5" fmla="*/ 1922357 h 1922357"/>
                  <a:gd name="connsiteX6" fmla="*/ 90485 w 279885"/>
                  <a:gd name="connsiteY6" fmla="*/ 1905635 h 1922357"/>
                  <a:gd name="connsiteX7" fmla="*/ 91410 w 279885"/>
                  <a:gd name="connsiteY7" fmla="*/ 292513 h 1922357"/>
                  <a:gd name="connsiteX8" fmla="*/ 0 w 279885"/>
                  <a:gd name="connsiteY8" fmla="*/ 309167 h 192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885" h="1922357">
                    <a:moveTo>
                      <a:pt x="0" y="309167"/>
                    </a:moveTo>
                    <a:cubicBezTo>
                      <a:pt x="39685" y="209830"/>
                      <a:pt x="88547" y="128076"/>
                      <a:pt x="133783" y="31658"/>
                    </a:cubicBezTo>
                    <a:cubicBezTo>
                      <a:pt x="154544" y="-13848"/>
                      <a:pt x="160780" y="-7470"/>
                      <a:pt x="177541" y="32790"/>
                    </a:cubicBezTo>
                    <a:lnTo>
                      <a:pt x="279885" y="311091"/>
                    </a:lnTo>
                    <a:lnTo>
                      <a:pt x="181860" y="294505"/>
                    </a:lnTo>
                    <a:cubicBezTo>
                      <a:pt x="182310" y="831667"/>
                      <a:pt x="159980" y="1385195"/>
                      <a:pt x="160430" y="1922357"/>
                    </a:cubicBezTo>
                    <a:lnTo>
                      <a:pt x="90485" y="1905635"/>
                    </a:lnTo>
                    <a:cubicBezTo>
                      <a:pt x="92858" y="1367596"/>
                      <a:pt x="89037" y="830552"/>
                      <a:pt x="91410" y="292513"/>
                    </a:cubicBezTo>
                    <a:lnTo>
                      <a:pt x="0" y="309167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Trapezoid 102">
                <a:extLst>
                  <a:ext uri="{FF2B5EF4-FFF2-40B4-BE49-F238E27FC236}">
                    <a16:creationId xmlns:a16="http://schemas.microsoft.com/office/drawing/2014/main" id="{696EA230-8FAA-4489-AED7-1AC2675E91EF}"/>
                  </a:ext>
                </a:extLst>
              </p:cNvPr>
              <p:cNvSpPr/>
              <p:nvPr/>
            </p:nvSpPr>
            <p:spPr>
              <a:xfrm rot="16365077">
                <a:off x="6298097" y="2888920"/>
                <a:ext cx="73414" cy="683034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Trapezoid 103">
                <a:extLst>
                  <a:ext uri="{FF2B5EF4-FFF2-40B4-BE49-F238E27FC236}">
                    <a16:creationId xmlns:a16="http://schemas.microsoft.com/office/drawing/2014/main" id="{91E96391-1672-43DF-9884-BCF25790465F}"/>
                  </a:ext>
                </a:extLst>
              </p:cNvPr>
              <p:cNvSpPr/>
              <p:nvPr/>
            </p:nvSpPr>
            <p:spPr>
              <a:xfrm rot="12169466">
                <a:off x="5847432" y="3173306"/>
                <a:ext cx="60413" cy="875977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Trapezoid 104">
                <a:extLst>
                  <a:ext uri="{FF2B5EF4-FFF2-40B4-BE49-F238E27FC236}">
                    <a16:creationId xmlns:a16="http://schemas.microsoft.com/office/drawing/2014/main" id="{CB5796D3-99F5-4112-8267-1DF254B4489C}"/>
                  </a:ext>
                </a:extLst>
              </p:cNvPr>
              <p:cNvSpPr/>
              <p:nvPr/>
            </p:nvSpPr>
            <p:spPr>
              <a:xfrm rot="17376167">
                <a:off x="5515957" y="3691934"/>
                <a:ext cx="33897" cy="470877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Trapezoid 105">
                <a:extLst>
                  <a:ext uri="{FF2B5EF4-FFF2-40B4-BE49-F238E27FC236}">
                    <a16:creationId xmlns:a16="http://schemas.microsoft.com/office/drawing/2014/main" id="{814EAEBD-D159-4623-9F16-8CB272F27D17}"/>
                  </a:ext>
                </a:extLst>
              </p:cNvPr>
              <p:cNvSpPr/>
              <p:nvPr/>
            </p:nvSpPr>
            <p:spPr>
              <a:xfrm rot="12369361">
                <a:off x="5277160" y="3834964"/>
                <a:ext cx="49164" cy="116592"/>
              </a:xfrm>
              <a:prstGeom prst="trapezoid">
                <a:avLst>
                  <a:gd name="adj" fmla="val 9488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9" name="Graphic 51">
              <a:extLst>
                <a:ext uri="{FF2B5EF4-FFF2-40B4-BE49-F238E27FC236}">
                  <a16:creationId xmlns:a16="http://schemas.microsoft.com/office/drawing/2014/main" id="{1D9CF8CA-B479-4929-9C19-14A793235FEA}"/>
                </a:ext>
              </a:extLst>
            </p:cNvPr>
            <p:cNvGrpSpPr/>
            <p:nvPr/>
          </p:nvGrpSpPr>
          <p:grpSpPr>
            <a:xfrm>
              <a:off x="-9728" y="2438962"/>
              <a:ext cx="4314722" cy="4431102"/>
              <a:chOff x="4877104" y="3337195"/>
              <a:chExt cx="3199005" cy="3285291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C40A3C0-DC5D-4B91-B228-4F7BDCA0E753}"/>
                  </a:ext>
                </a:extLst>
              </p:cNvPr>
              <p:cNvSpPr/>
              <p:nvPr/>
            </p:nvSpPr>
            <p:spPr>
              <a:xfrm>
                <a:off x="4877104" y="4774993"/>
                <a:ext cx="3049295" cy="1847493"/>
              </a:xfrm>
              <a:custGeom>
                <a:avLst/>
                <a:gdLst>
                  <a:gd name="connsiteX0" fmla="*/ 2517670 w 3111946"/>
                  <a:gd name="connsiteY0" fmla="*/ 1502795 h 1836841"/>
                  <a:gd name="connsiteX1" fmla="*/ 2403600 w 3111946"/>
                  <a:gd name="connsiteY1" fmla="*/ 1713704 h 1836841"/>
                  <a:gd name="connsiteX2" fmla="*/ 2329506 w 3111946"/>
                  <a:gd name="connsiteY2" fmla="*/ 1819504 h 1836841"/>
                  <a:gd name="connsiteX3" fmla="*/ 2211990 w 3111946"/>
                  <a:gd name="connsiteY3" fmla="*/ 1836735 h 1836841"/>
                  <a:gd name="connsiteX4" fmla="*/ 1638881 w 3111946"/>
                  <a:gd name="connsiteY4" fmla="*/ 1836735 h 1836841"/>
                  <a:gd name="connsiteX5" fmla="*/ 492320 w 3111946"/>
                  <a:gd name="connsiteY5" fmla="*/ 1836735 h 1836841"/>
                  <a:gd name="connsiteX6" fmla="*/ 22254 w 3111946"/>
                  <a:gd name="connsiteY6" fmla="*/ 1836735 h 1836841"/>
                  <a:gd name="connsiteX7" fmla="*/ 8469 w 3111946"/>
                  <a:gd name="connsiteY7" fmla="*/ 1822950 h 1836841"/>
                  <a:gd name="connsiteX8" fmla="*/ 9158 w 3111946"/>
                  <a:gd name="connsiteY8" fmla="*/ 689484 h 1836841"/>
                  <a:gd name="connsiteX9" fmla="*/ 7091 w 3111946"/>
                  <a:gd name="connsiteY9" fmla="*/ 455485 h 1836841"/>
                  <a:gd name="connsiteX10" fmla="*/ 5368 w 3111946"/>
                  <a:gd name="connsiteY10" fmla="*/ 335556 h 1836841"/>
                  <a:gd name="connsiteX11" fmla="*/ 3644 w 3111946"/>
                  <a:gd name="connsiteY11" fmla="*/ 225621 h 1836841"/>
                  <a:gd name="connsiteX12" fmla="*/ 107031 w 3111946"/>
                  <a:gd name="connsiteY12" fmla="*/ 212181 h 1836841"/>
                  <a:gd name="connsiteX13" fmla="*/ 183882 w 3111946"/>
                  <a:gd name="connsiteY13" fmla="*/ 200119 h 1836841"/>
                  <a:gd name="connsiteX14" fmla="*/ 331726 w 3111946"/>
                  <a:gd name="connsiteY14" fmla="*/ 279727 h 1836841"/>
                  <a:gd name="connsiteX15" fmla="*/ 382041 w 3111946"/>
                  <a:gd name="connsiteY15" fmla="*/ 340381 h 1836841"/>
                  <a:gd name="connsiteX16" fmla="*/ 494732 w 3111946"/>
                  <a:gd name="connsiteY16" fmla="*/ 477541 h 1836841"/>
                  <a:gd name="connsiteX17" fmla="*/ 511619 w 3111946"/>
                  <a:gd name="connsiteY17" fmla="*/ 548878 h 1836841"/>
                  <a:gd name="connsiteX18" fmla="*/ 569860 w 3111946"/>
                  <a:gd name="connsiteY18" fmla="*/ 583340 h 1836841"/>
                  <a:gd name="connsiteX19" fmla="*/ 668078 w 3111946"/>
                  <a:gd name="connsiteY19" fmla="*/ 640203 h 1836841"/>
                  <a:gd name="connsiteX20" fmla="*/ 1070253 w 3111946"/>
                  <a:gd name="connsiteY20" fmla="*/ 834915 h 1836841"/>
                  <a:gd name="connsiteX21" fmla="*/ 1417289 w 3111946"/>
                  <a:gd name="connsiteY21" fmla="*/ 916591 h 1836841"/>
                  <a:gd name="connsiteX22" fmla="*/ 1762946 w 3111946"/>
                  <a:gd name="connsiteY22" fmla="*/ 954499 h 1836841"/>
                  <a:gd name="connsiteX23" fmla="*/ 1855649 w 3111946"/>
                  <a:gd name="connsiteY23" fmla="*/ 917969 h 1836841"/>
                  <a:gd name="connsiteX24" fmla="*/ 1997634 w 3111946"/>
                  <a:gd name="connsiteY24" fmla="*/ 733940 h 1836841"/>
                  <a:gd name="connsiteX25" fmla="*/ 2127212 w 3111946"/>
                  <a:gd name="connsiteY25" fmla="*/ 504421 h 1836841"/>
                  <a:gd name="connsiteX26" fmla="*/ 2345359 w 3111946"/>
                  <a:gd name="connsiteY26" fmla="*/ 47451 h 1836841"/>
                  <a:gd name="connsiteX27" fmla="*/ 2593143 w 3111946"/>
                  <a:gd name="connsiteY27" fmla="*/ 48829 h 1836841"/>
                  <a:gd name="connsiteX28" fmla="*/ 2813702 w 3111946"/>
                  <a:gd name="connsiteY28" fmla="*/ 191159 h 1836841"/>
                  <a:gd name="connsiteX29" fmla="*/ 2979465 w 3111946"/>
                  <a:gd name="connsiteY29" fmla="*/ 373120 h 1836841"/>
                  <a:gd name="connsiteX30" fmla="*/ 3052525 w 3111946"/>
                  <a:gd name="connsiteY30" fmla="*/ 472716 h 1836841"/>
                  <a:gd name="connsiteX31" fmla="*/ 3111111 w 3111946"/>
                  <a:gd name="connsiteY31" fmla="*/ 568866 h 1836841"/>
                  <a:gd name="connsiteX32" fmla="*/ 3033571 w 3111946"/>
                  <a:gd name="connsiteY32" fmla="*/ 678456 h 1836841"/>
                  <a:gd name="connsiteX33" fmla="*/ 2942246 w 3111946"/>
                  <a:gd name="connsiteY33" fmla="*/ 809068 h 1836841"/>
                  <a:gd name="connsiteX34" fmla="*/ 2733060 w 3111946"/>
                  <a:gd name="connsiteY34" fmla="*/ 1117506 h 1836841"/>
                  <a:gd name="connsiteX35" fmla="*/ 2522495 w 3111946"/>
                  <a:gd name="connsiteY35" fmla="*/ 1490044 h 1836841"/>
                  <a:gd name="connsiteX36" fmla="*/ 2517670 w 3111946"/>
                  <a:gd name="connsiteY36" fmla="*/ 1502795 h 1836841"/>
                  <a:gd name="connsiteX0" fmla="*/ 2520800 w 3115091"/>
                  <a:gd name="connsiteY0" fmla="*/ 1502795 h 1839666"/>
                  <a:gd name="connsiteX1" fmla="*/ 2406730 w 3115091"/>
                  <a:gd name="connsiteY1" fmla="*/ 1713704 h 1839666"/>
                  <a:gd name="connsiteX2" fmla="*/ 2332636 w 3115091"/>
                  <a:gd name="connsiteY2" fmla="*/ 1819504 h 1839666"/>
                  <a:gd name="connsiteX3" fmla="*/ 2215120 w 3115091"/>
                  <a:gd name="connsiteY3" fmla="*/ 1836735 h 1839666"/>
                  <a:gd name="connsiteX4" fmla="*/ 1642011 w 3115091"/>
                  <a:gd name="connsiteY4" fmla="*/ 1836735 h 1839666"/>
                  <a:gd name="connsiteX5" fmla="*/ 495450 w 3115091"/>
                  <a:gd name="connsiteY5" fmla="*/ 1836735 h 1839666"/>
                  <a:gd name="connsiteX6" fmla="*/ 25384 w 3115091"/>
                  <a:gd name="connsiteY6" fmla="*/ 1836735 h 1839666"/>
                  <a:gd name="connsiteX7" fmla="*/ 11599 w 3115091"/>
                  <a:gd name="connsiteY7" fmla="*/ 1822950 h 1839666"/>
                  <a:gd name="connsiteX8" fmla="*/ 12288 w 3115091"/>
                  <a:gd name="connsiteY8" fmla="*/ 689484 h 1839666"/>
                  <a:gd name="connsiteX9" fmla="*/ 10221 w 3115091"/>
                  <a:gd name="connsiteY9" fmla="*/ 455485 h 1839666"/>
                  <a:gd name="connsiteX10" fmla="*/ 6774 w 3115091"/>
                  <a:gd name="connsiteY10" fmla="*/ 225621 h 1839666"/>
                  <a:gd name="connsiteX11" fmla="*/ 110161 w 3115091"/>
                  <a:gd name="connsiteY11" fmla="*/ 212181 h 1839666"/>
                  <a:gd name="connsiteX12" fmla="*/ 187012 w 3115091"/>
                  <a:gd name="connsiteY12" fmla="*/ 200119 h 1839666"/>
                  <a:gd name="connsiteX13" fmla="*/ 334856 w 3115091"/>
                  <a:gd name="connsiteY13" fmla="*/ 279727 h 1839666"/>
                  <a:gd name="connsiteX14" fmla="*/ 385171 w 3115091"/>
                  <a:gd name="connsiteY14" fmla="*/ 340381 h 1839666"/>
                  <a:gd name="connsiteX15" fmla="*/ 497862 w 3115091"/>
                  <a:gd name="connsiteY15" fmla="*/ 477541 h 1839666"/>
                  <a:gd name="connsiteX16" fmla="*/ 514749 w 3115091"/>
                  <a:gd name="connsiteY16" fmla="*/ 548878 h 1839666"/>
                  <a:gd name="connsiteX17" fmla="*/ 572990 w 3115091"/>
                  <a:gd name="connsiteY17" fmla="*/ 583340 h 1839666"/>
                  <a:gd name="connsiteX18" fmla="*/ 671208 w 3115091"/>
                  <a:gd name="connsiteY18" fmla="*/ 640203 h 1839666"/>
                  <a:gd name="connsiteX19" fmla="*/ 1073383 w 3115091"/>
                  <a:gd name="connsiteY19" fmla="*/ 834915 h 1839666"/>
                  <a:gd name="connsiteX20" fmla="*/ 1420419 w 3115091"/>
                  <a:gd name="connsiteY20" fmla="*/ 916591 h 1839666"/>
                  <a:gd name="connsiteX21" fmla="*/ 1766076 w 3115091"/>
                  <a:gd name="connsiteY21" fmla="*/ 954499 h 1839666"/>
                  <a:gd name="connsiteX22" fmla="*/ 1858779 w 3115091"/>
                  <a:gd name="connsiteY22" fmla="*/ 917969 h 1839666"/>
                  <a:gd name="connsiteX23" fmla="*/ 2000764 w 3115091"/>
                  <a:gd name="connsiteY23" fmla="*/ 733940 h 1839666"/>
                  <a:gd name="connsiteX24" fmla="*/ 2130342 w 3115091"/>
                  <a:gd name="connsiteY24" fmla="*/ 504421 h 1839666"/>
                  <a:gd name="connsiteX25" fmla="*/ 2348489 w 3115091"/>
                  <a:gd name="connsiteY25" fmla="*/ 47451 h 1839666"/>
                  <a:gd name="connsiteX26" fmla="*/ 2596273 w 3115091"/>
                  <a:gd name="connsiteY26" fmla="*/ 48829 h 1839666"/>
                  <a:gd name="connsiteX27" fmla="*/ 2816832 w 3115091"/>
                  <a:gd name="connsiteY27" fmla="*/ 191159 h 1839666"/>
                  <a:gd name="connsiteX28" fmla="*/ 2982595 w 3115091"/>
                  <a:gd name="connsiteY28" fmla="*/ 373120 h 1839666"/>
                  <a:gd name="connsiteX29" fmla="*/ 3055655 w 3115091"/>
                  <a:gd name="connsiteY29" fmla="*/ 472716 h 1839666"/>
                  <a:gd name="connsiteX30" fmla="*/ 3114241 w 3115091"/>
                  <a:gd name="connsiteY30" fmla="*/ 568866 h 1839666"/>
                  <a:gd name="connsiteX31" fmla="*/ 3036701 w 3115091"/>
                  <a:gd name="connsiteY31" fmla="*/ 678456 h 1839666"/>
                  <a:gd name="connsiteX32" fmla="*/ 2945376 w 3115091"/>
                  <a:gd name="connsiteY32" fmla="*/ 809068 h 1839666"/>
                  <a:gd name="connsiteX33" fmla="*/ 2736190 w 3115091"/>
                  <a:gd name="connsiteY33" fmla="*/ 1117506 h 1839666"/>
                  <a:gd name="connsiteX34" fmla="*/ 2525625 w 3115091"/>
                  <a:gd name="connsiteY34" fmla="*/ 1490044 h 1839666"/>
                  <a:gd name="connsiteX35" fmla="*/ 2520800 w 3115091"/>
                  <a:gd name="connsiteY35" fmla="*/ 1502795 h 1839666"/>
                  <a:gd name="connsiteX0" fmla="*/ 2520211 w 3114502"/>
                  <a:gd name="connsiteY0" fmla="*/ 1502795 h 1839666"/>
                  <a:gd name="connsiteX1" fmla="*/ 2406141 w 3114502"/>
                  <a:gd name="connsiteY1" fmla="*/ 1713704 h 1839666"/>
                  <a:gd name="connsiteX2" fmla="*/ 2332047 w 3114502"/>
                  <a:gd name="connsiteY2" fmla="*/ 1819504 h 1839666"/>
                  <a:gd name="connsiteX3" fmla="*/ 2214531 w 3114502"/>
                  <a:gd name="connsiteY3" fmla="*/ 1836735 h 1839666"/>
                  <a:gd name="connsiteX4" fmla="*/ 1641422 w 3114502"/>
                  <a:gd name="connsiteY4" fmla="*/ 1836735 h 1839666"/>
                  <a:gd name="connsiteX5" fmla="*/ 494861 w 3114502"/>
                  <a:gd name="connsiteY5" fmla="*/ 1836735 h 1839666"/>
                  <a:gd name="connsiteX6" fmla="*/ 24795 w 3114502"/>
                  <a:gd name="connsiteY6" fmla="*/ 1836735 h 1839666"/>
                  <a:gd name="connsiteX7" fmla="*/ 11010 w 3114502"/>
                  <a:gd name="connsiteY7" fmla="*/ 1822950 h 1839666"/>
                  <a:gd name="connsiteX8" fmla="*/ 11699 w 3114502"/>
                  <a:gd name="connsiteY8" fmla="*/ 689484 h 1839666"/>
                  <a:gd name="connsiteX9" fmla="*/ 6185 w 3114502"/>
                  <a:gd name="connsiteY9" fmla="*/ 225621 h 1839666"/>
                  <a:gd name="connsiteX10" fmla="*/ 109572 w 3114502"/>
                  <a:gd name="connsiteY10" fmla="*/ 212181 h 1839666"/>
                  <a:gd name="connsiteX11" fmla="*/ 186423 w 3114502"/>
                  <a:gd name="connsiteY11" fmla="*/ 200119 h 1839666"/>
                  <a:gd name="connsiteX12" fmla="*/ 334267 w 3114502"/>
                  <a:gd name="connsiteY12" fmla="*/ 279727 h 1839666"/>
                  <a:gd name="connsiteX13" fmla="*/ 384582 w 3114502"/>
                  <a:gd name="connsiteY13" fmla="*/ 340381 h 1839666"/>
                  <a:gd name="connsiteX14" fmla="*/ 497273 w 3114502"/>
                  <a:gd name="connsiteY14" fmla="*/ 477541 h 1839666"/>
                  <a:gd name="connsiteX15" fmla="*/ 514160 w 3114502"/>
                  <a:gd name="connsiteY15" fmla="*/ 548878 h 1839666"/>
                  <a:gd name="connsiteX16" fmla="*/ 572401 w 3114502"/>
                  <a:gd name="connsiteY16" fmla="*/ 583340 h 1839666"/>
                  <a:gd name="connsiteX17" fmla="*/ 670619 w 3114502"/>
                  <a:gd name="connsiteY17" fmla="*/ 640203 h 1839666"/>
                  <a:gd name="connsiteX18" fmla="*/ 1072794 w 3114502"/>
                  <a:gd name="connsiteY18" fmla="*/ 834915 h 1839666"/>
                  <a:gd name="connsiteX19" fmla="*/ 1419830 w 3114502"/>
                  <a:gd name="connsiteY19" fmla="*/ 916591 h 1839666"/>
                  <a:gd name="connsiteX20" fmla="*/ 1765487 w 3114502"/>
                  <a:gd name="connsiteY20" fmla="*/ 954499 h 1839666"/>
                  <a:gd name="connsiteX21" fmla="*/ 1858190 w 3114502"/>
                  <a:gd name="connsiteY21" fmla="*/ 917969 h 1839666"/>
                  <a:gd name="connsiteX22" fmla="*/ 2000175 w 3114502"/>
                  <a:gd name="connsiteY22" fmla="*/ 733940 h 1839666"/>
                  <a:gd name="connsiteX23" fmla="*/ 2129753 w 3114502"/>
                  <a:gd name="connsiteY23" fmla="*/ 504421 h 1839666"/>
                  <a:gd name="connsiteX24" fmla="*/ 2347900 w 3114502"/>
                  <a:gd name="connsiteY24" fmla="*/ 47451 h 1839666"/>
                  <a:gd name="connsiteX25" fmla="*/ 2595684 w 3114502"/>
                  <a:gd name="connsiteY25" fmla="*/ 48829 h 1839666"/>
                  <a:gd name="connsiteX26" fmla="*/ 2816243 w 3114502"/>
                  <a:gd name="connsiteY26" fmla="*/ 191159 h 1839666"/>
                  <a:gd name="connsiteX27" fmla="*/ 2982006 w 3114502"/>
                  <a:gd name="connsiteY27" fmla="*/ 373120 h 1839666"/>
                  <a:gd name="connsiteX28" fmla="*/ 3055066 w 3114502"/>
                  <a:gd name="connsiteY28" fmla="*/ 472716 h 1839666"/>
                  <a:gd name="connsiteX29" fmla="*/ 3113652 w 3114502"/>
                  <a:gd name="connsiteY29" fmla="*/ 568866 h 1839666"/>
                  <a:gd name="connsiteX30" fmla="*/ 3036112 w 3114502"/>
                  <a:gd name="connsiteY30" fmla="*/ 678456 h 1839666"/>
                  <a:gd name="connsiteX31" fmla="*/ 2944787 w 3114502"/>
                  <a:gd name="connsiteY31" fmla="*/ 809068 h 1839666"/>
                  <a:gd name="connsiteX32" fmla="*/ 2735601 w 3114502"/>
                  <a:gd name="connsiteY32" fmla="*/ 1117506 h 1839666"/>
                  <a:gd name="connsiteX33" fmla="*/ 2525036 w 3114502"/>
                  <a:gd name="connsiteY33" fmla="*/ 1490044 h 1839666"/>
                  <a:gd name="connsiteX34" fmla="*/ 2520211 w 3114502"/>
                  <a:gd name="connsiteY34" fmla="*/ 1502795 h 1839666"/>
                  <a:gd name="connsiteX0" fmla="*/ 2520815 w 3115106"/>
                  <a:gd name="connsiteY0" fmla="*/ 1502795 h 1839666"/>
                  <a:gd name="connsiteX1" fmla="*/ 2406745 w 3115106"/>
                  <a:gd name="connsiteY1" fmla="*/ 1713704 h 1839666"/>
                  <a:gd name="connsiteX2" fmla="*/ 2332651 w 3115106"/>
                  <a:gd name="connsiteY2" fmla="*/ 1819504 h 1839666"/>
                  <a:gd name="connsiteX3" fmla="*/ 2215135 w 3115106"/>
                  <a:gd name="connsiteY3" fmla="*/ 1836735 h 1839666"/>
                  <a:gd name="connsiteX4" fmla="*/ 1642026 w 3115106"/>
                  <a:gd name="connsiteY4" fmla="*/ 1836735 h 1839666"/>
                  <a:gd name="connsiteX5" fmla="*/ 495465 w 3115106"/>
                  <a:gd name="connsiteY5" fmla="*/ 1836735 h 1839666"/>
                  <a:gd name="connsiteX6" fmla="*/ 25399 w 3115106"/>
                  <a:gd name="connsiteY6" fmla="*/ 1836735 h 1839666"/>
                  <a:gd name="connsiteX7" fmla="*/ 11614 w 3115106"/>
                  <a:gd name="connsiteY7" fmla="*/ 1822950 h 1839666"/>
                  <a:gd name="connsiteX8" fmla="*/ 6789 w 3115106"/>
                  <a:gd name="connsiteY8" fmla="*/ 225621 h 1839666"/>
                  <a:gd name="connsiteX9" fmla="*/ 110176 w 3115106"/>
                  <a:gd name="connsiteY9" fmla="*/ 212181 h 1839666"/>
                  <a:gd name="connsiteX10" fmla="*/ 187027 w 3115106"/>
                  <a:gd name="connsiteY10" fmla="*/ 200119 h 1839666"/>
                  <a:gd name="connsiteX11" fmla="*/ 334871 w 3115106"/>
                  <a:gd name="connsiteY11" fmla="*/ 279727 h 1839666"/>
                  <a:gd name="connsiteX12" fmla="*/ 385186 w 3115106"/>
                  <a:gd name="connsiteY12" fmla="*/ 340381 h 1839666"/>
                  <a:gd name="connsiteX13" fmla="*/ 497877 w 3115106"/>
                  <a:gd name="connsiteY13" fmla="*/ 477541 h 1839666"/>
                  <a:gd name="connsiteX14" fmla="*/ 514764 w 3115106"/>
                  <a:gd name="connsiteY14" fmla="*/ 548878 h 1839666"/>
                  <a:gd name="connsiteX15" fmla="*/ 573005 w 3115106"/>
                  <a:gd name="connsiteY15" fmla="*/ 583340 h 1839666"/>
                  <a:gd name="connsiteX16" fmla="*/ 671223 w 3115106"/>
                  <a:gd name="connsiteY16" fmla="*/ 640203 h 1839666"/>
                  <a:gd name="connsiteX17" fmla="*/ 1073398 w 3115106"/>
                  <a:gd name="connsiteY17" fmla="*/ 834915 h 1839666"/>
                  <a:gd name="connsiteX18" fmla="*/ 1420434 w 3115106"/>
                  <a:gd name="connsiteY18" fmla="*/ 916591 h 1839666"/>
                  <a:gd name="connsiteX19" fmla="*/ 1766091 w 3115106"/>
                  <a:gd name="connsiteY19" fmla="*/ 954499 h 1839666"/>
                  <a:gd name="connsiteX20" fmla="*/ 1858794 w 3115106"/>
                  <a:gd name="connsiteY20" fmla="*/ 917969 h 1839666"/>
                  <a:gd name="connsiteX21" fmla="*/ 2000779 w 3115106"/>
                  <a:gd name="connsiteY21" fmla="*/ 733940 h 1839666"/>
                  <a:gd name="connsiteX22" fmla="*/ 2130357 w 3115106"/>
                  <a:gd name="connsiteY22" fmla="*/ 504421 h 1839666"/>
                  <a:gd name="connsiteX23" fmla="*/ 2348504 w 3115106"/>
                  <a:gd name="connsiteY23" fmla="*/ 47451 h 1839666"/>
                  <a:gd name="connsiteX24" fmla="*/ 2596288 w 3115106"/>
                  <a:gd name="connsiteY24" fmla="*/ 48829 h 1839666"/>
                  <a:gd name="connsiteX25" fmla="*/ 2816847 w 3115106"/>
                  <a:gd name="connsiteY25" fmla="*/ 191159 h 1839666"/>
                  <a:gd name="connsiteX26" fmla="*/ 2982610 w 3115106"/>
                  <a:gd name="connsiteY26" fmla="*/ 373120 h 1839666"/>
                  <a:gd name="connsiteX27" fmla="*/ 3055670 w 3115106"/>
                  <a:gd name="connsiteY27" fmla="*/ 472716 h 1839666"/>
                  <a:gd name="connsiteX28" fmla="*/ 3114256 w 3115106"/>
                  <a:gd name="connsiteY28" fmla="*/ 568866 h 1839666"/>
                  <a:gd name="connsiteX29" fmla="*/ 3036716 w 3115106"/>
                  <a:gd name="connsiteY29" fmla="*/ 678456 h 1839666"/>
                  <a:gd name="connsiteX30" fmla="*/ 2945391 w 3115106"/>
                  <a:gd name="connsiteY30" fmla="*/ 809068 h 1839666"/>
                  <a:gd name="connsiteX31" fmla="*/ 2736205 w 3115106"/>
                  <a:gd name="connsiteY31" fmla="*/ 1117506 h 1839666"/>
                  <a:gd name="connsiteX32" fmla="*/ 2525640 w 3115106"/>
                  <a:gd name="connsiteY32" fmla="*/ 1490044 h 1839666"/>
                  <a:gd name="connsiteX33" fmla="*/ 2520815 w 3115106"/>
                  <a:gd name="connsiteY33" fmla="*/ 1502795 h 1839666"/>
                  <a:gd name="connsiteX0" fmla="*/ 2541382 w 3135673"/>
                  <a:gd name="connsiteY0" fmla="*/ 1502795 h 1956076"/>
                  <a:gd name="connsiteX1" fmla="*/ 2427312 w 3135673"/>
                  <a:gd name="connsiteY1" fmla="*/ 1713704 h 1956076"/>
                  <a:gd name="connsiteX2" fmla="*/ 2353218 w 3135673"/>
                  <a:gd name="connsiteY2" fmla="*/ 1819504 h 1956076"/>
                  <a:gd name="connsiteX3" fmla="*/ 2235702 w 3135673"/>
                  <a:gd name="connsiteY3" fmla="*/ 1836735 h 1956076"/>
                  <a:gd name="connsiteX4" fmla="*/ 1662593 w 3135673"/>
                  <a:gd name="connsiteY4" fmla="*/ 1836735 h 1956076"/>
                  <a:gd name="connsiteX5" fmla="*/ 516032 w 3135673"/>
                  <a:gd name="connsiteY5" fmla="*/ 1836735 h 1956076"/>
                  <a:gd name="connsiteX6" fmla="*/ 45966 w 3135673"/>
                  <a:gd name="connsiteY6" fmla="*/ 1836735 h 1956076"/>
                  <a:gd name="connsiteX7" fmla="*/ 27356 w 3135673"/>
                  <a:gd name="connsiteY7" fmla="*/ 225621 h 1956076"/>
                  <a:gd name="connsiteX8" fmla="*/ 130743 w 3135673"/>
                  <a:gd name="connsiteY8" fmla="*/ 212181 h 1956076"/>
                  <a:gd name="connsiteX9" fmla="*/ 207594 w 3135673"/>
                  <a:gd name="connsiteY9" fmla="*/ 200119 h 1956076"/>
                  <a:gd name="connsiteX10" fmla="*/ 355438 w 3135673"/>
                  <a:gd name="connsiteY10" fmla="*/ 279727 h 1956076"/>
                  <a:gd name="connsiteX11" fmla="*/ 405753 w 3135673"/>
                  <a:gd name="connsiteY11" fmla="*/ 340381 h 1956076"/>
                  <a:gd name="connsiteX12" fmla="*/ 518444 w 3135673"/>
                  <a:gd name="connsiteY12" fmla="*/ 477541 h 1956076"/>
                  <a:gd name="connsiteX13" fmla="*/ 535331 w 3135673"/>
                  <a:gd name="connsiteY13" fmla="*/ 548878 h 1956076"/>
                  <a:gd name="connsiteX14" fmla="*/ 593572 w 3135673"/>
                  <a:gd name="connsiteY14" fmla="*/ 583340 h 1956076"/>
                  <a:gd name="connsiteX15" fmla="*/ 691790 w 3135673"/>
                  <a:gd name="connsiteY15" fmla="*/ 640203 h 1956076"/>
                  <a:gd name="connsiteX16" fmla="*/ 1093965 w 3135673"/>
                  <a:gd name="connsiteY16" fmla="*/ 834915 h 1956076"/>
                  <a:gd name="connsiteX17" fmla="*/ 1441001 w 3135673"/>
                  <a:gd name="connsiteY17" fmla="*/ 916591 h 1956076"/>
                  <a:gd name="connsiteX18" fmla="*/ 1786658 w 3135673"/>
                  <a:gd name="connsiteY18" fmla="*/ 954499 h 1956076"/>
                  <a:gd name="connsiteX19" fmla="*/ 1879361 w 3135673"/>
                  <a:gd name="connsiteY19" fmla="*/ 917969 h 1956076"/>
                  <a:gd name="connsiteX20" fmla="*/ 2021346 w 3135673"/>
                  <a:gd name="connsiteY20" fmla="*/ 733940 h 1956076"/>
                  <a:gd name="connsiteX21" fmla="*/ 2150924 w 3135673"/>
                  <a:gd name="connsiteY21" fmla="*/ 504421 h 1956076"/>
                  <a:gd name="connsiteX22" fmla="*/ 2369071 w 3135673"/>
                  <a:gd name="connsiteY22" fmla="*/ 47451 h 1956076"/>
                  <a:gd name="connsiteX23" fmla="*/ 2616855 w 3135673"/>
                  <a:gd name="connsiteY23" fmla="*/ 48829 h 1956076"/>
                  <a:gd name="connsiteX24" fmla="*/ 2837414 w 3135673"/>
                  <a:gd name="connsiteY24" fmla="*/ 191159 h 1956076"/>
                  <a:gd name="connsiteX25" fmla="*/ 3003177 w 3135673"/>
                  <a:gd name="connsiteY25" fmla="*/ 373120 h 1956076"/>
                  <a:gd name="connsiteX26" fmla="*/ 3076237 w 3135673"/>
                  <a:gd name="connsiteY26" fmla="*/ 472716 h 1956076"/>
                  <a:gd name="connsiteX27" fmla="*/ 3134823 w 3135673"/>
                  <a:gd name="connsiteY27" fmla="*/ 568866 h 1956076"/>
                  <a:gd name="connsiteX28" fmla="*/ 3057283 w 3135673"/>
                  <a:gd name="connsiteY28" fmla="*/ 678456 h 1956076"/>
                  <a:gd name="connsiteX29" fmla="*/ 2965958 w 3135673"/>
                  <a:gd name="connsiteY29" fmla="*/ 809068 h 1956076"/>
                  <a:gd name="connsiteX30" fmla="*/ 2756772 w 3135673"/>
                  <a:gd name="connsiteY30" fmla="*/ 1117506 h 1956076"/>
                  <a:gd name="connsiteX31" fmla="*/ 2546207 w 3135673"/>
                  <a:gd name="connsiteY31" fmla="*/ 1490044 h 1956076"/>
                  <a:gd name="connsiteX32" fmla="*/ 2541382 w 3135673"/>
                  <a:gd name="connsiteY32" fmla="*/ 1502795 h 195607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749608 w 3222688"/>
                  <a:gd name="connsiteY4" fmla="*/ 1836735 h 1839666"/>
                  <a:gd name="connsiteX5" fmla="*/ 603047 w 3222688"/>
                  <a:gd name="connsiteY5" fmla="*/ 1836735 h 1839666"/>
                  <a:gd name="connsiteX6" fmla="*/ 132981 w 3222688"/>
                  <a:gd name="connsiteY6" fmla="*/ 1836735 h 1839666"/>
                  <a:gd name="connsiteX7" fmla="*/ 114371 w 3222688"/>
                  <a:gd name="connsiteY7" fmla="*/ 225621 h 1839666"/>
                  <a:gd name="connsiteX8" fmla="*/ 217758 w 3222688"/>
                  <a:gd name="connsiteY8" fmla="*/ 212181 h 1839666"/>
                  <a:gd name="connsiteX9" fmla="*/ 294609 w 3222688"/>
                  <a:gd name="connsiteY9" fmla="*/ 200119 h 1839666"/>
                  <a:gd name="connsiteX10" fmla="*/ 442453 w 3222688"/>
                  <a:gd name="connsiteY10" fmla="*/ 279727 h 1839666"/>
                  <a:gd name="connsiteX11" fmla="*/ 492768 w 3222688"/>
                  <a:gd name="connsiteY11" fmla="*/ 340381 h 1839666"/>
                  <a:gd name="connsiteX12" fmla="*/ 605459 w 3222688"/>
                  <a:gd name="connsiteY12" fmla="*/ 477541 h 1839666"/>
                  <a:gd name="connsiteX13" fmla="*/ 622346 w 3222688"/>
                  <a:gd name="connsiteY13" fmla="*/ 548878 h 1839666"/>
                  <a:gd name="connsiteX14" fmla="*/ 680587 w 3222688"/>
                  <a:gd name="connsiteY14" fmla="*/ 583340 h 1839666"/>
                  <a:gd name="connsiteX15" fmla="*/ 778805 w 3222688"/>
                  <a:gd name="connsiteY15" fmla="*/ 640203 h 1839666"/>
                  <a:gd name="connsiteX16" fmla="*/ 1180980 w 3222688"/>
                  <a:gd name="connsiteY16" fmla="*/ 834915 h 1839666"/>
                  <a:gd name="connsiteX17" fmla="*/ 1528016 w 3222688"/>
                  <a:gd name="connsiteY17" fmla="*/ 916591 h 1839666"/>
                  <a:gd name="connsiteX18" fmla="*/ 1873673 w 3222688"/>
                  <a:gd name="connsiteY18" fmla="*/ 954499 h 1839666"/>
                  <a:gd name="connsiteX19" fmla="*/ 1966376 w 3222688"/>
                  <a:gd name="connsiteY19" fmla="*/ 917969 h 1839666"/>
                  <a:gd name="connsiteX20" fmla="*/ 2108361 w 3222688"/>
                  <a:gd name="connsiteY20" fmla="*/ 733940 h 1839666"/>
                  <a:gd name="connsiteX21" fmla="*/ 2237939 w 3222688"/>
                  <a:gd name="connsiteY21" fmla="*/ 504421 h 1839666"/>
                  <a:gd name="connsiteX22" fmla="*/ 2456086 w 3222688"/>
                  <a:gd name="connsiteY22" fmla="*/ 47451 h 1839666"/>
                  <a:gd name="connsiteX23" fmla="*/ 2703870 w 3222688"/>
                  <a:gd name="connsiteY23" fmla="*/ 48829 h 1839666"/>
                  <a:gd name="connsiteX24" fmla="*/ 2924429 w 3222688"/>
                  <a:gd name="connsiteY24" fmla="*/ 191159 h 1839666"/>
                  <a:gd name="connsiteX25" fmla="*/ 3090192 w 3222688"/>
                  <a:gd name="connsiteY25" fmla="*/ 373120 h 1839666"/>
                  <a:gd name="connsiteX26" fmla="*/ 3163252 w 3222688"/>
                  <a:gd name="connsiteY26" fmla="*/ 472716 h 1839666"/>
                  <a:gd name="connsiteX27" fmla="*/ 3221838 w 3222688"/>
                  <a:gd name="connsiteY27" fmla="*/ 568866 h 1839666"/>
                  <a:gd name="connsiteX28" fmla="*/ 3144298 w 3222688"/>
                  <a:gd name="connsiteY28" fmla="*/ 678456 h 1839666"/>
                  <a:gd name="connsiteX29" fmla="*/ 3052973 w 3222688"/>
                  <a:gd name="connsiteY29" fmla="*/ 809068 h 1839666"/>
                  <a:gd name="connsiteX30" fmla="*/ 2843787 w 3222688"/>
                  <a:gd name="connsiteY30" fmla="*/ 1117506 h 1839666"/>
                  <a:gd name="connsiteX31" fmla="*/ 2633222 w 3222688"/>
                  <a:gd name="connsiteY31" fmla="*/ 1490044 h 1839666"/>
                  <a:gd name="connsiteX32" fmla="*/ 2628397 w 3222688"/>
                  <a:gd name="connsiteY32" fmla="*/ 1502795 h 183966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749608 w 3222688"/>
                  <a:gd name="connsiteY4" fmla="*/ 1836735 h 1839666"/>
                  <a:gd name="connsiteX5" fmla="*/ 132981 w 3222688"/>
                  <a:gd name="connsiteY5" fmla="*/ 1836735 h 1839666"/>
                  <a:gd name="connsiteX6" fmla="*/ 114371 w 3222688"/>
                  <a:gd name="connsiteY6" fmla="*/ 225621 h 1839666"/>
                  <a:gd name="connsiteX7" fmla="*/ 217758 w 3222688"/>
                  <a:gd name="connsiteY7" fmla="*/ 212181 h 1839666"/>
                  <a:gd name="connsiteX8" fmla="*/ 294609 w 3222688"/>
                  <a:gd name="connsiteY8" fmla="*/ 200119 h 1839666"/>
                  <a:gd name="connsiteX9" fmla="*/ 442453 w 3222688"/>
                  <a:gd name="connsiteY9" fmla="*/ 279727 h 1839666"/>
                  <a:gd name="connsiteX10" fmla="*/ 492768 w 3222688"/>
                  <a:gd name="connsiteY10" fmla="*/ 340381 h 1839666"/>
                  <a:gd name="connsiteX11" fmla="*/ 605459 w 3222688"/>
                  <a:gd name="connsiteY11" fmla="*/ 477541 h 1839666"/>
                  <a:gd name="connsiteX12" fmla="*/ 622346 w 3222688"/>
                  <a:gd name="connsiteY12" fmla="*/ 548878 h 1839666"/>
                  <a:gd name="connsiteX13" fmla="*/ 680587 w 3222688"/>
                  <a:gd name="connsiteY13" fmla="*/ 583340 h 1839666"/>
                  <a:gd name="connsiteX14" fmla="*/ 778805 w 3222688"/>
                  <a:gd name="connsiteY14" fmla="*/ 640203 h 1839666"/>
                  <a:gd name="connsiteX15" fmla="*/ 1180980 w 3222688"/>
                  <a:gd name="connsiteY15" fmla="*/ 834915 h 1839666"/>
                  <a:gd name="connsiteX16" fmla="*/ 1528016 w 3222688"/>
                  <a:gd name="connsiteY16" fmla="*/ 916591 h 1839666"/>
                  <a:gd name="connsiteX17" fmla="*/ 1873673 w 3222688"/>
                  <a:gd name="connsiteY17" fmla="*/ 954499 h 1839666"/>
                  <a:gd name="connsiteX18" fmla="*/ 1966376 w 3222688"/>
                  <a:gd name="connsiteY18" fmla="*/ 917969 h 1839666"/>
                  <a:gd name="connsiteX19" fmla="*/ 2108361 w 3222688"/>
                  <a:gd name="connsiteY19" fmla="*/ 733940 h 1839666"/>
                  <a:gd name="connsiteX20" fmla="*/ 2237939 w 3222688"/>
                  <a:gd name="connsiteY20" fmla="*/ 504421 h 1839666"/>
                  <a:gd name="connsiteX21" fmla="*/ 2456086 w 3222688"/>
                  <a:gd name="connsiteY21" fmla="*/ 47451 h 1839666"/>
                  <a:gd name="connsiteX22" fmla="*/ 2703870 w 3222688"/>
                  <a:gd name="connsiteY22" fmla="*/ 48829 h 1839666"/>
                  <a:gd name="connsiteX23" fmla="*/ 2924429 w 3222688"/>
                  <a:gd name="connsiteY23" fmla="*/ 191159 h 1839666"/>
                  <a:gd name="connsiteX24" fmla="*/ 3090192 w 3222688"/>
                  <a:gd name="connsiteY24" fmla="*/ 373120 h 1839666"/>
                  <a:gd name="connsiteX25" fmla="*/ 3163252 w 3222688"/>
                  <a:gd name="connsiteY25" fmla="*/ 472716 h 1839666"/>
                  <a:gd name="connsiteX26" fmla="*/ 3221838 w 3222688"/>
                  <a:gd name="connsiteY26" fmla="*/ 568866 h 1839666"/>
                  <a:gd name="connsiteX27" fmla="*/ 3144298 w 3222688"/>
                  <a:gd name="connsiteY27" fmla="*/ 678456 h 1839666"/>
                  <a:gd name="connsiteX28" fmla="*/ 3052973 w 3222688"/>
                  <a:gd name="connsiteY28" fmla="*/ 809068 h 1839666"/>
                  <a:gd name="connsiteX29" fmla="*/ 2843787 w 3222688"/>
                  <a:gd name="connsiteY29" fmla="*/ 1117506 h 1839666"/>
                  <a:gd name="connsiteX30" fmla="*/ 2633222 w 3222688"/>
                  <a:gd name="connsiteY30" fmla="*/ 1490044 h 1839666"/>
                  <a:gd name="connsiteX31" fmla="*/ 2628397 w 3222688"/>
                  <a:gd name="connsiteY31" fmla="*/ 1502795 h 1839666"/>
                  <a:gd name="connsiteX0" fmla="*/ 2628397 w 3222688"/>
                  <a:gd name="connsiteY0" fmla="*/ 1502795 h 1839666"/>
                  <a:gd name="connsiteX1" fmla="*/ 2514327 w 3222688"/>
                  <a:gd name="connsiteY1" fmla="*/ 1713704 h 1839666"/>
                  <a:gd name="connsiteX2" fmla="*/ 2440233 w 3222688"/>
                  <a:gd name="connsiteY2" fmla="*/ 1819504 h 1839666"/>
                  <a:gd name="connsiteX3" fmla="*/ 2322717 w 3222688"/>
                  <a:gd name="connsiteY3" fmla="*/ 1836735 h 1839666"/>
                  <a:gd name="connsiteX4" fmla="*/ 132981 w 3222688"/>
                  <a:gd name="connsiteY4" fmla="*/ 1836735 h 1839666"/>
                  <a:gd name="connsiteX5" fmla="*/ 114371 w 3222688"/>
                  <a:gd name="connsiteY5" fmla="*/ 225621 h 1839666"/>
                  <a:gd name="connsiteX6" fmla="*/ 217758 w 3222688"/>
                  <a:gd name="connsiteY6" fmla="*/ 212181 h 1839666"/>
                  <a:gd name="connsiteX7" fmla="*/ 294609 w 3222688"/>
                  <a:gd name="connsiteY7" fmla="*/ 200119 h 1839666"/>
                  <a:gd name="connsiteX8" fmla="*/ 442453 w 3222688"/>
                  <a:gd name="connsiteY8" fmla="*/ 279727 h 1839666"/>
                  <a:gd name="connsiteX9" fmla="*/ 492768 w 3222688"/>
                  <a:gd name="connsiteY9" fmla="*/ 340381 h 1839666"/>
                  <a:gd name="connsiteX10" fmla="*/ 605459 w 3222688"/>
                  <a:gd name="connsiteY10" fmla="*/ 477541 h 1839666"/>
                  <a:gd name="connsiteX11" fmla="*/ 622346 w 3222688"/>
                  <a:gd name="connsiteY11" fmla="*/ 548878 h 1839666"/>
                  <a:gd name="connsiteX12" fmla="*/ 680587 w 3222688"/>
                  <a:gd name="connsiteY12" fmla="*/ 583340 h 1839666"/>
                  <a:gd name="connsiteX13" fmla="*/ 778805 w 3222688"/>
                  <a:gd name="connsiteY13" fmla="*/ 640203 h 1839666"/>
                  <a:gd name="connsiteX14" fmla="*/ 1180980 w 3222688"/>
                  <a:gd name="connsiteY14" fmla="*/ 834915 h 1839666"/>
                  <a:gd name="connsiteX15" fmla="*/ 1528016 w 3222688"/>
                  <a:gd name="connsiteY15" fmla="*/ 916591 h 1839666"/>
                  <a:gd name="connsiteX16" fmla="*/ 1873673 w 3222688"/>
                  <a:gd name="connsiteY16" fmla="*/ 954499 h 1839666"/>
                  <a:gd name="connsiteX17" fmla="*/ 1966376 w 3222688"/>
                  <a:gd name="connsiteY17" fmla="*/ 917969 h 1839666"/>
                  <a:gd name="connsiteX18" fmla="*/ 2108361 w 3222688"/>
                  <a:gd name="connsiteY18" fmla="*/ 733940 h 1839666"/>
                  <a:gd name="connsiteX19" fmla="*/ 2237939 w 3222688"/>
                  <a:gd name="connsiteY19" fmla="*/ 504421 h 1839666"/>
                  <a:gd name="connsiteX20" fmla="*/ 2456086 w 3222688"/>
                  <a:gd name="connsiteY20" fmla="*/ 47451 h 1839666"/>
                  <a:gd name="connsiteX21" fmla="*/ 2703870 w 3222688"/>
                  <a:gd name="connsiteY21" fmla="*/ 48829 h 1839666"/>
                  <a:gd name="connsiteX22" fmla="*/ 2924429 w 3222688"/>
                  <a:gd name="connsiteY22" fmla="*/ 191159 h 1839666"/>
                  <a:gd name="connsiteX23" fmla="*/ 3090192 w 3222688"/>
                  <a:gd name="connsiteY23" fmla="*/ 373120 h 1839666"/>
                  <a:gd name="connsiteX24" fmla="*/ 3163252 w 3222688"/>
                  <a:gd name="connsiteY24" fmla="*/ 472716 h 1839666"/>
                  <a:gd name="connsiteX25" fmla="*/ 3221838 w 3222688"/>
                  <a:gd name="connsiteY25" fmla="*/ 568866 h 1839666"/>
                  <a:gd name="connsiteX26" fmla="*/ 3144298 w 3222688"/>
                  <a:gd name="connsiteY26" fmla="*/ 678456 h 1839666"/>
                  <a:gd name="connsiteX27" fmla="*/ 3052973 w 3222688"/>
                  <a:gd name="connsiteY27" fmla="*/ 809068 h 1839666"/>
                  <a:gd name="connsiteX28" fmla="*/ 2843787 w 3222688"/>
                  <a:gd name="connsiteY28" fmla="*/ 1117506 h 1839666"/>
                  <a:gd name="connsiteX29" fmla="*/ 2633222 w 3222688"/>
                  <a:gd name="connsiteY29" fmla="*/ 1490044 h 1839666"/>
                  <a:gd name="connsiteX30" fmla="*/ 2628397 w 3222688"/>
                  <a:gd name="connsiteY30" fmla="*/ 1502795 h 1839666"/>
                  <a:gd name="connsiteX0" fmla="*/ 2517016 w 3111307"/>
                  <a:gd name="connsiteY0" fmla="*/ 1502795 h 1839666"/>
                  <a:gd name="connsiteX1" fmla="*/ 2402946 w 3111307"/>
                  <a:gd name="connsiteY1" fmla="*/ 1713704 h 1839666"/>
                  <a:gd name="connsiteX2" fmla="*/ 2328852 w 3111307"/>
                  <a:gd name="connsiteY2" fmla="*/ 1819504 h 1839666"/>
                  <a:gd name="connsiteX3" fmla="*/ 2211336 w 3111307"/>
                  <a:gd name="connsiteY3" fmla="*/ 1836735 h 1839666"/>
                  <a:gd name="connsiteX4" fmla="*/ 21600 w 3111307"/>
                  <a:gd name="connsiteY4" fmla="*/ 1836735 h 1839666"/>
                  <a:gd name="connsiteX5" fmla="*/ 2990 w 3111307"/>
                  <a:gd name="connsiteY5" fmla="*/ 225621 h 1839666"/>
                  <a:gd name="connsiteX6" fmla="*/ 106377 w 3111307"/>
                  <a:gd name="connsiteY6" fmla="*/ 212181 h 1839666"/>
                  <a:gd name="connsiteX7" fmla="*/ 183228 w 3111307"/>
                  <a:gd name="connsiteY7" fmla="*/ 200119 h 1839666"/>
                  <a:gd name="connsiteX8" fmla="*/ 331072 w 3111307"/>
                  <a:gd name="connsiteY8" fmla="*/ 279727 h 1839666"/>
                  <a:gd name="connsiteX9" fmla="*/ 381387 w 3111307"/>
                  <a:gd name="connsiteY9" fmla="*/ 340381 h 1839666"/>
                  <a:gd name="connsiteX10" fmla="*/ 494078 w 3111307"/>
                  <a:gd name="connsiteY10" fmla="*/ 477541 h 1839666"/>
                  <a:gd name="connsiteX11" fmla="*/ 510965 w 3111307"/>
                  <a:gd name="connsiteY11" fmla="*/ 548878 h 1839666"/>
                  <a:gd name="connsiteX12" fmla="*/ 569206 w 3111307"/>
                  <a:gd name="connsiteY12" fmla="*/ 583340 h 1839666"/>
                  <a:gd name="connsiteX13" fmla="*/ 667424 w 3111307"/>
                  <a:gd name="connsiteY13" fmla="*/ 640203 h 1839666"/>
                  <a:gd name="connsiteX14" fmla="*/ 1069599 w 3111307"/>
                  <a:gd name="connsiteY14" fmla="*/ 834915 h 1839666"/>
                  <a:gd name="connsiteX15" fmla="*/ 1416635 w 3111307"/>
                  <a:gd name="connsiteY15" fmla="*/ 916591 h 1839666"/>
                  <a:gd name="connsiteX16" fmla="*/ 1762292 w 3111307"/>
                  <a:gd name="connsiteY16" fmla="*/ 954499 h 1839666"/>
                  <a:gd name="connsiteX17" fmla="*/ 1854995 w 3111307"/>
                  <a:gd name="connsiteY17" fmla="*/ 917969 h 1839666"/>
                  <a:gd name="connsiteX18" fmla="*/ 1996980 w 3111307"/>
                  <a:gd name="connsiteY18" fmla="*/ 733940 h 1839666"/>
                  <a:gd name="connsiteX19" fmla="*/ 2126558 w 3111307"/>
                  <a:gd name="connsiteY19" fmla="*/ 504421 h 1839666"/>
                  <a:gd name="connsiteX20" fmla="*/ 2344705 w 3111307"/>
                  <a:gd name="connsiteY20" fmla="*/ 47451 h 1839666"/>
                  <a:gd name="connsiteX21" fmla="*/ 2592489 w 3111307"/>
                  <a:gd name="connsiteY21" fmla="*/ 48829 h 1839666"/>
                  <a:gd name="connsiteX22" fmla="*/ 2813048 w 3111307"/>
                  <a:gd name="connsiteY22" fmla="*/ 191159 h 1839666"/>
                  <a:gd name="connsiteX23" fmla="*/ 2978811 w 3111307"/>
                  <a:gd name="connsiteY23" fmla="*/ 373120 h 1839666"/>
                  <a:gd name="connsiteX24" fmla="*/ 3051871 w 3111307"/>
                  <a:gd name="connsiteY24" fmla="*/ 472716 h 1839666"/>
                  <a:gd name="connsiteX25" fmla="*/ 3110457 w 3111307"/>
                  <a:gd name="connsiteY25" fmla="*/ 568866 h 1839666"/>
                  <a:gd name="connsiteX26" fmla="*/ 3032917 w 3111307"/>
                  <a:gd name="connsiteY26" fmla="*/ 678456 h 1839666"/>
                  <a:gd name="connsiteX27" fmla="*/ 2941592 w 3111307"/>
                  <a:gd name="connsiteY27" fmla="*/ 809068 h 1839666"/>
                  <a:gd name="connsiteX28" fmla="*/ 2732406 w 3111307"/>
                  <a:gd name="connsiteY28" fmla="*/ 1117506 h 1839666"/>
                  <a:gd name="connsiteX29" fmla="*/ 2521841 w 3111307"/>
                  <a:gd name="connsiteY29" fmla="*/ 1490044 h 1839666"/>
                  <a:gd name="connsiteX30" fmla="*/ 2517016 w 3111307"/>
                  <a:gd name="connsiteY30" fmla="*/ 1502795 h 1839666"/>
                  <a:gd name="connsiteX0" fmla="*/ 2518960 w 3113251"/>
                  <a:gd name="connsiteY0" fmla="*/ 1502795 h 1839666"/>
                  <a:gd name="connsiteX1" fmla="*/ 2404890 w 3113251"/>
                  <a:gd name="connsiteY1" fmla="*/ 1713704 h 1839666"/>
                  <a:gd name="connsiteX2" fmla="*/ 2330796 w 3113251"/>
                  <a:gd name="connsiteY2" fmla="*/ 1819504 h 1839666"/>
                  <a:gd name="connsiteX3" fmla="*/ 2213280 w 3113251"/>
                  <a:gd name="connsiteY3" fmla="*/ 1836735 h 1839666"/>
                  <a:gd name="connsiteX4" fmla="*/ 23544 w 3113251"/>
                  <a:gd name="connsiteY4" fmla="*/ 1836735 h 1839666"/>
                  <a:gd name="connsiteX5" fmla="*/ 4934 w 3113251"/>
                  <a:gd name="connsiteY5" fmla="*/ 225621 h 1839666"/>
                  <a:gd name="connsiteX6" fmla="*/ 108321 w 3113251"/>
                  <a:gd name="connsiteY6" fmla="*/ 212181 h 1839666"/>
                  <a:gd name="connsiteX7" fmla="*/ 185172 w 3113251"/>
                  <a:gd name="connsiteY7" fmla="*/ 200119 h 1839666"/>
                  <a:gd name="connsiteX8" fmla="*/ 333016 w 3113251"/>
                  <a:gd name="connsiteY8" fmla="*/ 279727 h 1839666"/>
                  <a:gd name="connsiteX9" fmla="*/ 383331 w 3113251"/>
                  <a:gd name="connsiteY9" fmla="*/ 340381 h 1839666"/>
                  <a:gd name="connsiteX10" fmla="*/ 496022 w 3113251"/>
                  <a:gd name="connsiteY10" fmla="*/ 477541 h 1839666"/>
                  <a:gd name="connsiteX11" fmla="*/ 512909 w 3113251"/>
                  <a:gd name="connsiteY11" fmla="*/ 548878 h 1839666"/>
                  <a:gd name="connsiteX12" fmla="*/ 571150 w 3113251"/>
                  <a:gd name="connsiteY12" fmla="*/ 583340 h 1839666"/>
                  <a:gd name="connsiteX13" fmla="*/ 669368 w 3113251"/>
                  <a:gd name="connsiteY13" fmla="*/ 640203 h 1839666"/>
                  <a:gd name="connsiteX14" fmla="*/ 1071543 w 3113251"/>
                  <a:gd name="connsiteY14" fmla="*/ 834915 h 1839666"/>
                  <a:gd name="connsiteX15" fmla="*/ 1418579 w 3113251"/>
                  <a:gd name="connsiteY15" fmla="*/ 916591 h 1839666"/>
                  <a:gd name="connsiteX16" fmla="*/ 1764236 w 3113251"/>
                  <a:gd name="connsiteY16" fmla="*/ 954499 h 1839666"/>
                  <a:gd name="connsiteX17" fmla="*/ 1856939 w 3113251"/>
                  <a:gd name="connsiteY17" fmla="*/ 917969 h 1839666"/>
                  <a:gd name="connsiteX18" fmla="*/ 1998924 w 3113251"/>
                  <a:gd name="connsiteY18" fmla="*/ 733940 h 1839666"/>
                  <a:gd name="connsiteX19" fmla="*/ 2128502 w 3113251"/>
                  <a:gd name="connsiteY19" fmla="*/ 504421 h 1839666"/>
                  <a:gd name="connsiteX20" fmla="*/ 2346649 w 3113251"/>
                  <a:gd name="connsiteY20" fmla="*/ 47451 h 1839666"/>
                  <a:gd name="connsiteX21" fmla="*/ 2594433 w 3113251"/>
                  <a:gd name="connsiteY21" fmla="*/ 48829 h 1839666"/>
                  <a:gd name="connsiteX22" fmla="*/ 2814992 w 3113251"/>
                  <a:gd name="connsiteY22" fmla="*/ 191159 h 1839666"/>
                  <a:gd name="connsiteX23" fmla="*/ 2980755 w 3113251"/>
                  <a:gd name="connsiteY23" fmla="*/ 373120 h 1839666"/>
                  <a:gd name="connsiteX24" fmla="*/ 3053815 w 3113251"/>
                  <a:gd name="connsiteY24" fmla="*/ 472716 h 1839666"/>
                  <a:gd name="connsiteX25" fmla="*/ 3112401 w 3113251"/>
                  <a:gd name="connsiteY25" fmla="*/ 568866 h 1839666"/>
                  <a:gd name="connsiteX26" fmla="*/ 3034861 w 3113251"/>
                  <a:gd name="connsiteY26" fmla="*/ 678456 h 1839666"/>
                  <a:gd name="connsiteX27" fmla="*/ 2943536 w 3113251"/>
                  <a:gd name="connsiteY27" fmla="*/ 809068 h 1839666"/>
                  <a:gd name="connsiteX28" fmla="*/ 2734350 w 3113251"/>
                  <a:gd name="connsiteY28" fmla="*/ 1117506 h 1839666"/>
                  <a:gd name="connsiteX29" fmla="*/ 2523785 w 3113251"/>
                  <a:gd name="connsiteY29" fmla="*/ 1490044 h 1839666"/>
                  <a:gd name="connsiteX30" fmla="*/ 2518960 w 3113251"/>
                  <a:gd name="connsiteY30" fmla="*/ 1502795 h 1839666"/>
                  <a:gd name="connsiteX0" fmla="*/ 2516088 w 3110379"/>
                  <a:gd name="connsiteY0" fmla="*/ 1502795 h 1844494"/>
                  <a:gd name="connsiteX1" fmla="*/ 2402018 w 3110379"/>
                  <a:gd name="connsiteY1" fmla="*/ 1713704 h 1844494"/>
                  <a:gd name="connsiteX2" fmla="*/ 2327924 w 3110379"/>
                  <a:gd name="connsiteY2" fmla="*/ 1819504 h 1844494"/>
                  <a:gd name="connsiteX3" fmla="*/ 2210408 w 3110379"/>
                  <a:gd name="connsiteY3" fmla="*/ 1836735 h 1844494"/>
                  <a:gd name="connsiteX4" fmla="*/ 63945 w 3110379"/>
                  <a:gd name="connsiteY4" fmla="*/ 1750188 h 1844494"/>
                  <a:gd name="connsiteX5" fmla="*/ 2062 w 3110379"/>
                  <a:gd name="connsiteY5" fmla="*/ 225621 h 1844494"/>
                  <a:gd name="connsiteX6" fmla="*/ 105449 w 3110379"/>
                  <a:gd name="connsiteY6" fmla="*/ 212181 h 1844494"/>
                  <a:gd name="connsiteX7" fmla="*/ 182300 w 3110379"/>
                  <a:gd name="connsiteY7" fmla="*/ 200119 h 1844494"/>
                  <a:gd name="connsiteX8" fmla="*/ 330144 w 3110379"/>
                  <a:gd name="connsiteY8" fmla="*/ 279727 h 1844494"/>
                  <a:gd name="connsiteX9" fmla="*/ 380459 w 3110379"/>
                  <a:gd name="connsiteY9" fmla="*/ 340381 h 1844494"/>
                  <a:gd name="connsiteX10" fmla="*/ 493150 w 3110379"/>
                  <a:gd name="connsiteY10" fmla="*/ 477541 h 1844494"/>
                  <a:gd name="connsiteX11" fmla="*/ 510037 w 3110379"/>
                  <a:gd name="connsiteY11" fmla="*/ 548878 h 1844494"/>
                  <a:gd name="connsiteX12" fmla="*/ 568278 w 3110379"/>
                  <a:gd name="connsiteY12" fmla="*/ 583340 h 1844494"/>
                  <a:gd name="connsiteX13" fmla="*/ 666496 w 3110379"/>
                  <a:gd name="connsiteY13" fmla="*/ 640203 h 1844494"/>
                  <a:gd name="connsiteX14" fmla="*/ 1068671 w 3110379"/>
                  <a:gd name="connsiteY14" fmla="*/ 834915 h 1844494"/>
                  <a:gd name="connsiteX15" fmla="*/ 1415707 w 3110379"/>
                  <a:gd name="connsiteY15" fmla="*/ 916591 h 1844494"/>
                  <a:gd name="connsiteX16" fmla="*/ 1761364 w 3110379"/>
                  <a:gd name="connsiteY16" fmla="*/ 954499 h 1844494"/>
                  <a:gd name="connsiteX17" fmla="*/ 1854067 w 3110379"/>
                  <a:gd name="connsiteY17" fmla="*/ 917969 h 1844494"/>
                  <a:gd name="connsiteX18" fmla="*/ 1996052 w 3110379"/>
                  <a:gd name="connsiteY18" fmla="*/ 733940 h 1844494"/>
                  <a:gd name="connsiteX19" fmla="*/ 2125630 w 3110379"/>
                  <a:gd name="connsiteY19" fmla="*/ 504421 h 1844494"/>
                  <a:gd name="connsiteX20" fmla="*/ 2343777 w 3110379"/>
                  <a:gd name="connsiteY20" fmla="*/ 47451 h 1844494"/>
                  <a:gd name="connsiteX21" fmla="*/ 2591561 w 3110379"/>
                  <a:gd name="connsiteY21" fmla="*/ 48829 h 1844494"/>
                  <a:gd name="connsiteX22" fmla="*/ 2812120 w 3110379"/>
                  <a:gd name="connsiteY22" fmla="*/ 191159 h 1844494"/>
                  <a:gd name="connsiteX23" fmla="*/ 2977883 w 3110379"/>
                  <a:gd name="connsiteY23" fmla="*/ 373120 h 1844494"/>
                  <a:gd name="connsiteX24" fmla="*/ 3050943 w 3110379"/>
                  <a:gd name="connsiteY24" fmla="*/ 472716 h 1844494"/>
                  <a:gd name="connsiteX25" fmla="*/ 3109529 w 3110379"/>
                  <a:gd name="connsiteY25" fmla="*/ 568866 h 1844494"/>
                  <a:gd name="connsiteX26" fmla="*/ 3031989 w 3110379"/>
                  <a:gd name="connsiteY26" fmla="*/ 678456 h 1844494"/>
                  <a:gd name="connsiteX27" fmla="*/ 2940664 w 3110379"/>
                  <a:gd name="connsiteY27" fmla="*/ 809068 h 1844494"/>
                  <a:gd name="connsiteX28" fmla="*/ 2731478 w 3110379"/>
                  <a:gd name="connsiteY28" fmla="*/ 1117506 h 1844494"/>
                  <a:gd name="connsiteX29" fmla="*/ 2520913 w 3110379"/>
                  <a:gd name="connsiteY29" fmla="*/ 1490044 h 1844494"/>
                  <a:gd name="connsiteX30" fmla="*/ 2516088 w 3110379"/>
                  <a:gd name="connsiteY30" fmla="*/ 1502795 h 1844494"/>
                  <a:gd name="connsiteX0" fmla="*/ 2515903 w 3110194"/>
                  <a:gd name="connsiteY0" fmla="*/ 1502795 h 1838547"/>
                  <a:gd name="connsiteX1" fmla="*/ 2401833 w 3110194"/>
                  <a:gd name="connsiteY1" fmla="*/ 1713704 h 1838547"/>
                  <a:gd name="connsiteX2" fmla="*/ 2327739 w 3110194"/>
                  <a:gd name="connsiteY2" fmla="*/ 1819504 h 1838547"/>
                  <a:gd name="connsiteX3" fmla="*/ 2210223 w 3110194"/>
                  <a:gd name="connsiteY3" fmla="*/ 1836735 h 1838547"/>
                  <a:gd name="connsiteX4" fmla="*/ 70972 w 3110194"/>
                  <a:gd name="connsiteY4" fmla="*/ 1836735 h 1838547"/>
                  <a:gd name="connsiteX5" fmla="*/ 1877 w 3110194"/>
                  <a:gd name="connsiteY5" fmla="*/ 225621 h 1838547"/>
                  <a:gd name="connsiteX6" fmla="*/ 105264 w 3110194"/>
                  <a:gd name="connsiteY6" fmla="*/ 212181 h 1838547"/>
                  <a:gd name="connsiteX7" fmla="*/ 182115 w 3110194"/>
                  <a:gd name="connsiteY7" fmla="*/ 200119 h 1838547"/>
                  <a:gd name="connsiteX8" fmla="*/ 329959 w 3110194"/>
                  <a:gd name="connsiteY8" fmla="*/ 279727 h 1838547"/>
                  <a:gd name="connsiteX9" fmla="*/ 380274 w 3110194"/>
                  <a:gd name="connsiteY9" fmla="*/ 340381 h 1838547"/>
                  <a:gd name="connsiteX10" fmla="*/ 492965 w 3110194"/>
                  <a:gd name="connsiteY10" fmla="*/ 477541 h 1838547"/>
                  <a:gd name="connsiteX11" fmla="*/ 509852 w 3110194"/>
                  <a:gd name="connsiteY11" fmla="*/ 548878 h 1838547"/>
                  <a:gd name="connsiteX12" fmla="*/ 568093 w 3110194"/>
                  <a:gd name="connsiteY12" fmla="*/ 583340 h 1838547"/>
                  <a:gd name="connsiteX13" fmla="*/ 666311 w 3110194"/>
                  <a:gd name="connsiteY13" fmla="*/ 640203 h 1838547"/>
                  <a:gd name="connsiteX14" fmla="*/ 1068486 w 3110194"/>
                  <a:gd name="connsiteY14" fmla="*/ 834915 h 1838547"/>
                  <a:gd name="connsiteX15" fmla="*/ 1415522 w 3110194"/>
                  <a:gd name="connsiteY15" fmla="*/ 916591 h 1838547"/>
                  <a:gd name="connsiteX16" fmla="*/ 1761179 w 3110194"/>
                  <a:gd name="connsiteY16" fmla="*/ 954499 h 1838547"/>
                  <a:gd name="connsiteX17" fmla="*/ 1853882 w 3110194"/>
                  <a:gd name="connsiteY17" fmla="*/ 917969 h 1838547"/>
                  <a:gd name="connsiteX18" fmla="*/ 1995867 w 3110194"/>
                  <a:gd name="connsiteY18" fmla="*/ 733940 h 1838547"/>
                  <a:gd name="connsiteX19" fmla="*/ 2125445 w 3110194"/>
                  <a:gd name="connsiteY19" fmla="*/ 504421 h 1838547"/>
                  <a:gd name="connsiteX20" fmla="*/ 2343592 w 3110194"/>
                  <a:gd name="connsiteY20" fmla="*/ 47451 h 1838547"/>
                  <a:gd name="connsiteX21" fmla="*/ 2591376 w 3110194"/>
                  <a:gd name="connsiteY21" fmla="*/ 48829 h 1838547"/>
                  <a:gd name="connsiteX22" fmla="*/ 2811935 w 3110194"/>
                  <a:gd name="connsiteY22" fmla="*/ 191159 h 1838547"/>
                  <a:gd name="connsiteX23" fmla="*/ 2977698 w 3110194"/>
                  <a:gd name="connsiteY23" fmla="*/ 373120 h 1838547"/>
                  <a:gd name="connsiteX24" fmla="*/ 3050758 w 3110194"/>
                  <a:gd name="connsiteY24" fmla="*/ 472716 h 1838547"/>
                  <a:gd name="connsiteX25" fmla="*/ 3109344 w 3110194"/>
                  <a:gd name="connsiteY25" fmla="*/ 568866 h 1838547"/>
                  <a:gd name="connsiteX26" fmla="*/ 3031804 w 3110194"/>
                  <a:gd name="connsiteY26" fmla="*/ 678456 h 1838547"/>
                  <a:gd name="connsiteX27" fmla="*/ 2940479 w 3110194"/>
                  <a:gd name="connsiteY27" fmla="*/ 809068 h 1838547"/>
                  <a:gd name="connsiteX28" fmla="*/ 2731293 w 3110194"/>
                  <a:gd name="connsiteY28" fmla="*/ 1117506 h 1838547"/>
                  <a:gd name="connsiteX29" fmla="*/ 2520728 w 3110194"/>
                  <a:gd name="connsiteY29" fmla="*/ 1490044 h 1838547"/>
                  <a:gd name="connsiteX30" fmla="*/ 2515903 w 3110194"/>
                  <a:gd name="connsiteY30" fmla="*/ 1502795 h 1838547"/>
                  <a:gd name="connsiteX0" fmla="*/ 2515903 w 3110194"/>
                  <a:gd name="connsiteY0" fmla="*/ 1502795 h 1838547"/>
                  <a:gd name="connsiteX1" fmla="*/ 2401833 w 3110194"/>
                  <a:gd name="connsiteY1" fmla="*/ 1713704 h 1838547"/>
                  <a:gd name="connsiteX2" fmla="*/ 2327739 w 3110194"/>
                  <a:gd name="connsiteY2" fmla="*/ 1819504 h 1838547"/>
                  <a:gd name="connsiteX3" fmla="*/ 2210223 w 3110194"/>
                  <a:gd name="connsiteY3" fmla="*/ 1836735 h 1838547"/>
                  <a:gd name="connsiteX4" fmla="*/ 70972 w 3110194"/>
                  <a:gd name="connsiteY4" fmla="*/ 1836735 h 1838547"/>
                  <a:gd name="connsiteX5" fmla="*/ 1877 w 3110194"/>
                  <a:gd name="connsiteY5" fmla="*/ 225621 h 1838547"/>
                  <a:gd name="connsiteX6" fmla="*/ 105264 w 3110194"/>
                  <a:gd name="connsiteY6" fmla="*/ 212181 h 1838547"/>
                  <a:gd name="connsiteX7" fmla="*/ 182115 w 3110194"/>
                  <a:gd name="connsiteY7" fmla="*/ 200119 h 1838547"/>
                  <a:gd name="connsiteX8" fmla="*/ 329959 w 3110194"/>
                  <a:gd name="connsiteY8" fmla="*/ 279727 h 1838547"/>
                  <a:gd name="connsiteX9" fmla="*/ 380274 w 3110194"/>
                  <a:gd name="connsiteY9" fmla="*/ 340381 h 1838547"/>
                  <a:gd name="connsiteX10" fmla="*/ 492965 w 3110194"/>
                  <a:gd name="connsiteY10" fmla="*/ 477541 h 1838547"/>
                  <a:gd name="connsiteX11" fmla="*/ 509852 w 3110194"/>
                  <a:gd name="connsiteY11" fmla="*/ 548878 h 1838547"/>
                  <a:gd name="connsiteX12" fmla="*/ 568093 w 3110194"/>
                  <a:gd name="connsiteY12" fmla="*/ 583340 h 1838547"/>
                  <a:gd name="connsiteX13" fmla="*/ 666311 w 3110194"/>
                  <a:gd name="connsiteY13" fmla="*/ 640203 h 1838547"/>
                  <a:gd name="connsiteX14" fmla="*/ 1068486 w 3110194"/>
                  <a:gd name="connsiteY14" fmla="*/ 834915 h 1838547"/>
                  <a:gd name="connsiteX15" fmla="*/ 1415522 w 3110194"/>
                  <a:gd name="connsiteY15" fmla="*/ 916591 h 1838547"/>
                  <a:gd name="connsiteX16" fmla="*/ 1761179 w 3110194"/>
                  <a:gd name="connsiteY16" fmla="*/ 954499 h 1838547"/>
                  <a:gd name="connsiteX17" fmla="*/ 1853882 w 3110194"/>
                  <a:gd name="connsiteY17" fmla="*/ 917969 h 1838547"/>
                  <a:gd name="connsiteX18" fmla="*/ 1995867 w 3110194"/>
                  <a:gd name="connsiteY18" fmla="*/ 733940 h 1838547"/>
                  <a:gd name="connsiteX19" fmla="*/ 2125445 w 3110194"/>
                  <a:gd name="connsiteY19" fmla="*/ 504421 h 1838547"/>
                  <a:gd name="connsiteX20" fmla="*/ 2343592 w 3110194"/>
                  <a:gd name="connsiteY20" fmla="*/ 47451 h 1838547"/>
                  <a:gd name="connsiteX21" fmla="*/ 2591376 w 3110194"/>
                  <a:gd name="connsiteY21" fmla="*/ 48829 h 1838547"/>
                  <a:gd name="connsiteX22" fmla="*/ 2811935 w 3110194"/>
                  <a:gd name="connsiteY22" fmla="*/ 191159 h 1838547"/>
                  <a:gd name="connsiteX23" fmla="*/ 2977698 w 3110194"/>
                  <a:gd name="connsiteY23" fmla="*/ 373120 h 1838547"/>
                  <a:gd name="connsiteX24" fmla="*/ 3050758 w 3110194"/>
                  <a:gd name="connsiteY24" fmla="*/ 472716 h 1838547"/>
                  <a:gd name="connsiteX25" fmla="*/ 3109344 w 3110194"/>
                  <a:gd name="connsiteY25" fmla="*/ 568866 h 1838547"/>
                  <a:gd name="connsiteX26" fmla="*/ 3031804 w 3110194"/>
                  <a:gd name="connsiteY26" fmla="*/ 678456 h 1838547"/>
                  <a:gd name="connsiteX27" fmla="*/ 2940479 w 3110194"/>
                  <a:gd name="connsiteY27" fmla="*/ 809068 h 1838547"/>
                  <a:gd name="connsiteX28" fmla="*/ 2731293 w 3110194"/>
                  <a:gd name="connsiteY28" fmla="*/ 1117506 h 1838547"/>
                  <a:gd name="connsiteX29" fmla="*/ 2520728 w 3110194"/>
                  <a:gd name="connsiteY29" fmla="*/ 1490044 h 1838547"/>
                  <a:gd name="connsiteX30" fmla="*/ 2515903 w 3110194"/>
                  <a:gd name="connsiteY30" fmla="*/ 1502795 h 1838547"/>
                  <a:gd name="connsiteX0" fmla="*/ 2596247 w 3190538"/>
                  <a:gd name="connsiteY0" fmla="*/ 1502795 h 1838547"/>
                  <a:gd name="connsiteX1" fmla="*/ 2482177 w 3190538"/>
                  <a:gd name="connsiteY1" fmla="*/ 1713704 h 1838547"/>
                  <a:gd name="connsiteX2" fmla="*/ 2408083 w 3190538"/>
                  <a:gd name="connsiteY2" fmla="*/ 1819504 h 1838547"/>
                  <a:gd name="connsiteX3" fmla="*/ 2290567 w 3190538"/>
                  <a:gd name="connsiteY3" fmla="*/ 1836735 h 1838547"/>
                  <a:gd name="connsiteX4" fmla="*/ 151316 w 3190538"/>
                  <a:gd name="connsiteY4" fmla="*/ 1836735 h 1838547"/>
                  <a:gd name="connsiteX5" fmla="*/ 185608 w 3190538"/>
                  <a:gd name="connsiteY5" fmla="*/ 212181 h 1838547"/>
                  <a:gd name="connsiteX6" fmla="*/ 262459 w 3190538"/>
                  <a:gd name="connsiteY6" fmla="*/ 200119 h 1838547"/>
                  <a:gd name="connsiteX7" fmla="*/ 410303 w 3190538"/>
                  <a:gd name="connsiteY7" fmla="*/ 279727 h 1838547"/>
                  <a:gd name="connsiteX8" fmla="*/ 460618 w 3190538"/>
                  <a:gd name="connsiteY8" fmla="*/ 340381 h 1838547"/>
                  <a:gd name="connsiteX9" fmla="*/ 573309 w 3190538"/>
                  <a:gd name="connsiteY9" fmla="*/ 477541 h 1838547"/>
                  <a:gd name="connsiteX10" fmla="*/ 590196 w 3190538"/>
                  <a:gd name="connsiteY10" fmla="*/ 548878 h 1838547"/>
                  <a:gd name="connsiteX11" fmla="*/ 648437 w 3190538"/>
                  <a:gd name="connsiteY11" fmla="*/ 583340 h 1838547"/>
                  <a:gd name="connsiteX12" fmla="*/ 746655 w 3190538"/>
                  <a:gd name="connsiteY12" fmla="*/ 640203 h 1838547"/>
                  <a:gd name="connsiteX13" fmla="*/ 1148830 w 3190538"/>
                  <a:gd name="connsiteY13" fmla="*/ 834915 h 1838547"/>
                  <a:gd name="connsiteX14" fmla="*/ 1495866 w 3190538"/>
                  <a:gd name="connsiteY14" fmla="*/ 916591 h 1838547"/>
                  <a:gd name="connsiteX15" fmla="*/ 1841523 w 3190538"/>
                  <a:gd name="connsiteY15" fmla="*/ 954499 h 1838547"/>
                  <a:gd name="connsiteX16" fmla="*/ 1934226 w 3190538"/>
                  <a:gd name="connsiteY16" fmla="*/ 917969 h 1838547"/>
                  <a:gd name="connsiteX17" fmla="*/ 2076211 w 3190538"/>
                  <a:gd name="connsiteY17" fmla="*/ 733940 h 1838547"/>
                  <a:gd name="connsiteX18" fmla="*/ 2205789 w 3190538"/>
                  <a:gd name="connsiteY18" fmla="*/ 504421 h 1838547"/>
                  <a:gd name="connsiteX19" fmla="*/ 2423936 w 3190538"/>
                  <a:gd name="connsiteY19" fmla="*/ 47451 h 1838547"/>
                  <a:gd name="connsiteX20" fmla="*/ 2671720 w 3190538"/>
                  <a:gd name="connsiteY20" fmla="*/ 48829 h 1838547"/>
                  <a:gd name="connsiteX21" fmla="*/ 2892279 w 3190538"/>
                  <a:gd name="connsiteY21" fmla="*/ 191159 h 1838547"/>
                  <a:gd name="connsiteX22" fmla="*/ 3058042 w 3190538"/>
                  <a:gd name="connsiteY22" fmla="*/ 373120 h 1838547"/>
                  <a:gd name="connsiteX23" fmla="*/ 3131102 w 3190538"/>
                  <a:gd name="connsiteY23" fmla="*/ 472716 h 1838547"/>
                  <a:gd name="connsiteX24" fmla="*/ 3189688 w 3190538"/>
                  <a:gd name="connsiteY24" fmla="*/ 568866 h 1838547"/>
                  <a:gd name="connsiteX25" fmla="*/ 3112148 w 3190538"/>
                  <a:gd name="connsiteY25" fmla="*/ 678456 h 1838547"/>
                  <a:gd name="connsiteX26" fmla="*/ 3020823 w 3190538"/>
                  <a:gd name="connsiteY26" fmla="*/ 809068 h 1838547"/>
                  <a:gd name="connsiteX27" fmla="*/ 2811637 w 3190538"/>
                  <a:gd name="connsiteY27" fmla="*/ 1117506 h 1838547"/>
                  <a:gd name="connsiteX28" fmla="*/ 2601072 w 3190538"/>
                  <a:gd name="connsiteY28" fmla="*/ 1490044 h 1838547"/>
                  <a:gd name="connsiteX29" fmla="*/ 2596247 w 3190538"/>
                  <a:gd name="connsiteY29" fmla="*/ 1502795 h 1838547"/>
                  <a:gd name="connsiteX0" fmla="*/ 2607524 w 3201815"/>
                  <a:gd name="connsiteY0" fmla="*/ 1502795 h 1838547"/>
                  <a:gd name="connsiteX1" fmla="*/ 2493454 w 3201815"/>
                  <a:gd name="connsiteY1" fmla="*/ 1713704 h 1838547"/>
                  <a:gd name="connsiteX2" fmla="*/ 2419360 w 3201815"/>
                  <a:gd name="connsiteY2" fmla="*/ 1819504 h 1838547"/>
                  <a:gd name="connsiteX3" fmla="*/ 2301844 w 3201815"/>
                  <a:gd name="connsiteY3" fmla="*/ 1836735 h 1838547"/>
                  <a:gd name="connsiteX4" fmla="*/ 162593 w 3201815"/>
                  <a:gd name="connsiteY4" fmla="*/ 1836735 h 1838547"/>
                  <a:gd name="connsiteX5" fmla="*/ 153612 w 3201815"/>
                  <a:gd name="connsiteY5" fmla="*/ 212181 h 1838547"/>
                  <a:gd name="connsiteX6" fmla="*/ 273736 w 3201815"/>
                  <a:gd name="connsiteY6" fmla="*/ 200119 h 1838547"/>
                  <a:gd name="connsiteX7" fmla="*/ 421580 w 3201815"/>
                  <a:gd name="connsiteY7" fmla="*/ 279727 h 1838547"/>
                  <a:gd name="connsiteX8" fmla="*/ 471895 w 3201815"/>
                  <a:gd name="connsiteY8" fmla="*/ 340381 h 1838547"/>
                  <a:gd name="connsiteX9" fmla="*/ 584586 w 3201815"/>
                  <a:gd name="connsiteY9" fmla="*/ 477541 h 1838547"/>
                  <a:gd name="connsiteX10" fmla="*/ 601473 w 3201815"/>
                  <a:gd name="connsiteY10" fmla="*/ 548878 h 1838547"/>
                  <a:gd name="connsiteX11" fmla="*/ 659714 w 3201815"/>
                  <a:gd name="connsiteY11" fmla="*/ 583340 h 1838547"/>
                  <a:gd name="connsiteX12" fmla="*/ 757932 w 3201815"/>
                  <a:gd name="connsiteY12" fmla="*/ 640203 h 1838547"/>
                  <a:gd name="connsiteX13" fmla="*/ 1160107 w 3201815"/>
                  <a:gd name="connsiteY13" fmla="*/ 834915 h 1838547"/>
                  <a:gd name="connsiteX14" fmla="*/ 1507143 w 3201815"/>
                  <a:gd name="connsiteY14" fmla="*/ 916591 h 1838547"/>
                  <a:gd name="connsiteX15" fmla="*/ 1852800 w 3201815"/>
                  <a:gd name="connsiteY15" fmla="*/ 954499 h 1838547"/>
                  <a:gd name="connsiteX16" fmla="*/ 1945503 w 3201815"/>
                  <a:gd name="connsiteY16" fmla="*/ 917969 h 1838547"/>
                  <a:gd name="connsiteX17" fmla="*/ 2087488 w 3201815"/>
                  <a:gd name="connsiteY17" fmla="*/ 733940 h 1838547"/>
                  <a:gd name="connsiteX18" fmla="*/ 2217066 w 3201815"/>
                  <a:gd name="connsiteY18" fmla="*/ 504421 h 1838547"/>
                  <a:gd name="connsiteX19" fmla="*/ 2435213 w 3201815"/>
                  <a:gd name="connsiteY19" fmla="*/ 47451 h 1838547"/>
                  <a:gd name="connsiteX20" fmla="*/ 2682997 w 3201815"/>
                  <a:gd name="connsiteY20" fmla="*/ 48829 h 1838547"/>
                  <a:gd name="connsiteX21" fmla="*/ 2903556 w 3201815"/>
                  <a:gd name="connsiteY21" fmla="*/ 191159 h 1838547"/>
                  <a:gd name="connsiteX22" fmla="*/ 3069319 w 3201815"/>
                  <a:gd name="connsiteY22" fmla="*/ 373120 h 1838547"/>
                  <a:gd name="connsiteX23" fmla="*/ 3142379 w 3201815"/>
                  <a:gd name="connsiteY23" fmla="*/ 472716 h 1838547"/>
                  <a:gd name="connsiteX24" fmla="*/ 3200965 w 3201815"/>
                  <a:gd name="connsiteY24" fmla="*/ 568866 h 1838547"/>
                  <a:gd name="connsiteX25" fmla="*/ 3123425 w 3201815"/>
                  <a:gd name="connsiteY25" fmla="*/ 678456 h 1838547"/>
                  <a:gd name="connsiteX26" fmla="*/ 3032100 w 3201815"/>
                  <a:gd name="connsiteY26" fmla="*/ 809068 h 1838547"/>
                  <a:gd name="connsiteX27" fmla="*/ 2822914 w 3201815"/>
                  <a:gd name="connsiteY27" fmla="*/ 1117506 h 1838547"/>
                  <a:gd name="connsiteX28" fmla="*/ 2612349 w 3201815"/>
                  <a:gd name="connsiteY28" fmla="*/ 1490044 h 1838547"/>
                  <a:gd name="connsiteX29" fmla="*/ 2607524 w 3201815"/>
                  <a:gd name="connsiteY29" fmla="*/ 1502795 h 1838547"/>
                  <a:gd name="connsiteX0" fmla="*/ 2604156 w 3198447"/>
                  <a:gd name="connsiteY0" fmla="*/ 1502795 h 1838547"/>
                  <a:gd name="connsiteX1" fmla="*/ 2490086 w 3198447"/>
                  <a:gd name="connsiteY1" fmla="*/ 1713704 h 1838547"/>
                  <a:gd name="connsiteX2" fmla="*/ 2415992 w 3198447"/>
                  <a:gd name="connsiteY2" fmla="*/ 1819504 h 1838547"/>
                  <a:gd name="connsiteX3" fmla="*/ 2298476 w 3198447"/>
                  <a:gd name="connsiteY3" fmla="*/ 1836735 h 1838547"/>
                  <a:gd name="connsiteX4" fmla="*/ 159225 w 3198447"/>
                  <a:gd name="connsiteY4" fmla="*/ 1836735 h 1838547"/>
                  <a:gd name="connsiteX5" fmla="*/ 150244 w 3198447"/>
                  <a:gd name="connsiteY5" fmla="*/ 212181 h 1838547"/>
                  <a:gd name="connsiteX6" fmla="*/ 270368 w 3198447"/>
                  <a:gd name="connsiteY6" fmla="*/ 200119 h 1838547"/>
                  <a:gd name="connsiteX7" fmla="*/ 418212 w 3198447"/>
                  <a:gd name="connsiteY7" fmla="*/ 279727 h 1838547"/>
                  <a:gd name="connsiteX8" fmla="*/ 468527 w 3198447"/>
                  <a:gd name="connsiteY8" fmla="*/ 340381 h 1838547"/>
                  <a:gd name="connsiteX9" fmla="*/ 581218 w 3198447"/>
                  <a:gd name="connsiteY9" fmla="*/ 477541 h 1838547"/>
                  <a:gd name="connsiteX10" fmla="*/ 598105 w 3198447"/>
                  <a:gd name="connsiteY10" fmla="*/ 548878 h 1838547"/>
                  <a:gd name="connsiteX11" fmla="*/ 656346 w 3198447"/>
                  <a:gd name="connsiteY11" fmla="*/ 583340 h 1838547"/>
                  <a:gd name="connsiteX12" fmla="*/ 754564 w 3198447"/>
                  <a:gd name="connsiteY12" fmla="*/ 640203 h 1838547"/>
                  <a:gd name="connsiteX13" fmla="*/ 1156739 w 3198447"/>
                  <a:gd name="connsiteY13" fmla="*/ 834915 h 1838547"/>
                  <a:gd name="connsiteX14" fmla="*/ 1503775 w 3198447"/>
                  <a:gd name="connsiteY14" fmla="*/ 916591 h 1838547"/>
                  <a:gd name="connsiteX15" fmla="*/ 1849432 w 3198447"/>
                  <a:gd name="connsiteY15" fmla="*/ 954499 h 1838547"/>
                  <a:gd name="connsiteX16" fmla="*/ 1942135 w 3198447"/>
                  <a:gd name="connsiteY16" fmla="*/ 917969 h 1838547"/>
                  <a:gd name="connsiteX17" fmla="*/ 2084120 w 3198447"/>
                  <a:gd name="connsiteY17" fmla="*/ 733940 h 1838547"/>
                  <a:gd name="connsiteX18" fmla="*/ 2213698 w 3198447"/>
                  <a:gd name="connsiteY18" fmla="*/ 504421 h 1838547"/>
                  <a:gd name="connsiteX19" fmla="*/ 2431845 w 3198447"/>
                  <a:gd name="connsiteY19" fmla="*/ 47451 h 1838547"/>
                  <a:gd name="connsiteX20" fmla="*/ 2679629 w 3198447"/>
                  <a:gd name="connsiteY20" fmla="*/ 48829 h 1838547"/>
                  <a:gd name="connsiteX21" fmla="*/ 2900188 w 3198447"/>
                  <a:gd name="connsiteY21" fmla="*/ 191159 h 1838547"/>
                  <a:gd name="connsiteX22" fmla="*/ 3065951 w 3198447"/>
                  <a:gd name="connsiteY22" fmla="*/ 373120 h 1838547"/>
                  <a:gd name="connsiteX23" fmla="*/ 3139011 w 3198447"/>
                  <a:gd name="connsiteY23" fmla="*/ 472716 h 1838547"/>
                  <a:gd name="connsiteX24" fmla="*/ 3197597 w 3198447"/>
                  <a:gd name="connsiteY24" fmla="*/ 568866 h 1838547"/>
                  <a:gd name="connsiteX25" fmla="*/ 3120057 w 3198447"/>
                  <a:gd name="connsiteY25" fmla="*/ 678456 h 1838547"/>
                  <a:gd name="connsiteX26" fmla="*/ 3028732 w 3198447"/>
                  <a:gd name="connsiteY26" fmla="*/ 809068 h 1838547"/>
                  <a:gd name="connsiteX27" fmla="*/ 2819546 w 3198447"/>
                  <a:gd name="connsiteY27" fmla="*/ 1117506 h 1838547"/>
                  <a:gd name="connsiteX28" fmla="*/ 2608981 w 3198447"/>
                  <a:gd name="connsiteY28" fmla="*/ 1490044 h 1838547"/>
                  <a:gd name="connsiteX29" fmla="*/ 2604156 w 3198447"/>
                  <a:gd name="connsiteY29" fmla="*/ 1502795 h 1838547"/>
                  <a:gd name="connsiteX0" fmla="*/ 2456040 w 3050331"/>
                  <a:gd name="connsiteY0" fmla="*/ 1502795 h 1838547"/>
                  <a:gd name="connsiteX1" fmla="*/ 2341970 w 3050331"/>
                  <a:gd name="connsiteY1" fmla="*/ 1713704 h 1838547"/>
                  <a:gd name="connsiteX2" fmla="*/ 2267876 w 3050331"/>
                  <a:gd name="connsiteY2" fmla="*/ 1819504 h 1838547"/>
                  <a:gd name="connsiteX3" fmla="*/ 2150360 w 3050331"/>
                  <a:gd name="connsiteY3" fmla="*/ 1836735 h 1838547"/>
                  <a:gd name="connsiteX4" fmla="*/ 11109 w 3050331"/>
                  <a:gd name="connsiteY4" fmla="*/ 1836735 h 1838547"/>
                  <a:gd name="connsiteX5" fmla="*/ 2128 w 3050331"/>
                  <a:gd name="connsiteY5" fmla="*/ 212181 h 1838547"/>
                  <a:gd name="connsiteX6" fmla="*/ 122252 w 3050331"/>
                  <a:gd name="connsiteY6" fmla="*/ 200119 h 1838547"/>
                  <a:gd name="connsiteX7" fmla="*/ 270096 w 3050331"/>
                  <a:gd name="connsiteY7" fmla="*/ 279727 h 1838547"/>
                  <a:gd name="connsiteX8" fmla="*/ 320411 w 3050331"/>
                  <a:gd name="connsiteY8" fmla="*/ 340381 h 1838547"/>
                  <a:gd name="connsiteX9" fmla="*/ 433102 w 3050331"/>
                  <a:gd name="connsiteY9" fmla="*/ 477541 h 1838547"/>
                  <a:gd name="connsiteX10" fmla="*/ 449989 w 3050331"/>
                  <a:gd name="connsiteY10" fmla="*/ 548878 h 1838547"/>
                  <a:gd name="connsiteX11" fmla="*/ 508230 w 3050331"/>
                  <a:gd name="connsiteY11" fmla="*/ 583340 h 1838547"/>
                  <a:gd name="connsiteX12" fmla="*/ 606448 w 3050331"/>
                  <a:gd name="connsiteY12" fmla="*/ 640203 h 1838547"/>
                  <a:gd name="connsiteX13" fmla="*/ 1008623 w 3050331"/>
                  <a:gd name="connsiteY13" fmla="*/ 834915 h 1838547"/>
                  <a:gd name="connsiteX14" fmla="*/ 1355659 w 3050331"/>
                  <a:gd name="connsiteY14" fmla="*/ 916591 h 1838547"/>
                  <a:gd name="connsiteX15" fmla="*/ 1701316 w 3050331"/>
                  <a:gd name="connsiteY15" fmla="*/ 954499 h 1838547"/>
                  <a:gd name="connsiteX16" fmla="*/ 1794019 w 3050331"/>
                  <a:gd name="connsiteY16" fmla="*/ 917969 h 1838547"/>
                  <a:gd name="connsiteX17" fmla="*/ 1936004 w 3050331"/>
                  <a:gd name="connsiteY17" fmla="*/ 733940 h 1838547"/>
                  <a:gd name="connsiteX18" fmla="*/ 2065582 w 3050331"/>
                  <a:gd name="connsiteY18" fmla="*/ 504421 h 1838547"/>
                  <a:gd name="connsiteX19" fmla="*/ 2283729 w 3050331"/>
                  <a:gd name="connsiteY19" fmla="*/ 47451 h 1838547"/>
                  <a:gd name="connsiteX20" fmla="*/ 2531513 w 3050331"/>
                  <a:gd name="connsiteY20" fmla="*/ 48829 h 1838547"/>
                  <a:gd name="connsiteX21" fmla="*/ 2752072 w 3050331"/>
                  <a:gd name="connsiteY21" fmla="*/ 191159 h 1838547"/>
                  <a:gd name="connsiteX22" fmla="*/ 2917835 w 3050331"/>
                  <a:gd name="connsiteY22" fmla="*/ 373120 h 1838547"/>
                  <a:gd name="connsiteX23" fmla="*/ 2990895 w 3050331"/>
                  <a:gd name="connsiteY23" fmla="*/ 472716 h 1838547"/>
                  <a:gd name="connsiteX24" fmla="*/ 3049481 w 3050331"/>
                  <a:gd name="connsiteY24" fmla="*/ 568866 h 1838547"/>
                  <a:gd name="connsiteX25" fmla="*/ 2971941 w 3050331"/>
                  <a:gd name="connsiteY25" fmla="*/ 678456 h 1838547"/>
                  <a:gd name="connsiteX26" fmla="*/ 2880616 w 3050331"/>
                  <a:gd name="connsiteY26" fmla="*/ 809068 h 1838547"/>
                  <a:gd name="connsiteX27" fmla="*/ 2671430 w 3050331"/>
                  <a:gd name="connsiteY27" fmla="*/ 1117506 h 1838547"/>
                  <a:gd name="connsiteX28" fmla="*/ 2460865 w 3050331"/>
                  <a:gd name="connsiteY28" fmla="*/ 1490044 h 1838547"/>
                  <a:gd name="connsiteX29" fmla="*/ 2456040 w 3050331"/>
                  <a:gd name="connsiteY29" fmla="*/ 1502795 h 1838547"/>
                  <a:gd name="connsiteX0" fmla="*/ 2454065 w 3048356"/>
                  <a:gd name="connsiteY0" fmla="*/ 1502795 h 1838547"/>
                  <a:gd name="connsiteX1" fmla="*/ 2339995 w 3048356"/>
                  <a:gd name="connsiteY1" fmla="*/ 1713704 h 1838547"/>
                  <a:gd name="connsiteX2" fmla="*/ 2265901 w 3048356"/>
                  <a:gd name="connsiteY2" fmla="*/ 1819504 h 1838547"/>
                  <a:gd name="connsiteX3" fmla="*/ 2148385 w 3048356"/>
                  <a:gd name="connsiteY3" fmla="*/ 1836735 h 1838547"/>
                  <a:gd name="connsiteX4" fmla="*/ 9134 w 3048356"/>
                  <a:gd name="connsiteY4" fmla="*/ 1836735 h 1838547"/>
                  <a:gd name="connsiteX5" fmla="*/ 153 w 3048356"/>
                  <a:gd name="connsiteY5" fmla="*/ 212181 h 1838547"/>
                  <a:gd name="connsiteX6" fmla="*/ 120277 w 3048356"/>
                  <a:gd name="connsiteY6" fmla="*/ 200119 h 1838547"/>
                  <a:gd name="connsiteX7" fmla="*/ 268121 w 3048356"/>
                  <a:gd name="connsiteY7" fmla="*/ 279727 h 1838547"/>
                  <a:gd name="connsiteX8" fmla="*/ 318436 w 3048356"/>
                  <a:gd name="connsiteY8" fmla="*/ 340381 h 1838547"/>
                  <a:gd name="connsiteX9" fmla="*/ 431127 w 3048356"/>
                  <a:gd name="connsiteY9" fmla="*/ 477541 h 1838547"/>
                  <a:gd name="connsiteX10" fmla="*/ 448014 w 3048356"/>
                  <a:gd name="connsiteY10" fmla="*/ 548878 h 1838547"/>
                  <a:gd name="connsiteX11" fmla="*/ 506255 w 3048356"/>
                  <a:gd name="connsiteY11" fmla="*/ 583340 h 1838547"/>
                  <a:gd name="connsiteX12" fmla="*/ 604473 w 3048356"/>
                  <a:gd name="connsiteY12" fmla="*/ 640203 h 1838547"/>
                  <a:gd name="connsiteX13" fmla="*/ 1006648 w 3048356"/>
                  <a:gd name="connsiteY13" fmla="*/ 834915 h 1838547"/>
                  <a:gd name="connsiteX14" fmla="*/ 1353684 w 3048356"/>
                  <a:gd name="connsiteY14" fmla="*/ 916591 h 1838547"/>
                  <a:gd name="connsiteX15" fmla="*/ 1699341 w 3048356"/>
                  <a:gd name="connsiteY15" fmla="*/ 954499 h 1838547"/>
                  <a:gd name="connsiteX16" fmla="*/ 1792044 w 3048356"/>
                  <a:gd name="connsiteY16" fmla="*/ 917969 h 1838547"/>
                  <a:gd name="connsiteX17" fmla="*/ 1934029 w 3048356"/>
                  <a:gd name="connsiteY17" fmla="*/ 733940 h 1838547"/>
                  <a:gd name="connsiteX18" fmla="*/ 2063607 w 3048356"/>
                  <a:gd name="connsiteY18" fmla="*/ 504421 h 1838547"/>
                  <a:gd name="connsiteX19" fmla="*/ 2281754 w 3048356"/>
                  <a:gd name="connsiteY19" fmla="*/ 47451 h 1838547"/>
                  <a:gd name="connsiteX20" fmla="*/ 2529538 w 3048356"/>
                  <a:gd name="connsiteY20" fmla="*/ 48829 h 1838547"/>
                  <a:gd name="connsiteX21" fmla="*/ 2750097 w 3048356"/>
                  <a:gd name="connsiteY21" fmla="*/ 191159 h 1838547"/>
                  <a:gd name="connsiteX22" fmla="*/ 2915860 w 3048356"/>
                  <a:gd name="connsiteY22" fmla="*/ 373120 h 1838547"/>
                  <a:gd name="connsiteX23" fmla="*/ 2988920 w 3048356"/>
                  <a:gd name="connsiteY23" fmla="*/ 472716 h 1838547"/>
                  <a:gd name="connsiteX24" fmla="*/ 3047506 w 3048356"/>
                  <a:gd name="connsiteY24" fmla="*/ 568866 h 1838547"/>
                  <a:gd name="connsiteX25" fmla="*/ 2969966 w 3048356"/>
                  <a:gd name="connsiteY25" fmla="*/ 678456 h 1838547"/>
                  <a:gd name="connsiteX26" fmla="*/ 2878641 w 3048356"/>
                  <a:gd name="connsiteY26" fmla="*/ 809068 h 1838547"/>
                  <a:gd name="connsiteX27" fmla="*/ 2669455 w 3048356"/>
                  <a:gd name="connsiteY27" fmla="*/ 1117506 h 1838547"/>
                  <a:gd name="connsiteX28" fmla="*/ 2458890 w 3048356"/>
                  <a:gd name="connsiteY28" fmla="*/ 1490044 h 1838547"/>
                  <a:gd name="connsiteX29" fmla="*/ 2454065 w 3048356"/>
                  <a:gd name="connsiteY29" fmla="*/ 1502795 h 1838547"/>
                  <a:gd name="connsiteX0" fmla="*/ 2460865 w 3055156"/>
                  <a:gd name="connsiteY0" fmla="*/ 1502795 h 1838547"/>
                  <a:gd name="connsiteX1" fmla="*/ 2346795 w 3055156"/>
                  <a:gd name="connsiteY1" fmla="*/ 1713704 h 1838547"/>
                  <a:gd name="connsiteX2" fmla="*/ 2272701 w 3055156"/>
                  <a:gd name="connsiteY2" fmla="*/ 1819504 h 1838547"/>
                  <a:gd name="connsiteX3" fmla="*/ 2155185 w 3055156"/>
                  <a:gd name="connsiteY3" fmla="*/ 1836735 h 1838547"/>
                  <a:gd name="connsiteX4" fmla="*/ 15934 w 3055156"/>
                  <a:gd name="connsiteY4" fmla="*/ 1836735 h 1838547"/>
                  <a:gd name="connsiteX5" fmla="*/ 6953 w 3055156"/>
                  <a:gd name="connsiteY5" fmla="*/ 212181 h 1838547"/>
                  <a:gd name="connsiteX6" fmla="*/ 127077 w 3055156"/>
                  <a:gd name="connsiteY6" fmla="*/ 200119 h 1838547"/>
                  <a:gd name="connsiteX7" fmla="*/ 274921 w 3055156"/>
                  <a:gd name="connsiteY7" fmla="*/ 279727 h 1838547"/>
                  <a:gd name="connsiteX8" fmla="*/ 325236 w 3055156"/>
                  <a:gd name="connsiteY8" fmla="*/ 340381 h 1838547"/>
                  <a:gd name="connsiteX9" fmla="*/ 437927 w 3055156"/>
                  <a:gd name="connsiteY9" fmla="*/ 477541 h 1838547"/>
                  <a:gd name="connsiteX10" fmla="*/ 454814 w 3055156"/>
                  <a:gd name="connsiteY10" fmla="*/ 548878 h 1838547"/>
                  <a:gd name="connsiteX11" fmla="*/ 513055 w 3055156"/>
                  <a:gd name="connsiteY11" fmla="*/ 583340 h 1838547"/>
                  <a:gd name="connsiteX12" fmla="*/ 611273 w 3055156"/>
                  <a:gd name="connsiteY12" fmla="*/ 640203 h 1838547"/>
                  <a:gd name="connsiteX13" fmla="*/ 1013448 w 3055156"/>
                  <a:gd name="connsiteY13" fmla="*/ 834915 h 1838547"/>
                  <a:gd name="connsiteX14" fmla="*/ 1360484 w 3055156"/>
                  <a:gd name="connsiteY14" fmla="*/ 916591 h 1838547"/>
                  <a:gd name="connsiteX15" fmla="*/ 1706141 w 3055156"/>
                  <a:gd name="connsiteY15" fmla="*/ 954499 h 1838547"/>
                  <a:gd name="connsiteX16" fmla="*/ 1798844 w 3055156"/>
                  <a:gd name="connsiteY16" fmla="*/ 917969 h 1838547"/>
                  <a:gd name="connsiteX17" fmla="*/ 1940829 w 3055156"/>
                  <a:gd name="connsiteY17" fmla="*/ 733940 h 1838547"/>
                  <a:gd name="connsiteX18" fmla="*/ 2070407 w 3055156"/>
                  <a:gd name="connsiteY18" fmla="*/ 504421 h 1838547"/>
                  <a:gd name="connsiteX19" fmla="*/ 2288554 w 3055156"/>
                  <a:gd name="connsiteY19" fmla="*/ 47451 h 1838547"/>
                  <a:gd name="connsiteX20" fmla="*/ 2536338 w 3055156"/>
                  <a:gd name="connsiteY20" fmla="*/ 48829 h 1838547"/>
                  <a:gd name="connsiteX21" fmla="*/ 2756897 w 3055156"/>
                  <a:gd name="connsiteY21" fmla="*/ 191159 h 1838547"/>
                  <a:gd name="connsiteX22" fmla="*/ 2922660 w 3055156"/>
                  <a:gd name="connsiteY22" fmla="*/ 373120 h 1838547"/>
                  <a:gd name="connsiteX23" fmla="*/ 2995720 w 3055156"/>
                  <a:gd name="connsiteY23" fmla="*/ 472716 h 1838547"/>
                  <a:gd name="connsiteX24" fmla="*/ 3054306 w 3055156"/>
                  <a:gd name="connsiteY24" fmla="*/ 568866 h 1838547"/>
                  <a:gd name="connsiteX25" fmla="*/ 2976766 w 3055156"/>
                  <a:gd name="connsiteY25" fmla="*/ 678456 h 1838547"/>
                  <a:gd name="connsiteX26" fmla="*/ 2885441 w 3055156"/>
                  <a:gd name="connsiteY26" fmla="*/ 809068 h 1838547"/>
                  <a:gd name="connsiteX27" fmla="*/ 2676255 w 3055156"/>
                  <a:gd name="connsiteY27" fmla="*/ 1117506 h 1838547"/>
                  <a:gd name="connsiteX28" fmla="*/ 2465690 w 3055156"/>
                  <a:gd name="connsiteY28" fmla="*/ 1490044 h 1838547"/>
                  <a:gd name="connsiteX29" fmla="*/ 2460865 w 3055156"/>
                  <a:gd name="connsiteY29" fmla="*/ 1502795 h 1838547"/>
                  <a:gd name="connsiteX0" fmla="*/ 2455004 w 3049295"/>
                  <a:gd name="connsiteY0" fmla="*/ 1502795 h 1838547"/>
                  <a:gd name="connsiteX1" fmla="*/ 2340934 w 3049295"/>
                  <a:gd name="connsiteY1" fmla="*/ 1713704 h 1838547"/>
                  <a:gd name="connsiteX2" fmla="*/ 2266840 w 3049295"/>
                  <a:gd name="connsiteY2" fmla="*/ 1819504 h 1838547"/>
                  <a:gd name="connsiteX3" fmla="*/ 2149324 w 3049295"/>
                  <a:gd name="connsiteY3" fmla="*/ 1836735 h 1838547"/>
                  <a:gd name="connsiteX4" fmla="*/ 10073 w 3049295"/>
                  <a:gd name="connsiteY4" fmla="*/ 1836735 h 1838547"/>
                  <a:gd name="connsiteX5" fmla="*/ 1092 w 3049295"/>
                  <a:gd name="connsiteY5" fmla="*/ 212181 h 1838547"/>
                  <a:gd name="connsiteX6" fmla="*/ 121216 w 3049295"/>
                  <a:gd name="connsiteY6" fmla="*/ 200119 h 1838547"/>
                  <a:gd name="connsiteX7" fmla="*/ 269060 w 3049295"/>
                  <a:gd name="connsiteY7" fmla="*/ 279727 h 1838547"/>
                  <a:gd name="connsiteX8" fmla="*/ 319375 w 3049295"/>
                  <a:gd name="connsiteY8" fmla="*/ 340381 h 1838547"/>
                  <a:gd name="connsiteX9" fmla="*/ 432066 w 3049295"/>
                  <a:gd name="connsiteY9" fmla="*/ 477541 h 1838547"/>
                  <a:gd name="connsiteX10" fmla="*/ 448953 w 3049295"/>
                  <a:gd name="connsiteY10" fmla="*/ 548878 h 1838547"/>
                  <a:gd name="connsiteX11" fmla="*/ 507194 w 3049295"/>
                  <a:gd name="connsiteY11" fmla="*/ 583340 h 1838547"/>
                  <a:gd name="connsiteX12" fmla="*/ 605412 w 3049295"/>
                  <a:gd name="connsiteY12" fmla="*/ 640203 h 1838547"/>
                  <a:gd name="connsiteX13" fmla="*/ 1007587 w 3049295"/>
                  <a:gd name="connsiteY13" fmla="*/ 834915 h 1838547"/>
                  <a:gd name="connsiteX14" fmla="*/ 1354623 w 3049295"/>
                  <a:gd name="connsiteY14" fmla="*/ 916591 h 1838547"/>
                  <a:gd name="connsiteX15" fmla="*/ 1700280 w 3049295"/>
                  <a:gd name="connsiteY15" fmla="*/ 954499 h 1838547"/>
                  <a:gd name="connsiteX16" fmla="*/ 1792983 w 3049295"/>
                  <a:gd name="connsiteY16" fmla="*/ 917969 h 1838547"/>
                  <a:gd name="connsiteX17" fmla="*/ 1934968 w 3049295"/>
                  <a:gd name="connsiteY17" fmla="*/ 733940 h 1838547"/>
                  <a:gd name="connsiteX18" fmla="*/ 2064546 w 3049295"/>
                  <a:gd name="connsiteY18" fmla="*/ 504421 h 1838547"/>
                  <a:gd name="connsiteX19" fmla="*/ 2282693 w 3049295"/>
                  <a:gd name="connsiteY19" fmla="*/ 47451 h 1838547"/>
                  <a:gd name="connsiteX20" fmla="*/ 2530477 w 3049295"/>
                  <a:gd name="connsiteY20" fmla="*/ 48829 h 1838547"/>
                  <a:gd name="connsiteX21" fmla="*/ 2751036 w 3049295"/>
                  <a:gd name="connsiteY21" fmla="*/ 191159 h 1838547"/>
                  <a:gd name="connsiteX22" fmla="*/ 2916799 w 3049295"/>
                  <a:gd name="connsiteY22" fmla="*/ 373120 h 1838547"/>
                  <a:gd name="connsiteX23" fmla="*/ 2989859 w 3049295"/>
                  <a:gd name="connsiteY23" fmla="*/ 472716 h 1838547"/>
                  <a:gd name="connsiteX24" fmla="*/ 3048445 w 3049295"/>
                  <a:gd name="connsiteY24" fmla="*/ 568866 h 1838547"/>
                  <a:gd name="connsiteX25" fmla="*/ 2970905 w 3049295"/>
                  <a:gd name="connsiteY25" fmla="*/ 678456 h 1838547"/>
                  <a:gd name="connsiteX26" fmla="*/ 2879580 w 3049295"/>
                  <a:gd name="connsiteY26" fmla="*/ 809068 h 1838547"/>
                  <a:gd name="connsiteX27" fmla="*/ 2670394 w 3049295"/>
                  <a:gd name="connsiteY27" fmla="*/ 1117506 h 1838547"/>
                  <a:gd name="connsiteX28" fmla="*/ 2459829 w 3049295"/>
                  <a:gd name="connsiteY28" fmla="*/ 1490044 h 1838547"/>
                  <a:gd name="connsiteX29" fmla="*/ 2455004 w 3049295"/>
                  <a:gd name="connsiteY29" fmla="*/ 1502795 h 1838547"/>
                  <a:gd name="connsiteX0" fmla="*/ 2449188 w 3043479"/>
                  <a:gd name="connsiteY0" fmla="*/ 1502795 h 1838547"/>
                  <a:gd name="connsiteX1" fmla="*/ 2335118 w 3043479"/>
                  <a:gd name="connsiteY1" fmla="*/ 1713704 h 1838547"/>
                  <a:gd name="connsiteX2" fmla="*/ 2261024 w 3043479"/>
                  <a:gd name="connsiteY2" fmla="*/ 1819504 h 1838547"/>
                  <a:gd name="connsiteX3" fmla="*/ 2143508 w 3043479"/>
                  <a:gd name="connsiteY3" fmla="*/ 1836735 h 1838547"/>
                  <a:gd name="connsiteX4" fmla="*/ 4257 w 3043479"/>
                  <a:gd name="connsiteY4" fmla="*/ 1836735 h 1838547"/>
                  <a:gd name="connsiteX5" fmla="*/ 2488 w 3043479"/>
                  <a:gd name="connsiteY5" fmla="*/ 255454 h 1838547"/>
                  <a:gd name="connsiteX6" fmla="*/ 115400 w 3043479"/>
                  <a:gd name="connsiteY6" fmla="*/ 200119 h 1838547"/>
                  <a:gd name="connsiteX7" fmla="*/ 263244 w 3043479"/>
                  <a:gd name="connsiteY7" fmla="*/ 279727 h 1838547"/>
                  <a:gd name="connsiteX8" fmla="*/ 313559 w 3043479"/>
                  <a:gd name="connsiteY8" fmla="*/ 340381 h 1838547"/>
                  <a:gd name="connsiteX9" fmla="*/ 426250 w 3043479"/>
                  <a:gd name="connsiteY9" fmla="*/ 477541 h 1838547"/>
                  <a:gd name="connsiteX10" fmla="*/ 443137 w 3043479"/>
                  <a:gd name="connsiteY10" fmla="*/ 548878 h 1838547"/>
                  <a:gd name="connsiteX11" fmla="*/ 501378 w 3043479"/>
                  <a:gd name="connsiteY11" fmla="*/ 583340 h 1838547"/>
                  <a:gd name="connsiteX12" fmla="*/ 599596 w 3043479"/>
                  <a:gd name="connsiteY12" fmla="*/ 640203 h 1838547"/>
                  <a:gd name="connsiteX13" fmla="*/ 1001771 w 3043479"/>
                  <a:gd name="connsiteY13" fmla="*/ 834915 h 1838547"/>
                  <a:gd name="connsiteX14" fmla="*/ 1348807 w 3043479"/>
                  <a:gd name="connsiteY14" fmla="*/ 916591 h 1838547"/>
                  <a:gd name="connsiteX15" fmla="*/ 1694464 w 3043479"/>
                  <a:gd name="connsiteY15" fmla="*/ 954499 h 1838547"/>
                  <a:gd name="connsiteX16" fmla="*/ 1787167 w 3043479"/>
                  <a:gd name="connsiteY16" fmla="*/ 917969 h 1838547"/>
                  <a:gd name="connsiteX17" fmla="*/ 1929152 w 3043479"/>
                  <a:gd name="connsiteY17" fmla="*/ 733940 h 1838547"/>
                  <a:gd name="connsiteX18" fmla="*/ 2058730 w 3043479"/>
                  <a:gd name="connsiteY18" fmla="*/ 504421 h 1838547"/>
                  <a:gd name="connsiteX19" fmla="*/ 2276877 w 3043479"/>
                  <a:gd name="connsiteY19" fmla="*/ 47451 h 1838547"/>
                  <a:gd name="connsiteX20" fmla="*/ 2524661 w 3043479"/>
                  <a:gd name="connsiteY20" fmla="*/ 48829 h 1838547"/>
                  <a:gd name="connsiteX21" fmla="*/ 2745220 w 3043479"/>
                  <a:gd name="connsiteY21" fmla="*/ 191159 h 1838547"/>
                  <a:gd name="connsiteX22" fmla="*/ 2910983 w 3043479"/>
                  <a:gd name="connsiteY22" fmla="*/ 373120 h 1838547"/>
                  <a:gd name="connsiteX23" fmla="*/ 2984043 w 3043479"/>
                  <a:gd name="connsiteY23" fmla="*/ 472716 h 1838547"/>
                  <a:gd name="connsiteX24" fmla="*/ 3042629 w 3043479"/>
                  <a:gd name="connsiteY24" fmla="*/ 568866 h 1838547"/>
                  <a:gd name="connsiteX25" fmla="*/ 2965089 w 3043479"/>
                  <a:gd name="connsiteY25" fmla="*/ 678456 h 1838547"/>
                  <a:gd name="connsiteX26" fmla="*/ 2873764 w 3043479"/>
                  <a:gd name="connsiteY26" fmla="*/ 809068 h 1838547"/>
                  <a:gd name="connsiteX27" fmla="*/ 2664578 w 3043479"/>
                  <a:gd name="connsiteY27" fmla="*/ 1117506 h 1838547"/>
                  <a:gd name="connsiteX28" fmla="*/ 2454013 w 3043479"/>
                  <a:gd name="connsiteY28" fmla="*/ 1490044 h 1838547"/>
                  <a:gd name="connsiteX29" fmla="*/ 2449188 w 3043479"/>
                  <a:gd name="connsiteY29" fmla="*/ 1502795 h 1838547"/>
                  <a:gd name="connsiteX0" fmla="*/ 2449188 w 3043479"/>
                  <a:gd name="connsiteY0" fmla="*/ 1502795 h 1838547"/>
                  <a:gd name="connsiteX1" fmla="*/ 2335118 w 3043479"/>
                  <a:gd name="connsiteY1" fmla="*/ 1713704 h 1838547"/>
                  <a:gd name="connsiteX2" fmla="*/ 2261024 w 3043479"/>
                  <a:gd name="connsiteY2" fmla="*/ 1819504 h 1838547"/>
                  <a:gd name="connsiteX3" fmla="*/ 2143508 w 3043479"/>
                  <a:gd name="connsiteY3" fmla="*/ 1836735 h 1838547"/>
                  <a:gd name="connsiteX4" fmla="*/ 4257 w 3043479"/>
                  <a:gd name="connsiteY4" fmla="*/ 1836735 h 1838547"/>
                  <a:gd name="connsiteX5" fmla="*/ 2488 w 3043479"/>
                  <a:gd name="connsiteY5" fmla="*/ 255454 h 1838547"/>
                  <a:gd name="connsiteX6" fmla="*/ 115400 w 3043479"/>
                  <a:gd name="connsiteY6" fmla="*/ 200119 h 1838547"/>
                  <a:gd name="connsiteX7" fmla="*/ 263244 w 3043479"/>
                  <a:gd name="connsiteY7" fmla="*/ 279727 h 1838547"/>
                  <a:gd name="connsiteX8" fmla="*/ 313559 w 3043479"/>
                  <a:gd name="connsiteY8" fmla="*/ 340381 h 1838547"/>
                  <a:gd name="connsiteX9" fmla="*/ 426250 w 3043479"/>
                  <a:gd name="connsiteY9" fmla="*/ 477541 h 1838547"/>
                  <a:gd name="connsiteX10" fmla="*/ 443137 w 3043479"/>
                  <a:gd name="connsiteY10" fmla="*/ 548878 h 1838547"/>
                  <a:gd name="connsiteX11" fmla="*/ 501378 w 3043479"/>
                  <a:gd name="connsiteY11" fmla="*/ 583340 h 1838547"/>
                  <a:gd name="connsiteX12" fmla="*/ 599596 w 3043479"/>
                  <a:gd name="connsiteY12" fmla="*/ 640203 h 1838547"/>
                  <a:gd name="connsiteX13" fmla="*/ 1001771 w 3043479"/>
                  <a:gd name="connsiteY13" fmla="*/ 834915 h 1838547"/>
                  <a:gd name="connsiteX14" fmla="*/ 1348807 w 3043479"/>
                  <a:gd name="connsiteY14" fmla="*/ 916591 h 1838547"/>
                  <a:gd name="connsiteX15" fmla="*/ 1694464 w 3043479"/>
                  <a:gd name="connsiteY15" fmla="*/ 954499 h 1838547"/>
                  <a:gd name="connsiteX16" fmla="*/ 1787167 w 3043479"/>
                  <a:gd name="connsiteY16" fmla="*/ 917969 h 1838547"/>
                  <a:gd name="connsiteX17" fmla="*/ 1929152 w 3043479"/>
                  <a:gd name="connsiteY17" fmla="*/ 733940 h 1838547"/>
                  <a:gd name="connsiteX18" fmla="*/ 2058730 w 3043479"/>
                  <a:gd name="connsiteY18" fmla="*/ 504421 h 1838547"/>
                  <a:gd name="connsiteX19" fmla="*/ 2276877 w 3043479"/>
                  <a:gd name="connsiteY19" fmla="*/ 47451 h 1838547"/>
                  <a:gd name="connsiteX20" fmla="*/ 2524661 w 3043479"/>
                  <a:gd name="connsiteY20" fmla="*/ 48829 h 1838547"/>
                  <a:gd name="connsiteX21" fmla="*/ 2745220 w 3043479"/>
                  <a:gd name="connsiteY21" fmla="*/ 191159 h 1838547"/>
                  <a:gd name="connsiteX22" fmla="*/ 2910983 w 3043479"/>
                  <a:gd name="connsiteY22" fmla="*/ 373120 h 1838547"/>
                  <a:gd name="connsiteX23" fmla="*/ 2984043 w 3043479"/>
                  <a:gd name="connsiteY23" fmla="*/ 472716 h 1838547"/>
                  <a:gd name="connsiteX24" fmla="*/ 3042629 w 3043479"/>
                  <a:gd name="connsiteY24" fmla="*/ 568866 h 1838547"/>
                  <a:gd name="connsiteX25" fmla="*/ 2965089 w 3043479"/>
                  <a:gd name="connsiteY25" fmla="*/ 678456 h 1838547"/>
                  <a:gd name="connsiteX26" fmla="*/ 2873764 w 3043479"/>
                  <a:gd name="connsiteY26" fmla="*/ 809068 h 1838547"/>
                  <a:gd name="connsiteX27" fmla="*/ 2664578 w 3043479"/>
                  <a:gd name="connsiteY27" fmla="*/ 1117506 h 1838547"/>
                  <a:gd name="connsiteX28" fmla="*/ 2454013 w 3043479"/>
                  <a:gd name="connsiteY28" fmla="*/ 1490044 h 1838547"/>
                  <a:gd name="connsiteX29" fmla="*/ 2449188 w 3043479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269059 w 3049294"/>
                  <a:gd name="connsiteY7" fmla="*/ 279727 h 1838547"/>
                  <a:gd name="connsiteX8" fmla="*/ 319374 w 3049294"/>
                  <a:gd name="connsiteY8" fmla="*/ 340381 h 1838547"/>
                  <a:gd name="connsiteX9" fmla="*/ 432065 w 3049294"/>
                  <a:gd name="connsiteY9" fmla="*/ 477541 h 1838547"/>
                  <a:gd name="connsiteX10" fmla="*/ 448952 w 3049294"/>
                  <a:gd name="connsiteY10" fmla="*/ 548878 h 1838547"/>
                  <a:gd name="connsiteX11" fmla="*/ 507193 w 3049294"/>
                  <a:gd name="connsiteY11" fmla="*/ 583340 h 1838547"/>
                  <a:gd name="connsiteX12" fmla="*/ 605411 w 3049294"/>
                  <a:gd name="connsiteY12" fmla="*/ 640203 h 1838547"/>
                  <a:gd name="connsiteX13" fmla="*/ 1007586 w 3049294"/>
                  <a:gd name="connsiteY13" fmla="*/ 834915 h 1838547"/>
                  <a:gd name="connsiteX14" fmla="*/ 1354622 w 3049294"/>
                  <a:gd name="connsiteY14" fmla="*/ 916591 h 1838547"/>
                  <a:gd name="connsiteX15" fmla="*/ 1700279 w 3049294"/>
                  <a:gd name="connsiteY15" fmla="*/ 954499 h 1838547"/>
                  <a:gd name="connsiteX16" fmla="*/ 1792982 w 3049294"/>
                  <a:gd name="connsiteY16" fmla="*/ 917969 h 1838547"/>
                  <a:gd name="connsiteX17" fmla="*/ 1934967 w 3049294"/>
                  <a:gd name="connsiteY17" fmla="*/ 733940 h 1838547"/>
                  <a:gd name="connsiteX18" fmla="*/ 2064545 w 3049294"/>
                  <a:gd name="connsiteY18" fmla="*/ 504421 h 1838547"/>
                  <a:gd name="connsiteX19" fmla="*/ 2282692 w 3049294"/>
                  <a:gd name="connsiteY19" fmla="*/ 47451 h 1838547"/>
                  <a:gd name="connsiteX20" fmla="*/ 2530476 w 3049294"/>
                  <a:gd name="connsiteY20" fmla="*/ 48829 h 1838547"/>
                  <a:gd name="connsiteX21" fmla="*/ 2751035 w 3049294"/>
                  <a:gd name="connsiteY21" fmla="*/ 191159 h 1838547"/>
                  <a:gd name="connsiteX22" fmla="*/ 2916798 w 3049294"/>
                  <a:gd name="connsiteY22" fmla="*/ 373120 h 1838547"/>
                  <a:gd name="connsiteX23" fmla="*/ 2989858 w 3049294"/>
                  <a:gd name="connsiteY23" fmla="*/ 472716 h 1838547"/>
                  <a:gd name="connsiteX24" fmla="*/ 3048444 w 3049294"/>
                  <a:gd name="connsiteY24" fmla="*/ 568866 h 1838547"/>
                  <a:gd name="connsiteX25" fmla="*/ 2970904 w 3049294"/>
                  <a:gd name="connsiteY25" fmla="*/ 678456 h 1838547"/>
                  <a:gd name="connsiteX26" fmla="*/ 2879579 w 3049294"/>
                  <a:gd name="connsiteY26" fmla="*/ 809068 h 1838547"/>
                  <a:gd name="connsiteX27" fmla="*/ 2670393 w 3049294"/>
                  <a:gd name="connsiteY27" fmla="*/ 1117506 h 1838547"/>
                  <a:gd name="connsiteX28" fmla="*/ 2459828 w 3049294"/>
                  <a:gd name="connsiteY28" fmla="*/ 1490044 h 1838547"/>
                  <a:gd name="connsiteX29" fmla="*/ 2455003 w 3049294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269059 w 3049294"/>
                  <a:gd name="connsiteY7" fmla="*/ 279727 h 1838547"/>
                  <a:gd name="connsiteX8" fmla="*/ 319374 w 3049294"/>
                  <a:gd name="connsiteY8" fmla="*/ 340381 h 1838547"/>
                  <a:gd name="connsiteX9" fmla="*/ 432065 w 3049294"/>
                  <a:gd name="connsiteY9" fmla="*/ 477541 h 1838547"/>
                  <a:gd name="connsiteX10" fmla="*/ 448952 w 3049294"/>
                  <a:gd name="connsiteY10" fmla="*/ 548878 h 1838547"/>
                  <a:gd name="connsiteX11" fmla="*/ 507193 w 3049294"/>
                  <a:gd name="connsiteY11" fmla="*/ 583340 h 1838547"/>
                  <a:gd name="connsiteX12" fmla="*/ 605411 w 3049294"/>
                  <a:gd name="connsiteY12" fmla="*/ 640203 h 1838547"/>
                  <a:gd name="connsiteX13" fmla="*/ 1007586 w 3049294"/>
                  <a:gd name="connsiteY13" fmla="*/ 834915 h 1838547"/>
                  <a:gd name="connsiteX14" fmla="*/ 1354622 w 3049294"/>
                  <a:gd name="connsiteY14" fmla="*/ 916591 h 1838547"/>
                  <a:gd name="connsiteX15" fmla="*/ 1700279 w 3049294"/>
                  <a:gd name="connsiteY15" fmla="*/ 954499 h 1838547"/>
                  <a:gd name="connsiteX16" fmla="*/ 1792982 w 3049294"/>
                  <a:gd name="connsiteY16" fmla="*/ 917969 h 1838547"/>
                  <a:gd name="connsiteX17" fmla="*/ 1934967 w 3049294"/>
                  <a:gd name="connsiteY17" fmla="*/ 733940 h 1838547"/>
                  <a:gd name="connsiteX18" fmla="*/ 2064545 w 3049294"/>
                  <a:gd name="connsiteY18" fmla="*/ 504421 h 1838547"/>
                  <a:gd name="connsiteX19" fmla="*/ 2282692 w 3049294"/>
                  <a:gd name="connsiteY19" fmla="*/ 47451 h 1838547"/>
                  <a:gd name="connsiteX20" fmla="*/ 2530476 w 3049294"/>
                  <a:gd name="connsiteY20" fmla="*/ 48829 h 1838547"/>
                  <a:gd name="connsiteX21" fmla="*/ 2751035 w 3049294"/>
                  <a:gd name="connsiteY21" fmla="*/ 191159 h 1838547"/>
                  <a:gd name="connsiteX22" fmla="*/ 2916798 w 3049294"/>
                  <a:gd name="connsiteY22" fmla="*/ 373120 h 1838547"/>
                  <a:gd name="connsiteX23" fmla="*/ 2989858 w 3049294"/>
                  <a:gd name="connsiteY23" fmla="*/ 472716 h 1838547"/>
                  <a:gd name="connsiteX24" fmla="*/ 3048444 w 3049294"/>
                  <a:gd name="connsiteY24" fmla="*/ 568866 h 1838547"/>
                  <a:gd name="connsiteX25" fmla="*/ 2970904 w 3049294"/>
                  <a:gd name="connsiteY25" fmla="*/ 678456 h 1838547"/>
                  <a:gd name="connsiteX26" fmla="*/ 2879579 w 3049294"/>
                  <a:gd name="connsiteY26" fmla="*/ 809068 h 1838547"/>
                  <a:gd name="connsiteX27" fmla="*/ 2670393 w 3049294"/>
                  <a:gd name="connsiteY27" fmla="*/ 1117506 h 1838547"/>
                  <a:gd name="connsiteX28" fmla="*/ 2459828 w 3049294"/>
                  <a:gd name="connsiteY28" fmla="*/ 1490044 h 1838547"/>
                  <a:gd name="connsiteX29" fmla="*/ 2455003 w 3049294"/>
                  <a:gd name="connsiteY29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121215 w 3049294"/>
                  <a:gd name="connsiteY6" fmla="*/ 200119 h 1838547"/>
                  <a:gd name="connsiteX7" fmla="*/ 319374 w 3049294"/>
                  <a:gd name="connsiteY7" fmla="*/ 340381 h 1838547"/>
                  <a:gd name="connsiteX8" fmla="*/ 432065 w 3049294"/>
                  <a:gd name="connsiteY8" fmla="*/ 477541 h 1838547"/>
                  <a:gd name="connsiteX9" fmla="*/ 448952 w 3049294"/>
                  <a:gd name="connsiteY9" fmla="*/ 548878 h 1838547"/>
                  <a:gd name="connsiteX10" fmla="*/ 507193 w 3049294"/>
                  <a:gd name="connsiteY10" fmla="*/ 583340 h 1838547"/>
                  <a:gd name="connsiteX11" fmla="*/ 605411 w 3049294"/>
                  <a:gd name="connsiteY11" fmla="*/ 640203 h 1838547"/>
                  <a:gd name="connsiteX12" fmla="*/ 1007586 w 3049294"/>
                  <a:gd name="connsiteY12" fmla="*/ 834915 h 1838547"/>
                  <a:gd name="connsiteX13" fmla="*/ 1354622 w 3049294"/>
                  <a:gd name="connsiteY13" fmla="*/ 916591 h 1838547"/>
                  <a:gd name="connsiteX14" fmla="*/ 1700279 w 3049294"/>
                  <a:gd name="connsiteY14" fmla="*/ 954499 h 1838547"/>
                  <a:gd name="connsiteX15" fmla="*/ 1792982 w 3049294"/>
                  <a:gd name="connsiteY15" fmla="*/ 917969 h 1838547"/>
                  <a:gd name="connsiteX16" fmla="*/ 1934967 w 3049294"/>
                  <a:gd name="connsiteY16" fmla="*/ 733940 h 1838547"/>
                  <a:gd name="connsiteX17" fmla="*/ 2064545 w 3049294"/>
                  <a:gd name="connsiteY17" fmla="*/ 504421 h 1838547"/>
                  <a:gd name="connsiteX18" fmla="*/ 2282692 w 3049294"/>
                  <a:gd name="connsiteY18" fmla="*/ 47451 h 1838547"/>
                  <a:gd name="connsiteX19" fmla="*/ 2530476 w 3049294"/>
                  <a:gd name="connsiteY19" fmla="*/ 48829 h 1838547"/>
                  <a:gd name="connsiteX20" fmla="*/ 2751035 w 3049294"/>
                  <a:gd name="connsiteY20" fmla="*/ 191159 h 1838547"/>
                  <a:gd name="connsiteX21" fmla="*/ 2916798 w 3049294"/>
                  <a:gd name="connsiteY21" fmla="*/ 373120 h 1838547"/>
                  <a:gd name="connsiteX22" fmla="*/ 2989858 w 3049294"/>
                  <a:gd name="connsiteY22" fmla="*/ 472716 h 1838547"/>
                  <a:gd name="connsiteX23" fmla="*/ 3048444 w 3049294"/>
                  <a:gd name="connsiteY23" fmla="*/ 568866 h 1838547"/>
                  <a:gd name="connsiteX24" fmla="*/ 2970904 w 3049294"/>
                  <a:gd name="connsiteY24" fmla="*/ 678456 h 1838547"/>
                  <a:gd name="connsiteX25" fmla="*/ 2879579 w 3049294"/>
                  <a:gd name="connsiteY25" fmla="*/ 809068 h 1838547"/>
                  <a:gd name="connsiteX26" fmla="*/ 2670393 w 3049294"/>
                  <a:gd name="connsiteY26" fmla="*/ 1117506 h 1838547"/>
                  <a:gd name="connsiteX27" fmla="*/ 2459828 w 3049294"/>
                  <a:gd name="connsiteY27" fmla="*/ 1490044 h 1838547"/>
                  <a:gd name="connsiteX28" fmla="*/ 2455003 w 3049294"/>
                  <a:gd name="connsiteY28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838547"/>
                  <a:gd name="connsiteX1" fmla="*/ 2340933 w 3049294"/>
                  <a:gd name="connsiteY1" fmla="*/ 1713704 h 1838547"/>
                  <a:gd name="connsiteX2" fmla="*/ 2266839 w 3049294"/>
                  <a:gd name="connsiteY2" fmla="*/ 1819504 h 1838547"/>
                  <a:gd name="connsiteX3" fmla="*/ 2149323 w 3049294"/>
                  <a:gd name="connsiteY3" fmla="*/ 1836735 h 1838547"/>
                  <a:gd name="connsiteX4" fmla="*/ 10072 w 3049294"/>
                  <a:gd name="connsiteY4" fmla="*/ 1836735 h 1838547"/>
                  <a:gd name="connsiteX5" fmla="*/ 1091 w 3049294"/>
                  <a:gd name="connsiteY5" fmla="*/ 147270 h 1838547"/>
                  <a:gd name="connsiteX6" fmla="*/ 319374 w 3049294"/>
                  <a:gd name="connsiteY6" fmla="*/ 340381 h 1838547"/>
                  <a:gd name="connsiteX7" fmla="*/ 432065 w 3049294"/>
                  <a:gd name="connsiteY7" fmla="*/ 477541 h 1838547"/>
                  <a:gd name="connsiteX8" fmla="*/ 448952 w 3049294"/>
                  <a:gd name="connsiteY8" fmla="*/ 548878 h 1838547"/>
                  <a:gd name="connsiteX9" fmla="*/ 507193 w 3049294"/>
                  <a:gd name="connsiteY9" fmla="*/ 583340 h 1838547"/>
                  <a:gd name="connsiteX10" fmla="*/ 605411 w 3049294"/>
                  <a:gd name="connsiteY10" fmla="*/ 640203 h 1838547"/>
                  <a:gd name="connsiteX11" fmla="*/ 1007586 w 3049294"/>
                  <a:gd name="connsiteY11" fmla="*/ 834915 h 1838547"/>
                  <a:gd name="connsiteX12" fmla="*/ 1354622 w 3049294"/>
                  <a:gd name="connsiteY12" fmla="*/ 916591 h 1838547"/>
                  <a:gd name="connsiteX13" fmla="*/ 1700279 w 3049294"/>
                  <a:gd name="connsiteY13" fmla="*/ 954499 h 1838547"/>
                  <a:gd name="connsiteX14" fmla="*/ 1792982 w 3049294"/>
                  <a:gd name="connsiteY14" fmla="*/ 917969 h 1838547"/>
                  <a:gd name="connsiteX15" fmla="*/ 1934967 w 3049294"/>
                  <a:gd name="connsiteY15" fmla="*/ 733940 h 1838547"/>
                  <a:gd name="connsiteX16" fmla="*/ 2064545 w 3049294"/>
                  <a:gd name="connsiteY16" fmla="*/ 504421 h 1838547"/>
                  <a:gd name="connsiteX17" fmla="*/ 2282692 w 3049294"/>
                  <a:gd name="connsiteY17" fmla="*/ 47451 h 1838547"/>
                  <a:gd name="connsiteX18" fmla="*/ 2530476 w 3049294"/>
                  <a:gd name="connsiteY18" fmla="*/ 48829 h 1838547"/>
                  <a:gd name="connsiteX19" fmla="*/ 2751035 w 3049294"/>
                  <a:gd name="connsiteY19" fmla="*/ 191159 h 1838547"/>
                  <a:gd name="connsiteX20" fmla="*/ 2916798 w 3049294"/>
                  <a:gd name="connsiteY20" fmla="*/ 373120 h 1838547"/>
                  <a:gd name="connsiteX21" fmla="*/ 2989858 w 3049294"/>
                  <a:gd name="connsiteY21" fmla="*/ 472716 h 1838547"/>
                  <a:gd name="connsiteX22" fmla="*/ 3048444 w 3049294"/>
                  <a:gd name="connsiteY22" fmla="*/ 568866 h 1838547"/>
                  <a:gd name="connsiteX23" fmla="*/ 2970904 w 3049294"/>
                  <a:gd name="connsiteY23" fmla="*/ 678456 h 1838547"/>
                  <a:gd name="connsiteX24" fmla="*/ 2879579 w 3049294"/>
                  <a:gd name="connsiteY24" fmla="*/ 809068 h 1838547"/>
                  <a:gd name="connsiteX25" fmla="*/ 2670393 w 3049294"/>
                  <a:gd name="connsiteY25" fmla="*/ 1117506 h 1838547"/>
                  <a:gd name="connsiteX26" fmla="*/ 2459828 w 3049294"/>
                  <a:gd name="connsiteY26" fmla="*/ 1490044 h 1838547"/>
                  <a:gd name="connsiteX27" fmla="*/ 2455003 w 3049294"/>
                  <a:gd name="connsiteY27" fmla="*/ 1502795 h 1838547"/>
                  <a:gd name="connsiteX0" fmla="*/ 2455003 w 3049294"/>
                  <a:gd name="connsiteY0" fmla="*/ 1502795 h 1960695"/>
                  <a:gd name="connsiteX1" fmla="*/ 2340933 w 3049294"/>
                  <a:gd name="connsiteY1" fmla="*/ 1713704 h 1960695"/>
                  <a:gd name="connsiteX2" fmla="*/ 2266839 w 3049294"/>
                  <a:gd name="connsiteY2" fmla="*/ 1819504 h 1960695"/>
                  <a:gd name="connsiteX3" fmla="*/ 10072 w 3049294"/>
                  <a:gd name="connsiteY3" fmla="*/ 1836735 h 1960695"/>
                  <a:gd name="connsiteX4" fmla="*/ 1091 w 3049294"/>
                  <a:gd name="connsiteY4" fmla="*/ 147270 h 1960695"/>
                  <a:gd name="connsiteX5" fmla="*/ 319374 w 3049294"/>
                  <a:gd name="connsiteY5" fmla="*/ 340381 h 1960695"/>
                  <a:gd name="connsiteX6" fmla="*/ 432065 w 3049294"/>
                  <a:gd name="connsiteY6" fmla="*/ 477541 h 1960695"/>
                  <a:gd name="connsiteX7" fmla="*/ 448952 w 3049294"/>
                  <a:gd name="connsiteY7" fmla="*/ 548878 h 1960695"/>
                  <a:gd name="connsiteX8" fmla="*/ 507193 w 3049294"/>
                  <a:gd name="connsiteY8" fmla="*/ 583340 h 1960695"/>
                  <a:gd name="connsiteX9" fmla="*/ 605411 w 3049294"/>
                  <a:gd name="connsiteY9" fmla="*/ 640203 h 1960695"/>
                  <a:gd name="connsiteX10" fmla="*/ 1007586 w 3049294"/>
                  <a:gd name="connsiteY10" fmla="*/ 834915 h 1960695"/>
                  <a:gd name="connsiteX11" fmla="*/ 1354622 w 3049294"/>
                  <a:gd name="connsiteY11" fmla="*/ 916591 h 1960695"/>
                  <a:gd name="connsiteX12" fmla="*/ 1700279 w 3049294"/>
                  <a:gd name="connsiteY12" fmla="*/ 954499 h 1960695"/>
                  <a:gd name="connsiteX13" fmla="*/ 1792982 w 3049294"/>
                  <a:gd name="connsiteY13" fmla="*/ 917969 h 1960695"/>
                  <a:gd name="connsiteX14" fmla="*/ 1934967 w 3049294"/>
                  <a:gd name="connsiteY14" fmla="*/ 733940 h 1960695"/>
                  <a:gd name="connsiteX15" fmla="*/ 2064545 w 3049294"/>
                  <a:gd name="connsiteY15" fmla="*/ 504421 h 1960695"/>
                  <a:gd name="connsiteX16" fmla="*/ 2282692 w 3049294"/>
                  <a:gd name="connsiteY16" fmla="*/ 47451 h 1960695"/>
                  <a:gd name="connsiteX17" fmla="*/ 2530476 w 3049294"/>
                  <a:gd name="connsiteY17" fmla="*/ 48829 h 1960695"/>
                  <a:gd name="connsiteX18" fmla="*/ 2751035 w 3049294"/>
                  <a:gd name="connsiteY18" fmla="*/ 191159 h 1960695"/>
                  <a:gd name="connsiteX19" fmla="*/ 2916798 w 3049294"/>
                  <a:gd name="connsiteY19" fmla="*/ 373120 h 1960695"/>
                  <a:gd name="connsiteX20" fmla="*/ 2989858 w 3049294"/>
                  <a:gd name="connsiteY20" fmla="*/ 472716 h 1960695"/>
                  <a:gd name="connsiteX21" fmla="*/ 3048444 w 3049294"/>
                  <a:gd name="connsiteY21" fmla="*/ 568866 h 1960695"/>
                  <a:gd name="connsiteX22" fmla="*/ 2970904 w 3049294"/>
                  <a:gd name="connsiteY22" fmla="*/ 678456 h 1960695"/>
                  <a:gd name="connsiteX23" fmla="*/ 2879579 w 3049294"/>
                  <a:gd name="connsiteY23" fmla="*/ 809068 h 1960695"/>
                  <a:gd name="connsiteX24" fmla="*/ 2670393 w 3049294"/>
                  <a:gd name="connsiteY24" fmla="*/ 1117506 h 1960695"/>
                  <a:gd name="connsiteX25" fmla="*/ 2459828 w 3049294"/>
                  <a:gd name="connsiteY25" fmla="*/ 1490044 h 1960695"/>
                  <a:gd name="connsiteX26" fmla="*/ 2455003 w 3049294"/>
                  <a:gd name="connsiteY26" fmla="*/ 1502795 h 1960695"/>
                  <a:gd name="connsiteX0" fmla="*/ 2455003 w 3049294"/>
                  <a:gd name="connsiteY0" fmla="*/ 1502795 h 1842121"/>
                  <a:gd name="connsiteX1" fmla="*/ 2340933 w 3049294"/>
                  <a:gd name="connsiteY1" fmla="*/ 1713704 h 1842121"/>
                  <a:gd name="connsiteX2" fmla="*/ 2266839 w 3049294"/>
                  <a:gd name="connsiteY2" fmla="*/ 1819504 h 1842121"/>
                  <a:gd name="connsiteX3" fmla="*/ 10072 w 3049294"/>
                  <a:gd name="connsiteY3" fmla="*/ 1836735 h 1842121"/>
                  <a:gd name="connsiteX4" fmla="*/ 1091 w 3049294"/>
                  <a:gd name="connsiteY4" fmla="*/ 147270 h 1842121"/>
                  <a:gd name="connsiteX5" fmla="*/ 319374 w 3049294"/>
                  <a:gd name="connsiteY5" fmla="*/ 340381 h 1842121"/>
                  <a:gd name="connsiteX6" fmla="*/ 432065 w 3049294"/>
                  <a:gd name="connsiteY6" fmla="*/ 477541 h 1842121"/>
                  <a:gd name="connsiteX7" fmla="*/ 448952 w 3049294"/>
                  <a:gd name="connsiteY7" fmla="*/ 548878 h 1842121"/>
                  <a:gd name="connsiteX8" fmla="*/ 507193 w 3049294"/>
                  <a:gd name="connsiteY8" fmla="*/ 583340 h 1842121"/>
                  <a:gd name="connsiteX9" fmla="*/ 605411 w 3049294"/>
                  <a:gd name="connsiteY9" fmla="*/ 640203 h 1842121"/>
                  <a:gd name="connsiteX10" fmla="*/ 1007586 w 3049294"/>
                  <a:gd name="connsiteY10" fmla="*/ 834915 h 1842121"/>
                  <a:gd name="connsiteX11" fmla="*/ 1354622 w 3049294"/>
                  <a:gd name="connsiteY11" fmla="*/ 916591 h 1842121"/>
                  <a:gd name="connsiteX12" fmla="*/ 1700279 w 3049294"/>
                  <a:gd name="connsiteY12" fmla="*/ 954499 h 1842121"/>
                  <a:gd name="connsiteX13" fmla="*/ 1792982 w 3049294"/>
                  <a:gd name="connsiteY13" fmla="*/ 917969 h 1842121"/>
                  <a:gd name="connsiteX14" fmla="*/ 1934967 w 3049294"/>
                  <a:gd name="connsiteY14" fmla="*/ 733940 h 1842121"/>
                  <a:gd name="connsiteX15" fmla="*/ 2064545 w 3049294"/>
                  <a:gd name="connsiteY15" fmla="*/ 504421 h 1842121"/>
                  <a:gd name="connsiteX16" fmla="*/ 2282692 w 3049294"/>
                  <a:gd name="connsiteY16" fmla="*/ 47451 h 1842121"/>
                  <a:gd name="connsiteX17" fmla="*/ 2530476 w 3049294"/>
                  <a:gd name="connsiteY17" fmla="*/ 48829 h 1842121"/>
                  <a:gd name="connsiteX18" fmla="*/ 2751035 w 3049294"/>
                  <a:gd name="connsiteY18" fmla="*/ 191159 h 1842121"/>
                  <a:gd name="connsiteX19" fmla="*/ 2916798 w 3049294"/>
                  <a:gd name="connsiteY19" fmla="*/ 373120 h 1842121"/>
                  <a:gd name="connsiteX20" fmla="*/ 2989858 w 3049294"/>
                  <a:gd name="connsiteY20" fmla="*/ 472716 h 1842121"/>
                  <a:gd name="connsiteX21" fmla="*/ 3048444 w 3049294"/>
                  <a:gd name="connsiteY21" fmla="*/ 568866 h 1842121"/>
                  <a:gd name="connsiteX22" fmla="*/ 2970904 w 3049294"/>
                  <a:gd name="connsiteY22" fmla="*/ 678456 h 1842121"/>
                  <a:gd name="connsiteX23" fmla="*/ 2879579 w 3049294"/>
                  <a:gd name="connsiteY23" fmla="*/ 809068 h 1842121"/>
                  <a:gd name="connsiteX24" fmla="*/ 2670393 w 3049294"/>
                  <a:gd name="connsiteY24" fmla="*/ 1117506 h 1842121"/>
                  <a:gd name="connsiteX25" fmla="*/ 2459828 w 3049294"/>
                  <a:gd name="connsiteY25" fmla="*/ 1490044 h 1842121"/>
                  <a:gd name="connsiteX26" fmla="*/ 2455003 w 3049294"/>
                  <a:gd name="connsiteY26" fmla="*/ 1502795 h 1842121"/>
                  <a:gd name="connsiteX0" fmla="*/ 2455003 w 3049294"/>
                  <a:gd name="connsiteY0" fmla="*/ 1502795 h 1847492"/>
                  <a:gd name="connsiteX1" fmla="*/ 2340933 w 3049294"/>
                  <a:gd name="connsiteY1" fmla="*/ 1713704 h 1847492"/>
                  <a:gd name="connsiteX2" fmla="*/ 2216354 w 3049294"/>
                  <a:gd name="connsiteY2" fmla="*/ 1833928 h 1847492"/>
                  <a:gd name="connsiteX3" fmla="*/ 10072 w 3049294"/>
                  <a:gd name="connsiteY3" fmla="*/ 1836735 h 1847492"/>
                  <a:gd name="connsiteX4" fmla="*/ 1091 w 3049294"/>
                  <a:gd name="connsiteY4" fmla="*/ 147270 h 1847492"/>
                  <a:gd name="connsiteX5" fmla="*/ 319374 w 3049294"/>
                  <a:gd name="connsiteY5" fmla="*/ 340381 h 1847492"/>
                  <a:gd name="connsiteX6" fmla="*/ 432065 w 3049294"/>
                  <a:gd name="connsiteY6" fmla="*/ 477541 h 1847492"/>
                  <a:gd name="connsiteX7" fmla="*/ 448952 w 3049294"/>
                  <a:gd name="connsiteY7" fmla="*/ 548878 h 1847492"/>
                  <a:gd name="connsiteX8" fmla="*/ 507193 w 3049294"/>
                  <a:gd name="connsiteY8" fmla="*/ 583340 h 1847492"/>
                  <a:gd name="connsiteX9" fmla="*/ 605411 w 3049294"/>
                  <a:gd name="connsiteY9" fmla="*/ 640203 h 1847492"/>
                  <a:gd name="connsiteX10" fmla="*/ 1007586 w 3049294"/>
                  <a:gd name="connsiteY10" fmla="*/ 834915 h 1847492"/>
                  <a:gd name="connsiteX11" fmla="*/ 1354622 w 3049294"/>
                  <a:gd name="connsiteY11" fmla="*/ 916591 h 1847492"/>
                  <a:gd name="connsiteX12" fmla="*/ 1700279 w 3049294"/>
                  <a:gd name="connsiteY12" fmla="*/ 954499 h 1847492"/>
                  <a:gd name="connsiteX13" fmla="*/ 1792982 w 3049294"/>
                  <a:gd name="connsiteY13" fmla="*/ 917969 h 1847492"/>
                  <a:gd name="connsiteX14" fmla="*/ 1934967 w 3049294"/>
                  <a:gd name="connsiteY14" fmla="*/ 733940 h 1847492"/>
                  <a:gd name="connsiteX15" fmla="*/ 2064545 w 3049294"/>
                  <a:gd name="connsiteY15" fmla="*/ 504421 h 1847492"/>
                  <a:gd name="connsiteX16" fmla="*/ 2282692 w 3049294"/>
                  <a:gd name="connsiteY16" fmla="*/ 47451 h 1847492"/>
                  <a:gd name="connsiteX17" fmla="*/ 2530476 w 3049294"/>
                  <a:gd name="connsiteY17" fmla="*/ 48829 h 1847492"/>
                  <a:gd name="connsiteX18" fmla="*/ 2751035 w 3049294"/>
                  <a:gd name="connsiteY18" fmla="*/ 191159 h 1847492"/>
                  <a:gd name="connsiteX19" fmla="*/ 2916798 w 3049294"/>
                  <a:gd name="connsiteY19" fmla="*/ 373120 h 1847492"/>
                  <a:gd name="connsiteX20" fmla="*/ 2989858 w 3049294"/>
                  <a:gd name="connsiteY20" fmla="*/ 472716 h 1847492"/>
                  <a:gd name="connsiteX21" fmla="*/ 3048444 w 3049294"/>
                  <a:gd name="connsiteY21" fmla="*/ 568866 h 1847492"/>
                  <a:gd name="connsiteX22" fmla="*/ 2970904 w 3049294"/>
                  <a:gd name="connsiteY22" fmla="*/ 678456 h 1847492"/>
                  <a:gd name="connsiteX23" fmla="*/ 2879579 w 3049294"/>
                  <a:gd name="connsiteY23" fmla="*/ 809068 h 1847492"/>
                  <a:gd name="connsiteX24" fmla="*/ 2670393 w 3049294"/>
                  <a:gd name="connsiteY24" fmla="*/ 1117506 h 1847492"/>
                  <a:gd name="connsiteX25" fmla="*/ 2459828 w 3049294"/>
                  <a:gd name="connsiteY25" fmla="*/ 1490044 h 1847492"/>
                  <a:gd name="connsiteX26" fmla="*/ 2455003 w 3049294"/>
                  <a:gd name="connsiteY26" fmla="*/ 1502795 h 1847492"/>
                  <a:gd name="connsiteX0" fmla="*/ 2455003 w 3049294"/>
                  <a:gd name="connsiteY0" fmla="*/ 1502795 h 1847492"/>
                  <a:gd name="connsiteX1" fmla="*/ 2340933 w 3049294"/>
                  <a:gd name="connsiteY1" fmla="*/ 1713704 h 1847492"/>
                  <a:gd name="connsiteX2" fmla="*/ 2216354 w 3049294"/>
                  <a:gd name="connsiteY2" fmla="*/ 1833928 h 1847492"/>
                  <a:gd name="connsiteX3" fmla="*/ 10072 w 3049294"/>
                  <a:gd name="connsiteY3" fmla="*/ 1836735 h 1847492"/>
                  <a:gd name="connsiteX4" fmla="*/ 1091 w 3049294"/>
                  <a:gd name="connsiteY4" fmla="*/ 147270 h 1847492"/>
                  <a:gd name="connsiteX5" fmla="*/ 319374 w 3049294"/>
                  <a:gd name="connsiteY5" fmla="*/ 340381 h 1847492"/>
                  <a:gd name="connsiteX6" fmla="*/ 432065 w 3049294"/>
                  <a:gd name="connsiteY6" fmla="*/ 477541 h 1847492"/>
                  <a:gd name="connsiteX7" fmla="*/ 448952 w 3049294"/>
                  <a:gd name="connsiteY7" fmla="*/ 548878 h 1847492"/>
                  <a:gd name="connsiteX8" fmla="*/ 507193 w 3049294"/>
                  <a:gd name="connsiteY8" fmla="*/ 583340 h 1847492"/>
                  <a:gd name="connsiteX9" fmla="*/ 605411 w 3049294"/>
                  <a:gd name="connsiteY9" fmla="*/ 640203 h 1847492"/>
                  <a:gd name="connsiteX10" fmla="*/ 1007586 w 3049294"/>
                  <a:gd name="connsiteY10" fmla="*/ 834915 h 1847492"/>
                  <a:gd name="connsiteX11" fmla="*/ 1354622 w 3049294"/>
                  <a:gd name="connsiteY11" fmla="*/ 916591 h 1847492"/>
                  <a:gd name="connsiteX12" fmla="*/ 1700279 w 3049294"/>
                  <a:gd name="connsiteY12" fmla="*/ 954499 h 1847492"/>
                  <a:gd name="connsiteX13" fmla="*/ 1792982 w 3049294"/>
                  <a:gd name="connsiteY13" fmla="*/ 917969 h 1847492"/>
                  <a:gd name="connsiteX14" fmla="*/ 1934967 w 3049294"/>
                  <a:gd name="connsiteY14" fmla="*/ 733940 h 1847492"/>
                  <a:gd name="connsiteX15" fmla="*/ 2064545 w 3049294"/>
                  <a:gd name="connsiteY15" fmla="*/ 504421 h 1847492"/>
                  <a:gd name="connsiteX16" fmla="*/ 2282692 w 3049294"/>
                  <a:gd name="connsiteY16" fmla="*/ 47451 h 1847492"/>
                  <a:gd name="connsiteX17" fmla="*/ 2530476 w 3049294"/>
                  <a:gd name="connsiteY17" fmla="*/ 48829 h 1847492"/>
                  <a:gd name="connsiteX18" fmla="*/ 2751035 w 3049294"/>
                  <a:gd name="connsiteY18" fmla="*/ 191159 h 1847492"/>
                  <a:gd name="connsiteX19" fmla="*/ 2916798 w 3049294"/>
                  <a:gd name="connsiteY19" fmla="*/ 373120 h 1847492"/>
                  <a:gd name="connsiteX20" fmla="*/ 2989858 w 3049294"/>
                  <a:gd name="connsiteY20" fmla="*/ 472716 h 1847492"/>
                  <a:gd name="connsiteX21" fmla="*/ 3048444 w 3049294"/>
                  <a:gd name="connsiteY21" fmla="*/ 568866 h 1847492"/>
                  <a:gd name="connsiteX22" fmla="*/ 2970904 w 3049294"/>
                  <a:gd name="connsiteY22" fmla="*/ 678456 h 1847492"/>
                  <a:gd name="connsiteX23" fmla="*/ 2879579 w 3049294"/>
                  <a:gd name="connsiteY23" fmla="*/ 809068 h 1847492"/>
                  <a:gd name="connsiteX24" fmla="*/ 2670393 w 3049294"/>
                  <a:gd name="connsiteY24" fmla="*/ 1117506 h 1847492"/>
                  <a:gd name="connsiteX25" fmla="*/ 2459828 w 3049294"/>
                  <a:gd name="connsiteY25" fmla="*/ 1490044 h 1847492"/>
                  <a:gd name="connsiteX26" fmla="*/ 2455003 w 3049294"/>
                  <a:gd name="connsiteY26" fmla="*/ 1502795 h 1847492"/>
                  <a:gd name="connsiteX0" fmla="*/ 2455003 w 3049294"/>
                  <a:gd name="connsiteY0" fmla="*/ 1502795 h 1847492"/>
                  <a:gd name="connsiteX1" fmla="*/ 2216354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25" fmla="*/ 2455003 w 3049294"/>
                  <a:gd name="connsiteY25" fmla="*/ 1502795 h 1847492"/>
                  <a:gd name="connsiteX0" fmla="*/ 2459828 w 3049294"/>
                  <a:gd name="connsiteY0" fmla="*/ 1490044 h 1847492"/>
                  <a:gd name="connsiteX1" fmla="*/ 2216354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0" fmla="*/ 2459828 w 3049294"/>
                  <a:gd name="connsiteY0" fmla="*/ 1490044 h 1847492"/>
                  <a:gd name="connsiteX1" fmla="*/ 2209141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  <a:gd name="connsiteX0" fmla="*/ 2459828 w 3049294"/>
                  <a:gd name="connsiteY0" fmla="*/ 1490044 h 1847492"/>
                  <a:gd name="connsiteX1" fmla="*/ 2209141 w 3049294"/>
                  <a:gd name="connsiteY1" fmla="*/ 1833928 h 1847492"/>
                  <a:gd name="connsiteX2" fmla="*/ 10072 w 3049294"/>
                  <a:gd name="connsiteY2" fmla="*/ 1836735 h 1847492"/>
                  <a:gd name="connsiteX3" fmla="*/ 1091 w 3049294"/>
                  <a:gd name="connsiteY3" fmla="*/ 147270 h 1847492"/>
                  <a:gd name="connsiteX4" fmla="*/ 319374 w 3049294"/>
                  <a:gd name="connsiteY4" fmla="*/ 340381 h 1847492"/>
                  <a:gd name="connsiteX5" fmla="*/ 432065 w 3049294"/>
                  <a:gd name="connsiteY5" fmla="*/ 477541 h 1847492"/>
                  <a:gd name="connsiteX6" fmla="*/ 448952 w 3049294"/>
                  <a:gd name="connsiteY6" fmla="*/ 548878 h 1847492"/>
                  <a:gd name="connsiteX7" fmla="*/ 507193 w 3049294"/>
                  <a:gd name="connsiteY7" fmla="*/ 583340 h 1847492"/>
                  <a:gd name="connsiteX8" fmla="*/ 605411 w 3049294"/>
                  <a:gd name="connsiteY8" fmla="*/ 640203 h 1847492"/>
                  <a:gd name="connsiteX9" fmla="*/ 1007586 w 3049294"/>
                  <a:gd name="connsiteY9" fmla="*/ 834915 h 1847492"/>
                  <a:gd name="connsiteX10" fmla="*/ 1354622 w 3049294"/>
                  <a:gd name="connsiteY10" fmla="*/ 916591 h 1847492"/>
                  <a:gd name="connsiteX11" fmla="*/ 1700279 w 3049294"/>
                  <a:gd name="connsiteY11" fmla="*/ 954499 h 1847492"/>
                  <a:gd name="connsiteX12" fmla="*/ 1792982 w 3049294"/>
                  <a:gd name="connsiteY12" fmla="*/ 917969 h 1847492"/>
                  <a:gd name="connsiteX13" fmla="*/ 1934967 w 3049294"/>
                  <a:gd name="connsiteY13" fmla="*/ 733940 h 1847492"/>
                  <a:gd name="connsiteX14" fmla="*/ 2064545 w 3049294"/>
                  <a:gd name="connsiteY14" fmla="*/ 504421 h 1847492"/>
                  <a:gd name="connsiteX15" fmla="*/ 2282692 w 3049294"/>
                  <a:gd name="connsiteY15" fmla="*/ 47451 h 1847492"/>
                  <a:gd name="connsiteX16" fmla="*/ 2530476 w 3049294"/>
                  <a:gd name="connsiteY16" fmla="*/ 48829 h 1847492"/>
                  <a:gd name="connsiteX17" fmla="*/ 2751035 w 3049294"/>
                  <a:gd name="connsiteY17" fmla="*/ 191159 h 1847492"/>
                  <a:gd name="connsiteX18" fmla="*/ 2916798 w 3049294"/>
                  <a:gd name="connsiteY18" fmla="*/ 373120 h 1847492"/>
                  <a:gd name="connsiteX19" fmla="*/ 2989858 w 3049294"/>
                  <a:gd name="connsiteY19" fmla="*/ 472716 h 1847492"/>
                  <a:gd name="connsiteX20" fmla="*/ 3048444 w 3049294"/>
                  <a:gd name="connsiteY20" fmla="*/ 568866 h 1847492"/>
                  <a:gd name="connsiteX21" fmla="*/ 2970904 w 3049294"/>
                  <a:gd name="connsiteY21" fmla="*/ 678456 h 1847492"/>
                  <a:gd name="connsiteX22" fmla="*/ 2879579 w 3049294"/>
                  <a:gd name="connsiteY22" fmla="*/ 809068 h 1847492"/>
                  <a:gd name="connsiteX23" fmla="*/ 2670393 w 3049294"/>
                  <a:gd name="connsiteY23" fmla="*/ 1117506 h 1847492"/>
                  <a:gd name="connsiteX24" fmla="*/ 2459828 w 3049294"/>
                  <a:gd name="connsiteY24" fmla="*/ 1490044 h 184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49294" h="1847492">
                    <a:moveTo>
                      <a:pt x="2459828" y="1490044"/>
                    </a:moveTo>
                    <a:cubicBezTo>
                      <a:pt x="2384155" y="1609448"/>
                      <a:pt x="2285671" y="1754510"/>
                      <a:pt x="2209141" y="1833928"/>
                    </a:cubicBezTo>
                    <a:cubicBezTo>
                      <a:pt x="1820664" y="1854433"/>
                      <a:pt x="863704" y="1848588"/>
                      <a:pt x="10072" y="1836735"/>
                    </a:cubicBezTo>
                    <a:cubicBezTo>
                      <a:pt x="5433" y="1190939"/>
                      <a:pt x="-3009" y="773439"/>
                      <a:pt x="1091" y="147270"/>
                    </a:cubicBezTo>
                    <a:cubicBezTo>
                      <a:pt x="175248" y="186368"/>
                      <a:pt x="247545" y="285336"/>
                      <a:pt x="319374" y="340381"/>
                    </a:cubicBezTo>
                    <a:cubicBezTo>
                      <a:pt x="360384" y="381391"/>
                      <a:pt x="396225" y="431706"/>
                      <a:pt x="432065" y="477541"/>
                    </a:cubicBezTo>
                    <a:cubicBezTo>
                      <a:pt x="448607" y="498563"/>
                      <a:pt x="434822" y="528890"/>
                      <a:pt x="448952" y="548878"/>
                    </a:cubicBezTo>
                    <a:cubicBezTo>
                      <a:pt x="461014" y="565420"/>
                      <a:pt x="489962" y="573346"/>
                      <a:pt x="507193" y="583340"/>
                    </a:cubicBezTo>
                    <a:lnTo>
                      <a:pt x="605411" y="640203"/>
                    </a:lnTo>
                    <a:cubicBezTo>
                      <a:pt x="736368" y="716365"/>
                      <a:pt x="864223" y="784600"/>
                      <a:pt x="1007586" y="834915"/>
                    </a:cubicBezTo>
                    <a:cubicBezTo>
                      <a:pt x="1119933" y="874202"/>
                      <a:pt x="1236761" y="899015"/>
                      <a:pt x="1354622" y="916591"/>
                    </a:cubicBezTo>
                    <a:cubicBezTo>
                      <a:pt x="1468347" y="933477"/>
                      <a:pt x="1588621" y="930376"/>
                      <a:pt x="1700279" y="954499"/>
                    </a:cubicBezTo>
                    <a:cubicBezTo>
                      <a:pt x="1739221" y="962770"/>
                      <a:pt x="1765757" y="937957"/>
                      <a:pt x="1792982" y="917969"/>
                    </a:cubicBezTo>
                    <a:cubicBezTo>
                      <a:pt x="1858805" y="869722"/>
                      <a:pt x="1893957" y="802865"/>
                      <a:pt x="1934967" y="733940"/>
                    </a:cubicBezTo>
                    <a:cubicBezTo>
                      <a:pt x="1980113" y="658468"/>
                      <a:pt x="2023190" y="581961"/>
                      <a:pt x="2064545" y="504421"/>
                    </a:cubicBezTo>
                    <a:cubicBezTo>
                      <a:pt x="2144498" y="355199"/>
                      <a:pt x="2207909" y="199085"/>
                      <a:pt x="2282692" y="47451"/>
                    </a:cubicBezTo>
                    <a:cubicBezTo>
                      <a:pt x="2327493" y="-43874"/>
                      <a:pt x="2460517" y="19536"/>
                      <a:pt x="2530476" y="48829"/>
                    </a:cubicBezTo>
                    <a:cubicBezTo>
                      <a:pt x="2611807" y="82602"/>
                      <a:pt x="2685901" y="132573"/>
                      <a:pt x="2751035" y="191159"/>
                    </a:cubicBezTo>
                    <a:cubicBezTo>
                      <a:pt x="2812378" y="245954"/>
                      <a:pt x="2866483" y="308331"/>
                      <a:pt x="2916798" y="373120"/>
                    </a:cubicBezTo>
                    <a:cubicBezTo>
                      <a:pt x="2941956" y="405859"/>
                      <a:pt x="2966080" y="439288"/>
                      <a:pt x="2989858" y="472716"/>
                    </a:cubicBezTo>
                    <a:cubicBezTo>
                      <a:pt x="3002265" y="489947"/>
                      <a:pt x="3056715" y="547499"/>
                      <a:pt x="3048444" y="568866"/>
                    </a:cubicBezTo>
                    <a:cubicBezTo>
                      <a:pt x="3032592" y="610565"/>
                      <a:pt x="2996062" y="642271"/>
                      <a:pt x="2970904" y="678456"/>
                    </a:cubicBezTo>
                    <a:lnTo>
                      <a:pt x="2879579" y="809068"/>
                    </a:lnTo>
                    <a:cubicBezTo>
                      <a:pt x="2810654" y="912455"/>
                      <a:pt x="2736560" y="1012396"/>
                      <a:pt x="2670393" y="1117506"/>
                    </a:cubicBezTo>
                    <a:cubicBezTo>
                      <a:pt x="2594920" y="1237779"/>
                      <a:pt x="2516691" y="1360121"/>
                      <a:pt x="2459828" y="14900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56BA3E2-0494-4E09-AF5B-25B910EDE88F}"/>
                  </a:ext>
                </a:extLst>
              </p:cNvPr>
              <p:cNvSpPr/>
              <p:nvPr/>
            </p:nvSpPr>
            <p:spPr>
              <a:xfrm>
                <a:off x="7145627" y="3337195"/>
                <a:ext cx="930482" cy="1464649"/>
              </a:xfrm>
              <a:custGeom>
                <a:avLst/>
                <a:gdLst>
                  <a:gd name="connsiteX0" fmla="*/ 897402 w 930482"/>
                  <a:gd name="connsiteY0" fmla="*/ 873838 h 1464648"/>
                  <a:gd name="connsiteX1" fmla="*/ 793671 w 930482"/>
                  <a:gd name="connsiteY1" fmla="*/ 1069240 h 1464648"/>
                  <a:gd name="connsiteX2" fmla="*/ 603439 w 930482"/>
                  <a:gd name="connsiteY2" fmla="*/ 1334255 h 1464648"/>
                  <a:gd name="connsiteX3" fmla="*/ 568632 w 930482"/>
                  <a:gd name="connsiteY3" fmla="*/ 1464867 h 1464648"/>
                  <a:gd name="connsiteX4" fmla="*/ 547954 w 930482"/>
                  <a:gd name="connsiteY4" fmla="*/ 1460043 h 1464648"/>
                  <a:gd name="connsiteX5" fmla="*/ 387015 w 930482"/>
                  <a:gd name="connsiteY5" fmla="*/ 1371130 h 1464648"/>
                  <a:gd name="connsiteX6" fmla="*/ 238827 w 930482"/>
                  <a:gd name="connsiteY6" fmla="*/ 1317369 h 1464648"/>
                  <a:gd name="connsiteX7" fmla="*/ 126136 w 930482"/>
                  <a:gd name="connsiteY7" fmla="*/ 1308753 h 1464648"/>
                  <a:gd name="connsiteX8" fmla="*/ 54109 w 930482"/>
                  <a:gd name="connsiteY8" fmla="*/ 1173661 h 1464648"/>
                  <a:gd name="connsiteX9" fmla="*/ 4 w 930482"/>
                  <a:gd name="connsiteY9" fmla="*/ 913815 h 1464648"/>
                  <a:gd name="connsiteX10" fmla="*/ 23438 w 930482"/>
                  <a:gd name="connsiteY10" fmla="*/ 783892 h 1464648"/>
                  <a:gd name="connsiteX11" fmla="*/ 51697 w 930482"/>
                  <a:gd name="connsiteY11" fmla="*/ 406185 h 1464648"/>
                  <a:gd name="connsiteX12" fmla="*/ 54454 w 930482"/>
                  <a:gd name="connsiteY12" fmla="*/ 396191 h 1464648"/>
                  <a:gd name="connsiteX13" fmla="*/ 99255 w 930482"/>
                  <a:gd name="connsiteY13" fmla="*/ 389987 h 1464648"/>
                  <a:gd name="connsiteX14" fmla="*/ 160943 w 930482"/>
                  <a:gd name="connsiteY14" fmla="*/ 415145 h 1464648"/>
                  <a:gd name="connsiteX15" fmla="*/ 191269 w 930482"/>
                  <a:gd name="connsiteY15" fmla="*/ 492685 h 1464648"/>
                  <a:gd name="connsiteX16" fmla="*/ 206433 w 930482"/>
                  <a:gd name="connsiteY16" fmla="*/ 640873 h 1464648"/>
                  <a:gd name="connsiteX17" fmla="*/ 207122 w 930482"/>
                  <a:gd name="connsiteY17" fmla="*/ 710832 h 1464648"/>
                  <a:gd name="connsiteX18" fmla="*/ 207811 w 930482"/>
                  <a:gd name="connsiteY18" fmla="*/ 774242 h 1464648"/>
                  <a:gd name="connsiteX19" fmla="*/ 246065 w 930482"/>
                  <a:gd name="connsiteY19" fmla="*/ 673612 h 1464648"/>
                  <a:gd name="connsiteX20" fmla="*/ 361513 w 930482"/>
                  <a:gd name="connsiteY20" fmla="*/ 376547 h 1464648"/>
                  <a:gd name="connsiteX21" fmla="*/ 472482 w 930482"/>
                  <a:gd name="connsiteY21" fmla="*/ 93611 h 1464648"/>
                  <a:gd name="connsiteX22" fmla="*/ 522452 w 930482"/>
                  <a:gd name="connsiteY22" fmla="*/ 20207 h 1464648"/>
                  <a:gd name="connsiteX23" fmla="*/ 573457 w 930482"/>
                  <a:gd name="connsiteY23" fmla="*/ 1252 h 1464648"/>
                  <a:gd name="connsiteX24" fmla="*/ 606540 w 930482"/>
                  <a:gd name="connsiteY24" fmla="*/ 119458 h 1464648"/>
                  <a:gd name="connsiteX25" fmla="*/ 578970 w 930482"/>
                  <a:gd name="connsiteY25" fmla="*/ 237319 h 1464648"/>
                  <a:gd name="connsiteX26" fmla="*/ 528656 w 930482"/>
                  <a:gd name="connsiteY26" fmla="*/ 414800 h 1464648"/>
                  <a:gd name="connsiteX27" fmla="*/ 506600 w 930482"/>
                  <a:gd name="connsiteY27" fmla="*/ 586423 h 1464648"/>
                  <a:gd name="connsiteX28" fmla="*/ 518317 w 930482"/>
                  <a:gd name="connsiteY28" fmla="*/ 602275 h 1464648"/>
                  <a:gd name="connsiteX29" fmla="*/ 532102 w 930482"/>
                  <a:gd name="connsiteY29" fmla="*/ 589869 h 1464648"/>
                  <a:gd name="connsiteX30" fmla="*/ 626528 w 930482"/>
                  <a:gd name="connsiteY30" fmla="*/ 480279 h 1464648"/>
                  <a:gd name="connsiteX31" fmla="*/ 718888 w 930482"/>
                  <a:gd name="connsiteY31" fmla="*/ 415145 h 1464648"/>
                  <a:gd name="connsiteX32" fmla="*/ 778852 w 930482"/>
                  <a:gd name="connsiteY32" fmla="*/ 453398 h 1464648"/>
                  <a:gd name="connsiteX33" fmla="*/ 781954 w 930482"/>
                  <a:gd name="connsiteY33" fmla="*/ 508193 h 1464648"/>
                  <a:gd name="connsiteX34" fmla="*/ 761276 w 930482"/>
                  <a:gd name="connsiteY34" fmla="*/ 559887 h 1464648"/>
                  <a:gd name="connsiteX35" fmla="*/ 839850 w 930482"/>
                  <a:gd name="connsiteY35" fmla="*/ 538520 h 1464648"/>
                  <a:gd name="connsiteX36" fmla="*/ 887753 w 930482"/>
                  <a:gd name="connsiteY36" fmla="*/ 610202 h 1464648"/>
                  <a:gd name="connsiteX37" fmla="*/ 870866 w 930482"/>
                  <a:gd name="connsiteY37" fmla="*/ 697736 h 1464648"/>
                  <a:gd name="connsiteX38" fmla="*/ 931520 w 930482"/>
                  <a:gd name="connsiteY38" fmla="*/ 770451 h 1464648"/>
                  <a:gd name="connsiteX39" fmla="*/ 897402 w 930482"/>
                  <a:gd name="connsiteY39" fmla="*/ 873838 h 146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30482" h="1464648">
                    <a:moveTo>
                      <a:pt x="897402" y="873838"/>
                    </a:moveTo>
                    <a:cubicBezTo>
                      <a:pt x="862595" y="938283"/>
                      <a:pt x="832613" y="1006518"/>
                      <a:pt x="793671" y="1069240"/>
                    </a:cubicBezTo>
                    <a:cubicBezTo>
                      <a:pt x="736119" y="1162633"/>
                      <a:pt x="668572" y="1247065"/>
                      <a:pt x="603439" y="1334255"/>
                    </a:cubicBezTo>
                    <a:cubicBezTo>
                      <a:pt x="584140" y="1360102"/>
                      <a:pt x="595168" y="1453150"/>
                      <a:pt x="568632" y="1464867"/>
                    </a:cubicBezTo>
                    <a:cubicBezTo>
                      <a:pt x="560361" y="1468314"/>
                      <a:pt x="554502" y="1463833"/>
                      <a:pt x="547954" y="1460043"/>
                    </a:cubicBezTo>
                    <a:cubicBezTo>
                      <a:pt x="494538" y="1429716"/>
                      <a:pt x="442155" y="1398355"/>
                      <a:pt x="387015" y="1371130"/>
                    </a:cubicBezTo>
                    <a:cubicBezTo>
                      <a:pt x="339802" y="1347695"/>
                      <a:pt x="291210" y="1326329"/>
                      <a:pt x="238827" y="1317369"/>
                    </a:cubicBezTo>
                    <a:cubicBezTo>
                      <a:pt x="201608" y="1311165"/>
                      <a:pt x="164044" y="1304962"/>
                      <a:pt x="126136" y="1308753"/>
                    </a:cubicBezTo>
                    <a:cubicBezTo>
                      <a:pt x="92707" y="1312199"/>
                      <a:pt x="63759" y="1200197"/>
                      <a:pt x="54109" y="1173661"/>
                    </a:cubicBezTo>
                    <a:cubicBezTo>
                      <a:pt x="24472" y="1090262"/>
                      <a:pt x="-341" y="1003072"/>
                      <a:pt x="4" y="913815"/>
                    </a:cubicBezTo>
                    <a:cubicBezTo>
                      <a:pt x="4" y="869358"/>
                      <a:pt x="15167" y="827314"/>
                      <a:pt x="23438" y="783892"/>
                    </a:cubicBezTo>
                    <a:cubicBezTo>
                      <a:pt x="47217" y="659827"/>
                      <a:pt x="47561" y="532317"/>
                      <a:pt x="51697" y="406185"/>
                    </a:cubicBezTo>
                    <a:cubicBezTo>
                      <a:pt x="51697" y="402739"/>
                      <a:pt x="53076" y="399292"/>
                      <a:pt x="54454" y="396191"/>
                    </a:cubicBezTo>
                    <a:cubicBezTo>
                      <a:pt x="58934" y="386886"/>
                      <a:pt x="90295" y="389987"/>
                      <a:pt x="99255" y="389987"/>
                    </a:cubicBezTo>
                    <a:cubicBezTo>
                      <a:pt x="123723" y="390332"/>
                      <a:pt x="144401" y="395157"/>
                      <a:pt x="160943" y="415145"/>
                    </a:cubicBezTo>
                    <a:cubicBezTo>
                      <a:pt x="179208" y="436512"/>
                      <a:pt x="186100" y="465115"/>
                      <a:pt x="191269" y="492685"/>
                    </a:cubicBezTo>
                    <a:cubicBezTo>
                      <a:pt x="200574" y="541622"/>
                      <a:pt x="205744" y="591247"/>
                      <a:pt x="206433" y="640873"/>
                    </a:cubicBezTo>
                    <a:cubicBezTo>
                      <a:pt x="206777" y="664308"/>
                      <a:pt x="205744" y="687742"/>
                      <a:pt x="207122" y="710832"/>
                    </a:cubicBezTo>
                    <a:cubicBezTo>
                      <a:pt x="207811" y="729441"/>
                      <a:pt x="214015" y="756322"/>
                      <a:pt x="207811" y="774242"/>
                    </a:cubicBezTo>
                    <a:cubicBezTo>
                      <a:pt x="218495" y="744260"/>
                      <a:pt x="232280" y="708764"/>
                      <a:pt x="246065" y="673612"/>
                    </a:cubicBezTo>
                    <a:cubicBezTo>
                      <a:pt x="284662" y="574705"/>
                      <a:pt x="322915" y="475454"/>
                      <a:pt x="361513" y="376547"/>
                    </a:cubicBezTo>
                    <a:cubicBezTo>
                      <a:pt x="398388" y="282465"/>
                      <a:pt x="429404" y="184937"/>
                      <a:pt x="472482" y="93611"/>
                    </a:cubicBezTo>
                    <a:cubicBezTo>
                      <a:pt x="485233" y="66731"/>
                      <a:pt x="499707" y="40539"/>
                      <a:pt x="522452" y="20207"/>
                    </a:cubicBezTo>
                    <a:cubicBezTo>
                      <a:pt x="536237" y="7800"/>
                      <a:pt x="553813" y="-3917"/>
                      <a:pt x="573457" y="1252"/>
                    </a:cubicBezTo>
                    <a:cubicBezTo>
                      <a:pt x="620325" y="13659"/>
                      <a:pt x="611710" y="84307"/>
                      <a:pt x="606540" y="119458"/>
                    </a:cubicBezTo>
                    <a:cubicBezTo>
                      <a:pt x="600682" y="159434"/>
                      <a:pt x="591377" y="198722"/>
                      <a:pt x="578970" y="237319"/>
                    </a:cubicBezTo>
                    <a:cubicBezTo>
                      <a:pt x="560705" y="294182"/>
                      <a:pt x="543819" y="355525"/>
                      <a:pt x="528656" y="414800"/>
                    </a:cubicBezTo>
                    <a:cubicBezTo>
                      <a:pt x="516249" y="463048"/>
                      <a:pt x="484199" y="536797"/>
                      <a:pt x="506600" y="586423"/>
                    </a:cubicBezTo>
                    <a:cubicBezTo>
                      <a:pt x="509357" y="592626"/>
                      <a:pt x="511080" y="601241"/>
                      <a:pt x="518317" y="602275"/>
                    </a:cubicBezTo>
                    <a:cubicBezTo>
                      <a:pt x="524865" y="603309"/>
                      <a:pt x="527966" y="595038"/>
                      <a:pt x="532102" y="589869"/>
                    </a:cubicBezTo>
                    <a:cubicBezTo>
                      <a:pt x="561739" y="551960"/>
                      <a:pt x="592411" y="514741"/>
                      <a:pt x="626528" y="480279"/>
                    </a:cubicBezTo>
                    <a:cubicBezTo>
                      <a:pt x="650652" y="456155"/>
                      <a:pt x="682702" y="415834"/>
                      <a:pt x="718888" y="415145"/>
                    </a:cubicBezTo>
                    <a:cubicBezTo>
                      <a:pt x="744045" y="414800"/>
                      <a:pt x="768513" y="430308"/>
                      <a:pt x="778852" y="453398"/>
                    </a:cubicBezTo>
                    <a:cubicBezTo>
                      <a:pt x="786434" y="470285"/>
                      <a:pt x="786089" y="489928"/>
                      <a:pt x="781954" y="508193"/>
                    </a:cubicBezTo>
                    <a:cubicBezTo>
                      <a:pt x="777818" y="526114"/>
                      <a:pt x="769547" y="543000"/>
                      <a:pt x="761276" y="559887"/>
                    </a:cubicBezTo>
                    <a:cubicBezTo>
                      <a:pt x="774027" y="533351"/>
                      <a:pt x="816071" y="527492"/>
                      <a:pt x="839850" y="538520"/>
                    </a:cubicBezTo>
                    <a:cubicBezTo>
                      <a:pt x="867076" y="550927"/>
                      <a:pt x="884307" y="580219"/>
                      <a:pt x="887753" y="610202"/>
                    </a:cubicBezTo>
                    <a:cubicBezTo>
                      <a:pt x="891199" y="640184"/>
                      <a:pt x="882928" y="670166"/>
                      <a:pt x="870866" y="697736"/>
                    </a:cubicBezTo>
                    <a:cubicBezTo>
                      <a:pt x="915323" y="697391"/>
                      <a:pt x="927729" y="728407"/>
                      <a:pt x="931520" y="770451"/>
                    </a:cubicBezTo>
                    <a:cubicBezTo>
                      <a:pt x="934622" y="810428"/>
                      <a:pt x="915667" y="839721"/>
                      <a:pt x="897402" y="873838"/>
                    </a:cubicBezTo>
                    <a:close/>
                  </a:path>
                </a:pathLst>
              </a:custGeom>
              <a:solidFill>
                <a:srgbClr val="FDB98A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2035795-C758-4320-BD36-D76C6CBDC0EF}"/>
              </a:ext>
            </a:extLst>
          </p:cNvPr>
          <p:cNvGrpSpPr/>
          <p:nvPr/>
        </p:nvGrpSpPr>
        <p:grpSpPr>
          <a:xfrm>
            <a:off x="7261785" y="1085316"/>
            <a:ext cx="2854054" cy="2886910"/>
            <a:chOff x="7312942" y="1171718"/>
            <a:chExt cx="4264394" cy="4313485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6C10D96A-38EF-44C1-9B4F-3AA72E892C4F}"/>
                </a:ext>
              </a:extLst>
            </p:cNvPr>
            <p:cNvGrpSpPr/>
            <p:nvPr/>
          </p:nvGrpSpPr>
          <p:grpSpPr>
            <a:xfrm>
              <a:off x="7312942" y="1171718"/>
              <a:ext cx="4264394" cy="4313485"/>
              <a:chOff x="369152" y="1617134"/>
              <a:chExt cx="3546035" cy="3586857"/>
            </a:xfrm>
          </p:grpSpPr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3AC84FEB-AE99-4F16-8257-EC645673A540}"/>
                  </a:ext>
                </a:extLst>
              </p:cNvPr>
              <p:cNvGrpSpPr/>
              <p:nvPr/>
            </p:nvGrpSpPr>
            <p:grpSpPr>
              <a:xfrm>
                <a:off x="926950" y="1617134"/>
                <a:ext cx="2049224" cy="852218"/>
                <a:chOff x="926950" y="1617134"/>
                <a:chExt cx="2049224" cy="852218"/>
              </a:xfrm>
            </p:grpSpPr>
            <p:sp>
              <p:nvSpPr>
                <p:cNvPr id="132" name="Rectangle 14">
                  <a:extLst>
                    <a:ext uri="{FF2B5EF4-FFF2-40B4-BE49-F238E27FC236}">
                      <a16:creationId xmlns:a16="http://schemas.microsoft.com/office/drawing/2014/main" id="{F1204060-2D61-4AEA-836A-1B3EC244DE6F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3" name="Right Triangle 13">
                  <a:extLst>
                    <a:ext uri="{FF2B5EF4-FFF2-40B4-BE49-F238E27FC236}">
                      <a16:creationId xmlns:a16="http://schemas.microsoft.com/office/drawing/2014/main" id="{4FA4A6B0-3D63-4B87-A346-FC193BC04AD1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4" name="Rectangle 24">
                  <a:extLst>
                    <a:ext uri="{FF2B5EF4-FFF2-40B4-BE49-F238E27FC236}">
                      <a16:creationId xmlns:a16="http://schemas.microsoft.com/office/drawing/2014/main" id="{F2308417-28DB-4B44-9686-D17968DA7B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5" name="Rectangle 41">
                  <a:extLst>
                    <a:ext uri="{FF2B5EF4-FFF2-40B4-BE49-F238E27FC236}">
                      <a16:creationId xmlns:a16="http://schemas.microsoft.com/office/drawing/2014/main" id="{4059B2CF-64DE-45DB-9928-5FD9D543C959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6" name="Isosceles Triangle 3">
                  <a:extLst>
                    <a:ext uri="{FF2B5EF4-FFF2-40B4-BE49-F238E27FC236}">
                      <a16:creationId xmlns:a16="http://schemas.microsoft.com/office/drawing/2014/main" id="{F9F7CAF1-D109-45BD-A7D3-E3DF0BEA40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EF5F04B-AB23-4EA4-A9F0-8F510547646A}"/>
                  </a:ext>
                </a:extLst>
              </p:cNvPr>
              <p:cNvGrpSpPr/>
              <p:nvPr/>
            </p:nvGrpSpPr>
            <p:grpSpPr>
              <a:xfrm rot="4990866">
                <a:off x="2464466" y="2788531"/>
                <a:ext cx="2049224" cy="852218"/>
                <a:chOff x="926950" y="1617134"/>
                <a:chExt cx="2049224" cy="852218"/>
              </a:xfrm>
            </p:grpSpPr>
            <p:sp>
              <p:nvSpPr>
                <p:cNvPr id="127" name="Rectangle 14">
                  <a:extLst>
                    <a:ext uri="{FF2B5EF4-FFF2-40B4-BE49-F238E27FC236}">
                      <a16:creationId xmlns:a16="http://schemas.microsoft.com/office/drawing/2014/main" id="{6FCD6C3F-17BC-4A37-9FD9-3B3D6D90CD9E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8" name="Right Triangle 13">
                  <a:extLst>
                    <a:ext uri="{FF2B5EF4-FFF2-40B4-BE49-F238E27FC236}">
                      <a16:creationId xmlns:a16="http://schemas.microsoft.com/office/drawing/2014/main" id="{A26737D6-8A97-4516-ABC3-D7023F57152A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9" name="Rectangle 24">
                  <a:extLst>
                    <a:ext uri="{FF2B5EF4-FFF2-40B4-BE49-F238E27FC236}">
                      <a16:creationId xmlns:a16="http://schemas.microsoft.com/office/drawing/2014/main" id="{D2FC3969-0608-41AA-985B-4BC4942258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0" name="Rectangle 41">
                  <a:extLst>
                    <a:ext uri="{FF2B5EF4-FFF2-40B4-BE49-F238E27FC236}">
                      <a16:creationId xmlns:a16="http://schemas.microsoft.com/office/drawing/2014/main" id="{7F1597A8-3982-4747-98B9-987757218D41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1" name="Isosceles Triangle 3">
                  <a:extLst>
                    <a:ext uri="{FF2B5EF4-FFF2-40B4-BE49-F238E27FC236}">
                      <a16:creationId xmlns:a16="http://schemas.microsoft.com/office/drawing/2014/main" id="{7B4A0D24-D1AB-4C0F-9D7D-C2111A83EB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67792475-A9E5-4448-A98F-0FF58F764140}"/>
                  </a:ext>
                </a:extLst>
              </p:cNvPr>
              <p:cNvGrpSpPr/>
              <p:nvPr/>
            </p:nvGrpSpPr>
            <p:grpSpPr>
              <a:xfrm rot="10066674">
                <a:off x="1444650" y="4351773"/>
                <a:ext cx="2063339" cy="852218"/>
                <a:chOff x="926950" y="1617134"/>
                <a:chExt cx="2063339" cy="852218"/>
              </a:xfrm>
            </p:grpSpPr>
            <p:sp>
              <p:nvSpPr>
                <p:cNvPr id="122" name="Rectangle 14">
                  <a:extLst>
                    <a:ext uri="{FF2B5EF4-FFF2-40B4-BE49-F238E27FC236}">
                      <a16:creationId xmlns:a16="http://schemas.microsoft.com/office/drawing/2014/main" id="{BC04E4D2-8021-48D5-9C9C-440FCC6C71C0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3" name="Right Triangle 13">
                  <a:extLst>
                    <a:ext uri="{FF2B5EF4-FFF2-40B4-BE49-F238E27FC236}">
                      <a16:creationId xmlns:a16="http://schemas.microsoft.com/office/drawing/2014/main" id="{BA9CBB34-35F7-4360-A14B-0CDF3891B4E9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4" name="Rectangle 24">
                  <a:extLst>
                    <a:ext uri="{FF2B5EF4-FFF2-40B4-BE49-F238E27FC236}">
                      <a16:creationId xmlns:a16="http://schemas.microsoft.com/office/drawing/2014/main" id="{B721BBED-BB48-4A81-AD17-B486E9087B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5" name="Rectangle 41">
                  <a:extLst>
                    <a:ext uri="{FF2B5EF4-FFF2-40B4-BE49-F238E27FC236}">
                      <a16:creationId xmlns:a16="http://schemas.microsoft.com/office/drawing/2014/main" id="{A1B68F8F-CB24-4BBF-BBD1-970444D2F83C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6" name="Isosceles Triangle 3">
                  <a:extLst>
                    <a:ext uri="{FF2B5EF4-FFF2-40B4-BE49-F238E27FC236}">
                      <a16:creationId xmlns:a16="http://schemas.microsoft.com/office/drawing/2014/main" id="{4178986B-A8D7-46CF-9C89-B84031B02F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30628" y="1965414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F8E261C4-53EB-412E-8C94-CF8304C0E206}"/>
                  </a:ext>
                </a:extLst>
              </p:cNvPr>
              <p:cNvGrpSpPr/>
              <p:nvPr/>
            </p:nvGrpSpPr>
            <p:grpSpPr>
              <a:xfrm rot="15054074">
                <a:off x="-267551" y="3562253"/>
                <a:ext cx="2125623" cy="852218"/>
                <a:chOff x="926950" y="1617134"/>
                <a:chExt cx="2125623" cy="852218"/>
              </a:xfrm>
            </p:grpSpPr>
            <p:sp>
              <p:nvSpPr>
                <p:cNvPr id="117" name="Rectangle 14">
                  <a:extLst>
                    <a:ext uri="{FF2B5EF4-FFF2-40B4-BE49-F238E27FC236}">
                      <a16:creationId xmlns:a16="http://schemas.microsoft.com/office/drawing/2014/main" id="{11D5CCF5-E773-4D5B-A98F-DECC7EE931F7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8" name="Right Triangle 13">
                  <a:extLst>
                    <a:ext uri="{FF2B5EF4-FFF2-40B4-BE49-F238E27FC236}">
                      <a16:creationId xmlns:a16="http://schemas.microsoft.com/office/drawing/2014/main" id="{03104EF3-DF39-467E-974E-18C14F5011B9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9" name="Rectangle 24">
                  <a:extLst>
                    <a:ext uri="{FF2B5EF4-FFF2-40B4-BE49-F238E27FC236}">
                      <a16:creationId xmlns:a16="http://schemas.microsoft.com/office/drawing/2014/main" id="{A503BFA8-7C96-45D3-ABD3-D5294527DF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0" name="Rectangle 41">
                  <a:extLst>
                    <a:ext uri="{FF2B5EF4-FFF2-40B4-BE49-F238E27FC236}">
                      <a16:creationId xmlns:a16="http://schemas.microsoft.com/office/drawing/2014/main" id="{2106B350-9761-4042-A24E-3C5CC10D402B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1" name="Isosceles Triangle 3">
                  <a:extLst>
                    <a:ext uri="{FF2B5EF4-FFF2-40B4-BE49-F238E27FC236}">
                      <a16:creationId xmlns:a16="http://schemas.microsoft.com/office/drawing/2014/main" id="{D476F493-8F5C-4E93-9EFA-D814F7E802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92912" y="1965188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16" name="Rectangle 14">
                <a:extLst>
                  <a:ext uri="{FF2B5EF4-FFF2-40B4-BE49-F238E27FC236}">
                    <a16:creationId xmlns:a16="http://schemas.microsoft.com/office/drawing/2014/main" id="{1A8E18F8-D690-4381-BF32-8F75B26C749A}"/>
                  </a:ext>
                </a:extLst>
              </p:cNvPr>
              <p:cNvSpPr/>
              <p:nvPr/>
            </p:nvSpPr>
            <p:spPr>
              <a:xfrm rot="18143891">
                <a:off x="423487" y="2403381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121FDDA0-2AC9-4CA0-9C99-B4BF352596D3}"/>
                </a:ext>
              </a:extLst>
            </p:cNvPr>
            <p:cNvGrpSpPr/>
            <p:nvPr/>
          </p:nvGrpSpPr>
          <p:grpSpPr>
            <a:xfrm>
              <a:off x="7838152" y="1849091"/>
              <a:ext cx="3028217" cy="3026664"/>
              <a:chOff x="4574848" y="1897856"/>
              <a:chExt cx="3028217" cy="3026664"/>
            </a:xfrm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39877E7-CF83-4C21-85B5-0C9F4CDF917A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8CF729A-D623-4F22-AE7D-82BB4CD180AB}"/>
                  </a:ext>
                </a:extLst>
              </p:cNvPr>
              <p:cNvSpPr/>
              <p:nvPr/>
            </p:nvSpPr>
            <p:spPr>
              <a:xfrm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63EF255-02D6-46EE-856F-4693D2B0FC94}"/>
              </a:ext>
            </a:extLst>
          </p:cNvPr>
          <p:cNvGrpSpPr/>
          <p:nvPr/>
        </p:nvGrpSpPr>
        <p:grpSpPr>
          <a:xfrm>
            <a:off x="3596828" y="2062168"/>
            <a:ext cx="3174949" cy="4282922"/>
            <a:chOff x="5745956" y="3501865"/>
            <a:chExt cx="2146216" cy="2895189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1720F33-A69F-40B4-8081-56B4C3159083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7E9D349-D90D-4972-9205-F11A9F6E108F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EA5AF3-4133-4FF3-9B69-BFA067E55970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AB4FBE1-8EFC-429F-8332-20F0DC65DE1B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EE3B4C9-C1CB-4010-8199-EE31D2C6A8EE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2EA7138-E79B-422D-B660-763641DC28B0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CC4F9-4777-479E-9D88-F11BE6A8A44B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5BBEE346-92F3-41AE-B86B-F90081875770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AA4D7F84-C183-48C0-9DC3-E927009C49D2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5A2B861B-7BF8-4471-B66A-1728D4174DC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407589A-565E-4CB9-8FD1-5D8E44A03F6E}"/>
              </a:ext>
            </a:extLst>
          </p:cNvPr>
          <p:cNvGrpSpPr/>
          <p:nvPr/>
        </p:nvGrpSpPr>
        <p:grpSpPr>
          <a:xfrm>
            <a:off x="917076" y="2962502"/>
            <a:ext cx="1656867" cy="2912686"/>
            <a:chOff x="7182034" y="5192864"/>
            <a:chExt cx="825553" cy="1451279"/>
          </a:xfrm>
        </p:grpSpPr>
        <p:grpSp>
          <p:nvGrpSpPr>
            <p:cNvPr id="68" name="Group 3">
              <a:extLst>
                <a:ext uri="{FF2B5EF4-FFF2-40B4-BE49-F238E27FC236}">
                  <a16:creationId xmlns:a16="http://schemas.microsoft.com/office/drawing/2014/main" id="{21912DB3-0019-4259-9DFF-6F168593FE33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72" name="Rounded Rectangle 4">
                <a:extLst>
                  <a:ext uri="{FF2B5EF4-FFF2-40B4-BE49-F238E27FC236}">
                    <a16:creationId xmlns:a16="http://schemas.microsoft.com/office/drawing/2014/main" id="{04988BF0-837C-4141-BA19-8D2D4ECC9F4F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Rectangle 5">
                <a:extLst>
                  <a:ext uri="{FF2B5EF4-FFF2-40B4-BE49-F238E27FC236}">
                    <a16:creationId xmlns:a16="http://schemas.microsoft.com/office/drawing/2014/main" id="{B641FB80-3487-41D7-9728-FE630FFA7FF3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74" name="Group 6">
                <a:extLst>
                  <a:ext uri="{FF2B5EF4-FFF2-40B4-BE49-F238E27FC236}">
                    <a16:creationId xmlns:a16="http://schemas.microsoft.com/office/drawing/2014/main" id="{DE4C6470-6024-48C7-A651-80E80B0A6F98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75" name="Oval 7">
                  <a:extLst>
                    <a:ext uri="{FF2B5EF4-FFF2-40B4-BE49-F238E27FC236}">
                      <a16:creationId xmlns:a16="http://schemas.microsoft.com/office/drawing/2014/main" id="{A2558D83-3DC3-43AD-B654-5DA769852AE7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76" name="Rounded Rectangle 8">
                  <a:extLst>
                    <a:ext uri="{FF2B5EF4-FFF2-40B4-BE49-F238E27FC236}">
                      <a16:creationId xmlns:a16="http://schemas.microsoft.com/office/drawing/2014/main" id="{82CF26CB-744F-41CE-9916-2A76D44D15D7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D206AE7-8B1C-4881-B872-903A1182D263}"/>
                </a:ext>
              </a:extLst>
            </p:cNvPr>
            <p:cNvGrpSpPr/>
            <p:nvPr/>
          </p:nvGrpSpPr>
          <p:grpSpPr>
            <a:xfrm>
              <a:off x="7210904" y="5333460"/>
              <a:ext cx="734603" cy="1136247"/>
              <a:chOff x="7224494" y="5344134"/>
              <a:chExt cx="734603" cy="1189257"/>
            </a:xfrm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03CDF74-4E70-4BC5-9AB9-D51045EBFBFA}"/>
                  </a:ext>
                </a:extLst>
              </p:cNvPr>
              <p:cNvSpPr/>
              <p:nvPr/>
            </p:nvSpPr>
            <p:spPr>
              <a:xfrm>
                <a:off x="7224494" y="5344134"/>
                <a:ext cx="734603" cy="1189257"/>
              </a:xfrm>
              <a:custGeom>
                <a:avLst/>
                <a:gdLst>
                  <a:gd name="connsiteX0" fmla="*/ 7144 w 333375"/>
                  <a:gd name="connsiteY0" fmla="*/ 7144 h 590550"/>
                  <a:gd name="connsiteX1" fmla="*/ 331946 w 333375"/>
                  <a:gd name="connsiteY1" fmla="*/ 7144 h 590550"/>
                  <a:gd name="connsiteX2" fmla="*/ 331946 w 333375"/>
                  <a:gd name="connsiteY2" fmla="*/ 586264 h 590550"/>
                  <a:gd name="connsiteX3" fmla="*/ 7144 w 333375"/>
                  <a:gd name="connsiteY3" fmla="*/ 58626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75" h="590550">
                    <a:moveTo>
                      <a:pt x="7144" y="7144"/>
                    </a:moveTo>
                    <a:lnTo>
                      <a:pt x="331946" y="7144"/>
                    </a:lnTo>
                    <a:lnTo>
                      <a:pt x="331946" y="586264"/>
                    </a:lnTo>
                    <a:lnTo>
                      <a:pt x="7144" y="5862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9E20ADA-9259-451F-AFF4-AC280D185890}"/>
                  </a:ext>
                </a:extLst>
              </p:cNvPr>
              <p:cNvSpPr/>
              <p:nvPr/>
            </p:nvSpPr>
            <p:spPr>
              <a:xfrm>
                <a:off x="7353653" y="5363515"/>
                <a:ext cx="604560" cy="1150499"/>
              </a:xfrm>
              <a:custGeom>
                <a:avLst/>
                <a:gdLst>
                  <a:gd name="connsiteX0" fmla="*/ 614149 w 1119116"/>
                  <a:gd name="connsiteY0" fmla="*/ 0 h 2330356"/>
                  <a:gd name="connsiteX1" fmla="*/ 1115704 w 1119116"/>
                  <a:gd name="connsiteY1" fmla="*/ 6824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  <a:gd name="connsiteX0" fmla="*/ 614149 w 1119116"/>
                  <a:gd name="connsiteY0" fmla="*/ 0 h 2330356"/>
                  <a:gd name="connsiteX1" fmla="*/ 1115704 w 1119116"/>
                  <a:gd name="connsiteY1" fmla="*/ 3412 h 2330356"/>
                  <a:gd name="connsiteX2" fmla="*/ 1119116 w 1119116"/>
                  <a:gd name="connsiteY2" fmla="*/ 2330356 h 2330356"/>
                  <a:gd name="connsiteX3" fmla="*/ 0 w 1119116"/>
                  <a:gd name="connsiteY3" fmla="*/ 2330356 h 2330356"/>
                  <a:gd name="connsiteX4" fmla="*/ 614149 w 1119116"/>
                  <a:gd name="connsiteY4" fmla="*/ 0 h 233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9116" h="2330356">
                    <a:moveTo>
                      <a:pt x="614149" y="0"/>
                    </a:moveTo>
                    <a:lnTo>
                      <a:pt x="1115704" y="3412"/>
                    </a:lnTo>
                    <a:cubicBezTo>
                      <a:pt x="1116841" y="777923"/>
                      <a:pt x="1117979" y="1555845"/>
                      <a:pt x="1119116" y="2330356"/>
                    </a:cubicBezTo>
                    <a:lnTo>
                      <a:pt x="0" y="2330356"/>
                    </a:lnTo>
                    <a:lnTo>
                      <a:pt x="614149" y="0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7" name="Graphic 14">
            <a:extLst>
              <a:ext uri="{FF2B5EF4-FFF2-40B4-BE49-F238E27FC236}">
                <a16:creationId xmlns:a16="http://schemas.microsoft.com/office/drawing/2014/main" id="{A739DC58-65A8-4FE3-BF13-DE7F0F27220A}"/>
              </a:ext>
            </a:extLst>
          </p:cNvPr>
          <p:cNvGrpSpPr/>
          <p:nvPr/>
        </p:nvGrpSpPr>
        <p:grpSpPr>
          <a:xfrm>
            <a:off x="7318700" y="2577583"/>
            <a:ext cx="4354942" cy="3514972"/>
            <a:chOff x="2444748" y="555045"/>
            <a:chExt cx="7282048" cy="5727454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FA0ED98-4815-4B3D-B74D-E152ACE14A5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DF88C06-29F9-44C4-95DC-3F355506EED4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A5234D7-3800-48C4-BAFB-3CC9B19D87E5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BC6F0D2-7C54-4D9D-ACA5-F1E83E3BE0F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6DF6D3F-AE5A-4CA8-A53D-EE6CEA7E33E7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8193AF9-03E2-4F08-84E7-E3FC444D1C1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024ED1D-80EF-46FF-8ACD-FEB74BD67AF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2BAAF39-499F-4F93-8889-16FB1E28B0B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104633" y="1570309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265885" y="1640839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106716" y="4598361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578298" y="3732719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259592" y="4720063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5737969" y="3720661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056267" y="3678733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4943394" y="1596876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730253" y="1596877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4802504" y="4697140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517916" y="1548764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401118" y="1502461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698310" y="4679111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130090" y="3712372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393741" y="3623406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368807" y="4691582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119266" y="1617511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8925385" y="1617578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356045" y="4656178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481001" y="4656178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231077" y="4656178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106121" y="4656178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343755" y="1556933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360371" y="5498060"/>
            <a:ext cx="404152" cy="560233"/>
            <a:chOff x="7025856" y="4064928"/>
            <a:chExt cx="303114" cy="420175"/>
          </a:xfrm>
          <a:noFill/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306360" y="2479053"/>
            <a:ext cx="644200" cy="641017"/>
            <a:chOff x="3235348" y="1800673"/>
            <a:chExt cx="483150" cy="480763"/>
          </a:xfrm>
          <a:noFill/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392449" y="5697081"/>
            <a:ext cx="495396" cy="442068"/>
            <a:chOff x="3299914" y="4214195"/>
            <a:chExt cx="371547" cy="331551"/>
          </a:xfrm>
          <a:noFill/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425268" y="5580123"/>
            <a:ext cx="496544" cy="485827"/>
            <a:chOff x="6324529" y="4126476"/>
            <a:chExt cx="372408" cy="364370"/>
          </a:xfrm>
          <a:noFill/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278125" y="5620882"/>
            <a:ext cx="469684" cy="475695"/>
            <a:chOff x="3964170" y="4157045"/>
            <a:chExt cx="352263" cy="356771"/>
          </a:xfrm>
          <a:noFill/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213799" y="5642840"/>
            <a:ext cx="486936" cy="443569"/>
            <a:chOff x="7665927" y="4173513"/>
            <a:chExt cx="365202" cy="332677"/>
          </a:xfrm>
          <a:noFill/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070033" y="5621757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097830" y="5599241"/>
            <a:ext cx="476109" cy="484535"/>
            <a:chOff x="8328949" y="4140814"/>
            <a:chExt cx="357082" cy="363401"/>
          </a:xfrm>
          <a:noFill/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4827568" y="5622954"/>
            <a:ext cx="486936" cy="484533"/>
            <a:chOff x="5126254" y="4158599"/>
            <a:chExt cx="365202" cy="363400"/>
          </a:xfrm>
          <a:noFill/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636619" y="5669477"/>
            <a:ext cx="483339" cy="378488"/>
            <a:chOff x="5733041" y="4193493"/>
            <a:chExt cx="362504" cy="283866"/>
          </a:xfrm>
          <a:noFill/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224054" y="2600483"/>
            <a:ext cx="480669" cy="552955"/>
            <a:chOff x="3923617" y="1891747"/>
            <a:chExt cx="360502" cy="414716"/>
          </a:xfrm>
          <a:noFill/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317201" y="2596399"/>
            <a:ext cx="554833" cy="553467"/>
            <a:chOff x="6993477" y="1888684"/>
            <a:chExt cx="416125" cy="415100"/>
          </a:xfrm>
          <a:noFill/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085650" y="2600483"/>
            <a:ext cx="640957" cy="553467"/>
            <a:chOff x="4569814" y="1891747"/>
            <a:chExt cx="480718" cy="415100"/>
          </a:xfrm>
          <a:noFill/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106097" y="2568175"/>
            <a:ext cx="562489" cy="552652"/>
            <a:chOff x="7585149" y="1867515"/>
            <a:chExt cx="421867" cy="414489"/>
          </a:xfrm>
          <a:noFill/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4928347" y="2601570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noFill/>
          <a:ln cap="flat">
            <a:solidFill>
              <a:srgbClr val="FFC000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8966449" y="2568467"/>
            <a:ext cx="553468" cy="504040"/>
            <a:chOff x="8230413" y="1867735"/>
            <a:chExt cx="415101" cy="378030"/>
          </a:xfrm>
          <a:noFill/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694553" y="2574623"/>
            <a:ext cx="553504" cy="553163"/>
            <a:chOff x="5776493" y="1872352"/>
            <a:chExt cx="415128" cy="414872"/>
          </a:xfrm>
          <a:noFill/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521915" y="2553300"/>
            <a:ext cx="557600" cy="550760"/>
            <a:chOff x="6397014" y="1856360"/>
            <a:chExt cx="418200" cy="413070"/>
          </a:xfrm>
          <a:noFill/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173284" y="3544486"/>
            <a:ext cx="669096" cy="669097"/>
            <a:chOff x="3885541" y="2599748"/>
            <a:chExt cx="501822" cy="501823"/>
          </a:xfrm>
          <a:noFill/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4900246" y="3639023"/>
            <a:ext cx="526693" cy="526695"/>
            <a:chOff x="5180761" y="2670651"/>
            <a:chExt cx="395020" cy="395021"/>
          </a:xfrm>
          <a:noFill/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116934" y="3714052"/>
            <a:ext cx="588397" cy="379269"/>
            <a:chOff x="7593278" y="2726923"/>
            <a:chExt cx="441298" cy="284452"/>
          </a:xfrm>
          <a:noFill/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569110" y="3742569"/>
            <a:ext cx="451908" cy="423659"/>
            <a:chOff x="6432410" y="2748311"/>
            <a:chExt cx="338931" cy="317744"/>
          </a:xfrm>
          <a:noFill/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solidFill>
                <a:srgbClr val="FFC000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233484" y="50782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46155" y="1593705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70283" y="1608215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321307" y="1593705"/>
            <a:ext cx="553869" cy="652296"/>
            <a:chOff x="3837179" y="1242450"/>
            <a:chExt cx="415402" cy="489222"/>
          </a:xfrm>
          <a:solidFill>
            <a:schemeClr val="accent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accent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415293" y="1629101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517072" y="1608252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311698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76890" y="5378908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74625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36534" y="5378908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129710" y="5366497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7019653" y="5409425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73778" y="5354719"/>
            <a:ext cx="547785" cy="583839"/>
            <a:chOff x="7851532" y="4063209"/>
            <a:chExt cx="410839" cy="437879"/>
          </a:xfrm>
          <a:solidFill>
            <a:schemeClr val="accent2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516525" y="3639928"/>
            <a:ext cx="523671" cy="508113"/>
            <a:chOff x="3983592" y="2777115"/>
            <a:chExt cx="392753" cy="381085"/>
          </a:xfrm>
          <a:solidFill>
            <a:schemeClr val="accent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309346" y="3606180"/>
            <a:ext cx="523671" cy="547017"/>
            <a:chOff x="4578208" y="2751804"/>
            <a:chExt cx="392753" cy="410263"/>
          </a:xfrm>
          <a:solidFill>
            <a:schemeClr val="accent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711900" y="3618199"/>
            <a:ext cx="479547" cy="494715"/>
            <a:chOff x="7130125" y="2760820"/>
            <a:chExt cx="359660" cy="371036"/>
          </a:xfrm>
          <a:solidFill>
            <a:schemeClr val="accent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43089" y="1509935"/>
            <a:ext cx="687348" cy="724668"/>
            <a:chOff x="6403515" y="1179621"/>
            <a:chExt cx="515511" cy="543501"/>
          </a:xfrm>
          <a:solidFill>
            <a:schemeClr val="accent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77708" y="3577991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504162" y="2701289"/>
            <a:ext cx="467527" cy="505895"/>
            <a:chOff x="8474320" y="2073136"/>
            <a:chExt cx="350645" cy="379421"/>
          </a:xfrm>
          <a:solidFill>
            <a:schemeClr val="accent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6026783" y="1550901"/>
            <a:ext cx="570256" cy="714060"/>
            <a:chOff x="5866287" y="1210345"/>
            <a:chExt cx="427692" cy="535545"/>
          </a:xfrm>
          <a:solidFill>
            <a:schemeClr val="accent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129710" y="3577564"/>
            <a:ext cx="523669" cy="557941"/>
            <a:chOff x="5943481" y="2730343"/>
            <a:chExt cx="392752" cy="418456"/>
          </a:xfrm>
          <a:solidFill>
            <a:schemeClr val="accent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630045" y="1568908"/>
            <a:ext cx="683983" cy="722277"/>
            <a:chOff x="7068732" y="1223851"/>
            <a:chExt cx="512987" cy="541708"/>
          </a:xfrm>
          <a:solidFill>
            <a:schemeClr val="accent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80913" y="3575858"/>
            <a:ext cx="523671" cy="559527"/>
            <a:chOff x="3206883" y="2729063"/>
            <a:chExt cx="392753" cy="419645"/>
          </a:xfrm>
          <a:solidFill>
            <a:schemeClr val="accent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53023" y="3654727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87943" y="3594095"/>
            <a:ext cx="479584" cy="504968"/>
            <a:chOff x="7862157" y="2742742"/>
            <a:chExt cx="359688" cy="378726"/>
          </a:xfrm>
          <a:solidFill>
            <a:schemeClr val="accent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319027" y="4559704"/>
            <a:ext cx="422623" cy="511209"/>
            <a:chOff x="3835469" y="3466947"/>
            <a:chExt cx="316967" cy="383407"/>
          </a:xfrm>
          <a:solidFill>
            <a:schemeClr val="accent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70602" y="4564593"/>
            <a:ext cx="486692" cy="480487"/>
            <a:chOff x="5224150" y="3470614"/>
            <a:chExt cx="365019" cy="360365"/>
          </a:xfrm>
          <a:solidFill>
            <a:schemeClr val="accent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104521" y="4522737"/>
            <a:ext cx="480316" cy="511857"/>
            <a:chOff x="5924589" y="3439222"/>
            <a:chExt cx="360237" cy="383893"/>
          </a:xfrm>
          <a:solidFill>
            <a:schemeClr val="accent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75337" y="3602472"/>
            <a:ext cx="346008" cy="483461"/>
            <a:chOff x="8527703" y="2749024"/>
            <a:chExt cx="259506" cy="362596"/>
          </a:xfrm>
          <a:solidFill>
            <a:schemeClr val="accent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84734" y="4578867"/>
            <a:ext cx="481572" cy="451811"/>
            <a:chOff x="6584749" y="3481321"/>
            <a:chExt cx="361179" cy="338858"/>
          </a:xfrm>
          <a:solidFill>
            <a:schemeClr val="accent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81460" y="4484454"/>
            <a:ext cx="480280" cy="509125"/>
            <a:chOff x="3132295" y="3410510"/>
            <a:chExt cx="360210" cy="381844"/>
          </a:xfrm>
          <a:solidFill>
            <a:schemeClr val="accent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720437" y="4496157"/>
            <a:ext cx="482852" cy="515976"/>
            <a:chOff x="7136526" y="3419289"/>
            <a:chExt cx="362139" cy="386982"/>
          </a:xfrm>
          <a:solidFill>
            <a:schemeClr val="accent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92052" y="5223411"/>
            <a:ext cx="709635" cy="701247"/>
            <a:chOff x="7115239" y="3964728"/>
            <a:chExt cx="532226" cy="525935"/>
          </a:xfrm>
          <a:solidFill>
            <a:schemeClr val="accent2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519463" y="4386674"/>
            <a:ext cx="551127" cy="587399"/>
            <a:chOff x="8485796" y="3337175"/>
            <a:chExt cx="413345" cy="440549"/>
          </a:xfrm>
          <a:solidFill>
            <a:schemeClr val="accent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229755" y="4610934"/>
            <a:ext cx="482864" cy="513247"/>
            <a:chOff x="4518516" y="3505370"/>
            <a:chExt cx="362148" cy="384935"/>
          </a:xfrm>
          <a:solidFill>
            <a:schemeClr val="accent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87079" y="4477479"/>
            <a:ext cx="453395" cy="480499"/>
            <a:chOff x="7861508" y="3405280"/>
            <a:chExt cx="340046" cy="360374"/>
          </a:xfrm>
          <a:solidFill>
            <a:schemeClr val="accent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79179" y="2543205"/>
            <a:ext cx="630399" cy="670072"/>
            <a:chOff x="7780583" y="1954575"/>
            <a:chExt cx="472799" cy="502554"/>
          </a:xfrm>
          <a:solidFill>
            <a:schemeClr val="accent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54323" y="2591425"/>
            <a:ext cx="627059" cy="670072"/>
            <a:chOff x="3786941" y="1990740"/>
            <a:chExt cx="470294" cy="502554"/>
          </a:xfrm>
          <a:solidFill>
            <a:schemeClr val="accent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705584" y="2596985"/>
            <a:ext cx="406347" cy="670060"/>
            <a:chOff x="7125388" y="1994909"/>
            <a:chExt cx="304760" cy="502545"/>
          </a:xfrm>
          <a:solidFill>
            <a:schemeClr val="accent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223272" y="2579197"/>
            <a:ext cx="627009" cy="666499"/>
            <a:chOff x="4513652" y="1981568"/>
            <a:chExt cx="470257" cy="499874"/>
          </a:xfrm>
          <a:solidFill>
            <a:schemeClr val="accent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116125" y="2590513"/>
            <a:ext cx="628704" cy="672425"/>
            <a:chOff x="5183294" y="1990054"/>
            <a:chExt cx="471528" cy="504319"/>
          </a:xfrm>
          <a:solidFill>
            <a:schemeClr val="accent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76902" y="2606031"/>
            <a:ext cx="628705" cy="670072"/>
            <a:chOff x="3128875" y="2001694"/>
            <a:chExt cx="471529" cy="502554"/>
          </a:xfrm>
          <a:solidFill>
            <a:schemeClr val="accent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64797" y="2590987"/>
            <a:ext cx="588592" cy="667280"/>
            <a:chOff x="5894798" y="1990411"/>
            <a:chExt cx="441444" cy="500460"/>
          </a:xfrm>
          <a:solidFill>
            <a:schemeClr val="accent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807535" y="2590767"/>
            <a:ext cx="638739" cy="668243"/>
            <a:chOff x="6451850" y="1990246"/>
            <a:chExt cx="479054" cy="501182"/>
          </a:xfrm>
          <a:solidFill>
            <a:schemeClr val="accent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89663" y="5492452"/>
            <a:ext cx="437229" cy="432205"/>
            <a:chOff x="8538447" y="4166509"/>
            <a:chExt cx="327922" cy="324154"/>
          </a:xfrm>
          <a:solidFill>
            <a:schemeClr val="accent2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618450" y="1689293"/>
            <a:ext cx="594005" cy="634689"/>
            <a:chOff x="7810036" y="1314139"/>
            <a:chExt cx="445504" cy="476017"/>
          </a:xfrm>
          <a:solidFill>
            <a:schemeClr val="accent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06529" y="4638582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44198" y="4728362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33008" y="4793955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191565" y="5995367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397817" y="4701822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883715" y="5782361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21161" y="5952733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42722" y="5846807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67175" y="5889077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294039" y="5924179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08084" y="4832335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597679" y="5694165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06416" y="5924167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11622" y="5898259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31226" y="4718342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accent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60585" y="1381207"/>
            <a:ext cx="566855" cy="566464"/>
            <a:chOff x="8211055" y="926488"/>
            <a:chExt cx="425141" cy="424848"/>
          </a:xfrm>
          <a:solidFill>
            <a:schemeClr val="accent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06074" y="2450618"/>
            <a:ext cx="552076" cy="550615"/>
            <a:chOff x="7495172" y="1728545"/>
            <a:chExt cx="414057" cy="412961"/>
          </a:xfrm>
          <a:solidFill>
            <a:schemeClr val="accent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26093" y="4789919"/>
            <a:ext cx="508856" cy="563075"/>
            <a:chOff x="4435187" y="3483022"/>
            <a:chExt cx="381642" cy="422306"/>
          </a:xfrm>
          <a:solidFill>
            <a:schemeClr val="accent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187105" y="1460627"/>
            <a:ext cx="498079" cy="497116"/>
            <a:chOff x="3730944" y="986052"/>
            <a:chExt cx="373559" cy="372837"/>
          </a:xfrm>
          <a:solidFill>
            <a:schemeClr val="accent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32032" y="3557065"/>
            <a:ext cx="604881" cy="605820"/>
            <a:chOff x="8189640" y="2558381"/>
            <a:chExt cx="453661" cy="454365"/>
          </a:xfrm>
          <a:solidFill>
            <a:schemeClr val="accent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15398" y="1392900"/>
            <a:ext cx="499957" cy="600565"/>
            <a:chOff x="3152165" y="935257"/>
            <a:chExt cx="374968" cy="450424"/>
          </a:xfrm>
          <a:solidFill>
            <a:schemeClr val="accent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382808" y="1357177"/>
            <a:ext cx="600565" cy="600564"/>
            <a:chOff x="6127723" y="908465"/>
            <a:chExt cx="450424" cy="450423"/>
          </a:xfrm>
          <a:solidFill>
            <a:schemeClr val="accent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39103" y="1367697"/>
            <a:ext cx="607037" cy="598920"/>
            <a:chOff x="6694944" y="916356"/>
            <a:chExt cx="455278" cy="449190"/>
          </a:xfrm>
          <a:solidFill>
            <a:schemeClr val="accent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072669" y="1368407"/>
            <a:ext cx="581033" cy="600564"/>
            <a:chOff x="4395118" y="916887"/>
            <a:chExt cx="435775" cy="450423"/>
          </a:xfrm>
          <a:solidFill>
            <a:schemeClr val="accent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06064" y="1367698"/>
            <a:ext cx="571353" cy="601381"/>
            <a:chOff x="7495163" y="916356"/>
            <a:chExt cx="428515" cy="451036"/>
          </a:xfrm>
          <a:solidFill>
            <a:schemeClr val="accent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40093" y="1368406"/>
            <a:ext cx="564795" cy="600565"/>
            <a:chOff x="4970687" y="916887"/>
            <a:chExt cx="423596" cy="450424"/>
          </a:xfrm>
          <a:solidFill>
            <a:schemeClr val="accent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66223" y="1367979"/>
            <a:ext cx="608648" cy="601443"/>
            <a:chOff x="5515285" y="916567"/>
            <a:chExt cx="456486" cy="451082"/>
          </a:xfrm>
          <a:solidFill>
            <a:schemeClr val="accent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06917" y="2385354"/>
            <a:ext cx="664804" cy="661855"/>
            <a:chOff x="8170804" y="1679597"/>
            <a:chExt cx="498603" cy="496391"/>
          </a:xfrm>
          <a:solidFill>
            <a:schemeClr val="accent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07977" y="2423099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56089" y="2421077"/>
            <a:ext cx="614440" cy="598967"/>
            <a:chOff x="4907685" y="1706389"/>
            <a:chExt cx="460830" cy="449225"/>
          </a:xfrm>
          <a:solidFill>
            <a:schemeClr val="accent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13007" y="2421357"/>
            <a:ext cx="600028" cy="598407"/>
            <a:chOff x="5475372" y="1706599"/>
            <a:chExt cx="450021" cy="448805"/>
          </a:xfrm>
          <a:solidFill>
            <a:schemeClr val="accent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09643" y="2446935"/>
            <a:ext cx="595188" cy="596823"/>
            <a:chOff x="3147849" y="1725783"/>
            <a:chExt cx="446391" cy="447617"/>
          </a:xfrm>
          <a:solidFill>
            <a:schemeClr val="accent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56181" y="2412847"/>
            <a:ext cx="593616" cy="593567"/>
            <a:chOff x="6107753" y="1700217"/>
            <a:chExt cx="445212" cy="445175"/>
          </a:xfrm>
          <a:solidFill>
            <a:schemeClr val="accent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54560" y="2423161"/>
            <a:ext cx="625693" cy="594799"/>
            <a:chOff x="3781537" y="1707952"/>
            <a:chExt cx="469270" cy="446099"/>
          </a:xfrm>
          <a:solidFill>
            <a:schemeClr val="accent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186309" y="2422208"/>
            <a:ext cx="595200" cy="593616"/>
            <a:chOff x="6730349" y="1707239"/>
            <a:chExt cx="446400" cy="445212"/>
          </a:xfrm>
          <a:solidFill>
            <a:schemeClr val="accent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998882" y="3582024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18345" y="3678545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accent2"/>
          </a:solidFill>
          <a:ln cap="flat">
            <a:solidFill>
              <a:schemeClr val="bg2"/>
            </a:solidFill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581624" y="3598212"/>
            <a:ext cx="615049" cy="616000"/>
            <a:chOff x="5526834" y="2589242"/>
            <a:chExt cx="461287" cy="462000"/>
          </a:xfrm>
          <a:solidFill>
            <a:schemeClr val="accent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17648" y="3574707"/>
            <a:ext cx="621097" cy="619060"/>
            <a:chOff x="7353851" y="2571612"/>
            <a:chExt cx="465823" cy="464295"/>
          </a:xfrm>
          <a:solidFill>
            <a:schemeClr val="accent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47641" y="4806281"/>
            <a:ext cx="541715" cy="545200"/>
            <a:chOff x="4901348" y="3495294"/>
            <a:chExt cx="406286" cy="408900"/>
          </a:xfrm>
          <a:solidFill>
            <a:schemeClr val="accent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10264" y="3589909"/>
            <a:ext cx="363893" cy="616000"/>
            <a:chOff x="6148315" y="2583015"/>
            <a:chExt cx="272920" cy="462000"/>
          </a:xfrm>
          <a:solidFill>
            <a:schemeClr val="accent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273922" y="3618560"/>
            <a:ext cx="605917" cy="616781"/>
            <a:chOff x="3796058" y="2604503"/>
            <a:chExt cx="454438" cy="462586"/>
          </a:xfrm>
          <a:solidFill>
            <a:schemeClr val="accent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52893" y="3580924"/>
            <a:ext cx="608964" cy="619072"/>
            <a:chOff x="6705286" y="2576276"/>
            <a:chExt cx="456723" cy="464304"/>
          </a:xfrm>
          <a:solidFill>
            <a:schemeClr val="accent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36293" y="4843954"/>
            <a:ext cx="656503" cy="517245"/>
            <a:chOff x="5567836" y="3523548"/>
            <a:chExt cx="492377" cy="387934"/>
          </a:xfrm>
          <a:solidFill>
            <a:schemeClr val="accent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16445" y="3607017"/>
            <a:ext cx="741944" cy="609831"/>
            <a:chOff x="3077952" y="2595844"/>
            <a:chExt cx="556458" cy="457373"/>
          </a:xfrm>
          <a:solidFill>
            <a:schemeClr val="accent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solidFill>
                <a:schemeClr val="bg2"/>
              </a:solidFill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39820" y="276746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  <a:noFill/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  <a:noFill/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  <a:noFill/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  <a:noFill/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  <a:noFill/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  <a:noFill/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  <a:noFill/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  <a:noFill/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  <a:noFill/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  <a:noFill/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  <a:noFill/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  <a:noFill/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  <a:noFill/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  <a:noFill/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  <a:noFill/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  <a:noFill/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  <a:noFill/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  <a:noFill/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  <a:noFill/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  <a:noFill/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  <a:noFill/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  <a:noFill/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  <a:noFill/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  <a:noFill/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  <a:noFill/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  <a:noFill/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  <a:noFill/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  <a:noFill/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  <a:noFill/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  <a:noFill/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  <a:noFill/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  <a:noFill/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  <a:noFill/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  <a:noFill/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  <a:noFill/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  <a:noFill/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  <a:noFill/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  <a:noFill/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  <a:noFill/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  <a:noFill/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  <a:noFill/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  <a:noFill/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  <a:noFill/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  <a:noFill/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  <a:noFill/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  <a:noFill/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  <a:noFill/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C3417BD5-38DE-7003-9724-5915F72B49C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61906" y="52801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60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1">
            <a:extLst>
              <a:ext uri="{FF2B5EF4-FFF2-40B4-BE49-F238E27FC236}">
                <a16:creationId xmlns:a16="http://schemas.microsoft.com/office/drawing/2014/main" id="{C952C37B-D880-459F-9289-5469207B16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322674"/>
              </p:ext>
            </p:extLst>
          </p:nvPr>
        </p:nvGraphicFramePr>
        <p:xfrm>
          <a:off x="886707" y="2200916"/>
          <a:ext cx="6076451" cy="2068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A0B679E-175F-4B9D-909C-54567415D330}"/>
              </a:ext>
            </a:extLst>
          </p:cNvPr>
          <p:cNvSpPr/>
          <p:nvPr/>
        </p:nvSpPr>
        <p:spPr>
          <a:xfrm>
            <a:off x="890834" y="4909856"/>
            <a:ext cx="7672872" cy="145424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شما به سادگی می توانید مخاطبان خود را تحت تاثیر قرار دهید و یک زیبایی منحصر به فرد و جذاب به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0D841C-519D-4195-86A6-CE67CC554680}"/>
              </a:ext>
            </a:extLst>
          </p:cNvPr>
          <p:cNvSpPr/>
          <p:nvPr/>
        </p:nvSpPr>
        <p:spPr>
          <a:xfrm>
            <a:off x="890834" y="1734998"/>
            <a:ext cx="30217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مهارت ها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459E36-2BA8-4179-AC68-30D442D56CF4}"/>
              </a:ext>
            </a:extLst>
          </p:cNvPr>
          <p:cNvSpPr/>
          <p:nvPr/>
        </p:nvSpPr>
        <p:spPr>
          <a:xfrm>
            <a:off x="6118608" y="2384592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70%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0DF211-6CFF-4CF2-81E8-0E01CC856C12}"/>
              </a:ext>
            </a:extLst>
          </p:cNvPr>
          <p:cNvSpPr/>
          <p:nvPr/>
        </p:nvSpPr>
        <p:spPr>
          <a:xfrm>
            <a:off x="6119856" y="2827296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80%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218C48E-2EE1-42D3-9B54-17F14618364C}"/>
              </a:ext>
            </a:extLst>
          </p:cNvPr>
          <p:cNvSpPr/>
          <p:nvPr/>
        </p:nvSpPr>
        <p:spPr>
          <a:xfrm>
            <a:off x="6121104" y="3269998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3"/>
                </a:solidFill>
                <a:cs typeface="B Nazanin" panose="00000700000000000000" pitchFamily="2" charset="-78"/>
              </a:rPr>
              <a:t>60%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D2F49AC-94D1-492B-B339-5E8EB706015C}"/>
              </a:ext>
            </a:extLst>
          </p:cNvPr>
          <p:cNvSpPr/>
          <p:nvPr/>
        </p:nvSpPr>
        <p:spPr>
          <a:xfrm>
            <a:off x="6122352" y="3712702"/>
            <a:ext cx="9326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accent4"/>
                </a:solidFill>
                <a:cs typeface="B Nazanin" panose="00000700000000000000" pitchFamily="2" charset="-78"/>
              </a:rPr>
              <a:t>90%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A79730-F6A4-42CB-8120-D7F342840E37}"/>
              </a:ext>
            </a:extLst>
          </p:cNvPr>
          <p:cNvSpPr/>
          <p:nvPr/>
        </p:nvSpPr>
        <p:spPr>
          <a:xfrm>
            <a:off x="5452287" y="4452738"/>
            <a:ext cx="30217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تجربه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072758F-0B50-5DCE-7C03-BCE4ACECC9CE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  <a:noFill/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  <a:noFill/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  <a:noFill/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  <a:noFill/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  <a:noFill/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  <a:noFill/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  <a:noFill/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  <a:noFill/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Google Shape;3266;p63">
            <a:extLst>
              <a:ext uri="{FF2B5EF4-FFF2-40B4-BE49-F238E27FC236}">
                <a16:creationId xmlns:a16="http://schemas.microsoft.com/office/drawing/2014/main" id="{CA314AF6-6F1A-FB58-3203-904225EF20C4}"/>
              </a:ext>
            </a:extLst>
          </p:cNvPr>
          <p:cNvSpPr/>
          <p:nvPr/>
        </p:nvSpPr>
        <p:spPr>
          <a:xfrm>
            <a:off x="2785557" y="162333"/>
            <a:ext cx="4158625" cy="1525123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3" name="Google Shape;12358;p21">
            <a:extLst>
              <a:ext uri="{FF2B5EF4-FFF2-40B4-BE49-F238E27FC236}">
                <a16:creationId xmlns:a16="http://schemas.microsoft.com/office/drawing/2014/main" id="{C3266152-9CAC-F1B2-3D73-AB94C1CAEA1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53975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  <a:noFill/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عنوان 1</a:t>
            </a:r>
            <a:endParaRPr sz="1067" b="1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  <a:noFill/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  <a:noFill/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  <a:noFill/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  <a:noFill/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3266;p63">
            <a:extLst>
              <a:ext uri="{FF2B5EF4-FFF2-40B4-BE49-F238E27FC236}">
                <a16:creationId xmlns:a16="http://schemas.microsoft.com/office/drawing/2014/main" id="{2AC81156-F792-ED3E-2A2D-7E3238704F3D}"/>
              </a:ext>
            </a:extLst>
          </p:cNvPr>
          <p:cNvSpPr/>
          <p:nvPr/>
        </p:nvSpPr>
        <p:spPr>
          <a:xfrm>
            <a:off x="2689195" y="146824"/>
            <a:ext cx="4293884" cy="1568555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3" name="Google Shape;12358;p21">
            <a:extLst>
              <a:ext uri="{FF2B5EF4-FFF2-40B4-BE49-F238E27FC236}">
                <a16:creationId xmlns:a16="http://schemas.microsoft.com/office/drawing/2014/main" id="{8A079BF7-63F4-821E-85AE-B14DCA7AD70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53975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94532" y="5094259"/>
            <a:ext cx="1470521" cy="1013783"/>
            <a:chOff x="4967783" y="2151471"/>
            <a:chExt cx="3920692" cy="2702940"/>
          </a:xfrm>
          <a:noFill/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  <a:grpFill/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  <a:grpFill/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766409" y="2278628"/>
            <a:ext cx="2082548" cy="944773"/>
            <a:chOff x="3530532" y="1496185"/>
            <a:chExt cx="1561911" cy="708580"/>
          </a:xfrm>
          <a:noFill/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  <a:grpFill/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  <a:grpFill/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  <a:grpFill/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  <a:grpFill/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  <a:grpFill/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742435" y="3428090"/>
            <a:ext cx="2129376" cy="504865"/>
            <a:chOff x="3512551" y="2358282"/>
            <a:chExt cx="1597032" cy="378649"/>
          </a:xfrm>
          <a:noFill/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  <a:grpFill/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  <a:grpFill/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  <a:grpFill/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  <a:grpFill/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  <a:grpFill/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222545" y="1859820"/>
            <a:ext cx="2079745" cy="963480"/>
            <a:chOff x="634175" y="2986275"/>
            <a:chExt cx="3147949" cy="1458344"/>
          </a:xfrm>
          <a:noFill/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760931" y="4139697"/>
            <a:ext cx="2094292" cy="392164"/>
            <a:chOff x="998425" y="1182125"/>
            <a:chExt cx="1065400" cy="199500"/>
          </a:xfrm>
          <a:noFill/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218606" y="2963013"/>
            <a:ext cx="2087621" cy="488972"/>
            <a:chOff x="1247650" y="2075423"/>
            <a:chExt cx="6648477" cy="1557238"/>
          </a:xfrm>
          <a:noFill/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97689" y="4494765"/>
            <a:ext cx="2129415" cy="884587"/>
            <a:chOff x="6796238" y="3158297"/>
            <a:chExt cx="1630319" cy="677257"/>
          </a:xfrm>
          <a:noFill/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  <a:grpFill/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225872" y="1856622"/>
            <a:ext cx="1824808" cy="2125073"/>
            <a:chOff x="1839112" y="2209163"/>
            <a:chExt cx="1918159" cy="2233784"/>
          </a:xfrm>
          <a:noFill/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735703" y="1864936"/>
            <a:ext cx="2183957" cy="206589"/>
            <a:chOff x="238125" y="2506075"/>
            <a:chExt cx="7115411" cy="673075"/>
          </a:xfrm>
          <a:noFill/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053950" y="2293734"/>
            <a:ext cx="3302349" cy="122324"/>
            <a:chOff x="1464850" y="436376"/>
            <a:chExt cx="6001362" cy="222300"/>
          </a:xfrm>
          <a:noFill/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035639" y="3941021"/>
            <a:ext cx="1936947" cy="869231"/>
            <a:chOff x="803162" y="2667727"/>
            <a:chExt cx="1411906" cy="633611"/>
          </a:xfrm>
          <a:noFill/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035642" y="1855073"/>
            <a:ext cx="3358055" cy="279079"/>
            <a:chOff x="803163" y="1111966"/>
            <a:chExt cx="2447800" cy="203430"/>
          </a:xfrm>
          <a:noFill/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  <a:grpFill/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  <a:grpFill/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  <a:grpFill/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  <a:grpFill/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  <a:grpFill/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  <a:grpFill/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  <a:grpFill/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  <a:grpFill/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759655" y="5450581"/>
            <a:ext cx="2090371" cy="655569"/>
            <a:chOff x="5194708" y="3484366"/>
            <a:chExt cx="3148148" cy="987304"/>
          </a:xfrm>
          <a:noFill/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  <a:grpFill/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  <a:grpFill/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  <a:grpFill/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  <a:grpFill/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707133" y="4757795"/>
            <a:ext cx="2155952" cy="461675"/>
            <a:chOff x="1808063" y="4294338"/>
            <a:chExt cx="3370782" cy="721817"/>
          </a:xfrm>
          <a:noFill/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078083" y="5139167"/>
            <a:ext cx="1727843" cy="862116"/>
            <a:chOff x="834100" y="3642869"/>
            <a:chExt cx="1259483" cy="628426"/>
          </a:xfrm>
          <a:noFill/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grp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  <a:grpFill/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8028900" y="4867829"/>
            <a:ext cx="218752" cy="1886555"/>
            <a:chOff x="4428249" y="1369375"/>
            <a:chExt cx="36905" cy="429569"/>
          </a:xfrm>
          <a:noFill/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192139" y="4319222"/>
            <a:ext cx="1892276" cy="33077"/>
            <a:chOff x="219558" y="4738465"/>
            <a:chExt cx="5852400" cy="102300"/>
          </a:xfrm>
          <a:noFill/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207230" y="4816639"/>
            <a:ext cx="1862093" cy="513355"/>
            <a:chOff x="5286284" y="2966544"/>
            <a:chExt cx="1396570" cy="385016"/>
          </a:xfrm>
          <a:noFill/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  <a:grpFill/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788651" y="2708341"/>
            <a:ext cx="1576368" cy="882703"/>
            <a:chOff x="2029517" y="1732295"/>
            <a:chExt cx="1149068" cy="643432"/>
          </a:xfrm>
          <a:noFill/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  <a:grpFill/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  <a:grpFill/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  <a:grpFill/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  <a:grpFill/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  <a:grpFill/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  <a:grpFill/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  <a:grpFill/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  <a:grpFill/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  <a:grpFill/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  <a:grpFill/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035650" y="2638491"/>
            <a:ext cx="1283535" cy="1080077"/>
            <a:chOff x="844912" y="1681380"/>
            <a:chExt cx="935611" cy="787305"/>
          </a:xfrm>
          <a:noFill/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  <a:grpFill/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grp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  <a:grpFill/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  <a:grpFill/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  <a:grpFill/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  <a:grpFill/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  <a:grpFill/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  <a:grpFill/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grp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133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180904" y="3661731"/>
            <a:ext cx="2163025" cy="736591"/>
            <a:chOff x="6894650" y="2574740"/>
            <a:chExt cx="1445100" cy="492111"/>
          </a:xfrm>
          <a:noFill/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accent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206960" y="5494072"/>
            <a:ext cx="2110941" cy="634273"/>
            <a:chOff x="6953919" y="3907920"/>
            <a:chExt cx="1377300" cy="475705"/>
          </a:xfrm>
          <a:noFill/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grp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211744" y="3842266"/>
            <a:ext cx="1115048" cy="1099372"/>
            <a:chOff x="2389399" y="2595741"/>
            <a:chExt cx="812796" cy="801369"/>
          </a:xfrm>
          <a:noFill/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  <a:grpFill/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  <a:grpFill/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  <a:grpFill/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  <a:grpFill/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  <a:grpFill/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  <a:grpFill/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  <a:grpFill/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  <a:grpFill/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  <a:grpFill/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  <a:grpFill/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  <a:grpFill/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  <a:grpFill/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  <a:grpFill/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  <a:grpFill/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  <a:grpFill/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  <a:grpFill/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  <a:grpFill/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  <a:grpFill/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  <a:grpFill/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  <a:grpFill/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  <a:grpFill/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133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accent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  <p:sp>
        <p:nvSpPr>
          <p:cNvPr id="3" name="Google Shape;3266;p63">
            <a:extLst>
              <a:ext uri="{FF2B5EF4-FFF2-40B4-BE49-F238E27FC236}">
                <a16:creationId xmlns:a16="http://schemas.microsoft.com/office/drawing/2014/main" id="{003F178A-953F-95CB-FDDE-7CD2E8C42FDD}"/>
              </a:ext>
            </a:extLst>
          </p:cNvPr>
          <p:cNvSpPr/>
          <p:nvPr/>
        </p:nvSpPr>
        <p:spPr>
          <a:xfrm>
            <a:off x="7819918" y="119117"/>
            <a:ext cx="3742020" cy="1158764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80701" y="4839639"/>
            <a:ext cx="3187219" cy="1366400"/>
            <a:chOff x="728925" y="3296613"/>
            <a:chExt cx="2390414" cy="1024800"/>
          </a:xfrm>
          <a:noFill/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  <a:grpFill/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  <a:grpFill/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400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  <a:grpFill/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61633" y="3503521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91870" y="1940541"/>
            <a:ext cx="3195340" cy="1302003"/>
            <a:chOff x="749309" y="1112739"/>
            <a:chExt cx="2371603" cy="976502"/>
          </a:xfrm>
          <a:noFill/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  <a:grpFill/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  <a:grpFill/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61667" y="1940521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522817" y="3503522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525466" y="4824803"/>
            <a:ext cx="3151169" cy="1396083"/>
            <a:chOff x="3358399" y="3285485"/>
            <a:chExt cx="2363377" cy="1047062"/>
          </a:xfrm>
          <a:noFill/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  <a:grpFill/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  <a:grpFill/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  <a:grpFill/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  <a:grpFill/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  <a:grpFill/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  <a:grpFill/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133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93202" y="3503521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92761" y="4041942"/>
            <a:ext cx="1736127" cy="81279"/>
            <a:chOff x="3558802" y="4011427"/>
            <a:chExt cx="1866000" cy="111300"/>
          </a:xfrm>
          <a:noFill/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320077" y="4418154"/>
            <a:ext cx="1219120" cy="81279"/>
            <a:chOff x="3558802" y="4011427"/>
            <a:chExt cx="1866000" cy="111300"/>
          </a:xfrm>
          <a:noFill/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73143" y="4855217"/>
            <a:ext cx="3363823" cy="1335272"/>
            <a:chOff x="1904318" y="789980"/>
            <a:chExt cx="1489472" cy="606868"/>
          </a:xfrm>
          <a:noFill/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JANUARY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FEBRUARY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MARCH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APRIL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PHASE 1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1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2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133">
                <a:solidFill>
                  <a:schemeClr val="bg2">
                    <a:lumMod val="75000"/>
                  </a:schemeClr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519017" y="1900600"/>
            <a:ext cx="3151191" cy="1341153"/>
            <a:chOff x="3292400" y="1193188"/>
            <a:chExt cx="2615240" cy="1131075"/>
          </a:xfrm>
          <a:noFill/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JANUARY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FEBRUARY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MARCH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APRIL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MAY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JUNE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PHASE 1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PHASE 2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1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2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1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667">
                  <a:solidFill>
                    <a:schemeClr val="bg2">
                      <a:lumMod val="75000"/>
                    </a:schemeClr>
                  </a:solidFill>
                </a:rPr>
                <a:t>Task 2</a:t>
              </a:r>
              <a:endParaRPr sz="667">
                <a:solidFill>
                  <a:schemeClr val="bg2">
                    <a:lumMod val="75000"/>
                  </a:schemeClr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  <a:grpFill/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667">
                  <a:solidFill>
                    <a:schemeClr val="bg2">
                      <a:lumMod val="75000"/>
                    </a:schemeClr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  <p:sp>
        <p:nvSpPr>
          <p:cNvPr id="3" name="Google Shape;3266;p63">
            <a:extLst>
              <a:ext uri="{FF2B5EF4-FFF2-40B4-BE49-F238E27FC236}">
                <a16:creationId xmlns:a16="http://schemas.microsoft.com/office/drawing/2014/main" id="{C2C45381-CC35-9595-ECDD-E897DB4DAFAB}"/>
              </a:ext>
            </a:extLst>
          </p:cNvPr>
          <p:cNvSpPr/>
          <p:nvPr/>
        </p:nvSpPr>
        <p:spPr>
          <a:xfrm>
            <a:off x="8336558" y="393965"/>
            <a:ext cx="3246844" cy="1092451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414638" y="1642925"/>
            <a:ext cx="993908" cy="958484"/>
            <a:chOff x="4249973" y="1201875"/>
            <a:chExt cx="1958568" cy="1888762"/>
          </a:xfrm>
          <a:noFill/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  <a:grpFill/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  <a:grpFill/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  <a:grpFill/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  <a:grpFill/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  <a:grpFill/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69802" y="2814191"/>
            <a:ext cx="1015689" cy="973195"/>
            <a:chOff x="2657744" y="2337745"/>
            <a:chExt cx="832987" cy="798137"/>
          </a:xfrm>
          <a:noFill/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317754" y="2818466"/>
            <a:ext cx="914092" cy="964781"/>
            <a:chOff x="3398134" y="2057755"/>
            <a:chExt cx="704087" cy="743130"/>
          </a:xfrm>
          <a:noFill/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  <a:grpFill/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  <a:grpFill/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  <a:grpFill/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  <a:grpFill/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  <a:grpFill/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51383" y="2827394"/>
            <a:ext cx="946871" cy="946871"/>
            <a:chOff x="5007123" y="2079403"/>
            <a:chExt cx="687600" cy="687600"/>
          </a:xfrm>
          <a:noFill/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30633" y="2820069"/>
            <a:ext cx="961331" cy="961577"/>
            <a:chOff x="5797446" y="2063053"/>
            <a:chExt cx="698100" cy="698280"/>
          </a:xfrm>
          <a:noFill/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90830" y="5014208"/>
            <a:ext cx="374113" cy="897552"/>
            <a:chOff x="8075075" y="3754290"/>
            <a:chExt cx="255612" cy="613194"/>
          </a:xfrm>
          <a:noFill/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  <a:grpFill/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46907" y="4999271"/>
            <a:ext cx="627136" cy="911660"/>
            <a:chOff x="1697726" y="3244179"/>
            <a:chExt cx="788124" cy="1146069"/>
          </a:xfrm>
          <a:noFill/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56860" y="4884607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75109" y="5014208"/>
            <a:ext cx="391855" cy="391793"/>
            <a:chOff x="6134814" y="3754290"/>
            <a:chExt cx="293891" cy="293845"/>
          </a:xfrm>
          <a:noFill/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75109" y="5519102"/>
            <a:ext cx="391855" cy="391855"/>
            <a:chOff x="6134814" y="4086186"/>
            <a:chExt cx="293891" cy="293891"/>
          </a:xfrm>
          <a:noFill/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59678" y="5013136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68028" y="5010120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41742" y="3957359"/>
            <a:ext cx="830511" cy="829259"/>
            <a:chOff x="1187048" y="238125"/>
            <a:chExt cx="5256397" cy="5248476"/>
          </a:xfrm>
          <a:noFill/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51215" y="3970170"/>
            <a:ext cx="1747983" cy="816543"/>
            <a:chOff x="238125" y="1188750"/>
            <a:chExt cx="7140450" cy="3335550"/>
          </a:xfrm>
          <a:noFill/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819045" y="3957576"/>
            <a:ext cx="1480399" cy="828936"/>
            <a:chOff x="238125" y="1335475"/>
            <a:chExt cx="5418735" cy="3034175"/>
          </a:xfrm>
          <a:noFill/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42592" y="3953440"/>
            <a:ext cx="1432601" cy="836241"/>
            <a:chOff x="5359127" y="2910889"/>
            <a:chExt cx="1097723" cy="640831"/>
          </a:xfrm>
          <a:noFill/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  <a:grpFill/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  <a:grpFill/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  <a:grpFill/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  <a:grpFill/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110875" y="2821055"/>
            <a:ext cx="1166635" cy="959467"/>
            <a:chOff x="7608988" y="2093194"/>
            <a:chExt cx="817276" cy="672147"/>
          </a:xfrm>
          <a:noFill/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  <a:grpFill/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70123" y="1642925"/>
            <a:ext cx="950076" cy="1047868"/>
            <a:chOff x="4206459" y="1191441"/>
            <a:chExt cx="712557" cy="785901"/>
          </a:xfrm>
          <a:noFill/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  <a:grpFill/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  <a:grpFill/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  <a:grpFill/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  <a:grpFill/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  <a:grpFill/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  <a:grpFill/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64092" y="2820555"/>
            <a:ext cx="1055049" cy="960467"/>
            <a:chOff x="267375" y="1071875"/>
            <a:chExt cx="470500" cy="428550"/>
          </a:xfrm>
          <a:noFill/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64751" y="5013395"/>
            <a:ext cx="1877925" cy="897555"/>
            <a:chOff x="712664" y="3693287"/>
            <a:chExt cx="1460738" cy="698160"/>
          </a:xfrm>
          <a:noFill/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  <a:grpFill/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  <a:grpFill/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  <a:grpFill/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215038" y="1642925"/>
            <a:ext cx="1060647" cy="985108"/>
            <a:chOff x="3348603" y="1236445"/>
            <a:chExt cx="749256" cy="695894"/>
          </a:xfrm>
          <a:noFill/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  <a:grpFill/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  <a:grpFill/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  <a:grpFill/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  <a:grpFill/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43740" y="5006786"/>
            <a:ext cx="1766565" cy="904111"/>
            <a:chOff x="2413923" y="3711366"/>
            <a:chExt cx="1374117" cy="703260"/>
          </a:xfrm>
          <a:noFill/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  <a:grpFill/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  <a:grpFill/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  <a:grpFill/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  <a:grpFill/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  <a:grpFill/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  <a:grpFill/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  <a:grpFill/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42770" y="1740850"/>
            <a:ext cx="1508116" cy="783177"/>
            <a:chOff x="238125" y="999450"/>
            <a:chExt cx="7140700" cy="3708225"/>
          </a:xfrm>
          <a:noFill/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5011371" y="5006842"/>
            <a:ext cx="1834472" cy="904175"/>
            <a:chOff x="3913765" y="3641905"/>
            <a:chExt cx="1522805" cy="750560"/>
          </a:xfrm>
          <a:noFill/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  <a:grpFill/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  <a:grpFill/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>
                      <a:solidFill>
                        <a:schemeClr val="accent1"/>
                      </a:solidFill>
                    </a:rPr>
                    <a:t>     </a:t>
                  </a:r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  <a:grpFill/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grpFill/>
                <a:ln w="9525" cap="sq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  <a:grpFill/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  <a:grpFill/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24317" y="2820078"/>
            <a:ext cx="1254316" cy="961423"/>
            <a:chOff x="6599718" y="2068734"/>
            <a:chExt cx="940737" cy="721067"/>
          </a:xfrm>
          <a:noFill/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  <a:grpFill/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  <a:grpFill/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35407" y="2825872"/>
            <a:ext cx="950103" cy="949832"/>
            <a:chOff x="2559249" y="2069323"/>
            <a:chExt cx="685566" cy="685634"/>
          </a:xfrm>
          <a:noFill/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45325" y="1642925"/>
            <a:ext cx="1127527" cy="949215"/>
            <a:chOff x="951975" y="315800"/>
            <a:chExt cx="5860325" cy="4933550"/>
          </a:xfrm>
          <a:noFill/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41496" y="3957736"/>
            <a:ext cx="2157243" cy="828965"/>
            <a:chOff x="3862800" y="3038525"/>
            <a:chExt cx="1329006" cy="510698"/>
          </a:xfrm>
          <a:noFill/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  <a:grpFill/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  <a:grpFill/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  <a:grpFill/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  <a:grpFill/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52593" y="1642924"/>
            <a:ext cx="1177607" cy="1033568"/>
            <a:chOff x="649648" y="271400"/>
            <a:chExt cx="6215377" cy="5455143"/>
          </a:xfrm>
          <a:noFill/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96994" y="1642925"/>
            <a:ext cx="1023605" cy="1087319"/>
            <a:chOff x="2499700" y="1135950"/>
            <a:chExt cx="732402" cy="777990"/>
          </a:xfrm>
          <a:noFill/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  <a:grpFill/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  <a:grpFill/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24637" y="1642925"/>
            <a:ext cx="777919" cy="1160305"/>
            <a:chOff x="1716825" y="1121550"/>
            <a:chExt cx="622800" cy="928938"/>
          </a:xfrm>
          <a:noFill/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  <a:grpFill/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  <a:grpFill/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  <a:grpFill/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  <a:grpFill/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117734" y="2824687"/>
            <a:ext cx="985429" cy="952203"/>
            <a:chOff x="4334725" y="1355875"/>
            <a:chExt cx="3106650" cy="3001900"/>
          </a:xfrm>
          <a:noFill/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  <a:grpFill/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  <a:grpFill/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73665" y="4999049"/>
            <a:ext cx="416099" cy="912231"/>
            <a:chOff x="7645573" y="3754300"/>
            <a:chExt cx="293855" cy="644170"/>
          </a:xfrm>
          <a:noFill/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502983" y="1642925"/>
            <a:ext cx="945348" cy="985812"/>
            <a:chOff x="5830645" y="1256617"/>
            <a:chExt cx="530340" cy="553040"/>
          </a:xfrm>
          <a:noFill/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  <a:grpFill/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  <a:grpFill/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  <a:grpFill/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  <a:grpFill/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71644" y="3957745"/>
            <a:ext cx="1937273" cy="828480"/>
            <a:chOff x="732422" y="2990152"/>
            <a:chExt cx="1337773" cy="572102"/>
          </a:xfrm>
          <a:noFill/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sp>
        <p:nvSpPr>
          <p:cNvPr id="3" name="Google Shape;3266;p63">
            <a:extLst>
              <a:ext uri="{FF2B5EF4-FFF2-40B4-BE49-F238E27FC236}">
                <a16:creationId xmlns:a16="http://schemas.microsoft.com/office/drawing/2014/main" id="{7D6A1D2E-AE89-3CB1-9850-A231F39C6DBA}"/>
              </a:ext>
            </a:extLst>
          </p:cNvPr>
          <p:cNvSpPr/>
          <p:nvPr/>
        </p:nvSpPr>
        <p:spPr>
          <a:xfrm>
            <a:off x="7376554" y="194942"/>
            <a:ext cx="4288092" cy="1130001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55016" y="1609563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81236" y="1635082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67185" y="3580658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62551" y="3951092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63422" y="4322193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63011" y="3262726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77689" y="5080926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63769" y="4682499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27686" y="5499805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86126" y="2810635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88199" y="1614060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>
                <a:solidFill>
                  <a:schemeClr val="accent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75017" y="3245162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97085" y="4701415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30898" y="3239222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52592" y="3807765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97365" y="3244526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706781" y="4762281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accent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50167" y="1627427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34010" y="1627621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sp>
        <p:nvSpPr>
          <p:cNvPr id="3" name="Google Shape;3266;p63">
            <a:extLst>
              <a:ext uri="{FF2B5EF4-FFF2-40B4-BE49-F238E27FC236}">
                <a16:creationId xmlns:a16="http://schemas.microsoft.com/office/drawing/2014/main" id="{DC59B786-E725-59FB-3F26-8BEECFF3BA83}"/>
              </a:ext>
            </a:extLst>
          </p:cNvPr>
          <p:cNvSpPr/>
          <p:nvPr/>
        </p:nvSpPr>
        <p:spPr>
          <a:xfrm>
            <a:off x="7433400" y="169130"/>
            <a:ext cx="4252997" cy="1247465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618966" y="1046656"/>
            <a:ext cx="3173802" cy="3702992"/>
            <a:chOff x="867799" y="1413372"/>
            <a:chExt cx="6347603" cy="7405984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67799" y="1413372"/>
              <a:ext cx="5767662" cy="3006228"/>
              <a:chOff x="791599" y="1184772"/>
              <a:chExt cx="5767662" cy="3006228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791599" y="1184772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chemeClr val="accent1"/>
                    </a:solidFill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solidFill>
                    <a:schemeClr val="accent1"/>
                  </a:solidFill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accent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accent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6102565" cy="2756363"/>
              <a:chOff x="960437" y="4996193"/>
              <a:chExt cx="6102565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599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chemeClr val="accent1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943599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solidFill>
                      <a:schemeClr val="accent1"/>
                    </a:solidFill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solidFill>
                    <a:schemeClr val="accent1"/>
                  </a:solidFill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008685" y="124008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057229" y="124008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106565" y="4157114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106565" y="124008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155111" y="124008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155111" y="4157114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155111" y="2212427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204447" y="124008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204447" y="4157114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057229" y="3184770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057229" y="2212427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106565" y="3184770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008685" y="4157114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106565" y="2212427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204447" y="3184770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155111" y="3184770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057229" y="4157114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008685" y="2212427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204447" y="2212427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008685" y="3184770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106565" y="5129458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057229" y="5129458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008685" y="5129458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155111" y="5129458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204447" y="5129458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accent1"/>
                </a:solidFill>
              </a:endParaRPr>
            </a:p>
          </p:txBody>
        </p:sp>
      </p:grpSp>
      <p:sp>
        <p:nvSpPr>
          <p:cNvPr id="2" name="Google Shape;3266;p63">
            <a:extLst>
              <a:ext uri="{FF2B5EF4-FFF2-40B4-BE49-F238E27FC236}">
                <a16:creationId xmlns:a16="http://schemas.microsoft.com/office/drawing/2014/main" id="{703D6177-4D92-8CDA-8CE1-547C057DE5BE}"/>
              </a:ext>
            </a:extLst>
          </p:cNvPr>
          <p:cNvSpPr/>
          <p:nvPr/>
        </p:nvSpPr>
        <p:spPr>
          <a:xfrm>
            <a:off x="1009493" y="554200"/>
            <a:ext cx="1823391" cy="1658227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chemeClr val="accent1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chemeClr val="accent1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chemeClr val="accent1"/>
                </a:solidFill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solidFill>
                <a:schemeClr val="accent1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3266;p63">
            <a:extLst>
              <a:ext uri="{FF2B5EF4-FFF2-40B4-BE49-F238E27FC236}">
                <a16:creationId xmlns:a16="http://schemas.microsoft.com/office/drawing/2014/main" id="{5A8DE8AC-81FE-7A88-FBDD-6C854E886667}"/>
              </a:ext>
            </a:extLst>
          </p:cNvPr>
          <p:cNvSpPr/>
          <p:nvPr/>
        </p:nvSpPr>
        <p:spPr>
          <a:xfrm>
            <a:off x="2737467" y="212574"/>
            <a:ext cx="3832600" cy="1404141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accent1"/>
              </a:solidFill>
            </a:endParaRPr>
          </a:p>
        </p:txBody>
      </p:sp>
      <p:sp>
        <p:nvSpPr>
          <p:cNvPr id="3" name="Google Shape;12775;p23">
            <a:extLst>
              <a:ext uri="{FF2B5EF4-FFF2-40B4-BE49-F238E27FC236}">
                <a16:creationId xmlns:a16="http://schemas.microsoft.com/office/drawing/2014/main" id="{F22A2624-213E-8791-6F92-8B495EA04BF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53975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  <a:noFill/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  <a:noFill/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  <a:noFill/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  <a:noFill/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  <a:noFill/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  <a:noFill/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  <a:noFill/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  <a:noFill/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  <a:noFill/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  <a:noFill/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  <a:noFill/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  <a:noFill/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  <a:noFill/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  <a:noFill/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  <a:noFill/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  <a:noFill/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  <a:noFill/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  <a:noFill/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  <a:noFill/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  <a:noFill/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  <a:noFill/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  <a:noFill/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  <a:noFill/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  <a:noFill/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  <a:noFill/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  <a:noFill/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400" kern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  <a:noFill/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  <a:noFill/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  <a:noFill/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  <a:noFill/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  <a:noFill/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  <a:noFill/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  <a:noFill/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  <a:noFill/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  <a:noFill/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  <a:noFill/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  <a:noFill/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  <a:noFill/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  <a:noFill/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  <a:noFill/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400" kern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667" kern="0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667" kern="0"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" name="Google Shape;3266;p63">
            <a:extLst>
              <a:ext uri="{FF2B5EF4-FFF2-40B4-BE49-F238E27FC236}">
                <a16:creationId xmlns:a16="http://schemas.microsoft.com/office/drawing/2014/main" id="{CE0D17BA-E51D-04CC-5675-170D556E6D16}"/>
              </a:ext>
            </a:extLst>
          </p:cNvPr>
          <p:cNvSpPr/>
          <p:nvPr/>
        </p:nvSpPr>
        <p:spPr>
          <a:xfrm>
            <a:off x="2737467" y="212574"/>
            <a:ext cx="3832600" cy="1404141"/>
          </a:xfrm>
          <a:prstGeom prst="ellipse">
            <a:avLst/>
          </a:prstGeom>
          <a:noFill/>
          <a:ln w="19050" cap="flat" cmpd="sng">
            <a:solidFill>
              <a:srgbClr val="9942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3" name="Google Shape;12775;p23">
            <a:extLst>
              <a:ext uri="{FF2B5EF4-FFF2-40B4-BE49-F238E27FC236}">
                <a16:creationId xmlns:a16="http://schemas.microsoft.com/office/drawing/2014/main" id="{A8EE0B03-33AF-9167-7A30-046727EF277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2788" y="539750"/>
            <a:ext cx="7718425" cy="5730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2">
                    <a:lumMod val="75000"/>
                  </a:schemeClr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bg2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DE334CD9-1E22-4417-837B-FB1505AA6277}"/>
              </a:ext>
            </a:extLst>
          </p:cNvPr>
          <p:cNvGrpSpPr/>
          <p:nvPr/>
        </p:nvGrpSpPr>
        <p:grpSpPr>
          <a:xfrm>
            <a:off x="323529" y="2312211"/>
            <a:ext cx="3146013" cy="3402627"/>
            <a:chOff x="5277160" y="1526519"/>
            <a:chExt cx="2000337" cy="2522764"/>
          </a:xfrm>
        </p:grpSpPr>
        <p:sp>
          <p:nvSpPr>
            <p:cNvPr id="24" name="Arrow: Up 61">
              <a:extLst>
                <a:ext uri="{FF2B5EF4-FFF2-40B4-BE49-F238E27FC236}">
                  <a16:creationId xmlns:a16="http://schemas.microsoft.com/office/drawing/2014/main" id="{BC5564BC-762C-4860-A31F-034DB0BD8BD1}"/>
                </a:ext>
              </a:extLst>
            </p:cNvPr>
            <p:cNvSpPr/>
            <p:nvPr/>
          </p:nvSpPr>
          <p:spPr>
            <a:xfrm rot="2141881">
              <a:off x="6997612" y="1526519"/>
              <a:ext cx="279885" cy="1922357"/>
            </a:xfrm>
            <a:custGeom>
              <a:avLst/>
              <a:gdLst>
                <a:gd name="connsiteX0" fmla="*/ 0 w 268141"/>
                <a:gd name="connsiteY0" fmla="*/ 291531 h 1886717"/>
                <a:gd name="connsiteX1" fmla="*/ 134071 w 268141"/>
                <a:gd name="connsiteY1" fmla="*/ 0 h 1886717"/>
                <a:gd name="connsiteX2" fmla="*/ 268141 w 268141"/>
                <a:gd name="connsiteY2" fmla="*/ 291531 h 1886717"/>
                <a:gd name="connsiteX3" fmla="*/ 185487 w 268141"/>
                <a:gd name="connsiteY3" fmla="*/ 291531 h 1886717"/>
                <a:gd name="connsiteX4" fmla="*/ 185487 w 268141"/>
                <a:gd name="connsiteY4" fmla="*/ 1886717 h 1886717"/>
                <a:gd name="connsiteX5" fmla="*/ 82654 w 268141"/>
                <a:gd name="connsiteY5" fmla="*/ 1886717 h 1886717"/>
                <a:gd name="connsiteX6" fmla="*/ 82654 w 268141"/>
                <a:gd name="connsiteY6" fmla="*/ 291531 h 1886717"/>
                <a:gd name="connsiteX7" fmla="*/ 0 w 268141"/>
                <a:gd name="connsiteY7" fmla="*/ 291531 h 1886717"/>
                <a:gd name="connsiteX0" fmla="*/ 0 w 268141"/>
                <a:gd name="connsiteY0" fmla="*/ 291531 h 1886717"/>
                <a:gd name="connsiteX1" fmla="*/ 134071 w 268141"/>
                <a:gd name="connsiteY1" fmla="*/ 0 h 1886717"/>
                <a:gd name="connsiteX2" fmla="*/ 268141 w 268141"/>
                <a:gd name="connsiteY2" fmla="*/ 291531 h 1886717"/>
                <a:gd name="connsiteX3" fmla="*/ 185487 w 268141"/>
                <a:gd name="connsiteY3" fmla="*/ 291531 h 1886717"/>
                <a:gd name="connsiteX4" fmla="*/ 185487 w 268141"/>
                <a:gd name="connsiteY4" fmla="*/ 1886717 h 1886717"/>
                <a:gd name="connsiteX5" fmla="*/ 82654 w 268141"/>
                <a:gd name="connsiteY5" fmla="*/ 1886717 h 1886717"/>
                <a:gd name="connsiteX6" fmla="*/ 89774 w 268141"/>
                <a:gd name="connsiteY6" fmla="*/ 272599 h 1886717"/>
                <a:gd name="connsiteX7" fmla="*/ 0 w 268141"/>
                <a:gd name="connsiteY7" fmla="*/ 291531 h 1886717"/>
                <a:gd name="connsiteX0" fmla="*/ 0 w 269777"/>
                <a:gd name="connsiteY0" fmla="*/ 289253 h 1886717"/>
                <a:gd name="connsiteX1" fmla="*/ 135707 w 269777"/>
                <a:gd name="connsiteY1" fmla="*/ 0 h 1886717"/>
                <a:gd name="connsiteX2" fmla="*/ 269777 w 269777"/>
                <a:gd name="connsiteY2" fmla="*/ 291531 h 1886717"/>
                <a:gd name="connsiteX3" fmla="*/ 187123 w 269777"/>
                <a:gd name="connsiteY3" fmla="*/ 291531 h 1886717"/>
                <a:gd name="connsiteX4" fmla="*/ 187123 w 269777"/>
                <a:gd name="connsiteY4" fmla="*/ 1886717 h 1886717"/>
                <a:gd name="connsiteX5" fmla="*/ 84290 w 269777"/>
                <a:gd name="connsiteY5" fmla="*/ 1886717 h 1886717"/>
                <a:gd name="connsiteX6" fmla="*/ 91410 w 269777"/>
                <a:gd name="connsiteY6" fmla="*/ 272599 h 1886717"/>
                <a:gd name="connsiteX7" fmla="*/ 0 w 269777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7123 w 279885"/>
                <a:gd name="connsiteY3" fmla="*/ 291531 h 1886717"/>
                <a:gd name="connsiteX4" fmla="*/ 187123 w 279885"/>
                <a:gd name="connsiteY4" fmla="*/ 1886717 h 1886717"/>
                <a:gd name="connsiteX5" fmla="*/ 84290 w 279885"/>
                <a:gd name="connsiteY5" fmla="*/ 1886717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84290 w 279885"/>
                <a:gd name="connsiteY5" fmla="*/ 1886717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94905 w 279885"/>
                <a:gd name="connsiteY5" fmla="*/ 1834190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886717"/>
                <a:gd name="connsiteX1" fmla="*/ 135707 w 279885"/>
                <a:gd name="connsiteY1" fmla="*/ 0 h 1886717"/>
                <a:gd name="connsiteX2" fmla="*/ 279885 w 279885"/>
                <a:gd name="connsiteY2" fmla="*/ 291177 h 1886717"/>
                <a:gd name="connsiteX3" fmla="*/ 185774 w 279885"/>
                <a:gd name="connsiteY3" fmla="*/ 275232 h 1886717"/>
                <a:gd name="connsiteX4" fmla="*/ 187123 w 279885"/>
                <a:gd name="connsiteY4" fmla="*/ 1886717 h 1886717"/>
                <a:gd name="connsiteX5" fmla="*/ 90485 w 279885"/>
                <a:gd name="connsiteY5" fmla="*/ 1885721 h 1886717"/>
                <a:gd name="connsiteX6" fmla="*/ 91410 w 279885"/>
                <a:gd name="connsiteY6" fmla="*/ 272599 h 1886717"/>
                <a:gd name="connsiteX7" fmla="*/ 0 w 279885"/>
                <a:gd name="connsiteY7" fmla="*/ 289253 h 1886717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5774 w 279885"/>
                <a:gd name="connsiteY3" fmla="*/ 275232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1860 w 279885"/>
                <a:gd name="connsiteY3" fmla="*/ 274591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89253 h 1902443"/>
                <a:gd name="connsiteX1" fmla="*/ 135707 w 279885"/>
                <a:gd name="connsiteY1" fmla="*/ 0 h 1902443"/>
                <a:gd name="connsiteX2" fmla="*/ 279885 w 279885"/>
                <a:gd name="connsiteY2" fmla="*/ 291177 h 1902443"/>
                <a:gd name="connsiteX3" fmla="*/ 181860 w 279885"/>
                <a:gd name="connsiteY3" fmla="*/ 274591 h 1902443"/>
                <a:gd name="connsiteX4" fmla="*/ 160430 w 279885"/>
                <a:gd name="connsiteY4" fmla="*/ 1902443 h 1902443"/>
                <a:gd name="connsiteX5" fmla="*/ 90485 w 279885"/>
                <a:gd name="connsiteY5" fmla="*/ 1885721 h 1902443"/>
                <a:gd name="connsiteX6" fmla="*/ 91410 w 279885"/>
                <a:gd name="connsiteY6" fmla="*/ 272599 h 1902443"/>
                <a:gd name="connsiteX7" fmla="*/ 0 w 279885"/>
                <a:gd name="connsiteY7" fmla="*/ 289253 h 1902443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279885 w 279885"/>
                <a:gd name="connsiteY2" fmla="*/ 279433 h 1890699"/>
                <a:gd name="connsiteX3" fmla="*/ 181860 w 279885"/>
                <a:gd name="connsiteY3" fmla="*/ 262847 h 1890699"/>
                <a:gd name="connsiteX4" fmla="*/ 160430 w 279885"/>
                <a:gd name="connsiteY4" fmla="*/ 1890699 h 1890699"/>
                <a:gd name="connsiteX5" fmla="*/ 90485 w 279885"/>
                <a:gd name="connsiteY5" fmla="*/ 1873977 h 1890699"/>
                <a:gd name="connsiteX6" fmla="*/ 91410 w 279885"/>
                <a:gd name="connsiteY6" fmla="*/ 260855 h 1890699"/>
                <a:gd name="connsiteX7" fmla="*/ 0 w 279885"/>
                <a:gd name="connsiteY7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4830 w 279885"/>
                <a:gd name="connsiteY2" fmla="*/ 41628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7682 w 279885"/>
                <a:gd name="connsiteY2" fmla="*/ 11948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79885"/>
                <a:gd name="connsiteY0" fmla="*/ 277509 h 1890699"/>
                <a:gd name="connsiteX1" fmla="*/ 133783 w 279885"/>
                <a:gd name="connsiteY1" fmla="*/ 0 h 1890699"/>
                <a:gd name="connsiteX2" fmla="*/ 158964 w 279885"/>
                <a:gd name="connsiteY2" fmla="*/ 4119 h 1890699"/>
                <a:gd name="connsiteX3" fmla="*/ 279885 w 279885"/>
                <a:gd name="connsiteY3" fmla="*/ 279433 h 1890699"/>
                <a:gd name="connsiteX4" fmla="*/ 181860 w 279885"/>
                <a:gd name="connsiteY4" fmla="*/ 262847 h 1890699"/>
                <a:gd name="connsiteX5" fmla="*/ 160430 w 279885"/>
                <a:gd name="connsiteY5" fmla="*/ 1890699 h 1890699"/>
                <a:gd name="connsiteX6" fmla="*/ 90485 w 279885"/>
                <a:gd name="connsiteY6" fmla="*/ 1873977 h 1890699"/>
                <a:gd name="connsiteX7" fmla="*/ 91410 w 279885"/>
                <a:gd name="connsiteY7" fmla="*/ 260855 h 1890699"/>
                <a:gd name="connsiteX8" fmla="*/ 0 w 279885"/>
                <a:gd name="connsiteY8" fmla="*/ 277509 h 1890699"/>
                <a:gd name="connsiteX0" fmla="*/ 0 w 286373"/>
                <a:gd name="connsiteY0" fmla="*/ 302766 h 1915956"/>
                <a:gd name="connsiteX1" fmla="*/ 133783 w 286373"/>
                <a:gd name="connsiteY1" fmla="*/ 25257 h 1915956"/>
                <a:gd name="connsiteX2" fmla="*/ 286373 w 286373"/>
                <a:gd name="connsiteY2" fmla="*/ 0 h 1915956"/>
                <a:gd name="connsiteX3" fmla="*/ 279885 w 286373"/>
                <a:gd name="connsiteY3" fmla="*/ 304690 h 1915956"/>
                <a:gd name="connsiteX4" fmla="*/ 181860 w 286373"/>
                <a:gd name="connsiteY4" fmla="*/ 288104 h 1915956"/>
                <a:gd name="connsiteX5" fmla="*/ 160430 w 286373"/>
                <a:gd name="connsiteY5" fmla="*/ 1915956 h 1915956"/>
                <a:gd name="connsiteX6" fmla="*/ 90485 w 286373"/>
                <a:gd name="connsiteY6" fmla="*/ 1899234 h 1915956"/>
                <a:gd name="connsiteX7" fmla="*/ 91410 w 286373"/>
                <a:gd name="connsiteY7" fmla="*/ 286112 h 1915956"/>
                <a:gd name="connsiteX8" fmla="*/ 0 w 286373"/>
                <a:gd name="connsiteY8" fmla="*/ 302766 h 1915956"/>
                <a:gd name="connsiteX0" fmla="*/ 0 w 286396"/>
                <a:gd name="connsiteY0" fmla="*/ 318267 h 1931457"/>
                <a:gd name="connsiteX1" fmla="*/ 133783 w 286396"/>
                <a:gd name="connsiteY1" fmla="*/ 40758 h 1931457"/>
                <a:gd name="connsiteX2" fmla="*/ 286373 w 286396"/>
                <a:gd name="connsiteY2" fmla="*/ 15501 h 1931457"/>
                <a:gd name="connsiteX3" fmla="*/ 279885 w 286396"/>
                <a:gd name="connsiteY3" fmla="*/ 320191 h 1931457"/>
                <a:gd name="connsiteX4" fmla="*/ 181860 w 286396"/>
                <a:gd name="connsiteY4" fmla="*/ 303605 h 1931457"/>
                <a:gd name="connsiteX5" fmla="*/ 160430 w 286396"/>
                <a:gd name="connsiteY5" fmla="*/ 1931457 h 1931457"/>
                <a:gd name="connsiteX6" fmla="*/ 90485 w 286396"/>
                <a:gd name="connsiteY6" fmla="*/ 1914735 h 1931457"/>
                <a:gd name="connsiteX7" fmla="*/ 91410 w 286396"/>
                <a:gd name="connsiteY7" fmla="*/ 301613 h 1931457"/>
                <a:gd name="connsiteX8" fmla="*/ 0 w 286396"/>
                <a:gd name="connsiteY8" fmla="*/ 318267 h 1931457"/>
                <a:gd name="connsiteX0" fmla="*/ 0 w 286391"/>
                <a:gd name="connsiteY0" fmla="*/ 325779 h 1938969"/>
                <a:gd name="connsiteX1" fmla="*/ 133783 w 286391"/>
                <a:gd name="connsiteY1" fmla="*/ 48270 h 1938969"/>
                <a:gd name="connsiteX2" fmla="*/ 286373 w 286391"/>
                <a:gd name="connsiteY2" fmla="*/ 23013 h 1938969"/>
                <a:gd name="connsiteX3" fmla="*/ 279885 w 286391"/>
                <a:gd name="connsiteY3" fmla="*/ 327703 h 1938969"/>
                <a:gd name="connsiteX4" fmla="*/ 181860 w 286391"/>
                <a:gd name="connsiteY4" fmla="*/ 311117 h 1938969"/>
                <a:gd name="connsiteX5" fmla="*/ 160430 w 286391"/>
                <a:gd name="connsiteY5" fmla="*/ 1938969 h 1938969"/>
                <a:gd name="connsiteX6" fmla="*/ 90485 w 286391"/>
                <a:gd name="connsiteY6" fmla="*/ 1922247 h 1938969"/>
                <a:gd name="connsiteX7" fmla="*/ 91410 w 286391"/>
                <a:gd name="connsiteY7" fmla="*/ 309125 h 1938969"/>
                <a:gd name="connsiteX8" fmla="*/ 0 w 286391"/>
                <a:gd name="connsiteY8" fmla="*/ 325779 h 1938969"/>
                <a:gd name="connsiteX0" fmla="*/ 0 w 279885"/>
                <a:gd name="connsiteY0" fmla="*/ 310247 h 1923437"/>
                <a:gd name="connsiteX1" fmla="*/ 133783 w 279885"/>
                <a:gd name="connsiteY1" fmla="*/ 32738 h 1923437"/>
                <a:gd name="connsiteX2" fmla="*/ 177541 w 279885"/>
                <a:gd name="connsiteY2" fmla="*/ 33870 h 1923437"/>
                <a:gd name="connsiteX3" fmla="*/ 279885 w 279885"/>
                <a:gd name="connsiteY3" fmla="*/ 312171 h 1923437"/>
                <a:gd name="connsiteX4" fmla="*/ 181860 w 279885"/>
                <a:gd name="connsiteY4" fmla="*/ 295585 h 1923437"/>
                <a:gd name="connsiteX5" fmla="*/ 160430 w 279885"/>
                <a:gd name="connsiteY5" fmla="*/ 1923437 h 1923437"/>
                <a:gd name="connsiteX6" fmla="*/ 90485 w 279885"/>
                <a:gd name="connsiteY6" fmla="*/ 1906715 h 1923437"/>
                <a:gd name="connsiteX7" fmla="*/ 91410 w 279885"/>
                <a:gd name="connsiteY7" fmla="*/ 293593 h 1923437"/>
                <a:gd name="connsiteX8" fmla="*/ 0 w 279885"/>
                <a:gd name="connsiteY8" fmla="*/ 310247 h 1923437"/>
                <a:gd name="connsiteX0" fmla="*/ 0 w 279885"/>
                <a:gd name="connsiteY0" fmla="*/ 309167 h 1922357"/>
                <a:gd name="connsiteX1" fmla="*/ 133783 w 279885"/>
                <a:gd name="connsiteY1" fmla="*/ 31658 h 1922357"/>
                <a:gd name="connsiteX2" fmla="*/ 177541 w 279885"/>
                <a:gd name="connsiteY2" fmla="*/ 32790 h 1922357"/>
                <a:gd name="connsiteX3" fmla="*/ 279885 w 279885"/>
                <a:gd name="connsiteY3" fmla="*/ 311091 h 1922357"/>
                <a:gd name="connsiteX4" fmla="*/ 181860 w 279885"/>
                <a:gd name="connsiteY4" fmla="*/ 294505 h 1922357"/>
                <a:gd name="connsiteX5" fmla="*/ 160430 w 279885"/>
                <a:gd name="connsiteY5" fmla="*/ 1922357 h 1922357"/>
                <a:gd name="connsiteX6" fmla="*/ 90485 w 279885"/>
                <a:gd name="connsiteY6" fmla="*/ 1905635 h 1922357"/>
                <a:gd name="connsiteX7" fmla="*/ 91410 w 279885"/>
                <a:gd name="connsiteY7" fmla="*/ 292513 h 1922357"/>
                <a:gd name="connsiteX8" fmla="*/ 0 w 279885"/>
                <a:gd name="connsiteY8" fmla="*/ 309167 h 192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885" h="1922357">
                  <a:moveTo>
                    <a:pt x="0" y="309167"/>
                  </a:moveTo>
                  <a:cubicBezTo>
                    <a:pt x="39685" y="209830"/>
                    <a:pt x="88547" y="128076"/>
                    <a:pt x="133783" y="31658"/>
                  </a:cubicBezTo>
                  <a:cubicBezTo>
                    <a:pt x="154544" y="-13848"/>
                    <a:pt x="160780" y="-7470"/>
                    <a:pt x="177541" y="32790"/>
                  </a:cubicBezTo>
                  <a:lnTo>
                    <a:pt x="279885" y="311091"/>
                  </a:lnTo>
                  <a:lnTo>
                    <a:pt x="181860" y="294505"/>
                  </a:lnTo>
                  <a:cubicBezTo>
                    <a:pt x="182310" y="831667"/>
                    <a:pt x="159980" y="1385195"/>
                    <a:pt x="160430" y="1922357"/>
                  </a:cubicBezTo>
                  <a:lnTo>
                    <a:pt x="90485" y="1905635"/>
                  </a:lnTo>
                  <a:cubicBezTo>
                    <a:pt x="92858" y="1367596"/>
                    <a:pt x="89037" y="830552"/>
                    <a:pt x="91410" y="292513"/>
                  </a:cubicBezTo>
                  <a:lnTo>
                    <a:pt x="0" y="30916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Trapezoid 24">
              <a:extLst>
                <a:ext uri="{FF2B5EF4-FFF2-40B4-BE49-F238E27FC236}">
                  <a16:creationId xmlns:a16="http://schemas.microsoft.com/office/drawing/2014/main" id="{EB9991B7-88B7-4ED9-AF39-31226ED2D739}"/>
                </a:ext>
              </a:extLst>
            </p:cNvPr>
            <p:cNvSpPr/>
            <p:nvPr/>
          </p:nvSpPr>
          <p:spPr>
            <a:xfrm rot="16365077">
              <a:off x="6298097" y="2888920"/>
              <a:ext cx="73414" cy="683034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Trapezoid 25">
              <a:extLst>
                <a:ext uri="{FF2B5EF4-FFF2-40B4-BE49-F238E27FC236}">
                  <a16:creationId xmlns:a16="http://schemas.microsoft.com/office/drawing/2014/main" id="{6B2EA839-939C-4323-8F0C-1FA8D4BF0D42}"/>
                </a:ext>
              </a:extLst>
            </p:cNvPr>
            <p:cNvSpPr/>
            <p:nvPr/>
          </p:nvSpPr>
          <p:spPr>
            <a:xfrm rot="12169466">
              <a:off x="5847432" y="3173306"/>
              <a:ext cx="60413" cy="875977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9EA8DC4A-120F-459A-95F8-92594F613E0B}"/>
                </a:ext>
              </a:extLst>
            </p:cNvPr>
            <p:cNvSpPr/>
            <p:nvPr/>
          </p:nvSpPr>
          <p:spPr>
            <a:xfrm rot="17376167">
              <a:off x="5515957" y="3691934"/>
              <a:ext cx="33897" cy="470877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Trapezoid 27">
              <a:extLst>
                <a:ext uri="{FF2B5EF4-FFF2-40B4-BE49-F238E27FC236}">
                  <a16:creationId xmlns:a16="http://schemas.microsoft.com/office/drawing/2014/main" id="{FAADFC19-D309-4D87-9BB4-7673F4C43BF2}"/>
                </a:ext>
              </a:extLst>
            </p:cNvPr>
            <p:cNvSpPr/>
            <p:nvPr/>
          </p:nvSpPr>
          <p:spPr>
            <a:xfrm rot="12369361">
              <a:off x="5277160" y="3834964"/>
              <a:ext cx="49164" cy="116592"/>
            </a:xfrm>
            <a:prstGeom prst="trapezoid">
              <a:avLst>
                <a:gd name="adj" fmla="val 9488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B60E5977-DE45-475E-9848-045A16D75DB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DB9C885-E684-4DCB-9D2C-0CEAD0EBDD5F}"/>
              </a:ext>
            </a:extLst>
          </p:cNvPr>
          <p:cNvSpPr/>
          <p:nvPr/>
        </p:nvSpPr>
        <p:spPr>
          <a:xfrm>
            <a:off x="4518318" y="1755474"/>
            <a:ext cx="1513921" cy="1330713"/>
          </a:xfrm>
          <a:custGeom>
            <a:avLst/>
            <a:gdLst>
              <a:gd name="connsiteX0" fmla="*/ 1669828 w 2579663"/>
              <a:gd name="connsiteY0" fmla="*/ 1588710 h 2267484"/>
              <a:gd name="connsiteX1" fmla="*/ 1669828 w 2579663"/>
              <a:gd name="connsiteY1" fmla="*/ 1762636 h 2267484"/>
              <a:gd name="connsiteX2" fmla="*/ 1936057 w 2579663"/>
              <a:gd name="connsiteY2" fmla="*/ 1762636 h 2267484"/>
              <a:gd name="connsiteX3" fmla="*/ 1936058 w 2579663"/>
              <a:gd name="connsiteY3" fmla="*/ 1762636 h 2267484"/>
              <a:gd name="connsiteX4" fmla="*/ 1936058 w 2579663"/>
              <a:gd name="connsiteY4" fmla="*/ 1588710 h 2267484"/>
              <a:gd name="connsiteX5" fmla="*/ 1936057 w 2579663"/>
              <a:gd name="connsiteY5" fmla="*/ 1588710 h 2267484"/>
              <a:gd name="connsiteX6" fmla="*/ 1669828 w 2579663"/>
              <a:gd name="connsiteY6" fmla="*/ 1588710 h 2267484"/>
              <a:gd name="connsiteX7" fmla="*/ 325582 w 2579663"/>
              <a:gd name="connsiteY7" fmla="*/ 1588710 h 2267484"/>
              <a:gd name="connsiteX8" fmla="*/ 325582 w 2579663"/>
              <a:gd name="connsiteY8" fmla="*/ 1763039 h 2267484"/>
              <a:gd name="connsiteX9" fmla="*/ 592012 w 2579663"/>
              <a:gd name="connsiteY9" fmla="*/ 1763039 h 2267484"/>
              <a:gd name="connsiteX10" fmla="*/ 592013 w 2579663"/>
              <a:gd name="connsiteY10" fmla="*/ 1763039 h 2267484"/>
              <a:gd name="connsiteX11" fmla="*/ 592013 w 2579663"/>
              <a:gd name="connsiteY11" fmla="*/ 1588710 h 2267484"/>
              <a:gd name="connsiteX12" fmla="*/ 592012 w 2579663"/>
              <a:gd name="connsiteY12" fmla="*/ 1588710 h 2267484"/>
              <a:gd name="connsiteX13" fmla="*/ 325582 w 2579663"/>
              <a:gd name="connsiteY13" fmla="*/ 1588710 h 2267484"/>
              <a:gd name="connsiteX14" fmla="*/ 627684 w 2579663"/>
              <a:gd name="connsiteY14" fmla="*/ 1588508 h 2267484"/>
              <a:gd name="connsiteX15" fmla="*/ 627684 w 2579663"/>
              <a:gd name="connsiteY15" fmla="*/ 1588509 h 2267484"/>
              <a:gd name="connsiteX16" fmla="*/ 627684 w 2579663"/>
              <a:gd name="connsiteY16" fmla="*/ 1763038 h 2267484"/>
              <a:gd name="connsiteX17" fmla="*/ 627684 w 2579663"/>
              <a:gd name="connsiteY17" fmla="*/ 1763039 h 2267484"/>
              <a:gd name="connsiteX18" fmla="*/ 920718 w 2579663"/>
              <a:gd name="connsiteY18" fmla="*/ 1763039 h 2267484"/>
              <a:gd name="connsiteX19" fmla="*/ 920718 w 2579663"/>
              <a:gd name="connsiteY19" fmla="*/ 1588509 h 2267484"/>
              <a:gd name="connsiteX20" fmla="*/ 920717 w 2579663"/>
              <a:gd name="connsiteY20" fmla="*/ 1588509 h 2267484"/>
              <a:gd name="connsiteX21" fmla="*/ 920717 w 2579663"/>
              <a:gd name="connsiteY21" fmla="*/ 1588508 h 2267484"/>
              <a:gd name="connsiteX22" fmla="*/ 627684 w 2579663"/>
              <a:gd name="connsiteY22" fmla="*/ 1588508 h 2267484"/>
              <a:gd name="connsiteX23" fmla="*/ 1971528 w 2579663"/>
              <a:gd name="connsiteY23" fmla="*/ 1588306 h 2267484"/>
              <a:gd name="connsiteX24" fmla="*/ 1971528 w 2579663"/>
              <a:gd name="connsiteY24" fmla="*/ 1588307 h 2267484"/>
              <a:gd name="connsiteX25" fmla="*/ 1971527 w 2579663"/>
              <a:gd name="connsiteY25" fmla="*/ 1588307 h 2267484"/>
              <a:gd name="connsiteX26" fmla="*/ 1971527 w 2579663"/>
              <a:gd name="connsiteY26" fmla="*/ 1762636 h 2267484"/>
              <a:gd name="connsiteX27" fmla="*/ 2264359 w 2579663"/>
              <a:gd name="connsiteY27" fmla="*/ 1762636 h 2267484"/>
              <a:gd name="connsiteX28" fmla="*/ 2264359 w 2579663"/>
              <a:gd name="connsiteY28" fmla="*/ 1762635 h 2267484"/>
              <a:gd name="connsiteX29" fmla="*/ 2264360 w 2579663"/>
              <a:gd name="connsiteY29" fmla="*/ 1762635 h 2267484"/>
              <a:gd name="connsiteX30" fmla="*/ 2264360 w 2579663"/>
              <a:gd name="connsiteY30" fmla="*/ 1588306 h 2267484"/>
              <a:gd name="connsiteX31" fmla="*/ 1971528 w 2579663"/>
              <a:gd name="connsiteY31" fmla="*/ 1588306 h 2267484"/>
              <a:gd name="connsiteX32" fmla="*/ 1971326 w 2579663"/>
              <a:gd name="connsiteY32" fmla="*/ 1379112 h 2267484"/>
              <a:gd name="connsiteX33" fmla="*/ 1971326 w 2579663"/>
              <a:gd name="connsiteY33" fmla="*/ 1553038 h 2267484"/>
              <a:gd name="connsiteX34" fmla="*/ 2264561 w 2579663"/>
              <a:gd name="connsiteY34" fmla="*/ 1553038 h 2267484"/>
              <a:gd name="connsiteX35" fmla="*/ 2264561 w 2579663"/>
              <a:gd name="connsiteY35" fmla="*/ 1379112 h 2267484"/>
              <a:gd name="connsiteX36" fmla="*/ 1971326 w 2579663"/>
              <a:gd name="connsiteY36" fmla="*/ 1379112 h 2267484"/>
              <a:gd name="connsiteX37" fmla="*/ 627483 w 2579663"/>
              <a:gd name="connsiteY37" fmla="*/ 1379112 h 2267484"/>
              <a:gd name="connsiteX38" fmla="*/ 627483 w 2579663"/>
              <a:gd name="connsiteY38" fmla="*/ 1552836 h 2267484"/>
              <a:gd name="connsiteX39" fmla="*/ 627483 w 2579663"/>
              <a:gd name="connsiteY39" fmla="*/ 1552837 h 2267484"/>
              <a:gd name="connsiteX40" fmla="*/ 920919 w 2579663"/>
              <a:gd name="connsiteY40" fmla="*/ 1552837 h 2267484"/>
              <a:gd name="connsiteX41" fmla="*/ 920919 w 2579663"/>
              <a:gd name="connsiteY41" fmla="*/ 1552836 h 2267484"/>
              <a:gd name="connsiteX42" fmla="*/ 920919 w 2579663"/>
              <a:gd name="connsiteY42" fmla="*/ 1379112 h 2267484"/>
              <a:gd name="connsiteX43" fmla="*/ 627483 w 2579663"/>
              <a:gd name="connsiteY43" fmla="*/ 1379112 h 2267484"/>
              <a:gd name="connsiteX44" fmla="*/ 1669828 w 2579663"/>
              <a:gd name="connsiteY44" fmla="*/ 1378910 h 2267484"/>
              <a:gd name="connsiteX45" fmla="*/ 1669828 w 2579663"/>
              <a:gd name="connsiteY45" fmla="*/ 1378911 h 2267484"/>
              <a:gd name="connsiteX46" fmla="*/ 1669828 w 2579663"/>
              <a:gd name="connsiteY46" fmla="*/ 1553037 h 2267484"/>
              <a:gd name="connsiteX47" fmla="*/ 1669828 w 2579663"/>
              <a:gd name="connsiteY47" fmla="*/ 1553038 h 2267484"/>
              <a:gd name="connsiteX48" fmla="*/ 1935453 w 2579663"/>
              <a:gd name="connsiteY48" fmla="*/ 1553038 h 2267484"/>
              <a:gd name="connsiteX49" fmla="*/ 1935453 w 2579663"/>
              <a:gd name="connsiteY49" fmla="*/ 1378911 h 2267484"/>
              <a:gd name="connsiteX50" fmla="*/ 1935452 w 2579663"/>
              <a:gd name="connsiteY50" fmla="*/ 1378911 h 2267484"/>
              <a:gd name="connsiteX51" fmla="*/ 1935452 w 2579663"/>
              <a:gd name="connsiteY51" fmla="*/ 1378910 h 2267484"/>
              <a:gd name="connsiteX52" fmla="*/ 1669828 w 2579663"/>
              <a:gd name="connsiteY52" fmla="*/ 1378910 h 2267484"/>
              <a:gd name="connsiteX53" fmla="*/ 325985 w 2579663"/>
              <a:gd name="connsiteY53" fmla="*/ 1378910 h 2267484"/>
              <a:gd name="connsiteX54" fmla="*/ 325985 w 2579663"/>
              <a:gd name="connsiteY54" fmla="*/ 1378911 h 2267484"/>
              <a:gd name="connsiteX55" fmla="*/ 325985 w 2579663"/>
              <a:gd name="connsiteY55" fmla="*/ 1552836 h 2267484"/>
              <a:gd name="connsiteX56" fmla="*/ 325985 w 2579663"/>
              <a:gd name="connsiteY56" fmla="*/ 1552837 h 2267484"/>
              <a:gd name="connsiteX57" fmla="*/ 592012 w 2579663"/>
              <a:gd name="connsiteY57" fmla="*/ 1552837 h 2267484"/>
              <a:gd name="connsiteX58" fmla="*/ 592012 w 2579663"/>
              <a:gd name="connsiteY58" fmla="*/ 1552836 h 2267484"/>
              <a:gd name="connsiteX59" fmla="*/ 592012 w 2579663"/>
              <a:gd name="connsiteY59" fmla="*/ 1378911 h 2267484"/>
              <a:gd name="connsiteX60" fmla="*/ 592012 w 2579663"/>
              <a:gd name="connsiteY60" fmla="*/ 1378910 h 2267484"/>
              <a:gd name="connsiteX61" fmla="*/ 325985 w 2579663"/>
              <a:gd name="connsiteY61" fmla="*/ 1378910 h 2267484"/>
              <a:gd name="connsiteX62" fmla="*/ 1301017 w 2579663"/>
              <a:gd name="connsiteY62" fmla="*/ 1256377 h 2267484"/>
              <a:gd name="connsiteX63" fmla="*/ 2414504 w 2579663"/>
              <a:gd name="connsiteY63" fmla="*/ 1256377 h 2267484"/>
              <a:gd name="connsiteX64" fmla="*/ 2435061 w 2579663"/>
              <a:gd name="connsiteY64" fmla="*/ 1276934 h 2267484"/>
              <a:gd name="connsiteX65" fmla="*/ 2434456 w 2579663"/>
              <a:gd name="connsiteY65" fmla="*/ 2267283 h 2267484"/>
              <a:gd name="connsiteX66" fmla="*/ 1527543 w 2579663"/>
              <a:gd name="connsiteY66" fmla="*/ 2267283 h 2267484"/>
              <a:gd name="connsiteX67" fmla="*/ 1527947 w 2579663"/>
              <a:gd name="connsiteY67" fmla="*/ 2260229 h 2267484"/>
              <a:gd name="connsiteX68" fmla="*/ 1527947 w 2579663"/>
              <a:gd name="connsiteY68" fmla="*/ 1558278 h 2267484"/>
              <a:gd name="connsiteX69" fmla="*/ 1527946 w 2579663"/>
              <a:gd name="connsiteY69" fmla="*/ 1558255 h 2267484"/>
              <a:gd name="connsiteX70" fmla="*/ 1527946 w 2579663"/>
              <a:gd name="connsiteY70" fmla="*/ 1558076 h 2267484"/>
              <a:gd name="connsiteX71" fmla="*/ 1527543 w 2579663"/>
              <a:gd name="connsiteY71" fmla="*/ 1548604 h 2267484"/>
              <a:gd name="connsiteX72" fmla="*/ 1092426 w 2579663"/>
              <a:gd name="connsiteY72" fmla="*/ 1548604 h 2267484"/>
              <a:gd name="connsiteX73" fmla="*/ 1092426 w 2579663"/>
              <a:gd name="connsiteY73" fmla="*/ 1560092 h 2267484"/>
              <a:gd name="connsiteX74" fmla="*/ 1092426 w 2579663"/>
              <a:gd name="connsiteY74" fmla="*/ 1711244 h 2267484"/>
              <a:gd name="connsiteX75" fmla="*/ 1092225 w 2579663"/>
              <a:gd name="connsiteY75" fmla="*/ 2267283 h 2267484"/>
              <a:gd name="connsiteX76" fmla="*/ 1092225 w 2579663"/>
              <a:gd name="connsiteY76" fmla="*/ 2267484 h 2267484"/>
              <a:gd name="connsiteX77" fmla="*/ 145005 w 2579663"/>
              <a:gd name="connsiteY77" fmla="*/ 2267484 h 2267484"/>
              <a:gd name="connsiteX78" fmla="*/ 144602 w 2579663"/>
              <a:gd name="connsiteY78" fmla="*/ 2257407 h 2267484"/>
              <a:gd name="connsiteX79" fmla="*/ 144602 w 2579663"/>
              <a:gd name="connsiteY79" fmla="*/ 1267865 h 2267484"/>
              <a:gd name="connsiteX80" fmla="*/ 145207 w 2579663"/>
              <a:gd name="connsiteY80" fmla="*/ 1256578 h 2267484"/>
              <a:gd name="connsiteX81" fmla="*/ 160322 w 2579663"/>
              <a:gd name="connsiteY81" fmla="*/ 1256578 h 2267484"/>
              <a:gd name="connsiteX82" fmla="*/ 1301017 w 2579663"/>
              <a:gd name="connsiteY82" fmla="*/ 1256377 h 2267484"/>
              <a:gd name="connsiteX83" fmla="*/ 898448 w 2579663"/>
              <a:gd name="connsiteY83" fmla="*/ 687440 h 2267484"/>
              <a:gd name="connsiteX84" fmla="*/ 898448 w 2579663"/>
              <a:gd name="connsiteY84" fmla="*/ 953065 h 2267484"/>
              <a:gd name="connsiteX85" fmla="*/ 1262826 w 2579663"/>
              <a:gd name="connsiteY85" fmla="*/ 953065 h 2267484"/>
              <a:gd name="connsiteX86" fmla="*/ 1262826 w 2579663"/>
              <a:gd name="connsiteY86" fmla="*/ 687440 h 2267484"/>
              <a:gd name="connsiteX87" fmla="*/ 898448 w 2579663"/>
              <a:gd name="connsiteY87" fmla="*/ 687440 h 2267484"/>
              <a:gd name="connsiteX88" fmla="*/ 1312605 w 2579663"/>
              <a:gd name="connsiteY88" fmla="*/ 686836 h 2267484"/>
              <a:gd name="connsiteX89" fmla="*/ 1312605 w 2579663"/>
              <a:gd name="connsiteY89" fmla="*/ 952662 h 2267484"/>
              <a:gd name="connsiteX90" fmla="*/ 1676781 w 2579663"/>
              <a:gd name="connsiteY90" fmla="*/ 952662 h 2267484"/>
              <a:gd name="connsiteX91" fmla="*/ 1676781 w 2579663"/>
              <a:gd name="connsiteY91" fmla="*/ 686836 h 2267484"/>
              <a:gd name="connsiteX92" fmla="*/ 1312605 w 2579663"/>
              <a:gd name="connsiteY92" fmla="*/ 686836 h 2267484"/>
              <a:gd name="connsiteX93" fmla="*/ 1797300 w 2579663"/>
              <a:gd name="connsiteY93" fmla="*/ 491547 h 2267484"/>
              <a:gd name="connsiteX94" fmla="*/ 1797300 w 2579663"/>
              <a:gd name="connsiteY94" fmla="*/ 1012518 h 2267484"/>
              <a:gd name="connsiteX95" fmla="*/ 763016 w 2579663"/>
              <a:gd name="connsiteY95" fmla="*/ 1012518 h 2267484"/>
              <a:gd name="connsiteX96" fmla="*/ 763016 w 2579663"/>
              <a:gd name="connsiteY96" fmla="*/ 496384 h 2267484"/>
              <a:gd name="connsiteX97" fmla="*/ 739033 w 2579663"/>
              <a:gd name="connsiteY97" fmla="*/ 531854 h 2267484"/>
              <a:gd name="connsiteX98" fmla="*/ 739436 w 2579663"/>
              <a:gd name="connsiteY98" fmla="*/ 1033679 h 2267484"/>
              <a:gd name="connsiteX99" fmla="*/ 739436 w 2579663"/>
              <a:gd name="connsiteY99" fmla="*/ 1045167 h 2267484"/>
              <a:gd name="connsiteX100" fmla="*/ 1823298 w 2579663"/>
              <a:gd name="connsiteY100" fmla="*/ 1045167 h 2267484"/>
              <a:gd name="connsiteX101" fmla="*/ 1823902 w 2579663"/>
              <a:gd name="connsiteY101" fmla="*/ 1041539 h 2267484"/>
              <a:gd name="connsiteX102" fmla="*/ 1823902 w 2579663"/>
              <a:gd name="connsiteY102" fmla="*/ 518553 h 2267484"/>
              <a:gd name="connsiteX103" fmla="*/ 1821081 w 2579663"/>
              <a:gd name="connsiteY103" fmla="*/ 510491 h 2267484"/>
              <a:gd name="connsiteX104" fmla="*/ 1797300 w 2579663"/>
              <a:gd name="connsiteY104" fmla="*/ 491547 h 2267484"/>
              <a:gd name="connsiteX105" fmla="*/ 1312202 w 2579663"/>
              <a:gd name="connsiteY105" fmla="*/ 486508 h 2267484"/>
              <a:gd name="connsiteX106" fmla="*/ 1312202 w 2579663"/>
              <a:gd name="connsiteY106" fmla="*/ 660233 h 2267484"/>
              <a:gd name="connsiteX107" fmla="*/ 1676177 w 2579663"/>
              <a:gd name="connsiteY107" fmla="*/ 660233 h 2267484"/>
              <a:gd name="connsiteX108" fmla="*/ 1676177 w 2579663"/>
              <a:gd name="connsiteY108" fmla="*/ 486508 h 2267484"/>
              <a:gd name="connsiteX109" fmla="*/ 1312202 w 2579663"/>
              <a:gd name="connsiteY109" fmla="*/ 486508 h 2267484"/>
              <a:gd name="connsiteX110" fmla="*/ 898448 w 2579663"/>
              <a:gd name="connsiteY110" fmla="*/ 486105 h 2267484"/>
              <a:gd name="connsiteX111" fmla="*/ 898448 w 2579663"/>
              <a:gd name="connsiteY111" fmla="*/ 660434 h 2267484"/>
              <a:gd name="connsiteX112" fmla="*/ 1262624 w 2579663"/>
              <a:gd name="connsiteY112" fmla="*/ 660434 h 2267484"/>
              <a:gd name="connsiteX113" fmla="*/ 1262624 w 2579663"/>
              <a:gd name="connsiteY113" fmla="*/ 486105 h 2267484"/>
              <a:gd name="connsiteX114" fmla="*/ 898448 w 2579663"/>
              <a:gd name="connsiteY114" fmla="*/ 486105 h 2267484"/>
              <a:gd name="connsiteX115" fmla="*/ 1286705 w 2579663"/>
              <a:gd name="connsiteY115" fmla="*/ 31572 h 2267484"/>
              <a:gd name="connsiteX116" fmla="*/ 1334268 w 2579663"/>
              <a:gd name="connsiteY116" fmla="*/ 67647 h 2267484"/>
              <a:gd name="connsiteX117" fmla="*/ 1845363 w 2579663"/>
              <a:gd name="connsiteY117" fmla="*/ 455000 h 2267484"/>
              <a:gd name="connsiteX118" fmla="*/ 1861285 w 2579663"/>
              <a:gd name="connsiteY118" fmla="*/ 497323 h 2267484"/>
              <a:gd name="connsiteX119" fmla="*/ 1814729 w 2579663"/>
              <a:gd name="connsiteY119" fmla="*/ 462054 h 2267484"/>
              <a:gd name="connsiteX120" fmla="*/ 1298999 w 2579663"/>
              <a:gd name="connsiteY120" fmla="*/ 69058 h 2267484"/>
              <a:gd name="connsiteX121" fmla="*/ 1281062 w 2579663"/>
              <a:gd name="connsiteY121" fmla="*/ 68856 h 2267484"/>
              <a:gd name="connsiteX122" fmla="*/ 727644 w 2579663"/>
              <a:gd name="connsiteY122" fmla="*/ 490470 h 2267484"/>
              <a:gd name="connsiteX123" fmla="*/ 718776 w 2579663"/>
              <a:gd name="connsiteY123" fmla="*/ 497121 h 2267484"/>
              <a:gd name="connsiteX124" fmla="*/ 733085 w 2579663"/>
              <a:gd name="connsiteY124" fmla="*/ 456411 h 2267484"/>
              <a:gd name="connsiteX125" fmla="*/ 1281667 w 2579663"/>
              <a:gd name="connsiteY125" fmla="*/ 35200 h 2267484"/>
              <a:gd name="connsiteX126" fmla="*/ 1286705 w 2579663"/>
              <a:gd name="connsiteY126" fmla="*/ 31572 h 2267484"/>
              <a:gd name="connsiteX127" fmla="*/ 1282375 w 2579663"/>
              <a:gd name="connsiteY127" fmla="*/ 4232 h 2267484"/>
              <a:gd name="connsiteX128" fmla="*/ 1275321 w 2579663"/>
              <a:gd name="connsiteY128" fmla="*/ 9271 h 2267484"/>
              <a:gd name="connsiteX129" fmla="*/ 983899 w 2579663"/>
              <a:gd name="connsiteY129" fmla="*/ 231565 h 2267484"/>
              <a:gd name="connsiteX130" fmla="*/ 703563 w 2579663"/>
              <a:gd name="connsiteY130" fmla="*/ 445193 h 2267484"/>
              <a:gd name="connsiteX131" fmla="*/ 691874 w 2579663"/>
              <a:gd name="connsiteY131" fmla="*/ 465952 h 2267484"/>
              <a:gd name="connsiteX132" fmla="*/ 692277 w 2579663"/>
              <a:gd name="connsiteY132" fmla="*/ 527420 h 2267484"/>
              <a:gd name="connsiteX133" fmla="*/ 693687 w 2579663"/>
              <a:gd name="connsiteY133" fmla="*/ 539512 h 2267484"/>
              <a:gd name="connsiteX134" fmla="*/ 1286003 w 2579663"/>
              <a:gd name="connsiteY134" fmla="*/ 100365 h 2267484"/>
              <a:gd name="connsiteX135" fmla="*/ 1876906 w 2579663"/>
              <a:gd name="connsiteY135" fmla="*/ 544954 h 2267484"/>
              <a:gd name="connsiteX136" fmla="*/ 1877108 w 2579663"/>
              <a:gd name="connsiteY136" fmla="*/ 470385 h 2267484"/>
              <a:gd name="connsiteX137" fmla="*/ 1861590 w 2579663"/>
              <a:gd name="connsiteY137" fmla="*/ 438140 h 2267484"/>
              <a:gd name="connsiteX138" fmla="*/ 1373268 w 2579663"/>
              <a:gd name="connsiteY138" fmla="*/ 72351 h 2267484"/>
              <a:gd name="connsiteX139" fmla="*/ 1282375 w 2579663"/>
              <a:gd name="connsiteY139" fmla="*/ 4232 h 2267484"/>
              <a:gd name="connsiteX140" fmla="*/ 1281770 w 2579663"/>
              <a:gd name="connsiteY140" fmla="*/ 0 h 2267484"/>
              <a:gd name="connsiteX141" fmla="*/ 1283785 w 2579663"/>
              <a:gd name="connsiteY141" fmla="*/ 0 h 2267484"/>
              <a:gd name="connsiteX142" fmla="*/ 1290436 w 2579663"/>
              <a:gd name="connsiteY142" fmla="*/ 6046 h 2267484"/>
              <a:gd name="connsiteX143" fmla="*/ 1815438 w 2579663"/>
              <a:gd name="connsiteY143" fmla="*/ 400251 h 2267484"/>
              <a:gd name="connsiteX144" fmla="*/ 1847079 w 2579663"/>
              <a:gd name="connsiteY144" fmla="*/ 410731 h 2267484"/>
              <a:gd name="connsiteX145" fmla="*/ 2220929 w 2579663"/>
              <a:gd name="connsiteY145" fmla="*/ 409925 h 2267484"/>
              <a:gd name="connsiteX146" fmla="*/ 2247330 w 2579663"/>
              <a:gd name="connsiteY146" fmla="*/ 427458 h 2267484"/>
              <a:gd name="connsiteX147" fmla="*/ 2570393 w 2579663"/>
              <a:gd name="connsiteY147" fmla="*/ 1181405 h 2267484"/>
              <a:gd name="connsiteX148" fmla="*/ 2579663 w 2579663"/>
              <a:gd name="connsiteY148" fmla="*/ 1201156 h 2267484"/>
              <a:gd name="connsiteX149" fmla="*/ 2579663 w 2579663"/>
              <a:gd name="connsiteY149" fmla="*/ 1203171 h 2267484"/>
              <a:gd name="connsiteX150" fmla="*/ 2567773 w 2579663"/>
              <a:gd name="connsiteY150" fmla="*/ 1204179 h 2267484"/>
              <a:gd name="connsiteX151" fmla="*/ 11891 w 2579663"/>
              <a:gd name="connsiteY151" fmla="*/ 1204179 h 2267484"/>
              <a:gd name="connsiteX152" fmla="*/ 0 w 2579663"/>
              <a:gd name="connsiteY152" fmla="*/ 1203171 h 2267484"/>
              <a:gd name="connsiteX153" fmla="*/ 0 w 2579663"/>
              <a:gd name="connsiteY153" fmla="*/ 1201156 h 2267484"/>
              <a:gd name="connsiteX154" fmla="*/ 3426 w 2579663"/>
              <a:gd name="connsiteY154" fmla="*/ 1195311 h 2267484"/>
              <a:gd name="connsiteX155" fmla="*/ 332938 w 2579663"/>
              <a:gd name="connsiteY155" fmla="*/ 425846 h 2267484"/>
              <a:gd name="connsiteX156" fmla="*/ 357122 w 2579663"/>
              <a:gd name="connsiteY156" fmla="*/ 410126 h 2267484"/>
              <a:gd name="connsiteX157" fmla="*/ 723717 w 2579663"/>
              <a:gd name="connsiteY157" fmla="*/ 411134 h 2267484"/>
              <a:gd name="connsiteX158" fmla="*/ 758985 w 2579663"/>
              <a:gd name="connsiteY158" fmla="*/ 399243 h 2267484"/>
              <a:gd name="connsiteX159" fmla="*/ 1033478 w 2579663"/>
              <a:gd name="connsiteY159" fmla="*/ 189646 h 2267484"/>
              <a:gd name="connsiteX160" fmla="*/ 1281770 w 2579663"/>
              <a:gd name="connsiteY160" fmla="*/ 0 h 226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2579663" h="2267484">
                <a:moveTo>
                  <a:pt x="1669828" y="1588710"/>
                </a:moveTo>
                <a:lnTo>
                  <a:pt x="1669828" y="1762636"/>
                </a:lnTo>
                <a:cubicBezTo>
                  <a:pt x="1758907" y="1762636"/>
                  <a:pt x="1847180" y="1762636"/>
                  <a:pt x="1936057" y="1762636"/>
                </a:cubicBezTo>
                <a:lnTo>
                  <a:pt x="1936058" y="1762636"/>
                </a:lnTo>
                <a:cubicBezTo>
                  <a:pt x="1936058" y="1704392"/>
                  <a:pt x="1936058" y="1647156"/>
                  <a:pt x="1936058" y="1588710"/>
                </a:cubicBezTo>
                <a:lnTo>
                  <a:pt x="1936057" y="1588710"/>
                </a:lnTo>
                <a:cubicBezTo>
                  <a:pt x="1846978" y="1588710"/>
                  <a:pt x="1758504" y="1588710"/>
                  <a:pt x="1669828" y="1588710"/>
                </a:cubicBezTo>
                <a:close/>
                <a:moveTo>
                  <a:pt x="325582" y="1588710"/>
                </a:moveTo>
                <a:lnTo>
                  <a:pt x="325582" y="1763039"/>
                </a:lnTo>
                <a:cubicBezTo>
                  <a:pt x="414660" y="1763039"/>
                  <a:pt x="503135" y="1763039"/>
                  <a:pt x="592012" y="1763039"/>
                </a:cubicBezTo>
                <a:lnTo>
                  <a:pt x="592013" y="1763039"/>
                </a:lnTo>
                <a:cubicBezTo>
                  <a:pt x="592013" y="1704795"/>
                  <a:pt x="592013" y="1646954"/>
                  <a:pt x="592013" y="1588710"/>
                </a:cubicBezTo>
                <a:lnTo>
                  <a:pt x="592012" y="1588710"/>
                </a:lnTo>
                <a:cubicBezTo>
                  <a:pt x="503135" y="1588710"/>
                  <a:pt x="414660" y="1588710"/>
                  <a:pt x="325582" y="1588710"/>
                </a:cubicBezTo>
                <a:close/>
                <a:moveTo>
                  <a:pt x="627684" y="1588508"/>
                </a:moveTo>
                <a:lnTo>
                  <a:pt x="627684" y="1588509"/>
                </a:lnTo>
                <a:lnTo>
                  <a:pt x="627684" y="1763038"/>
                </a:lnTo>
                <a:lnTo>
                  <a:pt x="627684" y="1763039"/>
                </a:lnTo>
                <a:cubicBezTo>
                  <a:pt x="725631" y="1763039"/>
                  <a:pt x="822771" y="1763039"/>
                  <a:pt x="920718" y="1763039"/>
                </a:cubicBezTo>
                <a:cubicBezTo>
                  <a:pt x="920718" y="1704392"/>
                  <a:pt x="920718" y="1646551"/>
                  <a:pt x="920718" y="1588509"/>
                </a:cubicBezTo>
                <a:lnTo>
                  <a:pt x="920717" y="1588509"/>
                </a:lnTo>
                <a:lnTo>
                  <a:pt x="920717" y="1588508"/>
                </a:lnTo>
                <a:cubicBezTo>
                  <a:pt x="822771" y="1588508"/>
                  <a:pt x="725429" y="1588508"/>
                  <a:pt x="627684" y="1588508"/>
                </a:cubicBezTo>
                <a:close/>
                <a:moveTo>
                  <a:pt x="1971528" y="1588306"/>
                </a:moveTo>
                <a:lnTo>
                  <a:pt x="1971528" y="1588307"/>
                </a:lnTo>
                <a:lnTo>
                  <a:pt x="1971527" y="1588307"/>
                </a:lnTo>
                <a:cubicBezTo>
                  <a:pt x="1971527" y="1647156"/>
                  <a:pt x="1971527" y="1704997"/>
                  <a:pt x="1971527" y="1762636"/>
                </a:cubicBezTo>
                <a:cubicBezTo>
                  <a:pt x="2069675" y="1762636"/>
                  <a:pt x="2167219" y="1762636"/>
                  <a:pt x="2264359" y="1762636"/>
                </a:cubicBezTo>
                <a:lnTo>
                  <a:pt x="2264359" y="1762635"/>
                </a:lnTo>
                <a:lnTo>
                  <a:pt x="2264360" y="1762635"/>
                </a:lnTo>
                <a:cubicBezTo>
                  <a:pt x="2264360" y="1704189"/>
                  <a:pt x="2264360" y="1646349"/>
                  <a:pt x="2264360" y="1588306"/>
                </a:cubicBezTo>
                <a:cubicBezTo>
                  <a:pt x="2166413" y="1588306"/>
                  <a:pt x="2069475" y="1588306"/>
                  <a:pt x="1971528" y="1588306"/>
                </a:cubicBezTo>
                <a:close/>
                <a:moveTo>
                  <a:pt x="1971326" y="1379112"/>
                </a:moveTo>
                <a:lnTo>
                  <a:pt x="1971326" y="1553038"/>
                </a:lnTo>
                <a:cubicBezTo>
                  <a:pt x="2069071" y="1553038"/>
                  <a:pt x="2166211" y="1553038"/>
                  <a:pt x="2264561" y="1553038"/>
                </a:cubicBezTo>
                <a:lnTo>
                  <a:pt x="2264561" y="1379112"/>
                </a:lnTo>
                <a:cubicBezTo>
                  <a:pt x="2166413" y="1379112"/>
                  <a:pt x="2068869" y="1379112"/>
                  <a:pt x="1971326" y="1379112"/>
                </a:cubicBezTo>
                <a:close/>
                <a:moveTo>
                  <a:pt x="627483" y="1379112"/>
                </a:moveTo>
                <a:lnTo>
                  <a:pt x="627483" y="1552836"/>
                </a:lnTo>
                <a:lnTo>
                  <a:pt x="627483" y="1552837"/>
                </a:lnTo>
                <a:cubicBezTo>
                  <a:pt x="725631" y="1552837"/>
                  <a:pt x="823174" y="1552837"/>
                  <a:pt x="920919" y="1552837"/>
                </a:cubicBezTo>
                <a:lnTo>
                  <a:pt x="920919" y="1552836"/>
                </a:lnTo>
                <a:lnTo>
                  <a:pt x="920919" y="1379112"/>
                </a:lnTo>
                <a:cubicBezTo>
                  <a:pt x="822771" y="1379112"/>
                  <a:pt x="725026" y="1379112"/>
                  <a:pt x="627483" y="1379112"/>
                </a:cubicBezTo>
                <a:close/>
                <a:moveTo>
                  <a:pt x="1669828" y="1378910"/>
                </a:moveTo>
                <a:lnTo>
                  <a:pt x="1669828" y="1378911"/>
                </a:lnTo>
                <a:lnTo>
                  <a:pt x="1669828" y="1553037"/>
                </a:lnTo>
                <a:lnTo>
                  <a:pt x="1669828" y="1553038"/>
                </a:lnTo>
                <a:cubicBezTo>
                  <a:pt x="1758907" y="1553038"/>
                  <a:pt x="1847180" y="1553038"/>
                  <a:pt x="1935453" y="1553038"/>
                </a:cubicBezTo>
                <a:cubicBezTo>
                  <a:pt x="1935453" y="1494593"/>
                  <a:pt x="1935453" y="1436752"/>
                  <a:pt x="1935453" y="1378911"/>
                </a:cubicBezTo>
                <a:lnTo>
                  <a:pt x="1935452" y="1378911"/>
                </a:lnTo>
                <a:lnTo>
                  <a:pt x="1935452" y="1378910"/>
                </a:lnTo>
                <a:cubicBezTo>
                  <a:pt x="1846575" y="1378910"/>
                  <a:pt x="1758504" y="1378910"/>
                  <a:pt x="1669828" y="1378910"/>
                </a:cubicBezTo>
                <a:close/>
                <a:moveTo>
                  <a:pt x="325985" y="1378910"/>
                </a:moveTo>
                <a:lnTo>
                  <a:pt x="325985" y="1378911"/>
                </a:lnTo>
                <a:lnTo>
                  <a:pt x="325985" y="1552836"/>
                </a:lnTo>
                <a:lnTo>
                  <a:pt x="325985" y="1552837"/>
                </a:lnTo>
                <a:cubicBezTo>
                  <a:pt x="415063" y="1552837"/>
                  <a:pt x="503336" y="1552837"/>
                  <a:pt x="592012" y="1552837"/>
                </a:cubicBezTo>
                <a:lnTo>
                  <a:pt x="592012" y="1552836"/>
                </a:lnTo>
                <a:lnTo>
                  <a:pt x="592012" y="1378911"/>
                </a:lnTo>
                <a:lnTo>
                  <a:pt x="592012" y="1378910"/>
                </a:lnTo>
                <a:cubicBezTo>
                  <a:pt x="503337" y="1378910"/>
                  <a:pt x="415064" y="1378910"/>
                  <a:pt x="325985" y="1378910"/>
                </a:cubicBezTo>
                <a:close/>
                <a:moveTo>
                  <a:pt x="1301017" y="1256377"/>
                </a:moveTo>
                <a:cubicBezTo>
                  <a:pt x="1672246" y="1256377"/>
                  <a:pt x="2043275" y="1256377"/>
                  <a:pt x="2414504" y="1256377"/>
                </a:cubicBezTo>
                <a:cubicBezTo>
                  <a:pt x="2435061" y="1256377"/>
                  <a:pt x="2435061" y="1256377"/>
                  <a:pt x="2435061" y="1276934"/>
                </a:cubicBezTo>
                <a:cubicBezTo>
                  <a:pt x="2434658" y="1607050"/>
                  <a:pt x="2434456" y="1937166"/>
                  <a:pt x="2434456" y="2267283"/>
                </a:cubicBezTo>
                <a:cubicBezTo>
                  <a:pt x="2132152" y="2267283"/>
                  <a:pt x="1829847" y="2267283"/>
                  <a:pt x="1527543" y="2267283"/>
                </a:cubicBezTo>
                <a:cubicBezTo>
                  <a:pt x="1527745" y="2264864"/>
                  <a:pt x="1527947" y="2262647"/>
                  <a:pt x="1527947" y="2260229"/>
                </a:cubicBezTo>
                <a:cubicBezTo>
                  <a:pt x="1527947" y="2026245"/>
                  <a:pt x="1527947" y="1792262"/>
                  <a:pt x="1527947" y="1558278"/>
                </a:cubicBezTo>
                <a:lnTo>
                  <a:pt x="1527946" y="1558255"/>
                </a:lnTo>
                <a:lnTo>
                  <a:pt x="1527946" y="1558076"/>
                </a:lnTo>
                <a:cubicBezTo>
                  <a:pt x="1527946" y="1555053"/>
                  <a:pt x="1527745" y="1552030"/>
                  <a:pt x="1527543" y="1548604"/>
                </a:cubicBezTo>
                <a:cubicBezTo>
                  <a:pt x="1382437" y="1548604"/>
                  <a:pt x="1237936" y="1548604"/>
                  <a:pt x="1092426" y="1548604"/>
                </a:cubicBezTo>
                <a:cubicBezTo>
                  <a:pt x="1092426" y="1552836"/>
                  <a:pt x="1092426" y="1556464"/>
                  <a:pt x="1092426" y="1560092"/>
                </a:cubicBezTo>
                <a:cubicBezTo>
                  <a:pt x="1092426" y="1610476"/>
                  <a:pt x="1092426" y="1660860"/>
                  <a:pt x="1092426" y="1711244"/>
                </a:cubicBezTo>
                <a:cubicBezTo>
                  <a:pt x="1092225" y="1896657"/>
                  <a:pt x="1092225" y="2081869"/>
                  <a:pt x="1092225" y="2267283"/>
                </a:cubicBezTo>
                <a:lnTo>
                  <a:pt x="1092225" y="2267484"/>
                </a:lnTo>
                <a:cubicBezTo>
                  <a:pt x="776418" y="2267484"/>
                  <a:pt x="460812" y="2267484"/>
                  <a:pt x="145005" y="2267484"/>
                </a:cubicBezTo>
                <a:cubicBezTo>
                  <a:pt x="144804" y="2264058"/>
                  <a:pt x="144602" y="2260833"/>
                  <a:pt x="144602" y="2257407"/>
                </a:cubicBezTo>
                <a:cubicBezTo>
                  <a:pt x="144602" y="1927492"/>
                  <a:pt x="144602" y="1597779"/>
                  <a:pt x="144602" y="1267865"/>
                </a:cubicBezTo>
                <a:cubicBezTo>
                  <a:pt x="144602" y="1264439"/>
                  <a:pt x="145005" y="1260811"/>
                  <a:pt x="145207" y="1256578"/>
                </a:cubicBezTo>
                <a:cubicBezTo>
                  <a:pt x="150850" y="1256578"/>
                  <a:pt x="155485" y="1256578"/>
                  <a:pt x="160322" y="1256578"/>
                </a:cubicBezTo>
                <a:cubicBezTo>
                  <a:pt x="540621" y="1256578"/>
                  <a:pt x="920718" y="1256377"/>
                  <a:pt x="1301017" y="1256377"/>
                </a:cubicBezTo>
                <a:close/>
                <a:moveTo>
                  <a:pt x="898448" y="687440"/>
                </a:moveTo>
                <a:cubicBezTo>
                  <a:pt x="898448" y="776519"/>
                  <a:pt x="898448" y="864590"/>
                  <a:pt x="898448" y="953065"/>
                </a:cubicBezTo>
                <a:cubicBezTo>
                  <a:pt x="1019975" y="953065"/>
                  <a:pt x="1140896" y="953065"/>
                  <a:pt x="1262826" y="953065"/>
                </a:cubicBezTo>
                <a:cubicBezTo>
                  <a:pt x="1262826" y="863986"/>
                  <a:pt x="1262826" y="775713"/>
                  <a:pt x="1262826" y="687440"/>
                </a:cubicBezTo>
                <a:cubicBezTo>
                  <a:pt x="1140896" y="687440"/>
                  <a:pt x="1019571" y="687440"/>
                  <a:pt x="898448" y="687440"/>
                </a:cubicBezTo>
                <a:close/>
                <a:moveTo>
                  <a:pt x="1312605" y="686836"/>
                </a:moveTo>
                <a:cubicBezTo>
                  <a:pt x="1312605" y="776116"/>
                  <a:pt x="1312605" y="864389"/>
                  <a:pt x="1312605" y="952662"/>
                </a:cubicBezTo>
                <a:cubicBezTo>
                  <a:pt x="1434535" y="952662"/>
                  <a:pt x="1555456" y="952662"/>
                  <a:pt x="1676781" y="952662"/>
                </a:cubicBezTo>
                <a:cubicBezTo>
                  <a:pt x="1676781" y="863784"/>
                  <a:pt x="1676781" y="775511"/>
                  <a:pt x="1676781" y="686836"/>
                </a:cubicBezTo>
                <a:cubicBezTo>
                  <a:pt x="1554449" y="686836"/>
                  <a:pt x="1433527" y="686836"/>
                  <a:pt x="1312605" y="686836"/>
                </a:cubicBezTo>
                <a:close/>
                <a:moveTo>
                  <a:pt x="1797300" y="491547"/>
                </a:moveTo>
                <a:cubicBezTo>
                  <a:pt x="1797300" y="667287"/>
                  <a:pt x="1797300" y="839801"/>
                  <a:pt x="1797300" y="1012518"/>
                </a:cubicBezTo>
                <a:cubicBezTo>
                  <a:pt x="1452471" y="1012518"/>
                  <a:pt x="1108449" y="1012518"/>
                  <a:pt x="763016" y="1012518"/>
                </a:cubicBezTo>
                <a:cubicBezTo>
                  <a:pt x="763016" y="840204"/>
                  <a:pt x="763016" y="668496"/>
                  <a:pt x="763016" y="496384"/>
                </a:cubicBezTo>
                <a:cubicBezTo>
                  <a:pt x="745079" y="502430"/>
                  <a:pt x="739033" y="513716"/>
                  <a:pt x="739033" y="531854"/>
                </a:cubicBezTo>
                <a:cubicBezTo>
                  <a:pt x="739638" y="699129"/>
                  <a:pt x="739436" y="866404"/>
                  <a:pt x="739436" y="1033679"/>
                </a:cubicBezTo>
                <a:cubicBezTo>
                  <a:pt x="739436" y="1037508"/>
                  <a:pt x="739436" y="1041539"/>
                  <a:pt x="739436" y="1045167"/>
                </a:cubicBezTo>
                <a:cubicBezTo>
                  <a:pt x="1101798" y="1045167"/>
                  <a:pt x="1462548" y="1045167"/>
                  <a:pt x="1823298" y="1045167"/>
                </a:cubicBezTo>
                <a:cubicBezTo>
                  <a:pt x="1823499" y="1043353"/>
                  <a:pt x="1823902" y="1042345"/>
                  <a:pt x="1823902" y="1041539"/>
                </a:cubicBezTo>
                <a:cubicBezTo>
                  <a:pt x="1823902" y="867210"/>
                  <a:pt x="1823902" y="692882"/>
                  <a:pt x="1823902" y="518553"/>
                </a:cubicBezTo>
                <a:cubicBezTo>
                  <a:pt x="1823902" y="515933"/>
                  <a:pt x="1822895" y="512104"/>
                  <a:pt x="1821081" y="510491"/>
                </a:cubicBezTo>
                <a:cubicBezTo>
                  <a:pt x="1814430" y="504445"/>
                  <a:pt x="1806973" y="499004"/>
                  <a:pt x="1797300" y="491547"/>
                </a:cubicBezTo>
                <a:close/>
                <a:moveTo>
                  <a:pt x="1312202" y="486508"/>
                </a:moveTo>
                <a:cubicBezTo>
                  <a:pt x="1312202" y="544753"/>
                  <a:pt x="1312202" y="602190"/>
                  <a:pt x="1312202" y="660233"/>
                </a:cubicBezTo>
                <a:cubicBezTo>
                  <a:pt x="1434333" y="660233"/>
                  <a:pt x="1555255" y="660233"/>
                  <a:pt x="1676177" y="660233"/>
                </a:cubicBezTo>
                <a:cubicBezTo>
                  <a:pt x="1676177" y="601787"/>
                  <a:pt x="1676177" y="543946"/>
                  <a:pt x="1676177" y="486508"/>
                </a:cubicBezTo>
                <a:cubicBezTo>
                  <a:pt x="1554449" y="486508"/>
                  <a:pt x="1433325" y="486508"/>
                  <a:pt x="1312202" y="486508"/>
                </a:cubicBezTo>
                <a:close/>
                <a:moveTo>
                  <a:pt x="898448" y="486105"/>
                </a:moveTo>
                <a:cubicBezTo>
                  <a:pt x="898448" y="544954"/>
                  <a:pt x="898448" y="602795"/>
                  <a:pt x="898448" y="660434"/>
                </a:cubicBezTo>
                <a:cubicBezTo>
                  <a:pt x="1020378" y="660434"/>
                  <a:pt x="1141501" y="660434"/>
                  <a:pt x="1262624" y="660434"/>
                </a:cubicBezTo>
                <a:cubicBezTo>
                  <a:pt x="1262624" y="601989"/>
                  <a:pt x="1262624" y="544148"/>
                  <a:pt x="1262624" y="486105"/>
                </a:cubicBezTo>
                <a:cubicBezTo>
                  <a:pt x="1140896" y="486105"/>
                  <a:pt x="1020176" y="486105"/>
                  <a:pt x="898448" y="486105"/>
                </a:cubicBezTo>
                <a:close/>
                <a:moveTo>
                  <a:pt x="1286705" y="31572"/>
                </a:moveTo>
                <a:cubicBezTo>
                  <a:pt x="1302425" y="43463"/>
                  <a:pt x="1318346" y="55555"/>
                  <a:pt x="1334268" y="67647"/>
                </a:cubicBezTo>
                <a:cubicBezTo>
                  <a:pt x="1504566" y="196832"/>
                  <a:pt x="1674662" y="326218"/>
                  <a:pt x="1845363" y="455000"/>
                </a:cubicBezTo>
                <a:cubicBezTo>
                  <a:pt x="1860277" y="466286"/>
                  <a:pt x="1865718" y="478580"/>
                  <a:pt x="1861285" y="497323"/>
                </a:cubicBezTo>
                <a:cubicBezTo>
                  <a:pt x="1845565" y="485432"/>
                  <a:pt x="1830046" y="473743"/>
                  <a:pt x="1814729" y="462054"/>
                </a:cubicBezTo>
                <a:cubicBezTo>
                  <a:pt x="1642819" y="331055"/>
                  <a:pt x="1470707" y="200258"/>
                  <a:pt x="1298999" y="69058"/>
                </a:cubicBezTo>
                <a:cubicBezTo>
                  <a:pt x="1292348" y="64020"/>
                  <a:pt x="1288116" y="63616"/>
                  <a:pt x="1281062" y="68856"/>
                </a:cubicBezTo>
                <a:cubicBezTo>
                  <a:pt x="1096656" y="209529"/>
                  <a:pt x="912251" y="350000"/>
                  <a:pt x="727644" y="490470"/>
                </a:cubicBezTo>
                <a:cubicBezTo>
                  <a:pt x="725024" y="492486"/>
                  <a:pt x="722404" y="494501"/>
                  <a:pt x="718776" y="497121"/>
                </a:cubicBezTo>
                <a:cubicBezTo>
                  <a:pt x="715350" y="479789"/>
                  <a:pt x="718172" y="467697"/>
                  <a:pt x="733085" y="456411"/>
                </a:cubicBezTo>
                <a:cubicBezTo>
                  <a:pt x="916282" y="316343"/>
                  <a:pt x="1098873" y="175671"/>
                  <a:pt x="1281667" y="35200"/>
                </a:cubicBezTo>
                <a:cubicBezTo>
                  <a:pt x="1283077" y="34192"/>
                  <a:pt x="1284287" y="33184"/>
                  <a:pt x="1286705" y="31572"/>
                </a:cubicBezTo>
                <a:close/>
                <a:moveTo>
                  <a:pt x="1282375" y="4232"/>
                </a:moveTo>
                <a:cubicBezTo>
                  <a:pt x="1279553" y="6248"/>
                  <a:pt x="1277336" y="7659"/>
                  <a:pt x="1275321" y="9271"/>
                </a:cubicBezTo>
                <a:cubicBezTo>
                  <a:pt x="1178181" y="83235"/>
                  <a:pt x="1081040" y="157400"/>
                  <a:pt x="983899" y="231565"/>
                </a:cubicBezTo>
                <a:cubicBezTo>
                  <a:pt x="890387" y="302707"/>
                  <a:pt x="797076" y="374051"/>
                  <a:pt x="703563" y="445193"/>
                </a:cubicBezTo>
                <a:cubicBezTo>
                  <a:pt x="696509" y="450635"/>
                  <a:pt x="691471" y="456278"/>
                  <a:pt x="691874" y="465952"/>
                </a:cubicBezTo>
                <a:cubicBezTo>
                  <a:pt x="692277" y="486508"/>
                  <a:pt x="692075" y="506864"/>
                  <a:pt x="692277" y="527420"/>
                </a:cubicBezTo>
                <a:cubicBezTo>
                  <a:pt x="692277" y="530846"/>
                  <a:pt x="693083" y="534273"/>
                  <a:pt x="693687" y="539512"/>
                </a:cubicBezTo>
                <a:cubicBezTo>
                  <a:pt x="895224" y="396623"/>
                  <a:pt x="1087892" y="245270"/>
                  <a:pt x="1286003" y="100365"/>
                </a:cubicBezTo>
                <a:cubicBezTo>
                  <a:pt x="1482097" y="248494"/>
                  <a:pt x="1676781" y="398236"/>
                  <a:pt x="1876906" y="544954"/>
                </a:cubicBezTo>
                <a:cubicBezTo>
                  <a:pt x="1876906" y="517948"/>
                  <a:pt x="1876100" y="494167"/>
                  <a:pt x="1877108" y="470385"/>
                </a:cubicBezTo>
                <a:cubicBezTo>
                  <a:pt x="1877713" y="456077"/>
                  <a:pt x="1873077" y="446806"/>
                  <a:pt x="1861590" y="438140"/>
                </a:cubicBezTo>
                <a:cubicBezTo>
                  <a:pt x="1698749" y="316412"/>
                  <a:pt x="1536109" y="194281"/>
                  <a:pt x="1373268" y="72351"/>
                </a:cubicBezTo>
                <a:cubicBezTo>
                  <a:pt x="1343037" y="49578"/>
                  <a:pt x="1312807" y="27006"/>
                  <a:pt x="1282375" y="4232"/>
                </a:cubicBezTo>
                <a:close/>
                <a:moveTo>
                  <a:pt x="1281770" y="0"/>
                </a:moveTo>
                <a:cubicBezTo>
                  <a:pt x="1282375" y="0"/>
                  <a:pt x="1283181" y="0"/>
                  <a:pt x="1283785" y="0"/>
                </a:cubicBezTo>
                <a:cubicBezTo>
                  <a:pt x="1286003" y="2015"/>
                  <a:pt x="1288018" y="4232"/>
                  <a:pt x="1290436" y="6046"/>
                </a:cubicBezTo>
                <a:cubicBezTo>
                  <a:pt x="1465370" y="137448"/>
                  <a:pt x="1640505" y="268849"/>
                  <a:pt x="1815438" y="400251"/>
                </a:cubicBezTo>
                <a:cubicBezTo>
                  <a:pt x="1825112" y="407506"/>
                  <a:pt x="1835189" y="410731"/>
                  <a:pt x="1847079" y="410731"/>
                </a:cubicBezTo>
                <a:cubicBezTo>
                  <a:pt x="1971628" y="410328"/>
                  <a:pt x="2096178" y="410529"/>
                  <a:pt x="2220929" y="409925"/>
                </a:cubicBezTo>
                <a:cubicBezTo>
                  <a:pt x="2234835" y="409925"/>
                  <a:pt x="2241889" y="414762"/>
                  <a:pt x="2247330" y="427458"/>
                </a:cubicBezTo>
                <a:cubicBezTo>
                  <a:pt x="2354749" y="678975"/>
                  <a:pt x="2462571" y="930090"/>
                  <a:pt x="2570393" y="1181405"/>
                </a:cubicBezTo>
                <a:cubicBezTo>
                  <a:pt x="2573214" y="1188056"/>
                  <a:pt x="2576640" y="1194505"/>
                  <a:pt x="2579663" y="1201156"/>
                </a:cubicBezTo>
                <a:cubicBezTo>
                  <a:pt x="2579663" y="1201761"/>
                  <a:pt x="2579663" y="1202567"/>
                  <a:pt x="2579663" y="1203171"/>
                </a:cubicBezTo>
                <a:cubicBezTo>
                  <a:pt x="2575632" y="1203574"/>
                  <a:pt x="2571803" y="1204179"/>
                  <a:pt x="2567773" y="1204179"/>
                </a:cubicBezTo>
                <a:cubicBezTo>
                  <a:pt x="1715879" y="1204179"/>
                  <a:pt x="863985" y="1204179"/>
                  <a:pt x="11891" y="1204179"/>
                </a:cubicBezTo>
                <a:cubicBezTo>
                  <a:pt x="7860" y="1204179"/>
                  <a:pt x="4031" y="1203574"/>
                  <a:pt x="0" y="1203171"/>
                </a:cubicBezTo>
                <a:cubicBezTo>
                  <a:pt x="0" y="1202567"/>
                  <a:pt x="0" y="1201761"/>
                  <a:pt x="0" y="1201156"/>
                </a:cubicBezTo>
                <a:cubicBezTo>
                  <a:pt x="1210" y="1199140"/>
                  <a:pt x="2620" y="1197327"/>
                  <a:pt x="3426" y="1195311"/>
                </a:cubicBezTo>
                <a:cubicBezTo>
                  <a:pt x="113465" y="938756"/>
                  <a:pt x="223302" y="682402"/>
                  <a:pt x="332938" y="425846"/>
                </a:cubicBezTo>
                <a:cubicBezTo>
                  <a:pt x="337976" y="414157"/>
                  <a:pt x="344425" y="409925"/>
                  <a:pt x="357122" y="410126"/>
                </a:cubicBezTo>
                <a:cubicBezTo>
                  <a:pt x="479253" y="410731"/>
                  <a:pt x="601585" y="410731"/>
                  <a:pt x="723717" y="411134"/>
                </a:cubicBezTo>
                <a:cubicBezTo>
                  <a:pt x="737219" y="411134"/>
                  <a:pt x="748304" y="407305"/>
                  <a:pt x="758985" y="399243"/>
                </a:cubicBezTo>
                <a:cubicBezTo>
                  <a:pt x="850281" y="329310"/>
                  <a:pt x="941980" y="259579"/>
                  <a:pt x="1033478" y="189646"/>
                </a:cubicBezTo>
                <a:cubicBezTo>
                  <a:pt x="1116309" y="126363"/>
                  <a:pt x="1199140" y="63081"/>
                  <a:pt x="1281770" y="0"/>
                </a:cubicBezTo>
                <a:close/>
              </a:path>
            </a:pathLst>
          </a:custGeom>
          <a:solidFill>
            <a:schemeClr val="accent2"/>
          </a:solidFill>
          <a:ln w="609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61ED573-8F80-444A-9410-BD6BA2986E74}"/>
              </a:ext>
            </a:extLst>
          </p:cNvPr>
          <p:cNvSpPr txBox="1"/>
          <p:nvPr/>
        </p:nvSpPr>
        <p:spPr>
          <a:xfrm>
            <a:off x="4728795" y="4919376"/>
            <a:ext cx="3482878" cy="138499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62C4508-926B-4913-9288-5109D5BB4BAE}"/>
              </a:ext>
            </a:extLst>
          </p:cNvPr>
          <p:cNvSpPr/>
          <p:nvPr/>
        </p:nvSpPr>
        <p:spPr>
          <a:xfrm>
            <a:off x="8316447" y="3696407"/>
            <a:ext cx="66021" cy="26574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CA5665-23F6-48F5-BBE0-FDD2E1ECC0BB}"/>
              </a:ext>
            </a:extLst>
          </p:cNvPr>
          <p:cNvSpPr txBox="1"/>
          <p:nvPr/>
        </p:nvSpPr>
        <p:spPr>
          <a:xfrm>
            <a:off x="8643568" y="378787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696282C-0FCA-49A7-B0FB-5DFC3BAC78A9}"/>
              </a:ext>
            </a:extLst>
          </p:cNvPr>
          <p:cNvSpPr txBox="1"/>
          <p:nvPr/>
        </p:nvSpPr>
        <p:spPr>
          <a:xfrm>
            <a:off x="8643568" y="410903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5BAB9D-3F98-4950-9247-5B76754821E6}"/>
              </a:ext>
            </a:extLst>
          </p:cNvPr>
          <p:cNvSpPr txBox="1"/>
          <p:nvPr/>
        </p:nvSpPr>
        <p:spPr>
          <a:xfrm>
            <a:off x="8643568" y="507251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64D26C0-C517-4FAD-96B8-35771E1BB270}"/>
              </a:ext>
            </a:extLst>
          </p:cNvPr>
          <p:cNvSpPr txBox="1"/>
          <p:nvPr/>
        </p:nvSpPr>
        <p:spPr>
          <a:xfrm>
            <a:off x="8643568" y="475135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556C0EC-F721-4EA0-B314-775B91DC2EC9}"/>
              </a:ext>
            </a:extLst>
          </p:cNvPr>
          <p:cNvSpPr txBox="1"/>
          <p:nvPr/>
        </p:nvSpPr>
        <p:spPr>
          <a:xfrm>
            <a:off x="8643568" y="443019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BC1D5EB-ADE4-422B-B062-6447635B3C66}"/>
              </a:ext>
            </a:extLst>
          </p:cNvPr>
          <p:cNvSpPr txBox="1"/>
          <p:nvPr/>
        </p:nvSpPr>
        <p:spPr>
          <a:xfrm>
            <a:off x="8643568" y="539367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A7EF8FA-413F-45B3-972B-EE995EC7AA55}"/>
              </a:ext>
            </a:extLst>
          </p:cNvPr>
          <p:cNvSpPr txBox="1"/>
          <p:nvPr/>
        </p:nvSpPr>
        <p:spPr>
          <a:xfrm>
            <a:off x="8643568" y="603599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نمونه کارها ساده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438650-1DDE-4DAD-8080-185271430320}"/>
              </a:ext>
            </a:extLst>
          </p:cNvPr>
          <p:cNvSpPr txBox="1"/>
          <p:nvPr/>
        </p:nvSpPr>
        <p:spPr>
          <a:xfrm>
            <a:off x="8643568" y="571483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700000000000000" pitchFamily="2" charset="-78"/>
              </a:rPr>
              <a:t>ارائه نمونه کارها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44" name="Text Placeholder 17">
            <a:extLst>
              <a:ext uri="{FF2B5EF4-FFF2-40B4-BE49-F238E27FC236}">
                <a16:creationId xmlns:a16="http://schemas.microsoft.com/office/drawing/2014/main" id="{DC7B61D6-5D9A-4DF8-BB35-D5DA427C1B4F}"/>
              </a:ext>
            </a:extLst>
          </p:cNvPr>
          <p:cNvSpPr txBox="1">
            <a:spLocks/>
          </p:cNvSpPr>
          <p:nvPr/>
        </p:nvSpPr>
        <p:spPr>
          <a:xfrm>
            <a:off x="4728796" y="3587837"/>
            <a:ext cx="3326552" cy="639821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fa-IR" sz="2000" b="1" spc="300" dirty="0">
                <a:solidFill>
                  <a:schemeClr val="accent1"/>
                </a:solidFill>
                <a:cs typeface="B Nazanin" panose="00000700000000000000" pitchFamily="2" charset="-78"/>
              </a:rPr>
              <a:t>مدیریت پروژه ساختمانی</a:t>
            </a:r>
            <a:endParaRPr lang="en-US" sz="2000" b="1" spc="3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D408C20-A5D6-42F2-85BE-083044F2242C}"/>
              </a:ext>
            </a:extLst>
          </p:cNvPr>
          <p:cNvSpPr/>
          <p:nvPr/>
        </p:nvSpPr>
        <p:spPr>
          <a:xfrm>
            <a:off x="4728795" y="4227658"/>
            <a:ext cx="332655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fa-IR" sz="3200" b="1" spc="300" dirty="0">
                <a:solidFill>
                  <a:schemeClr val="accent4"/>
                </a:solidFill>
                <a:cs typeface="B Nazanin" panose="00000700000000000000" pitchFamily="2" charset="-78"/>
              </a:rPr>
              <a:t>ارائه</a:t>
            </a:r>
            <a:endParaRPr lang="en-US" sz="3200" b="1" spc="3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EEC2327-6717-4D14-B65C-05E658633FC5}"/>
              </a:ext>
            </a:extLst>
          </p:cNvPr>
          <p:cNvSpPr txBox="1"/>
          <p:nvPr/>
        </p:nvSpPr>
        <p:spPr>
          <a:xfrm>
            <a:off x="6245565" y="2021575"/>
            <a:ext cx="5314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EE86250-9D3A-42CE-BA1C-AF62F90862E8}"/>
              </a:ext>
            </a:extLst>
          </p:cNvPr>
          <p:cNvSpPr txBox="1"/>
          <p:nvPr/>
        </p:nvSpPr>
        <p:spPr>
          <a:xfrm>
            <a:off x="6245563" y="1446788"/>
            <a:ext cx="53143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6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D709DDA-628C-4E6E-A231-1F82CD1C8DAC}"/>
              </a:ext>
            </a:extLst>
          </p:cNvPr>
          <p:cNvGrpSpPr/>
          <p:nvPr/>
        </p:nvGrpSpPr>
        <p:grpSpPr>
          <a:xfrm>
            <a:off x="8733315" y="-453438"/>
            <a:ext cx="2505984" cy="3742084"/>
            <a:chOff x="8733315" y="-453438"/>
            <a:chExt cx="2505984" cy="3742084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D0DF4AF6-85B9-4458-8187-C84BB9E7346A}"/>
                </a:ext>
              </a:extLst>
            </p:cNvPr>
            <p:cNvSpPr/>
            <p:nvPr/>
          </p:nvSpPr>
          <p:spPr>
            <a:xfrm flipH="1">
              <a:off x="8733315" y="1188581"/>
              <a:ext cx="1611676" cy="2100065"/>
            </a:xfrm>
            <a:custGeom>
              <a:avLst/>
              <a:gdLst>
                <a:gd name="connsiteX0" fmla="*/ 3404 w 1180796"/>
                <a:gd name="connsiteY0" fmla="*/ 196574 h 1438562"/>
                <a:gd name="connsiteX1" fmla="*/ 3657 w 1180796"/>
                <a:gd name="connsiteY1" fmla="*/ 197380 h 1438562"/>
                <a:gd name="connsiteX2" fmla="*/ 3404 w 1180796"/>
                <a:gd name="connsiteY2" fmla="*/ 196574 h 1438562"/>
                <a:gd name="connsiteX3" fmla="*/ 567269 w 1180796"/>
                <a:gd name="connsiteY3" fmla="*/ 0 h 1438562"/>
                <a:gd name="connsiteX4" fmla="*/ 568172 w 1180796"/>
                <a:gd name="connsiteY4" fmla="*/ 304800 h 1438562"/>
                <a:gd name="connsiteX5" fmla="*/ 779871 w 1180796"/>
                <a:gd name="connsiteY5" fmla="*/ 459344 h 1438562"/>
                <a:gd name="connsiteX6" fmla="*/ 930391 w 1180796"/>
                <a:gd name="connsiteY6" fmla="*/ 667912 h 1438562"/>
                <a:gd name="connsiteX7" fmla="*/ 929264 w 1180796"/>
                <a:gd name="connsiteY7" fmla="*/ 654877 h 1438562"/>
                <a:gd name="connsiteX8" fmla="*/ 1089331 w 1180796"/>
                <a:gd name="connsiteY8" fmla="*/ 830882 h 1438562"/>
                <a:gd name="connsiteX9" fmla="*/ 1176007 w 1180796"/>
                <a:gd name="connsiteY9" fmla="*/ 1299015 h 1438562"/>
                <a:gd name="connsiteX10" fmla="*/ 1106293 w 1180796"/>
                <a:gd name="connsiteY10" fmla="*/ 1261345 h 1438562"/>
                <a:gd name="connsiteX11" fmla="*/ 1093530 w 1180796"/>
                <a:gd name="connsiteY11" fmla="*/ 1409318 h 1438562"/>
                <a:gd name="connsiteX12" fmla="*/ 1016094 w 1180796"/>
                <a:gd name="connsiteY12" fmla="*/ 1334364 h 1438562"/>
                <a:gd name="connsiteX13" fmla="*/ 984981 w 1180796"/>
                <a:gd name="connsiteY13" fmla="*/ 1437195 h 1438562"/>
                <a:gd name="connsiteX14" fmla="*/ 873874 w 1180796"/>
                <a:gd name="connsiteY14" fmla="*/ 986314 h 1438562"/>
                <a:gd name="connsiteX15" fmla="*/ 541005 w 1180796"/>
                <a:gd name="connsiteY15" fmla="*/ 803357 h 1438562"/>
                <a:gd name="connsiteX16" fmla="*/ 504720 w 1180796"/>
                <a:gd name="connsiteY16" fmla="*/ 953956 h 1438562"/>
                <a:gd name="connsiteX17" fmla="*/ 541004 w 1180796"/>
                <a:gd name="connsiteY17" fmla="*/ 1175672 h 1438562"/>
                <a:gd name="connsiteX18" fmla="*/ 532632 w 1180796"/>
                <a:gd name="connsiteY18" fmla="*/ 1402288 h 1438562"/>
                <a:gd name="connsiteX19" fmla="*/ 243154 w 1180796"/>
                <a:gd name="connsiteY19" fmla="*/ 889736 h 1438562"/>
                <a:gd name="connsiteX20" fmla="*/ 174649 w 1180796"/>
                <a:gd name="connsiteY20" fmla="*/ 445938 h 1438562"/>
                <a:gd name="connsiteX21" fmla="*/ 0 w 1180796"/>
                <a:gd name="connsiteY21" fmla="*/ 74192 h 1438562"/>
                <a:gd name="connsiteX22" fmla="*/ 567269 w 1180796"/>
                <a:gd name="connsiteY22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30391 w 1180796"/>
                <a:gd name="connsiteY3" fmla="*/ 667912 h 1438562"/>
                <a:gd name="connsiteX4" fmla="*/ 929264 w 1180796"/>
                <a:gd name="connsiteY4" fmla="*/ 654877 h 1438562"/>
                <a:gd name="connsiteX5" fmla="*/ 1089331 w 1180796"/>
                <a:gd name="connsiteY5" fmla="*/ 830882 h 1438562"/>
                <a:gd name="connsiteX6" fmla="*/ 1176007 w 1180796"/>
                <a:gd name="connsiteY6" fmla="*/ 1299015 h 1438562"/>
                <a:gd name="connsiteX7" fmla="*/ 1106293 w 1180796"/>
                <a:gd name="connsiteY7" fmla="*/ 1261345 h 1438562"/>
                <a:gd name="connsiteX8" fmla="*/ 1093530 w 1180796"/>
                <a:gd name="connsiteY8" fmla="*/ 1409318 h 1438562"/>
                <a:gd name="connsiteX9" fmla="*/ 1016094 w 1180796"/>
                <a:gd name="connsiteY9" fmla="*/ 1334364 h 1438562"/>
                <a:gd name="connsiteX10" fmla="*/ 984981 w 1180796"/>
                <a:gd name="connsiteY10" fmla="*/ 1437195 h 1438562"/>
                <a:gd name="connsiteX11" fmla="*/ 873874 w 1180796"/>
                <a:gd name="connsiteY11" fmla="*/ 986314 h 1438562"/>
                <a:gd name="connsiteX12" fmla="*/ 541005 w 1180796"/>
                <a:gd name="connsiteY12" fmla="*/ 803357 h 1438562"/>
                <a:gd name="connsiteX13" fmla="*/ 504720 w 1180796"/>
                <a:gd name="connsiteY13" fmla="*/ 953956 h 1438562"/>
                <a:gd name="connsiteX14" fmla="*/ 541004 w 1180796"/>
                <a:gd name="connsiteY14" fmla="*/ 1175672 h 1438562"/>
                <a:gd name="connsiteX15" fmla="*/ 532632 w 1180796"/>
                <a:gd name="connsiteY15" fmla="*/ 1402288 h 1438562"/>
                <a:gd name="connsiteX16" fmla="*/ 243154 w 1180796"/>
                <a:gd name="connsiteY16" fmla="*/ 889736 h 1438562"/>
                <a:gd name="connsiteX17" fmla="*/ 174649 w 1180796"/>
                <a:gd name="connsiteY17" fmla="*/ 445938 h 1438562"/>
                <a:gd name="connsiteX18" fmla="*/ 0 w 1180796"/>
                <a:gd name="connsiteY18" fmla="*/ 74192 h 1438562"/>
                <a:gd name="connsiteX19" fmla="*/ 567269 w 1180796"/>
                <a:gd name="connsiteY19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29264 w 1180796"/>
                <a:gd name="connsiteY3" fmla="*/ 654877 h 1438562"/>
                <a:gd name="connsiteX4" fmla="*/ 1089331 w 1180796"/>
                <a:gd name="connsiteY4" fmla="*/ 830882 h 1438562"/>
                <a:gd name="connsiteX5" fmla="*/ 1176007 w 1180796"/>
                <a:gd name="connsiteY5" fmla="*/ 1299015 h 1438562"/>
                <a:gd name="connsiteX6" fmla="*/ 1106293 w 1180796"/>
                <a:gd name="connsiteY6" fmla="*/ 1261345 h 1438562"/>
                <a:gd name="connsiteX7" fmla="*/ 1093530 w 1180796"/>
                <a:gd name="connsiteY7" fmla="*/ 1409318 h 1438562"/>
                <a:gd name="connsiteX8" fmla="*/ 1016094 w 1180796"/>
                <a:gd name="connsiteY8" fmla="*/ 1334364 h 1438562"/>
                <a:gd name="connsiteX9" fmla="*/ 984981 w 1180796"/>
                <a:gd name="connsiteY9" fmla="*/ 1437195 h 1438562"/>
                <a:gd name="connsiteX10" fmla="*/ 873874 w 1180796"/>
                <a:gd name="connsiteY10" fmla="*/ 986314 h 1438562"/>
                <a:gd name="connsiteX11" fmla="*/ 541005 w 1180796"/>
                <a:gd name="connsiteY11" fmla="*/ 803357 h 1438562"/>
                <a:gd name="connsiteX12" fmla="*/ 504720 w 1180796"/>
                <a:gd name="connsiteY12" fmla="*/ 953956 h 1438562"/>
                <a:gd name="connsiteX13" fmla="*/ 541004 w 1180796"/>
                <a:gd name="connsiteY13" fmla="*/ 1175672 h 1438562"/>
                <a:gd name="connsiteX14" fmla="*/ 532632 w 1180796"/>
                <a:gd name="connsiteY14" fmla="*/ 1402288 h 1438562"/>
                <a:gd name="connsiteX15" fmla="*/ 243154 w 1180796"/>
                <a:gd name="connsiteY15" fmla="*/ 889736 h 1438562"/>
                <a:gd name="connsiteX16" fmla="*/ 174649 w 1180796"/>
                <a:gd name="connsiteY16" fmla="*/ 445938 h 1438562"/>
                <a:gd name="connsiteX17" fmla="*/ 0 w 1180796"/>
                <a:gd name="connsiteY17" fmla="*/ 74192 h 1438562"/>
                <a:gd name="connsiteX18" fmla="*/ 567269 w 1180796"/>
                <a:gd name="connsiteY18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1089331 w 1180796"/>
                <a:gd name="connsiteY3" fmla="*/ 830882 h 1438562"/>
                <a:gd name="connsiteX4" fmla="*/ 1176007 w 1180796"/>
                <a:gd name="connsiteY4" fmla="*/ 1299015 h 1438562"/>
                <a:gd name="connsiteX5" fmla="*/ 1106293 w 1180796"/>
                <a:gd name="connsiteY5" fmla="*/ 1261345 h 1438562"/>
                <a:gd name="connsiteX6" fmla="*/ 1093530 w 1180796"/>
                <a:gd name="connsiteY6" fmla="*/ 1409318 h 1438562"/>
                <a:gd name="connsiteX7" fmla="*/ 1016094 w 1180796"/>
                <a:gd name="connsiteY7" fmla="*/ 1334364 h 1438562"/>
                <a:gd name="connsiteX8" fmla="*/ 984981 w 1180796"/>
                <a:gd name="connsiteY8" fmla="*/ 1437195 h 1438562"/>
                <a:gd name="connsiteX9" fmla="*/ 873874 w 1180796"/>
                <a:gd name="connsiteY9" fmla="*/ 986314 h 1438562"/>
                <a:gd name="connsiteX10" fmla="*/ 541005 w 1180796"/>
                <a:gd name="connsiteY10" fmla="*/ 803357 h 1438562"/>
                <a:gd name="connsiteX11" fmla="*/ 504720 w 1180796"/>
                <a:gd name="connsiteY11" fmla="*/ 953956 h 1438562"/>
                <a:gd name="connsiteX12" fmla="*/ 541004 w 1180796"/>
                <a:gd name="connsiteY12" fmla="*/ 1175672 h 1438562"/>
                <a:gd name="connsiteX13" fmla="*/ 532632 w 1180796"/>
                <a:gd name="connsiteY13" fmla="*/ 1402288 h 1438562"/>
                <a:gd name="connsiteX14" fmla="*/ 243154 w 1180796"/>
                <a:gd name="connsiteY14" fmla="*/ 889736 h 1438562"/>
                <a:gd name="connsiteX15" fmla="*/ 174649 w 1180796"/>
                <a:gd name="connsiteY15" fmla="*/ 445938 h 1438562"/>
                <a:gd name="connsiteX16" fmla="*/ 0 w 1180796"/>
                <a:gd name="connsiteY16" fmla="*/ 74192 h 1438562"/>
                <a:gd name="connsiteX17" fmla="*/ 567269 w 1180796"/>
                <a:gd name="connsiteY17" fmla="*/ 0 h 1438562"/>
                <a:gd name="connsiteX0" fmla="*/ 567269 w 1180796"/>
                <a:gd name="connsiteY0" fmla="*/ 0 h 1424903"/>
                <a:gd name="connsiteX1" fmla="*/ 568172 w 1180796"/>
                <a:gd name="connsiteY1" fmla="*/ 304800 h 1424903"/>
                <a:gd name="connsiteX2" fmla="*/ 779871 w 1180796"/>
                <a:gd name="connsiteY2" fmla="*/ 459344 h 1424903"/>
                <a:gd name="connsiteX3" fmla="*/ 1089331 w 1180796"/>
                <a:gd name="connsiteY3" fmla="*/ 830882 h 1424903"/>
                <a:gd name="connsiteX4" fmla="*/ 1176007 w 1180796"/>
                <a:gd name="connsiteY4" fmla="*/ 1299015 h 1424903"/>
                <a:gd name="connsiteX5" fmla="*/ 1106293 w 1180796"/>
                <a:gd name="connsiteY5" fmla="*/ 1261345 h 1424903"/>
                <a:gd name="connsiteX6" fmla="*/ 1093530 w 1180796"/>
                <a:gd name="connsiteY6" fmla="*/ 1409318 h 1424903"/>
                <a:gd name="connsiteX7" fmla="*/ 1016094 w 1180796"/>
                <a:gd name="connsiteY7" fmla="*/ 1334364 h 1424903"/>
                <a:gd name="connsiteX8" fmla="*/ 895769 w 1180796"/>
                <a:gd name="connsiteY8" fmla="*/ 1423471 h 1424903"/>
                <a:gd name="connsiteX9" fmla="*/ 873874 w 1180796"/>
                <a:gd name="connsiteY9" fmla="*/ 986314 h 1424903"/>
                <a:gd name="connsiteX10" fmla="*/ 541005 w 1180796"/>
                <a:gd name="connsiteY10" fmla="*/ 803357 h 1424903"/>
                <a:gd name="connsiteX11" fmla="*/ 504720 w 1180796"/>
                <a:gd name="connsiteY11" fmla="*/ 953956 h 1424903"/>
                <a:gd name="connsiteX12" fmla="*/ 541004 w 1180796"/>
                <a:gd name="connsiteY12" fmla="*/ 1175672 h 1424903"/>
                <a:gd name="connsiteX13" fmla="*/ 532632 w 1180796"/>
                <a:gd name="connsiteY13" fmla="*/ 1402288 h 1424903"/>
                <a:gd name="connsiteX14" fmla="*/ 243154 w 1180796"/>
                <a:gd name="connsiteY14" fmla="*/ 889736 h 1424903"/>
                <a:gd name="connsiteX15" fmla="*/ 174649 w 1180796"/>
                <a:gd name="connsiteY15" fmla="*/ 445938 h 1424903"/>
                <a:gd name="connsiteX16" fmla="*/ 0 w 1180796"/>
                <a:gd name="connsiteY16" fmla="*/ 74192 h 1424903"/>
                <a:gd name="connsiteX17" fmla="*/ 567269 w 1180796"/>
                <a:gd name="connsiteY17" fmla="*/ 0 h 1424903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1016094 w 1180796"/>
                <a:gd name="connsiteY7" fmla="*/ 1334364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037669 w 1180796"/>
                <a:gd name="connsiteY5" fmla="*/ 1240758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873874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878845 w 1107563"/>
                <a:gd name="connsiteY7" fmla="*/ 1286327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1037669 w 1107563"/>
                <a:gd name="connsiteY5" fmla="*/ 1240758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962182 w 1107563"/>
                <a:gd name="connsiteY5" fmla="*/ 1268207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9969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1734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4100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104232 h 1349929"/>
                <a:gd name="connsiteX1" fmla="*/ 568172 w 1100111"/>
                <a:gd name="connsiteY1" fmla="*/ 230608 h 1349929"/>
                <a:gd name="connsiteX2" fmla="*/ 779871 w 1100111"/>
                <a:gd name="connsiteY2" fmla="*/ 385152 h 1349929"/>
                <a:gd name="connsiteX3" fmla="*/ 1089331 w 1100111"/>
                <a:gd name="connsiteY3" fmla="*/ 756690 h 1349929"/>
                <a:gd name="connsiteX4" fmla="*/ 1045621 w 1100111"/>
                <a:gd name="connsiteY4" fmla="*/ 1320897 h 1349929"/>
                <a:gd name="connsiteX5" fmla="*/ 962182 w 1100111"/>
                <a:gd name="connsiteY5" fmla="*/ 1194015 h 1349929"/>
                <a:gd name="connsiteX6" fmla="*/ 928833 w 1100111"/>
                <a:gd name="connsiteY6" fmla="*/ 1348852 h 1349929"/>
                <a:gd name="connsiteX7" fmla="*/ 823946 w 1100111"/>
                <a:gd name="connsiteY7" fmla="*/ 1218998 h 1349929"/>
                <a:gd name="connsiteX8" fmla="*/ 717344 w 1100111"/>
                <a:gd name="connsiteY8" fmla="*/ 1349279 h 1349929"/>
                <a:gd name="connsiteX9" fmla="*/ 770939 w 1100111"/>
                <a:gd name="connsiteY9" fmla="*/ 939572 h 1349929"/>
                <a:gd name="connsiteX10" fmla="*/ 541005 w 1100111"/>
                <a:gd name="connsiteY10" fmla="*/ 729165 h 1349929"/>
                <a:gd name="connsiteX11" fmla="*/ 504720 w 1100111"/>
                <a:gd name="connsiteY11" fmla="*/ 879764 h 1349929"/>
                <a:gd name="connsiteX12" fmla="*/ 630216 w 1100111"/>
                <a:gd name="connsiteY12" fmla="*/ 1067169 h 1349929"/>
                <a:gd name="connsiteX13" fmla="*/ 628706 w 1100111"/>
                <a:gd name="connsiteY13" fmla="*/ 1286922 h 1349929"/>
                <a:gd name="connsiteX14" fmla="*/ 243154 w 1100111"/>
                <a:gd name="connsiteY14" fmla="*/ 815544 h 1349929"/>
                <a:gd name="connsiteX15" fmla="*/ 174649 w 1100111"/>
                <a:gd name="connsiteY15" fmla="*/ 371746 h 1349929"/>
                <a:gd name="connsiteX16" fmla="*/ 0 w 1100111"/>
                <a:gd name="connsiteY16" fmla="*/ 0 h 1349929"/>
                <a:gd name="connsiteX17" fmla="*/ 567269 w 1100111"/>
                <a:gd name="connsiteY17" fmla="*/ 104232 h 1349929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84594 w 955999"/>
                <a:gd name="connsiteY13" fmla="*/ 1182690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79428 w 955999"/>
                <a:gd name="connsiteY13" fmla="*/ 116202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500090 w 955999"/>
                <a:gd name="connsiteY13" fmla="*/ 1156861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5999" h="1245697">
                  <a:moveTo>
                    <a:pt x="423157" y="0"/>
                  </a:moveTo>
                  <a:lnTo>
                    <a:pt x="424060" y="126376"/>
                  </a:lnTo>
                  <a:cubicBezTo>
                    <a:pt x="496612" y="172926"/>
                    <a:pt x="521507" y="192671"/>
                    <a:pt x="635759" y="280920"/>
                  </a:cubicBezTo>
                  <a:cubicBezTo>
                    <a:pt x="722619" y="368600"/>
                    <a:pt x="879196" y="512513"/>
                    <a:pt x="945219" y="652458"/>
                  </a:cubicBezTo>
                  <a:cubicBezTo>
                    <a:pt x="978508" y="820638"/>
                    <a:pt x="926346" y="1182657"/>
                    <a:pt x="901509" y="1216665"/>
                  </a:cubicBezTo>
                  <a:cubicBezTo>
                    <a:pt x="889853" y="1228727"/>
                    <a:pt x="849506" y="1123222"/>
                    <a:pt x="818070" y="1089783"/>
                  </a:cubicBezTo>
                  <a:cubicBezTo>
                    <a:pt x="820510" y="1166363"/>
                    <a:pt x="797939" y="1232054"/>
                    <a:pt x="784721" y="1244620"/>
                  </a:cubicBezTo>
                  <a:cubicBezTo>
                    <a:pt x="768324" y="1256390"/>
                    <a:pt x="710502" y="1168988"/>
                    <a:pt x="679834" y="1114766"/>
                  </a:cubicBezTo>
                  <a:cubicBezTo>
                    <a:pt x="671051" y="1169879"/>
                    <a:pt x="585499" y="1236792"/>
                    <a:pt x="573232" y="1245047"/>
                  </a:cubicBezTo>
                  <a:cubicBezTo>
                    <a:pt x="497826" y="1117526"/>
                    <a:pt x="589837" y="1019478"/>
                    <a:pt x="626827" y="835340"/>
                  </a:cubicBezTo>
                  <a:cubicBezTo>
                    <a:pt x="552831" y="690483"/>
                    <a:pt x="459321" y="625640"/>
                    <a:pt x="396893" y="624933"/>
                  </a:cubicBezTo>
                  <a:cubicBezTo>
                    <a:pt x="335864" y="636418"/>
                    <a:pt x="353658" y="702559"/>
                    <a:pt x="360608" y="775532"/>
                  </a:cubicBezTo>
                  <a:cubicBezTo>
                    <a:pt x="376985" y="858952"/>
                    <a:pt x="469539" y="898639"/>
                    <a:pt x="486104" y="962937"/>
                  </a:cubicBezTo>
                  <a:cubicBezTo>
                    <a:pt x="553304" y="1101697"/>
                    <a:pt x="552214" y="1204517"/>
                    <a:pt x="500090" y="1156861"/>
                  </a:cubicBezTo>
                  <a:cubicBezTo>
                    <a:pt x="466423" y="1156087"/>
                    <a:pt x="236464" y="953014"/>
                    <a:pt x="99042" y="711312"/>
                  </a:cubicBezTo>
                  <a:cubicBezTo>
                    <a:pt x="31436" y="563338"/>
                    <a:pt x="56171" y="409395"/>
                    <a:pt x="30537" y="267514"/>
                  </a:cubicBezTo>
                  <a:cubicBezTo>
                    <a:pt x="-4031" y="131591"/>
                    <a:pt x="84482" y="295894"/>
                    <a:pt x="0" y="156541"/>
                  </a:cubicBezTo>
                  <a:lnTo>
                    <a:pt x="423157" y="0"/>
                  </a:ln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26896F0-E7DA-48F5-BEF1-2F235313B6D5}"/>
                </a:ext>
              </a:extLst>
            </p:cNvPr>
            <p:cNvSpPr/>
            <p:nvPr/>
          </p:nvSpPr>
          <p:spPr>
            <a:xfrm rot="2072551">
              <a:off x="9632227" y="1072838"/>
              <a:ext cx="905452" cy="49900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" name="Rectangle 42">
              <a:extLst>
                <a:ext uri="{FF2B5EF4-FFF2-40B4-BE49-F238E27FC236}">
                  <a16:creationId xmlns:a16="http://schemas.microsoft.com/office/drawing/2014/main" id="{70B72CA3-E8C7-4BC4-A02C-61C9EF7048D8}"/>
                </a:ext>
              </a:extLst>
            </p:cNvPr>
            <p:cNvSpPr/>
            <p:nvPr/>
          </p:nvSpPr>
          <p:spPr>
            <a:xfrm rot="2072551">
              <a:off x="10107665" y="-453438"/>
              <a:ext cx="1131634" cy="1834034"/>
            </a:xfrm>
            <a:custGeom>
              <a:avLst/>
              <a:gdLst>
                <a:gd name="connsiteX0" fmla="*/ 0 w 777759"/>
                <a:gd name="connsiteY0" fmla="*/ 0 h 968130"/>
                <a:gd name="connsiteX1" fmla="*/ 777759 w 777759"/>
                <a:gd name="connsiteY1" fmla="*/ 0 h 968130"/>
                <a:gd name="connsiteX2" fmla="*/ 777759 w 777759"/>
                <a:gd name="connsiteY2" fmla="*/ 968130 h 968130"/>
                <a:gd name="connsiteX3" fmla="*/ 0 w 777759"/>
                <a:gd name="connsiteY3" fmla="*/ 968130 h 968130"/>
                <a:gd name="connsiteX4" fmla="*/ 0 w 777759"/>
                <a:gd name="connsiteY4" fmla="*/ 0 h 968130"/>
                <a:gd name="connsiteX0" fmla="*/ 0 w 789458"/>
                <a:gd name="connsiteY0" fmla="*/ 500269 h 968130"/>
                <a:gd name="connsiteX1" fmla="*/ 789458 w 789458"/>
                <a:gd name="connsiteY1" fmla="*/ 0 h 968130"/>
                <a:gd name="connsiteX2" fmla="*/ 789458 w 789458"/>
                <a:gd name="connsiteY2" fmla="*/ 968130 h 968130"/>
                <a:gd name="connsiteX3" fmla="*/ 11699 w 789458"/>
                <a:gd name="connsiteY3" fmla="*/ 968130 h 968130"/>
                <a:gd name="connsiteX4" fmla="*/ 0 w 789458"/>
                <a:gd name="connsiteY4" fmla="*/ 500269 h 968130"/>
                <a:gd name="connsiteX0" fmla="*/ 0 w 788533"/>
                <a:gd name="connsiteY0" fmla="*/ 562468 h 968130"/>
                <a:gd name="connsiteX1" fmla="*/ 788533 w 788533"/>
                <a:gd name="connsiteY1" fmla="*/ 0 h 968130"/>
                <a:gd name="connsiteX2" fmla="*/ 788533 w 788533"/>
                <a:gd name="connsiteY2" fmla="*/ 968130 h 968130"/>
                <a:gd name="connsiteX3" fmla="*/ 10774 w 788533"/>
                <a:gd name="connsiteY3" fmla="*/ 968130 h 968130"/>
                <a:gd name="connsiteX4" fmla="*/ 0 w 788533"/>
                <a:gd name="connsiteY4" fmla="*/ 562468 h 968130"/>
                <a:gd name="connsiteX0" fmla="*/ 0 w 788995"/>
                <a:gd name="connsiteY0" fmla="*/ 531368 h 968130"/>
                <a:gd name="connsiteX1" fmla="*/ 788995 w 788995"/>
                <a:gd name="connsiteY1" fmla="*/ 0 h 968130"/>
                <a:gd name="connsiteX2" fmla="*/ 788995 w 788995"/>
                <a:gd name="connsiteY2" fmla="*/ 968130 h 968130"/>
                <a:gd name="connsiteX3" fmla="*/ 11236 w 788995"/>
                <a:gd name="connsiteY3" fmla="*/ 968130 h 968130"/>
                <a:gd name="connsiteX4" fmla="*/ 0 w 788995"/>
                <a:gd name="connsiteY4" fmla="*/ 531368 h 968130"/>
                <a:gd name="connsiteX0" fmla="*/ 0 w 791529"/>
                <a:gd name="connsiteY0" fmla="*/ 239053 h 968130"/>
                <a:gd name="connsiteX1" fmla="*/ 791529 w 791529"/>
                <a:gd name="connsiteY1" fmla="*/ 0 h 968130"/>
                <a:gd name="connsiteX2" fmla="*/ 791529 w 791529"/>
                <a:gd name="connsiteY2" fmla="*/ 968130 h 968130"/>
                <a:gd name="connsiteX3" fmla="*/ 13770 w 791529"/>
                <a:gd name="connsiteY3" fmla="*/ 968130 h 968130"/>
                <a:gd name="connsiteX4" fmla="*/ 0 w 791529"/>
                <a:gd name="connsiteY4" fmla="*/ 239053 h 968130"/>
                <a:gd name="connsiteX0" fmla="*/ 0 w 791529"/>
                <a:gd name="connsiteY0" fmla="*/ 545513 h 1274590"/>
                <a:gd name="connsiteX1" fmla="*/ 763364 w 791529"/>
                <a:gd name="connsiteY1" fmla="*/ 0 h 1274590"/>
                <a:gd name="connsiteX2" fmla="*/ 791529 w 791529"/>
                <a:gd name="connsiteY2" fmla="*/ 1274590 h 1274590"/>
                <a:gd name="connsiteX3" fmla="*/ 13770 w 791529"/>
                <a:gd name="connsiteY3" fmla="*/ 1274590 h 1274590"/>
                <a:gd name="connsiteX4" fmla="*/ 0 w 791529"/>
                <a:gd name="connsiteY4" fmla="*/ 545513 h 1274590"/>
                <a:gd name="connsiteX0" fmla="*/ 0 w 791529"/>
                <a:gd name="connsiteY0" fmla="*/ 545513 h 1274590"/>
                <a:gd name="connsiteX1" fmla="*/ 20737 w 791529"/>
                <a:gd name="connsiteY1" fmla="*/ 517905 h 1274590"/>
                <a:gd name="connsiteX2" fmla="*/ 763364 w 791529"/>
                <a:gd name="connsiteY2" fmla="*/ 0 h 1274590"/>
                <a:gd name="connsiteX3" fmla="*/ 791529 w 791529"/>
                <a:gd name="connsiteY3" fmla="*/ 1274590 h 1274590"/>
                <a:gd name="connsiteX4" fmla="*/ 13770 w 791529"/>
                <a:gd name="connsiteY4" fmla="*/ 1274590 h 1274590"/>
                <a:gd name="connsiteX5" fmla="*/ 0 w 791529"/>
                <a:gd name="connsiteY5" fmla="*/ 545513 h 1274590"/>
                <a:gd name="connsiteX0" fmla="*/ 0 w 791529"/>
                <a:gd name="connsiteY0" fmla="*/ 565822 h 1294899"/>
                <a:gd name="connsiteX1" fmla="*/ 763364 w 791529"/>
                <a:gd name="connsiteY1" fmla="*/ 20309 h 1294899"/>
                <a:gd name="connsiteX2" fmla="*/ 791529 w 791529"/>
                <a:gd name="connsiteY2" fmla="*/ 1294899 h 1294899"/>
                <a:gd name="connsiteX3" fmla="*/ 13770 w 791529"/>
                <a:gd name="connsiteY3" fmla="*/ 1294899 h 1294899"/>
                <a:gd name="connsiteX4" fmla="*/ 0 w 791529"/>
                <a:gd name="connsiteY4" fmla="*/ 565822 h 1294899"/>
                <a:gd name="connsiteX0" fmla="*/ 0 w 791529"/>
                <a:gd name="connsiteY0" fmla="*/ 564909 h 1293986"/>
                <a:gd name="connsiteX1" fmla="*/ 763364 w 791529"/>
                <a:gd name="connsiteY1" fmla="*/ 19396 h 1293986"/>
                <a:gd name="connsiteX2" fmla="*/ 791529 w 791529"/>
                <a:gd name="connsiteY2" fmla="*/ 1293986 h 1293986"/>
                <a:gd name="connsiteX3" fmla="*/ 13770 w 791529"/>
                <a:gd name="connsiteY3" fmla="*/ 1293986 h 1293986"/>
                <a:gd name="connsiteX4" fmla="*/ 0 w 791529"/>
                <a:gd name="connsiteY4" fmla="*/ 564909 h 1293986"/>
                <a:gd name="connsiteX0" fmla="*/ 0 w 791529"/>
                <a:gd name="connsiteY0" fmla="*/ 545513 h 1274590"/>
                <a:gd name="connsiteX1" fmla="*/ 763364 w 791529"/>
                <a:gd name="connsiteY1" fmla="*/ 0 h 1274590"/>
                <a:gd name="connsiteX2" fmla="*/ 791529 w 791529"/>
                <a:gd name="connsiteY2" fmla="*/ 1274590 h 1274590"/>
                <a:gd name="connsiteX3" fmla="*/ 13770 w 791529"/>
                <a:gd name="connsiteY3" fmla="*/ 1274590 h 1274590"/>
                <a:gd name="connsiteX4" fmla="*/ 0 w 791529"/>
                <a:gd name="connsiteY4" fmla="*/ 545513 h 1274590"/>
                <a:gd name="connsiteX0" fmla="*/ 375 w 777759"/>
                <a:gd name="connsiteY0" fmla="*/ 519880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375 w 777759"/>
                <a:gd name="connsiteY4" fmla="*/ 519880 h 1274590"/>
                <a:gd name="connsiteX0" fmla="*/ 375 w 777759"/>
                <a:gd name="connsiteY0" fmla="*/ 519880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375 w 777759"/>
                <a:gd name="connsiteY4" fmla="*/ 519880 h 1274590"/>
                <a:gd name="connsiteX0" fmla="*/ 1304 w 777759"/>
                <a:gd name="connsiteY0" fmla="*/ 948409 h 1274590"/>
                <a:gd name="connsiteX1" fmla="*/ 749594 w 777759"/>
                <a:gd name="connsiteY1" fmla="*/ 0 h 1274590"/>
                <a:gd name="connsiteX2" fmla="*/ 777759 w 777759"/>
                <a:gd name="connsiteY2" fmla="*/ 1274590 h 1274590"/>
                <a:gd name="connsiteX3" fmla="*/ 0 w 777759"/>
                <a:gd name="connsiteY3" fmla="*/ 1274590 h 1274590"/>
                <a:gd name="connsiteX4" fmla="*/ 1304 w 777759"/>
                <a:gd name="connsiteY4" fmla="*/ 948409 h 1274590"/>
                <a:gd name="connsiteX0" fmla="*/ 1304 w 777759"/>
                <a:gd name="connsiteY0" fmla="*/ 508746 h 834927"/>
                <a:gd name="connsiteX1" fmla="*/ 734346 w 777759"/>
                <a:gd name="connsiteY1" fmla="*/ 0 h 834927"/>
                <a:gd name="connsiteX2" fmla="*/ 777759 w 777759"/>
                <a:gd name="connsiteY2" fmla="*/ 834927 h 834927"/>
                <a:gd name="connsiteX3" fmla="*/ 0 w 777759"/>
                <a:gd name="connsiteY3" fmla="*/ 834927 h 834927"/>
                <a:gd name="connsiteX4" fmla="*/ 1304 w 777759"/>
                <a:gd name="connsiteY4" fmla="*/ 508746 h 834927"/>
                <a:gd name="connsiteX0" fmla="*/ 1304 w 777759"/>
                <a:gd name="connsiteY0" fmla="*/ 498313 h 824494"/>
                <a:gd name="connsiteX1" fmla="*/ 765371 w 777759"/>
                <a:gd name="connsiteY1" fmla="*/ 0 h 824494"/>
                <a:gd name="connsiteX2" fmla="*/ 777759 w 777759"/>
                <a:gd name="connsiteY2" fmla="*/ 824494 h 824494"/>
                <a:gd name="connsiteX3" fmla="*/ 0 w 777759"/>
                <a:gd name="connsiteY3" fmla="*/ 824494 h 824494"/>
                <a:gd name="connsiteX4" fmla="*/ 1304 w 777759"/>
                <a:gd name="connsiteY4" fmla="*/ 498313 h 824494"/>
                <a:gd name="connsiteX0" fmla="*/ 1304 w 777759"/>
                <a:gd name="connsiteY0" fmla="*/ 514490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304 w 777759"/>
                <a:gd name="connsiteY4" fmla="*/ 514490 h 840671"/>
                <a:gd name="connsiteX0" fmla="*/ 14603 w 777759"/>
                <a:gd name="connsiteY0" fmla="*/ 69356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4603 w 777759"/>
                <a:gd name="connsiteY4" fmla="*/ 69356 h 840671"/>
                <a:gd name="connsiteX0" fmla="*/ 14603 w 777759"/>
                <a:gd name="connsiteY0" fmla="*/ 69356 h 840671"/>
                <a:gd name="connsiteX1" fmla="*/ 754235 w 777759"/>
                <a:gd name="connsiteY1" fmla="*/ 0 h 840671"/>
                <a:gd name="connsiteX2" fmla="*/ 777759 w 777759"/>
                <a:gd name="connsiteY2" fmla="*/ 840671 h 840671"/>
                <a:gd name="connsiteX3" fmla="*/ 0 w 777759"/>
                <a:gd name="connsiteY3" fmla="*/ 840671 h 840671"/>
                <a:gd name="connsiteX4" fmla="*/ 14603 w 777759"/>
                <a:gd name="connsiteY4" fmla="*/ 69356 h 840671"/>
                <a:gd name="connsiteX0" fmla="*/ 14603 w 777759"/>
                <a:gd name="connsiteY0" fmla="*/ 489196 h 1260511"/>
                <a:gd name="connsiteX1" fmla="*/ 741348 w 777759"/>
                <a:gd name="connsiteY1" fmla="*/ 0 h 1260511"/>
                <a:gd name="connsiteX2" fmla="*/ 777759 w 777759"/>
                <a:gd name="connsiteY2" fmla="*/ 1260511 h 1260511"/>
                <a:gd name="connsiteX3" fmla="*/ 0 w 777759"/>
                <a:gd name="connsiteY3" fmla="*/ 1260511 h 1260511"/>
                <a:gd name="connsiteX4" fmla="*/ 14603 w 777759"/>
                <a:gd name="connsiteY4" fmla="*/ 489196 h 126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59" h="1260511">
                  <a:moveTo>
                    <a:pt x="14603" y="489196"/>
                  </a:moveTo>
                  <a:cubicBezTo>
                    <a:pt x="247753" y="342600"/>
                    <a:pt x="457890" y="189437"/>
                    <a:pt x="741348" y="0"/>
                  </a:cubicBezTo>
                  <a:lnTo>
                    <a:pt x="777759" y="1260511"/>
                  </a:lnTo>
                  <a:lnTo>
                    <a:pt x="0" y="1260511"/>
                  </a:lnTo>
                  <a:cubicBezTo>
                    <a:pt x="125" y="1008941"/>
                    <a:pt x="14478" y="740766"/>
                    <a:pt x="14603" y="4891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EF5F95C-4B46-45FB-AB5F-F0934B308383}"/>
              </a:ext>
            </a:extLst>
          </p:cNvPr>
          <p:cNvGrpSpPr/>
          <p:nvPr/>
        </p:nvGrpSpPr>
        <p:grpSpPr>
          <a:xfrm>
            <a:off x="7389302" y="4802192"/>
            <a:ext cx="3156837" cy="2526634"/>
            <a:chOff x="7389302" y="4802192"/>
            <a:chExt cx="3156837" cy="252663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C2EABD8-F9BA-4B3C-A1EE-B8BE8C43643B}"/>
                </a:ext>
              </a:extLst>
            </p:cNvPr>
            <p:cNvGrpSpPr/>
            <p:nvPr/>
          </p:nvGrpSpPr>
          <p:grpSpPr>
            <a:xfrm flipH="1">
              <a:off x="8174074" y="4802192"/>
              <a:ext cx="2372065" cy="1048970"/>
              <a:chOff x="2194561" y="1435364"/>
              <a:chExt cx="4680414" cy="2069764"/>
            </a:xfrm>
          </p:grpSpPr>
          <p:sp>
            <p:nvSpPr>
              <p:cNvPr id="7" name="Freeform 18">
                <a:extLst>
                  <a:ext uri="{FF2B5EF4-FFF2-40B4-BE49-F238E27FC236}">
                    <a16:creationId xmlns:a16="http://schemas.microsoft.com/office/drawing/2014/main" id="{1A8D0A99-AA77-4FC3-ABA3-77FA55AE88C8}"/>
                  </a:ext>
                </a:extLst>
              </p:cNvPr>
              <p:cNvSpPr/>
              <p:nvPr/>
            </p:nvSpPr>
            <p:spPr>
              <a:xfrm>
                <a:off x="2987823" y="1757889"/>
                <a:ext cx="3887152" cy="1747239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Freeform 19">
                <a:extLst>
                  <a:ext uri="{FF2B5EF4-FFF2-40B4-BE49-F238E27FC236}">
                    <a16:creationId xmlns:a16="http://schemas.microsoft.com/office/drawing/2014/main" id="{ED8EEA0F-15A0-4DC2-ACF1-1A3936814DDD}"/>
                  </a:ext>
                </a:extLst>
              </p:cNvPr>
              <p:cNvSpPr/>
              <p:nvPr/>
            </p:nvSpPr>
            <p:spPr>
              <a:xfrm>
                <a:off x="2194561" y="1435364"/>
                <a:ext cx="3753016" cy="1929647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B2A3131-BBF1-4F9B-AF1A-0B1E387F4C74}"/>
                </a:ext>
              </a:extLst>
            </p:cNvPr>
            <p:cNvSpPr/>
            <p:nvPr/>
          </p:nvSpPr>
          <p:spPr>
            <a:xfrm rot="2072551">
              <a:off x="8046148" y="5406171"/>
              <a:ext cx="858268" cy="39337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0" name="Rectangle 42">
              <a:extLst>
                <a:ext uri="{FF2B5EF4-FFF2-40B4-BE49-F238E27FC236}">
                  <a16:creationId xmlns:a16="http://schemas.microsoft.com/office/drawing/2014/main" id="{D117C064-F0A5-407D-A543-F1A39FC46E2C}"/>
                </a:ext>
              </a:extLst>
            </p:cNvPr>
            <p:cNvSpPr/>
            <p:nvPr/>
          </p:nvSpPr>
          <p:spPr>
            <a:xfrm rot="12914339">
              <a:off x="7389302" y="5621066"/>
              <a:ext cx="1087289" cy="1707760"/>
            </a:xfrm>
            <a:custGeom>
              <a:avLst/>
              <a:gdLst>
                <a:gd name="connsiteX0" fmla="*/ 0 w 777759"/>
                <a:gd name="connsiteY0" fmla="*/ 0 h 968130"/>
                <a:gd name="connsiteX1" fmla="*/ 777759 w 777759"/>
                <a:gd name="connsiteY1" fmla="*/ 0 h 968130"/>
                <a:gd name="connsiteX2" fmla="*/ 777759 w 777759"/>
                <a:gd name="connsiteY2" fmla="*/ 968130 h 968130"/>
                <a:gd name="connsiteX3" fmla="*/ 0 w 777759"/>
                <a:gd name="connsiteY3" fmla="*/ 968130 h 968130"/>
                <a:gd name="connsiteX4" fmla="*/ 0 w 777759"/>
                <a:gd name="connsiteY4" fmla="*/ 0 h 968130"/>
                <a:gd name="connsiteX0" fmla="*/ 0 w 789458"/>
                <a:gd name="connsiteY0" fmla="*/ 500269 h 968130"/>
                <a:gd name="connsiteX1" fmla="*/ 789458 w 789458"/>
                <a:gd name="connsiteY1" fmla="*/ 0 h 968130"/>
                <a:gd name="connsiteX2" fmla="*/ 789458 w 789458"/>
                <a:gd name="connsiteY2" fmla="*/ 968130 h 968130"/>
                <a:gd name="connsiteX3" fmla="*/ 11699 w 789458"/>
                <a:gd name="connsiteY3" fmla="*/ 968130 h 968130"/>
                <a:gd name="connsiteX4" fmla="*/ 0 w 789458"/>
                <a:gd name="connsiteY4" fmla="*/ 500269 h 968130"/>
                <a:gd name="connsiteX0" fmla="*/ 0 w 788533"/>
                <a:gd name="connsiteY0" fmla="*/ 562468 h 968130"/>
                <a:gd name="connsiteX1" fmla="*/ 788533 w 788533"/>
                <a:gd name="connsiteY1" fmla="*/ 0 h 968130"/>
                <a:gd name="connsiteX2" fmla="*/ 788533 w 788533"/>
                <a:gd name="connsiteY2" fmla="*/ 968130 h 968130"/>
                <a:gd name="connsiteX3" fmla="*/ 10774 w 788533"/>
                <a:gd name="connsiteY3" fmla="*/ 968130 h 968130"/>
                <a:gd name="connsiteX4" fmla="*/ 0 w 788533"/>
                <a:gd name="connsiteY4" fmla="*/ 562468 h 968130"/>
                <a:gd name="connsiteX0" fmla="*/ 0 w 788995"/>
                <a:gd name="connsiteY0" fmla="*/ 531368 h 968130"/>
                <a:gd name="connsiteX1" fmla="*/ 788995 w 788995"/>
                <a:gd name="connsiteY1" fmla="*/ 0 h 968130"/>
                <a:gd name="connsiteX2" fmla="*/ 788995 w 788995"/>
                <a:gd name="connsiteY2" fmla="*/ 968130 h 968130"/>
                <a:gd name="connsiteX3" fmla="*/ 11236 w 788995"/>
                <a:gd name="connsiteY3" fmla="*/ 968130 h 968130"/>
                <a:gd name="connsiteX4" fmla="*/ 0 w 788995"/>
                <a:gd name="connsiteY4" fmla="*/ 531368 h 968130"/>
                <a:gd name="connsiteX0" fmla="*/ 0 w 837074"/>
                <a:gd name="connsiteY0" fmla="*/ 798985 h 1235747"/>
                <a:gd name="connsiteX1" fmla="*/ 837074 w 837074"/>
                <a:gd name="connsiteY1" fmla="*/ 0 h 1235747"/>
                <a:gd name="connsiteX2" fmla="*/ 788995 w 837074"/>
                <a:gd name="connsiteY2" fmla="*/ 1235747 h 1235747"/>
                <a:gd name="connsiteX3" fmla="*/ 11236 w 837074"/>
                <a:gd name="connsiteY3" fmla="*/ 1235747 h 1235747"/>
                <a:gd name="connsiteX4" fmla="*/ 0 w 837074"/>
                <a:gd name="connsiteY4" fmla="*/ 798985 h 1235747"/>
                <a:gd name="connsiteX0" fmla="*/ 0 w 837074"/>
                <a:gd name="connsiteY0" fmla="*/ 798985 h 1235747"/>
                <a:gd name="connsiteX1" fmla="*/ 837074 w 837074"/>
                <a:gd name="connsiteY1" fmla="*/ 0 h 1235747"/>
                <a:gd name="connsiteX2" fmla="*/ 826055 w 837074"/>
                <a:gd name="connsiteY2" fmla="*/ 1211296 h 1235747"/>
                <a:gd name="connsiteX3" fmla="*/ 11236 w 837074"/>
                <a:gd name="connsiteY3" fmla="*/ 1235747 h 1235747"/>
                <a:gd name="connsiteX4" fmla="*/ 0 w 837074"/>
                <a:gd name="connsiteY4" fmla="*/ 798985 h 1235747"/>
                <a:gd name="connsiteX0" fmla="*/ 41493 w 878567"/>
                <a:gd name="connsiteY0" fmla="*/ 798985 h 1247707"/>
                <a:gd name="connsiteX1" fmla="*/ 878567 w 878567"/>
                <a:gd name="connsiteY1" fmla="*/ 0 h 1247707"/>
                <a:gd name="connsiteX2" fmla="*/ 867548 w 878567"/>
                <a:gd name="connsiteY2" fmla="*/ 1211296 h 1247707"/>
                <a:gd name="connsiteX3" fmla="*/ 0 w 878567"/>
                <a:gd name="connsiteY3" fmla="*/ 1247707 h 1247707"/>
                <a:gd name="connsiteX4" fmla="*/ 41493 w 878567"/>
                <a:gd name="connsiteY4" fmla="*/ 798985 h 1247707"/>
                <a:gd name="connsiteX0" fmla="*/ 22785 w 878567"/>
                <a:gd name="connsiteY0" fmla="*/ 862057 h 1247707"/>
                <a:gd name="connsiteX1" fmla="*/ 878567 w 878567"/>
                <a:gd name="connsiteY1" fmla="*/ 0 h 1247707"/>
                <a:gd name="connsiteX2" fmla="*/ 867548 w 878567"/>
                <a:gd name="connsiteY2" fmla="*/ 1211296 h 1247707"/>
                <a:gd name="connsiteX3" fmla="*/ 0 w 878567"/>
                <a:gd name="connsiteY3" fmla="*/ 1247707 h 1247707"/>
                <a:gd name="connsiteX4" fmla="*/ 22785 w 878567"/>
                <a:gd name="connsiteY4" fmla="*/ 862057 h 1247707"/>
                <a:gd name="connsiteX0" fmla="*/ 22785 w 876139"/>
                <a:gd name="connsiteY0" fmla="*/ 995559 h 1381209"/>
                <a:gd name="connsiteX1" fmla="*/ 876139 w 876139"/>
                <a:gd name="connsiteY1" fmla="*/ 1 h 1381209"/>
                <a:gd name="connsiteX2" fmla="*/ 867548 w 876139"/>
                <a:gd name="connsiteY2" fmla="*/ 1344798 h 1381209"/>
                <a:gd name="connsiteX3" fmla="*/ 0 w 876139"/>
                <a:gd name="connsiteY3" fmla="*/ 1381209 h 1381209"/>
                <a:gd name="connsiteX4" fmla="*/ 22785 w 876139"/>
                <a:gd name="connsiteY4" fmla="*/ 995559 h 1381209"/>
                <a:gd name="connsiteX0" fmla="*/ 43505 w 876139"/>
                <a:gd name="connsiteY0" fmla="*/ 867977 h 1381208"/>
                <a:gd name="connsiteX1" fmla="*/ 876139 w 876139"/>
                <a:gd name="connsiteY1" fmla="*/ 0 h 1381208"/>
                <a:gd name="connsiteX2" fmla="*/ 867548 w 876139"/>
                <a:gd name="connsiteY2" fmla="*/ 1344797 h 1381208"/>
                <a:gd name="connsiteX3" fmla="*/ 0 w 876139"/>
                <a:gd name="connsiteY3" fmla="*/ 1381208 h 1381208"/>
                <a:gd name="connsiteX4" fmla="*/ 43505 w 876139"/>
                <a:gd name="connsiteY4" fmla="*/ 867977 h 1381208"/>
                <a:gd name="connsiteX0" fmla="*/ 0 w 886893"/>
                <a:gd name="connsiteY0" fmla="*/ 924969 h 1381208"/>
                <a:gd name="connsiteX1" fmla="*/ 886893 w 886893"/>
                <a:gd name="connsiteY1" fmla="*/ 0 h 1381208"/>
                <a:gd name="connsiteX2" fmla="*/ 878302 w 886893"/>
                <a:gd name="connsiteY2" fmla="*/ 1344797 h 1381208"/>
                <a:gd name="connsiteX3" fmla="*/ 10754 w 886893"/>
                <a:gd name="connsiteY3" fmla="*/ 1381208 h 1381208"/>
                <a:gd name="connsiteX4" fmla="*/ 0 w 886893"/>
                <a:gd name="connsiteY4" fmla="*/ 924969 h 1381208"/>
                <a:gd name="connsiteX0" fmla="*/ 0 w 880290"/>
                <a:gd name="connsiteY0" fmla="*/ 1794812 h 2251051"/>
                <a:gd name="connsiteX1" fmla="*/ 880290 w 880290"/>
                <a:gd name="connsiteY1" fmla="*/ 0 h 2251051"/>
                <a:gd name="connsiteX2" fmla="*/ 878302 w 880290"/>
                <a:gd name="connsiteY2" fmla="*/ 2214640 h 2251051"/>
                <a:gd name="connsiteX3" fmla="*/ 10754 w 880290"/>
                <a:gd name="connsiteY3" fmla="*/ 2251051 h 2251051"/>
                <a:gd name="connsiteX4" fmla="*/ 0 w 880290"/>
                <a:gd name="connsiteY4" fmla="*/ 1794812 h 2251051"/>
                <a:gd name="connsiteX0" fmla="*/ 0 w 981039"/>
                <a:gd name="connsiteY0" fmla="*/ 1069204 h 2251051"/>
                <a:gd name="connsiteX1" fmla="*/ 981039 w 981039"/>
                <a:gd name="connsiteY1" fmla="*/ 0 h 2251051"/>
                <a:gd name="connsiteX2" fmla="*/ 979051 w 981039"/>
                <a:gd name="connsiteY2" fmla="*/ 2214640 h 2251051"/>
                <a:gd name="connsiteX3" fmla="*/ 111503 w 981039"/>
                <a:gd name="connsiteY3" fmla="*/ 2251051 h 2251051"/>
                <a:gd name="connsiteX4" fmla="*/ 0 w 981039"/>
                <a:gd name="connsiteY4" fmla="*/ 1069204 h 2251051"/>
                <a:gd name="connsiteX0" fmla="*/ 0 w 940344"/>
                <a:gd name="connsiteY0" fmla="*/ 1026460 h 2251051"/>
                <a:gd name="connsiteX1" fmla="*/ 940344 w 940344"/>
                <a:gd name="connsiteY1" fmla="*/ 0 h 2251051"/>
                <a:gd name="connsiteX2" fmla="*/ 938356 w 940344"/>
                <a:gd name="connsiteY2" fmla="*/ 2214640 h 2251051"/>
                <a:gd name="connsiteX3" fmla="*/ 70808 w 940344"/>
                <a:gd name="connsiteY3" fmla="*/ 2251051 h 2251051"/>
                <a:gd name="connsiteX4" fmla="*/ 0 w 940344"/>
                <a:gd name="connsiteY4" fmla="*/ 1026460 h 2251051"/>
                <a:gd name="connsiteX0" fmla="*/ 0 w 947935"/>
                <a:gd name="connsiteY0" fmla="*/ 989084 h 2213675"/>
                <a:gd name="connsiteX1" fmla="*/ 947935 w 947935"/>
                <a:gd name="connsiteY1" fmla="*/ 0 h 2213675"/>
                <a:gd name="connsiteX2" fmla="*/ 938356 w 947935"/>
                <a:gd name="connsiteY2" fmla="*/ 2177264 h 2213675"/>
                <a:gd name="connsiteX3" fmla="*/ 70808 w 947935"/>
                <a:gd name="connsiteY3" fmla="*/ 2213675 h 2213675"/>
                <a:gd name="connsiteX4" fmla="*/ 0 w 947935"/>
                <a:gd name="connsiteY4" fmla="*/ 989084 h 2213675"/>
                <a:gd name="connsiteX0" fmla="*/ 0 w 947935"/>
                <a:gd name="connsiteY0" fmla="*/ 989084 h 2213675"/>
                <a:gd name="connsiteX1" fmla="*/ 947935 w 947935"/>
                <a:gd name="connsiteY1" fmla="*/ 0 h 2213675"/>
                <a:gd name="connsiteX2" fmla="*/ 938356 w 947935"/>
                <a:gd name="connsiteY2" fmla="*/ 2177264 h 2213675"/>
                <a:gd name="connsiteX3" fmla="*/ 70808 w 947935"/>
                <a:gd name="connsiteY3" fmla="*/ 2213675 h 2213675"/>
                <a:gd name="connsiteX4" fmla="*/ 0 w 947935"/>
                <a:gd name="connsiteY4" fmla="*/ 989084 h 22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935" h="2213675">
                  <a:moveTo>
                    <a:pt x="0" y="989084"/>
                  </a:moveTo>
                  <a:lnTo>
                    <a:pt x="947935" y="0"/>
                  </a:lnTo>
                  <a:cubicBezTo>
                    <a:pt x="945071" y="448266"/>
                    <a:pt x="941220" y="1728998"/>
                    <a:pt x="938356" y="2177264"/>
                  </a:cubicBezTo>
                  <a:lnTo>
                    <a:pt x="70808" y="2213675"/>
                  </a:lnTo>
                  <a:lnTo>
                    <a:pt x="0" y="98908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0E2861-8141-4C1D-B5E6-8AFF8E9829F7}"/>
              </a:ext>
            </a:extLst>
          </p:cNvPr>
          <p:cNvSpPr/>
          <p:nvPr/>
        </p:nvSpPr>
        <p:spPr>
          <a:xfrm>
            <a:off x="8969259" y="2795823"/>
            <a:ext cx="1115695" cy="1764664"/>
          </a:xfrm>
          <a:custGeom>
            <a:avLst/>
            <a:gdLst>
              <a:gd name="connsiteX0" fmla="*/ 502892 w 1115695"/>
              <a:gd name="connsiteY0" fmla="*/ 913254 h 1764664"/>
              <a:gd name="connsiteX1" fmla="*/ 479251 w 1115695"/>
              <a:gd name="connsiteY1" fmla="*/ 947385 h 1764664"/>
              <a:gd name="connsiteX2" fmla="*/ 524186 w 1115695"/>
              <a:gd name="connsiteY2" fmla="*/ 944411 h 1764664"/>
              <a:gd name="connsiteX3" fmla="*/ 502892 w 1115695"/>
              <a:gd name="connsiteY3" fmla="*/ 913254 h 1764664"/>
              <a:gd name="connsiteX4" fmla="*/ 296068 w 1115695"/>
              <a:gd name="connsiteY4" fmla="*/ 857673 h 1764664"/>
              <a:gd name="connsiteX5" fmla="*/ 345386 w 1115695"/>
              <a:gd name="connsiteY5" fmla="*/ 908713 h 1764664"/>
              <a:gd name="connsiteX6" fmla="*/ 296068 w 1115695"/>
              <a:gd name="connsiteY6" fmla="*/ 857673 h 1764664"/>
              <a:gd name="connsiteX7" fmla="*/ 701732 w 1115695"/>
              <a:gd name="connsiteY7" fmla="*/ 834970 h 1764664"/>
              <a:gd name="connsiteX8" fmla="*/ 652883 w 1115695"/>
              <a:gd name="connsiteY8" fmla="*/ 859551 h 1764664"/>
              <a:gd name="connsiteX9" fmla="*/ 650535 w 1115695"/>
              <a:gd name="connsiteY9" fmla="*/ 901981 h 1764664"/>
              <a:gd name="connsiteX10" fmla="*/ 701732 w 1115695"/>
              <a:gd name="connsiteY10" fmla="*/ 834970 h 1764664"/>
              <a:gd name="connsiteX11" fmla="*/ 424139 w 1115695"/>
              <a:gd name="connsiteY11" fmla="*/ 0 h 1764664"/>
              <a:gd name="connsiteX12" fmla="*/ 531388 w 1115695"/>
              <a:gd name="connsiteY12" fmla="*/ 0 h 1764664"/>
              <a:gd name="connsiteX13" fmla="*/ 707838 w 1115695"/>
              <a:gd name="connsiteY13" fmla="*/ 62157 h 1764664"/>
              <a:gd name="connsiteX14" fmla="*/ 923431 w 1115695"/>
              <a:gd name="connsiteY14" fmla="*/ 496473 h 1764664"/>
              <a:gd name="connsiteX15" fmla="*/ 795046 w 1115695"/>
              <a:gd name="connsiteY15" fmla="*/ 761854 h 1764664"/>
              <a:gd name="connsiteX16" fmla="*/ 785026 w 1115695"/>
              <a:gd name="connsiteY16" fmla="*/ 797238 h 1764664"/>
              <a:gd name="connsiteX17" fmla="*/ 726157 w 1115695"/>
              <a:gd name="connsiteY17" fmla="*/ 962103 h 1764664"/>
              <a:gd name="connsiteX18" fmla="*/ 884133 w 1115695"/>
              <a:gd name="connsiteY18" fmla="*/ 1412702 h 1764664"/>
              <a:gd name="connsiteX19" fmla="*/ 1036315 w 1115695"/>
              <a:gd name="connsiteY19" fmla="*/ 1359312 h 1764664"/>
              <a:gd name="connsiteX20" fmla="*/ 1049154 w 1115695"/>
              <a:gd name="connsiteY20" fmla="*/ 1392974 h 1764664"/>
              <a:gd name="connsiteX21" fmla="*/ 958971 w 1115695"/>
              <a:gd name="connsiteY21" fmla="*/ 1425697 h 1764664"/>
              <a:gd name="connsiteX22" fmla="*/ 967583 w 1115695"/>
              <a:gd name="connsiteY22" fmla="*/ 1453565 h 1764664"/>
              <a:gd name="connsiteX23" fmla="*/ 1043831 w 1115695"/>
              <a:gd name="connsiteY23" fmla="*/ 1427889 h 1764664"/>
              <a:gd name="connsiteX24" fmla="*/ 1055886 w 1115695"/>
              <a:gd name="connsiteY24" fmla="*/ 1462960 h 1764664"/>
              <a:gd name="connsiteX25" fmla="*/ 980891 w 1115695"/>
              <a:gd name="connsiteY25" fmla="*/ 1490515 h 1764664"/>
              <a:gd name="connsiteX26" fmla="*/ 990128 w 1115695"/>
              <a:gd name="connsiteY26" fmla="*/ 1516349 h 1764664"/>
              <a:gd name="connsiteX27" fmla="*/ 1080937 w 1115695"/>
              <a:gd name="connsiteY27" fmla="*/ 1485662 h 1764664"/>
              <a:gd name="connsiteX28" fmla="*/ 1093775 w 1115695"/>
              <a:gd name="connsiteY28" fmla="*/ 1520576 h 1764664"/>
              <a:gd name="connsiteX29" fmla="*/ 1002967 w 1115695"/>
              <a:gd name="connsiteY29" fmla="*/ 1553768 h 1764664"/>
              <a:gd name="connsiteX30" fmla="*/ 1013144 w 1115695"/>
              <a:gd name="connsiteY30" fmla="*/ 1582733 h 1764664"/>
              <a:gd name="connsiteX31" fmla="*/ 1102700 w 1115695"/>
              <a:gd name="connsiteY31" fmla="*/ 1552359 h 1764664"/>
              <a:gd name="connsiteX32" fmla="*/ 1115695 w 1115695"/>
              <a:gd name="connsiteY32" fmla="*/ 1582890 h 1764664"/>
              <a:gd name="connsiteX33" fmla="*/ 881627 w 1115695"/>
              <a:gd name="connsiteY33" fmla="*/ 1665087 h 1764664"/>
              <a:gd name="connsiteX34" fmla="*/ 802092 w 1115695"/>
              <a:gd name="connsiteY34" fmla="*/ 1438065 h 1764664"/>
              <a:gd name="connsiteX35" fmla="*/ 654136 w 1115695"/>
              <a:gd name="connsiteY35" fmla="*/ 1015648 h 1764664"/>
              <a:gd name="connsiteX36" fmla="*/ 625328 w 1115695"/>
              <a:gd name="connsiteY36" fmla="*/ 986684 h 1764664"/>
              <a:gd name="connsiteX37" fmla="*/ 579454 w 1115695"/>
              <a:gd name="connsiteY37" fmla="*/ 1009386 h 1764664"/>
              <a:gd name="connsiteX38" fmla="*/ 581019 w 1115695"/>
              <a:gd name="connsiteY38" fmla="*/ 1028174 h 1764664"/>
              <a:gd name="connsiteX39" fmla="*/ 750268 w 1115695"/>
              <a:gd name="connsiteY39" fmla="*/ 1695931 h 1764664"/>
              <a:gd name="connsiteX40" fmla="*/ 749485 w 1115695"/>
              <a:gd name="connsiteY40" fmla="*/ 1704855 h 1764664"/>
              <a:gd name="connsiteX41" fmla="*/ 516044 w 1115695"/>
              <a:gd name="connsiteY41" fmla="*/ 1764664 h 1764664"/>
              <a:gd name="connsiteX42" fmla="*/ 529509 w 1115695"/>
              <a:gd name="connsiteY42" fmla="*/ 1727244 h 1764664"/>
              <a:gd name="connsiteX43" fmla="*/ 596676 w 1115695"/>
              <a:gd name="connsiteY43" fmla="*/ 1708456 h 1764664"/>
              <a:gd name="connsiteX44" fmla="*/ 590100 w 1115695"/>
              <a:gd name="connsiteY44" fmla="*/ 1678865 h 1764664"/>
              <a:gd name="connsiteX45" fmla="*/ 496317 w 1115695"/>
              <a:gd name="connsiteY45" fmla="*/ 1701724 h 1764664"/>
              <a:gd name="connsiteX46" fmla="*/ 486766 w 1115695"/>
              <a:gd name="connsiteY46" fmla="*/ 1665713 h 1764664"/>
              <a:gd name="connsiteX47" fmla="*/ 578201 w 1115695"/>
              <a:gd name="connsiteY47" fmla="*/ 1641289 h 1764664"/>
              <a:gd name="connsiteX48" fmla="*/ 574443 w 1115695"/>
              <a:gd name="connsiteY48" fmla="*/ 1614360 h 1764664"/>
              <a:gd name="connsiteX49" fmla="*/ 495377 w 1115695"/>
              <a:gd name="connsiteY49" fmla="*/ 1632678 h 1764664"/>
              <a:gd name="connsiteX50" fmla="*/ 485357 w 1115695"/>
              <a:gd name="connsiteY50" fmla="*/ 1597450 h 1764664"/>
              <a:gd name="connsiteX51" fmla="*/ 541564 w 1115695"/>
              <a:gd name="connsiteY51" fmla="*/ 1582107 h 1764664"/>
              <a:gd name="connsiteX52" fmla="*/ 553620 w 1115695"/>
              <a:gd name="connsiteY52" fmla="*/ 1548288 h 1764664"/>
              <a:gd name="connsiteX53" fmla="*/ 464064 w 1115695"/>
              <a:gd name="connsiteY53" fmla="*/ 1570521 h 1764664"/>
              <a:gd name="connsiteX54" fmla="*/ 453730 w 1115695"/>
              <a:gd name="connsiteY54" fmla="*/ 1535920 h 1764664"/>
              <a:gd name="connsiteX55" fmla="*/ 581959 w 1115695"/>
              <a:gd name="connsiteY55" fmla="*/ 1503510 h 1764664"/>
              <a:gd name="connsiteX56" fmla="*/ 604191 w 1115695"/>
              <a:gd name="connsiteY56" fmla="*/ 1466091 h 1764664"/>
              <a:gd name="connsiteX57" fmla="*/ 499605 w 1115695"/>
              <a:gd name="connsiteY57" fmla="*/ 1054634 h 1764664"/>
              <a:gd name="connsiteX58" fmla="*/ 471892 w 1115695"/>
              <a:gd name="connsiteY58" fmla="*/ 1027547 h 1764664"/>
              <a:gd name="connsiteX59" fmla="*/ 408796 w 1115695"/>
              <a:gd name="connsiteY59" fmla="*/ 1002027 h 1764664"/>
              <a:gd name="connsiteX60" fmla="*/ 374038 w 1115695"/>
              <a:gd name="connsiteY60" fmla="*/ 1016431 h 1764664"/>
              <a:gd name="connsiteX61" fmla="*/ 312194 w 1115695"/>
              <a:gd name="connsiteY61" fmla="*/ 1338802 h 1764664"/>
              <a:gd name="connsiteX62" fmla="*/ 242522 w 1115695"/>
              <a:gd name="connsiteY62" fmla="*/ 1701567 h 1764664"/>
              <a:gd name="connsiteX63" fmla="*/ 102708 w 1115695"/>
              <a:gd name="connsiteY63" fmla="*/ 1675107 h 1764664"/>
              <a:gd name="connsiteX64" fmla="*/ 0 w 1115695"/>
              <a:gd name="connsiteY64" fmla="*/ 1657259 h 1764664"/>
              <a:gd name="connsiteX65" fmla="*/ 0 w 1115695"/>
              <a:gd name="connsiteY65" fmla="*/ 1636749 h 1764664"/>
              <a:gd name="connsiteX66" fmla="*/ 22232 w 1115695"/>
              <a:gd name="connsiteY66" fmla="*/ 1625163 h 1764664"/>
              <a:gd name="connsiteX67" fmla="*/ 100203 w 1115695"/>
              <a:gd name="connsiteY67" fmla="*/ 1639254 h 1764664"/>
              <a:gd name="connsiteX68" fmla="*/ 105996 w 1115695"/>
              <a:gd name="connsiteY68" fmla="*/ 1609349 h 1764664"/>
              <a:gd name="connsiteX69" fmla="*/ 12369 w 1115695"/>
              <a:gd name="connsiteY69" fmla="*/ 1590561 h 1764664"/>
              <a:gd name="connsiteX70" fmla="*/ 18631 w 1115695"/>
              <a:gd name="connsiteY70" fmla="*/ 1553925 h 1764664"/>
              <a:gd name="connsiteX71" fmla="*/ 113354 w 1115695"/>
              <a:gd name="connsiteY71" fmla="*/ 1570677 h 1764664"/>
              <a:gd name="connsiteX72" fmla="*/ 118834 w 1115695"/>
              <a:gd name="connsiteY72" fmla="*/ 1544218 h 1764664"/>
              <a:gd name="connsiteX73" fmla="*/ 40081 w 1115695"/>
              <a:gd name="connsiteY73" fmla="*/ 1526995 h 1764664"/>
              <a:gd name="connsiteX74" fmla="*/ 47753 w 1115695"/>
              <a:gd name="connsiteY74" fmla="*/ 1491298 h 1764664"/>
              <a:gd name="connsiteX75" fmla="*/ 126193 w 1115695"/>
              <a:gd name="connsiteY75" fmla="*/ 1504919 h 1764664"/>
              <a:gd name="connsiteX76" fmla="*/ 131203 w 1115695"/>
              <a:gd name="connsiteY76" fmla="*/ 1477364 h 1764664"/>
              <a:gd name="connsiteX77" fmla="*/ 36793 w 1115695"/>
              <a:gd name="connsiteY77" fmla="*/ 1457010 h 1764664"/>
              <a:gd name="connsiteX78" fmla="*/ 44465 w 1115695"/>
              <a:gd name="connsiteY78" fmla="*/ 1422409 h 1764664"/>
              <a:gd name="connsiteX79" fmla="*/ 201971 w 1115695"/>
              <a:gd name="connsiteY79" fmla="*/ 1452313 h 1764664"/>
              <a:gd name="connsiteX80" fmla="*/ 214496 w 1115695"/>
              <a:gd name="connsiteY80" fmla="*/ 1393601 h 1764664"/>
              <a:gd name="connsiteX81" fmla="*/ 288709 w 1115695"/>
              <a:gd name="connsiteY81" fmla="*/ 1006568 h 1764664"/>
              <a:gd name="connsiteX82" fmla="*/ 273835 w 1115695"/>
              <a:gd name="connsiteY82" fmla="*/ 969305 h 1764664"/>
              <a:gd name="connsiteX83" fmla="*/ 210895 w 1115695"/>
              <a:gd name="connsiteY83" fmla="*/ 825107 h 1764664"/>
              <a:gd name="connsiteX84" fmla="*/ 197118 w 1115695"/>
              <a:gd name="connsiteY84" fmla="*/ 792071 h 1764664"/>
              <a:gd name="connsiteX85" fmla="*/ 36502 w 1115695"/>
              <a:gd name="connsiteY85" fmla="*/ 495654 h 1764664"/>
              <a:gd name="connsiteX86" fmla="*/ 35597 w 1115695"/>
              <a:gd name="connsiteY86" fmla="*/ 462054 h 1764664"/>
              <a:gd name="connsiteX87" fmla="*/ 52806 w 1115695"/>
              <a:gd name="connsiteY87" fmla="*/ 491006 h 1764664"/>
              <a:gd name="connsiteX88" fmla="*/ 84826 w 1115695"/>
              <a:gd name="connsiteY88" fmla="*/ 478027 h 1764664"/>
              <a:gd name="connsiteX89" fmla="*/ 120200 w 1115695"/>
              <a:gd name="connsiteY89" fmla="*/ 437136 h 1764664"/>
              <a:gd name="connsiteX90" fmla="*/ 119367 w 1115695"/>
              <a:gd name="connsiteY90" fmla="*/ 470583 h 1764664"/>
              <a:gd name="connsiteX91" fmla="*/ 257239 w 1115695"/>
              <a:gd name="connsiteY91" fmla="*/ 730540 h 1764664"/>
              <a:gd name="connsiteX92" fmla="*/ 424139 w 1115695"/>
              <a:gd name="connsiteY92" fmla="*/ 702985 h 1764664"/>
              <a:gd name="connsiteX93" fmla="*/ 509312 w 1115695"/>
              <a:gd name="connsiteY93" fmla="*/ 721146 h 1764664"/>
              <a:gd name="connsiteX94" fmla="*/ 543287 w 1115695"/>
              <a:gd name="connsiteY94" fmla="*/ 710187 h 1764664"/>
              <a:gd name="connsiteX95" fmla="*/ 709091 w 1115695"/>
              <a:gd name="connsiteY95" fmla="*/ 698601 h 1764664"/>
              <a:gd name="connsiteX96" fmla="*/ 741030 w 1115695"/>
              <a:gd name="connsiteY96" fmla="*/ 693747 h 1764664"/>
              <a:gd name="connsiteX97" fmla="*/ 831996 w 1115695"/>
              <a:gd name="connsiteY97" fmla="*/ 373255 h 1764664"/>
              <a:gd name="connsiteX98" fmla="*/ 407230 w 1115695"/>
              <a:gd name="connsiteY98" fmla="*/ 93314 h 1764664"/>
              <a:gd name="connsiteX99" fmla="*/ 406507 w 1115695"/>
              <a:gd name="connsiteY99" fmla="*/ 93565 h 1764664"/>
              <a:gd name="connsiteX100" fmla="*/ 378205 w 1115695"/>
              <a:gd name="connsiteY100" fmla="*/ 12289 h 176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115695" h="1764664">
                <a:moveTo>
                  <a:pt x="502892" y="913254"/>
                </a:moveTo>
                <a:cubicBezTo>
                  <a:pt x="495690" y="923900"/>
                  <a:pt x="489115" y="933294"/>
                  <a:pt x="479251" y="947385"/>
                </a:cubicBezTo>
                <a:cubicBezTo>
                  <a:pt x="495847" y="946289"/>
                  <a:pt x="507903" y="945506"/>
                  <a:pt x="524186" y="944411"/>
                </a:cubicBezTo>
                <a:cubicBezTo>
                  <a:pt x="515574" y="931729"/>
                  <a:pt x="509625" y="923117"/>
                  <a:pt x="502892" y="913254"/>
                </a:cubicBezTo>
                <a:close/>
                <a:moveTo>
                  <a:pt x="296068" y="857673"/>
                </a:moveTo>
                <a:cubicBezTo>
                  <a:pt x="300608" y="888986"/>
                  <a:pt x="315952" y="904956"/>
                  <a:pt x="345386" y="908713"/>
                </a:cubicBezTo>
                <a:cubicBezTo>
                  <a:pt x="340689" y="867380"/>
                  <a:pt x="340689" y="867380"/>
                  <a:pt x="296068" y="857673"/>
                </a:cubicBezTo>
                <a:close/>
                <a:moveTo>
                  <a:pt x="701732" y="834970"/>
                </a:moveTo>
                <a:cubicBezTo>
                  <a:pt x="685293" y="843268"/>
                  <a:pt x="668853" y="851566"/>
                  <a:pt x="652883" y="859551"/>
                </a:cubicBezTo>
                <a:cubicBezTo>
                  <a:pt x="652257" y="873486"/>
                  <a:pt x="651474" y="886637"/>
                  <a:pt x="650535" y="901981"/>
                </a:cubicBezTo>
                <a:cubicBezTo>
                  <a:pt x="689050" y="892900"/>
                  <a:pt x="708778" y="866440"/>
                  <a:pt x="701732" y="834970"/>
                </a:cubicBezTo>
                <a:close/>
                <a:moveTo>
                  <a:pt x="424139" y="0"/>
                </a:moveTo>
                <a:cubicBezTo>
                  <a:pt x="459837" y="0"/>
                  <a:pt x="495690" y="0"/>
                  <a:pt x="531388" y="0"/>
                </a:cubicBezTo>
                <a:cubicBezTo>
                  <a:pt x="593231" y="12212"/>
                  <a:pt x="653979" y="27869"/>
                  <a:pt x="707838" y="62157"/>
                </a:cubicBezTo>
                <a:cubicBezTo>
                  <a:pt x="866910" y="163612"/>
                  <a:pt x="939401" y="309846"/>
                  <a:pt x="923431" y="496473"/>
                </a:cubicBezTo>
                <a:cubicBezTo>
                  <a:pt x="914506" y="599337"/>
                  <a:pt x="868632" y="688424"/>
                  <a:pt x="795046" y="761854"/>
                </a:cubicBezTo>
                <a:cubicBezTo>
                  <a:pt x="784243" y="772657"/>
                  <a:pt x="780798" y="781425"/>
                  <a:pt x="785026" y="797238"/>
                </a:cubicBezTo>
                <a:cubicBezTo>
                  <a:pt x="801152" y="856733"/>
                  <a:pt x="782364" y="907461"/>
                  <a:pt x="726157" y="962103"/>
                </a:cubicBezTo>
                <a:cubicBezTo>
                  <a:pt x="778450" y="1111467"/>
                  <a:pt x="831056" y="1261302"/>
                  <a:pt x="884133" y="1412702"/>
                </a:cubicBezTo>
                <a:cubicBezTo>
                  <a:pt x="935956" y="1394540"/>
                  <a:pt x="985118" y="1377318"/>
                  <a:pt x="1036315" y="1359312"/>
                </a:cubicBezTo>
                <a:cubicBezTo>
                  <a:pt x="1040699" y="1370742"/>
                  <a:pt x="1044457" y="1380762"/>
                  <a:pt x="1049154" y="1392974"/>
                </a:cubicBezTo>
                <a:cubicBezTo>
                  <a:pt x="1018623" y="1404090"/>
                  <a:pt x="989502" y="1414580"/>
                  <a:pt x="958971" y="1425697"/>
                </a:cubicBezTo>
                <a:cubicBezTo>
                  <a:pt x="961946" y="1435560"/>
                  <a:pt x="964451" y="1443389"/>
                  <a:pt x="967583" y="1453565"/>
                </a:cubicBezTo>
                <a:cubicBezTo>
                  <a:pt x="993260" y="1444954"/>
                  <a:pt x="1017684" y="1436813"/>
                  <a:pt x="1043831" y="1427889"/>
                </a:cubicBezTo>
                <a:cubicBezTo>
                  <a:pt x="1047901" y="1439631"/>
                  <a:pt x="1051659" y="1450434"/>
                  <a:pt x="1055886" y="1462960"/>
                </a:cubicBezTo>
                <a:cubicBezTo>
                  <a:pt x="1030366" y="1472354"/>
                  <a:pt x="1006724" y="1481121"/>
                  <a:pt x="980891" y="1490515"/>
                </a:cubicBezTo>
                <a:cubicBezTo>
                  <a:pt x="984022" y="1499126"/>
                  <a:pt x="986684" y="1506642"/>
                  <a:pt x="990128" y="1516349"/>
                </a:cubicBezTo>
                <a:cubicBezTo>
                  <a:pt x="1020502" y="1506015"/>
                  <a:pt x="1049154" y="1496308"/>
                  <a:pt x="1080937" y="1485662"/>
                </a:cubicBezTo>
                <a:cubicBezTo>
                  <a:pt x="1085321" y="1497717"/>
                  <a:pt x="1089235" y="1508364"/>
                  <a:pt x="1093775" y="1520576"/>
                </a:cubicBezTo>
                <a:cubicBezTo>
                  <a:pt x="1062932" y="1531849"/>
                  <a:pt x="1033810" y="1542495"/>
                  <a:pt x="1002967" y="1553768"/>
                </a:cubicBezTo>
                <a:cubicBezTo>
                  <a:pt x="1006255" y="1563006"/>
                  <a:pt x="1009229" y="1571460"/>
                  <a:pt x="1013144" y="1582733"/>
                </a:cubicBezTo>
                <a:cubicBezTo>
                  <a:pt x="1043048" y="1572556"/>
                  <a:pt x="1071543" y="1562849"/>
                  <a:pt x="1102700" y="1552359"/>
                </a:cubicBezTo>
                <a:cubicBezTo>
                  <a:pt x="1106927" y="1562379"/>
                  <a:pt x="1110998" y="1571930"/>
                  <a:pt x="1115695" y="1582890"/>
                </a:cubicBezTo>
                <a:cubicBezTo>
                  <a:pt x="1036785" y="1610602"/>
                  <a:pt x="960224" y="1637531"/>
                  <a:pt x="881627" y="1665087"/>
                </a:cubicBezTo>
                <a:cubicBezTo>
                  <a:pt x="854698" y="1588056"/>
                  <a:pt x="828395" y="1513061"/>
                  <a:pt x="802092" y="1438065"/>
                </a:cubicBezTo>
                <a:cubicBezTo>
                  <a:pt x="752773" y="1297312"/>
                  <a:pt x="703298" y="1156559"/>
                  <a:pt x="654136" y="1015648"/>
                </a:cubicBezTo>
                <a:cubicBezTo>
                  <a:pt x="649126" y="1001244"/>
                  <a:pt x="646151" y="988406"/>
                  <a:pt x="625328" y="986684"/>
                </a:cubicBezTo>
                <a:cubicBezTo>
                  <a:pt x="603721" y="984961"/>
                  <a:pt x="592762" y="998739"/>
                  <a:pt x="579454" y="1009386"/>
                </a:cubicBezTo>
                <a:cubicBezTo>
                  <a:pt x="576635" y="1011578"/>
                  <a:pt x="579454" y="1021911"/>
                  <a:pt x="581019" y="1028174"/>
                </a:cubicBezTo>
                <a:cubicBezTo>
                  <a:pt x="637383" y="1250812"/>
                  <a:pt x="693904" y="1473293"/>
                  <a:pt x="750268" y="1695931"/>
                </a:cubicBezTo>
                <a:cubicBezTo>
                  <a:pt x="750581" y="1697496"/>
                  <a:pt x="749955" y="1699219"/>
                  <a:pt x="749485" y="1704855"/>
                </a:cubicBezTo>
                <a:cubicBezTo>
                  <a:pt x="672454" y="1724583"/>
                  <a:pt x="594014" y="1744623"/>
                  <a:pt x="516044" y="1764664"/>
                </a:cubicBezTo>
                <a:cubicBezTo>
                  <a:pt x="500231" y="1735542"/>
                  <a:pt x="500387" y="1735229"/>
                  <a:pt x="529509" y="1727244"/>
                </a:cubicBezTo>
                <a:cubicBezTo>
                  <a:pt x="551428" y="1721138"/>
                  <a:pt x="573347" y="1715032"/>
                  <a:pt x="596676" y="1708456"/>
                </a:cubicBezTo>
                <a:cubicBezTo>
                  <a:pt x="594327" y="1697966"/>
                  <a:pt x="592292" y="1689198"/>
                  <a:pt x="590100" y="1678865"/>
                </a:cubicBezTo>
                <a:cubicBezTo>
                  <a:pt x="558161" y="1686693"/>
                  <a:pt x="528100" y="1694052"/>
                  <a:pt x="496317" y="1701724"/>
                </a:cubicBezTo>
                <a:cubicBezTo>
                  <a:pt x="493029" y="1689512"/>
                  <a:pt x="490211" y="1678395"/>
                  <a:pt x="486766" y="1665713"/>
                </a:cubicBezTo>
                <a:cubicBezTo>
                  <a:pt x="517297" y="1657572"/>
                  <a:pt x="546575" y="1649744"/>
                  <a:pt x="578201" y="1641289"/>
                </a:cubicBezTo>
                <a:cubicBezTo>
                  <a:pt x="577105" y="1632991"/>
                  <a:pt x="576009" y="1625163"/>
                  <a:pt x="574443" y="1614360"/>
                </a:cubicBezTo>
                <a:cubicBezTo>
                  <a:pt x="547201" y="1620622"/>
                  <a:pt x="521994" y="1626415"/>
                  <a:pt x="495377" y="1632678"/>
                </a:cubicBezTo>
                <a:cubicBezTo>
                  <a:pt x="491933" y="1620622"/>
                  <a:pt x="488958" y="1610445"/>
                  <a:pt x="485357" y="1597450"/>
                </a:cubicBezTo>
                <a:cubicBezTo>
                  <a:pt x="504458" y="1592127"/>
                  <a:pt x="522620" y="1584768"/>
                  <a:pt x="541564" y="1582107"/>
                </a:cubicBezTo>
                <a:cubicBezTo>
                  <a:pt x="567711" y="1578662"/>
                  <a:pt x="565519" y="1567076"/>
                  <a:pt x="553620" y="1548288"/>
                </a:cubicBezTo>
                <a:cubicBezTo>
                  <a:pt x="524499" y="1555490"/>
                  <a:pt x="495064" y="1562849"/>
                  <a:pt x="464064" y="1570521"/>
                </a:cubicBezTo>
                <a:cubicBezTo>
                  <a:pt x="460776" y="1559405"/>
                  <a:pt x="457801" y="1549384"/>
                  <a:pt x="453730" y="1535920"/>
                </a:cubicBezTo>
                <a:cubicBezTo>
                  <a:pt x="497256" y="1524803"/>
                  <a:pt x="539216" y="1512748"/>
                  <a:pt x="581959" y="1503510"/>
                </a:cubicBezTo>
                <a:cubicBezTo>
                  <a:pt x="605287" y="1498500"/>
                  <a:pt x="610767" y="1490828"/>
                  <a:pt x="604191" y="1466091"/>
                </a:cubicBezTo>
                <a:cubicBezTo>
                  <a:pt x="567868" y="1329252"/>
                  <a:pt x="533580" y="1191943"/>
                  <a:pt x="499605" y="1054634"/>
                </a:cubicBezTo>
                <a:cubicBezTo>
                  <a:pt x="495534" y="1038351"/>
                  <a:pt x="488332" y="1031775"/>
                  <a:pt x="471892" y="1027547"/>
                </a:cubicBezTo>
                <a:cubicBezTo>
                  <a:pt x="450129" y="1022068"/>
                  <a:pt x="429150" y="1011891"/>
                  <a:pt x="408796" y="1002027"/>
                </a:cubicBezTo>
                <a:cubicBezTo>
                  <a:pt x="388599" y="992163"/>
                  <a:pt x="378265" y="994982"/>
                  <a:pt x="374038" y="1016431"/>
                </a:cubicBezTo>
                <a:cubicBezTo>
                  <a:pt x="353215" y="1123836"/>
                  <a:pt x="332861" y="1231397"/>
                  <a:pt x="312194" y="1338802"/>
                </a:cubicBezTo>
                <a:cubicBezTo>
                  <a:pt x="289179" y="1458576"/>
                  <a:pt x="266164" y="1578349"/>
                  <a:pt x="242522" y="1701567"/>
                </a:cubicBezTo>
                <a:cubicBezTo>
                  <a:pt x="195082" y="1692486"/>
                  <a:pt x="148895" y="1683562"/>
                  <a:pt x="102708" y="1675107"/>
                </a:cubicBezTo>
                <a:cubicBezTo>
                  <a:pt x="68576" y="1668845"/>
                  <a:pt x="34288" y="1663208"/>
                  <a:pt x="0" y="1657259"/>
                </a:cubicBezTo>
                <a:cubicBezTo>
                  <a:pt x="0" y="1650370"/>
                  <a:pt x="0" y="1643638"/>
                  <a:pt x="0" y="1636749"/>
                </a:cubicBezTo>
                <a:cubicBezTo>
                  <a:pt x="3914" y="1626102"/>
                  <a:pt x="9081" y="1621718"/>
                  <a:pt x="22232" y="1625163"/>
                </a:cubicBezTo>
                <a:cubicBezTo>
                  <a:pt x="47283" y="1631582"/>
                  <a:pt x="73273" y="1634557"/>
                  <a:pt x="100203" y="1639254"/>
                </a:cubicBezTo>
                <a:cubicBezTo>
                  <a:pt x="102395" y="1627668"/>
                  <a:pt x="104117" y="1619057"/>
                  <a:pt x="105996" y="1609349"/>
                </a:cubicBezTo>
                <a:cubicBezTo>
                  <a:pt x="73117" y="1602774"/>
                  <a:pt x="42743" y="1596668"/>
                  <a:pt x="12369" y="1590561"/>
                </a:cubicBezTo>
                <a:cubicBezTo>
                  <a:pt x="14561" y="1577410"/>
                  <a:pt x="16440" y="1566763"/>
                  <a:pt x="18631" y="1553925"/>
                </a:cubicBezTo>
                <a:cubicBezTo>
                  <a:pt x="50414" y="1559561"/>
                  <a:pt x="80945" y="1565041"/>
                  <a:pt x="113354" y="1570677"/>
                </a:cubicBezTo>
                <a:cubicBezTo>
                  <a:pt x="115390" y="1561127"/>
                  <a:pt x="116955" y="1553299"/>
                  <a:pt x="118834" y="1544218"/>
                </a:cubicBezTo>
                <a:cubicBezTo>
                  <a:pt x="91748" y="1538268"/>
                  <a:pt x="67167" y="1532945"/>
                  <a:pt x="40081" y="1526995"/>
                </a:cubicBezTo>
                <a:cubicBezTo>
                  <a:pt x="42743" y="1514627"/>
                  <a:pt x="45091" y="1503510"/>
                  <a:pt x="47753" y="1491298"/>
                </a:cubicBezTo>
                <a:cubicBezTo>
                  <a:pt x="74682" y="1495995"/>
                  <a:pt x="99576" y="1500222"/>
                  <a:pt x="126193" y="1504919"/>
                </a:cubicBezTo>
                <a:cubicBezTo>
                  <a:pt x="127758" y="1495212"/>
                  <a:pt x="129324" y="1487384"/>
                  <a:pt x="131203" y="1477364"/>
                </a:cubicBezTo>
                <a:cubicBezTo>
                  <a:pt x="98794" y="1470318"/>
                  <a:pt x="67793" y="1463586"/>
                  <a:pt x="36793" y="1457010"/>
                </a:cubicBezTo>
                <a:cubicBezTo>
                  <a:pt x="39611" y="1444015"/>
                  <a:pt x="41960" y="1433682"/>
                  <a:pt x="44465" y="1422409"/>
                </a:cubicBezTo>
                <a:cubicBezTo>
                  <a:pt x="97854" y="1432586"/>
                  <a:pt x="149208" y="1442293"/>
                  <a:pt x="201971" y="1452313"/>
                </a:cubicBezTo>
                <a:cubicBezTo>
                  <a:pt x="206512" y="1431490"/>
                  <a:pt x="210895" y="1412545"/>
                  <a:pt x="214496" y="1393601"/>
                </a:cubicBezTo>
                <a:cubicBezTo>
                  <a:pt x="239077" y="1264589"/>
                  <a:pt x="263032" y="1135422"/>
                  <a:pt x="288709" y="1006568"/>
                </a:cubicBezTo>
                <a:cubicBezTo>
                  <a:pt x="292467" y="988093"/>
                  <a:pt x="288239" y="979795"/>
                  <a:pt x="273835" y="969305"/>
                </a:cubicBezTo>
                <a:cubicBezTo>
                  <a:pt x="224986" y="933921"/>
                  <a:pt x="203850" y="884445"/>
                  <a:pt x="210895" y="825107"/>
                </a:cubicBezTo>
                <a:cubicBezTo>
                  <a:pt x="212931" y="808354"/>
                  <a:pt x="208234" y="801622"/>
                  <a:pt x="197118" y="792071"/>
                </a:cubicBezTo>
                <a:cubicBezTo>
                  <a:pt x="102121" y="709051"/>
                  <a:pt x="47107" y="610356"/>
                  <a:pt x="36502" y="495654"/>
                </a:cubicBezTo>
                <a:lnTo>
                  <a:pt x="35597" y="462054"/>
                </a:lnTo>
                <a:lnTo>
                  <a:pt x="52806" y="491006"/>
                </a:lnTo>
                <a:cubicBezTo>
                  <a:pt x="59717" y="495967"/>
                  <a:pt x="70993" y="490478"/>
                  <a:pt x="84826" y="478027"/>
                </a:cubicBezTo>
                <a:lnTo>
                  <a:pt x="120200" y="437136"/>
                </a:lnTo>
                <a:lnTo>
                  <a:pt x="119367" y="470583"/>
                </a:lnTo>
                <a:cubicBezTo>
                  <a:pt x="124109" y="570754"/>
                  <a:pt x="172224" y="657737"/>
                  <a:pt x="257239" y="730540"/>
                </a:cubicBezTo>
                <a:cubicBezTo>
                  <a:pt x="308437" y="687954"/>
                  <a:pt x="365114" y="674490"/>
                  <a:pt x="424139" y="702985"/>
                </a:cubicBezTo>
                <a:cubicBezTo>
                  <a:pt x="452478" y="716606"/>
                  <a:pt x="478625" y="726157"/>
                  <a:pt x="509312" y="721146"/>
                </a:cubicBezTo>
                <a:cubicBezTo>
                  <a:pt x="521054" y="719268"/>
                  <a:pt x="533893" y="716606"/>
                  <a:pt x="543287" y="710187"/>
                </a:cubicBezTo>
                <a:cubicBezTo>
                  <a:pt x="596676" y="673863"/>
                  <a:pt x="651944" y="668540"/>
                  <a:pt x="709091" y="698601"/>
                </a:cubicBezTo>
                <a:cubicBezTo>
                  <a:pt x="723182" y="705959"/>
                  <a:pt x="730541" y="705333"/>
                  <a:pt x="741030" y="693747"/>
                </a:cubicBezTo>
                <a:cubicBezTo>
                  <a:pt x="824637" y="601843"/>
                  <a:pt x="855794" y="493811"/>
                  <a:pt x="831996" y="373255"/>
                </a:cubicBezTo>
                <a:cubicBezTo>
                  <a:pt x="793324" y="177703"/>
                  <a:pt x="603095" y="51824"/>
                  <a:pt x="407230" y="93314"/>
                </a:cubicBezTo>
                <a:lnTo>
                  <a:pt x="406507" y="93565"/>
                </a:lnTo>
                <a:lnTo>
                  <a:pt x="378205" y="12289"/>
                </a:lnTo>
                <a:close/>
              </a:path>
            </a:pathLst>
          </a:custGeom>
          <a:solidFill>
            <a:schemeClr val="accent3"/>
          </a:solidFill>
          <a:ln w="1556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758612-57B1-415D-8A95-540ED59D409A}"/>
              </a:ext>
            </a:extLst>
          </p:cNvPr>
          <p:cNvSpPr/>
          <p:nvPr/>
        </p:nvSpPr>
        <p:spPr>
          <a:xfrm>
            <a:off x="840711" y="1411751"/>
            <a:ext cx="505459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مدیریت پروژه ساختمانی</a:t>
            </a:r>
            <a:endParaRPr lang="ko-KR" altLang="en-US" sz="4400" b="1" dirty="0">
              <a:solidFill>
                <a:schemeClr val="accent4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E9A8DD-1A6B-490B-877A-7C64C74CEC7B}"/>
              </a:ext>
            </a:extLst>
          </p:cNvPr>
          <p:cNvSpPr txBox="1"/>
          <p:nvPr/>
        </p:nvSpPr>
        <p:spPr>
          <a:xfrm>
            <a:off x="970555" y="2338109"/>
            <a:ext cx="35283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3BC281-0873-4562-8400-6E69F1596EA0}"/>
              </a:ext>
            </a:extLst>
          </p:cNvPr>
          <p:cNvSpPr txBox="1"/>
          <p:nvPr/>
        </p:nvSpPr>
        <p:spPr>
          <a:xfrm>
            <a:off x="1781258" y="3393154"/>
            <a:ext cx="51443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CC2E17F-EA6C-43E0-B57E-E7981FD5670A}"/>
              </a:ext>
            </a:extLst>
          </p:cNvPr>
          <p:cNvSpPr txBox="1"/>
          <p:nvPr/>
        </p:nvSpPr>
        <p:spPr>
          <a:xfrm>
            <a:off x="1781258" y="4688095"/>
            <a:ext cx="514434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FB01FE-6E9E-4A45-B455-6A4B04A2F0D0}"/>
              </a:ext>
            </a:extLst>
          </p:cNvPr>
          <p:cNvSpPr txBox="1"/>
          <p:nvPr/>
        </p:nvSpPr>
        <p:spPr>
          <a:xfrm>
            <a:off x="6983181" y="3393154"/>
            <a:ext cx="11908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اجاره</a:t>
            </a:r>
            <a:endParaRPr lang="ko-KR" altLang="en-US" sz="28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EC36080-B9C2-4EF3-AA40-FB51B1BDD7A3}"/>
              </a:ext>
            </a:extLst>
          </p:cNvPr>
          <p:cNvSpPr txBox="1"/>
          <p:nvPr/>
        </p:nvSpPr>
        <p:spPr>
          <a:xfrm>
            <a:off x="6996244" y="4631772"/>
            <a:ext cx="11908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فروش</a:t>
            </a: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5F66D37B-AECF-438B-BB16-9CF857F312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pPr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Diamond 33"/>
          <p:cNvSpPr/>
          <p:nvPr/>
        </p:nvSpPr>
        <p:spPr>
          <a:xfrm>
            <a:off x="4187663" y="5103179"/>
            <a:ext cx="670562" cy="670562"/>
          </a:xfrm>
          <a:prstGeom prst="diamond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Diamond 37"/>
          <p:cNvSpPr/>
          <p:nvPr/>
        </p:nvSpPr>
        <p:spPr>
          <a:xfrm>
            <a:off x="7934887" y="5103179"/>
            <a:ext cx="670562" cy="670562"/>
          </a:xfrm>
          <a:prstGeom prst="diamond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Diamond 41"/>
          <p:cNvSpPr/>
          <p:nvPr/>
        </p:nvSpPr>
        <p:spPr>
          <a:xfrm>
            <a:off x="11521438" y="5136877"/>
            <a:ext cx="670562" cy="670562"/>
          </a:xfrm>
          <a:prstGeom prst="diamond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B62C102A-D5CB-4277-B6DF-A8B35A6F43E9}"/>
              </a:ext>
            </a:extLst>
          </p:cNvPr>
          <p:cNvSpPr/>
          <p:nvPr/>
        </p:nvSpPr>
        <p:spPr>
          <a:xfrm>
            <a:off x="685396" y="1878101"/>
            <a:ext cx="313926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مامشتریان</a:t>
            </a:r>
            <a:endParaRPr lang="en-US" altLang="ko-KR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43B619E3-1F11-4453-9643-4C8FBEBD8966}"/>
              </a:ext>
            </a:extLst>
          </p:cNvPr>
          <p:cNvSpPr/>
          <p:nvPr/>
        </p:nvSpPr>
        <p:spPr>
          <a:xfrm>
            <a:off x="685396" y="3130178"/>
            <a:ext cx="4264673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4" name="Group 24">
            <a:extLst>
              <a:ext uri="{FF2B5EF4-FFF2-40B4-BE49-F238E27FC236}">
                <a16:creationId xmlns:a16="http://schemas.microsoft.com/office/drawing/2014/main" id="{17D71149-A435-4D11-9C21-728851BA5120}"/>
              </a:ext>
            </a:extLst>
          </p:cNvPr>
          <p:cNvGrpSpPr/>
          <p:nvPr/>
        </p:nvGrpSpPr>
        <p:grpSpPr>
          <a:xfrm>
            <a:off x="1372608" y="5293401"/>
            <a:ext cx="2680645" cy="1415035"/>
            <a:chOff x="323528" y="4149080"/>
            <a:chExt cx="1568463" cy="141503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015866E-BF5A-40C5-9687-5B7B5B266C1D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4541378-90EC-43B7-B955-296BC6ABE296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24">
            <a:extLst>
              <a:ext uri="{FF2B5EF4-FFF2-40B4-BE49-F238E27FC236}">
                <a16:creationId xmlns:a16="http://schemas.microsoft.com/office/drawing/2014/main" id="{60DFF3F4-DD2D-4C24-8541-2EAC94E6EBD1}"/>
              </a:ext>
            </a:extLst>
          </p:cNvPr>
          <p:cNvGrpSpPr/>
          <p:nvPr/>
        </p:nvGrpSpPr>
        <p:grpSpPr>
          <a:xfrm>
            <a:off x="5131598" y="5293401"/>
            <a:ext cx="2680645" cy="1415035"/>
            <a:chOff x="323528" y="4149080"/>
            <a:chExt cx="1568463" cy="141503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C9A02A3E-FF3C-4D21-890E-15ED9EB8BFF8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0E29E08-7842-4DAE-8002-FDC141EDCD06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24">
            <a:extLst>
              <a:ext uri="{FF2B5EF4-FFF2-40B4-BE49-F238E27FC236}">
                <a16:creationId xmlns:a16="http://schemas.microsoft.com/office/drawing/2014/main" id="{AF9F5984-804B-4321-B258-C96ABD473753}"/>
              </a:ext>
            </a:extLst>
          </p:cNvPr>
          <p:cNvGrpSpPr/>
          <p:nvPr/>
        </p:nvGrpSpPr>
        <p:grpSpPr>
          <a:xfrm>
            <a:off x="8890587" y="5293401"/>
            <a:ext cx="2680645" cy="1415035"/>
            <a:chOff x="323528" y="4149080"/>
            <a:chExt cx="1568463" cy="141503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E7D79C8-A2E4-4FF1-8364-F680F51D903E}"/>
                </a:ext>
              </a:extLst>
            </p:cNvPr>
            <p:cNvSpPr txBox="1"/>
            <p:nvPr/>
          </p:nvSpPr>
          <p:spPr>
            <a:xfrm>
              <a:off x="323529" y="4386870"/>
              <a:ext cx="1568462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B29E84D-DAD7-491E-82A9-3A501FFC952D}"/>
                </a:ext>
              </a:extLst>
            </p:cNvPr>
            <p:cNvSpPr txBox="1"/>
            <p:nvPr/>
          </p:nvSpPr>
          <p:spPr>
            <a:xfrm>
              <a:off x="323528" y="4149080"/>
              <a:ext cx="15684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Isosceles Triangle 57">
            <a:extLst>
              <a:ext uri="{FF2B5EF4-FFF2-40B4-BE49-F238E27FC236}">
                <a16:creationId xmlns:a16="http://schemas.microsoft.com/office/drawing/2014/main" id="{3594202A-63A8-47C8-AEA2-B9F444917689}"/>
              </a:ext>
            </a:extLst>
          </p:cNvPr>
          <p:cNvSpPr/>
          <p:nvPr/>
        </p:nvSpPr>
        <p:spPr>
          <a:xfrm>
            <a:off x="11789795" y="5320863"/>
            <a:ext cx="133848" cy="302590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Parallelogram 15">
            <a:extLst>
              <a:ext uri="{FF2B5EF4-FFF2-40B4-BE49-F238E27FC236}">
                <a16:creationId xmlns:a16="http://schemas.microsoft.com/office/drawing/2014/main" id="{F0031B5A-DBEA-4391-9C46-51266056515B}"/>
              </a:ext>
            </a:extLst>
          </p:cNvPr>
          <p:cNvSpPr/>
          <p:nvPr/>
        </p:nvSpPr>
        <p:spPr>
          <a:xfrm flipH="1">
            <a:off x="8145710" y="5320863"/>
            <a:ext cx="248213" cy="24821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EEFD7711-BDAC-41D9-BBC6-92A6CA0B40BD}"/>
              </a:ext>
            </a:extLst>
          </p:cNvPr>
          <p:cNvSpPr/>
          <p:nvPr/>
        </p:nvSpPr>
        <p:spPr>
          <a:xfrm rot="2700000">
            <a:off x="4439464" y="5290694"/>
            <a:ext cx="166444" cy="2984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0D0FFDE-DDF0-C222-E3C9-B724EFDF089B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9889D1D4-3725-5A5D-A0DC-286DE65A9932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56690CAA-C1F6-DDC5-7B04-F148AB46CDF5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B082700F-1542-FD84-5B38-7357BD470158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77EEB437-014A-0738-AF6C-5F86733D2108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460C894-19BF-9D4D-36FC-5EE70F3A740B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42821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8">
            <a:extLst>
              <a:ext uri="{FF2B5EF4-FFF2-40B4-BE49-F238E27FC236}">
                <a16:creationId xmlns:a16="http://schemas.microsoft.com/office/drawing/2014/main" id="{27E9B7D7-6252-4070-8416-FA1DD9EFF8E3}"/>
              </a:ext>
            </a:extLst>
          </p:cNvPr>
          <p:cNvGrpSpPr/>
          <p:nvPr/>
        </p:nvGrpSpPr>
        <p:grpSpPr>
          <a:xfrm>
            <a:off x="5" y="1448744"/>
            <a:ext cx="12191999" cy="1160647"/>
            <a:chOff x="1" y="1412530"/>
            <a:chExt cx="12191999" cy="1160647"/>
          </a:xfrm>
        </p:grpSpPr>
        <p:sp>
          <p:nvSpPr>
            <p:cNvPr id="30" name="Rectangle 35">
              <a:extLst>
                <a:ext uri="{FF2B5EF4-FFF2-40B4-BE49-F238E27FC236}">
                  <a16:creationId xmlns:a16="http://schemas.microsoft.com/office/drawing/2014/main" id="{72879252-E806-46CB-82AB-755C0A020C6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31" name="Rectangle 35">
              <a:extLst>
                <a:ext uri="{FF2B5EF4-FFF2-40B4-BE49-F238E27FC236}">
                  <a16:creationId xmlns:a16="http://schemas.microsoft.com/office/drawing/2014/main" id="{E805F80B-1BB5-45FE-9FCF-5B2C067D3F75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32" name="Rectangle 35">
              <a:extLst>
                <a:ext uri="{FF2B5EF4-FFF2-40B4-BE49-F238E27FC236}">
                  <a16:creationId xmlns:a16="http://schemas.microsoft.com/office/drawing/2014/main" id="{0B639E3F-0056-446A-B28F-E38C471D039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52">
              <a:extLst>
                <a:ext uri="{FF2B5EF4-FFF2-40B4-BE49-F238E27FC236}">
                  <a16:creationId xmlns:a16="http://schemas.microsoft.com/office/drawing/2014/main" id="{15DC1CAC-80CA-4862-B8B1-3AD789D75149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5BE6784-BAE5-4E81-AE09-F442B950BEA8}"/>
              </a:ext>
            </a:extLst>
          </p:cNvPr>
          <p:cNvSpPr/>
          <p:nvPr/>
        </p:nvSpPr>
        <p:spPr>
          <a:xfrm>
            <a:off x="0" y="2564906"/>
            <a:ext cx="4224000" cy="1656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C65F6EB-7489-4291-B336-14C338729FAD}"/>
              </a:ext>
            </a:extLst>
          </p:cNvPr>
          <p:cNvSpPr/>
          <p:nvPr/>
        </p:nvSpPr>
        <p:spPr>
          <a:xfrm>
            <a:off x="7968003" y="2564906"/>
            <a:ext cx="4223999" cy="16560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DE6247A-39EC-40E0-BDE2-C85A4C5621D5}"/>
              </a:ext>
            </a:extLst>
          </p:cNvPr>
          <p:cNvGrpSpPr/>
          <p:nvPr/>
        </p:nvGrpSpPr>
        <p:grpSpPr>
          <a:xfrm>
            <a:off x="1981674" y="2799982"/>
            <a:ext cx="2071093" cy="530163"/>
            <a:chOff x="1985511" y="4307149"/>
            <a:chExt cx="7456448" cy="53016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4C3A0D-DB63-431D-81A7-1E1BB762BEC0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02D2E38-A498-4356-B5B4-BC87CDCC7D98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DF60A9-DD1D-478B-BD68-50A077B12039}"/>
              </a:ext>
            </a:extLst>
          </p:cNvPr>
          <p:cNvGrpSpPr/>
          <p:nvPr/>
        </p:nvGrpSpPr>
        <p:grpSpPr>
          <a:xfrm>
            <a:off x="8184234" y="2799982"/>
            <a:ext cx="2071093" cy="530163"/>
            <a:chOff x="1985511" y="4307149"/>
            <a:chExt cx="7456448" cy="530163"/>
          </a:xfrm>
          <a:noFill/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B67144-FFE7-40E5-AF5E-4424380102D7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80BC764-8DC7-49E9-996D-AFE126926996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FD126E1F-AFDD-43AB-B340-0DC6547B6EDE}"/>
              </a:ext>
            </a:extLst>
          </p:cNvPr>
          <p:cNvSpPr txBox="1"/>
          <p:nvPr/>
        </p:nvSpPr>
        <p:spPr>
          <a:xfrm>
            <a:off x="2739584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E216F66-BF7B-4B53-9953-3BB15B9B368B}"/>
              </a:ext>
            </a:extLst>
          </p:cNvPr>
          <p:cNvSpPr txBox="1"/>
          <p:nvPr/>
        </p:nvSpPr>
        <p:spPr>
          <a:xfrm>
            <a:off x="8184233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id="{305BF682-6374-4686-9F55-B0DBCE8A2ECC}"/>
              </a:ext>
            </a:extLst>
          </p:cNvPr>
          <p:cNvSpPr/>
          <p:nvPr/>
        </p:nvSpPr>
        <p:spPr>
          <a:xfrm rot="20700000">
            <a:off x="2594794" y="4534940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8D506075-AC04-43C0-8B06-9FBBFCC0B7C6}"/>
              </a:ext>
            </a:extLst>
          </p:cNvPr>
          <p:cNvSpPr>
            <a:spLocks noChangeAspect="1"/>
          </p:cNvSpPr>
          <p:nvPr/>
        </p:nvSpPr>
        <p:spPr>
          <a:xfrm>
            <a:off x="9086492" y="4479696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F069396-D59C-4835-9C8C-C1A7837AADAD}"/>
              </a:ext>
            </a:extLst>
          </p:cNvPr>
          <p:cNvGrpSpPr/>
          <p:nvPr/>
        </p:nvGrpSpPr>
        <p:grpSpPr>
          <a:xfrm>
            <a:off x="892530" y="5172864"/>
            <a:ext cx="3960000" cy="1177245"/>
            <a:chOff x="3017859" y="4283314"/>
            <a:chExt cx="1890849" cy="11772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69C4D05-8BA4-4D2A-8356-921EF0C8B914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6489A52-AFCA-41B3-8418-6D81DA21542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DE26F63-A3A8-46F1-AC9D-37B56D4BA338}"/>
              </a:ext>
            </a:extLst>
          </p:cNvPr>
          <p:cNvGrpSpPr/>
          <p:nvPr/>
        </p:nvGrpSpPr>
        <p:grpSpPr>
          <a:xfrm>
            <a:off x="7358517" y="5172864"/>
            <a:ext cx="3960000" cy="1177245"/>
            <a:chOff x="3017859" y="4283314"/>
            <a:chExt cx="1890849" cy="117724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F24DE3F-99BC-4C78-8903-4FCC1465153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1B493BE-9A6E-4900-BDFE-816703DB8B8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21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0D23F"/>
      </a:accent1>
      <a:accent2>
        <a:srgbClr val="F79465"/>
      </a:accent2>
      <a:accent3>
        <a:srgbClr val="ED3B55"/>
      </a:accent3>
      <a:accent4>
        <a:srgbClr val="54CBA0"/>
      </a:accent4>
      <a:accent5>
        <a:srgbClr val="78AAE1"/>
      </a:accent5>
      <a:accent6>
        <a:srgbClr val="77DBE1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6583</Words>
  <Application>Microsoft Office PowerPoint</Application>
  <PresentationFormat>Widescreen</PresentationFormat>
  <Paragraphs>619</Paragraphs>
  <Slides>58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70" baseType="lpstr">
      <vt:lpstr>Amatic SC</vt:lpstr>
      <vt:lpstr>Arial</vt:lpstr>
      <vt:lpstr>Calibri</vt:lpstr>
      <vt:lpstr>Calibri Light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2023-05-18T15:06:32Z</dcterms:created>
  <dcterms:modified xsi:type="dcterms:W3CDTF">2023-11-06T04:16:59Z</dcterms:modified>
</cp:coreProperties>
</file>