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350" r:id="rId4"/>
    <p:sldId id="348" r:id="rId5"/>
    <p:sldId id="313" r:id="rId6"/>
    <p:sldId id="331" r:id="rId7"/>
    <p:sldId id="299" r:id="rId8"/>
    <p:sldId id="346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64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28BF2C-FD3F-4BC1-9681-D9CC253C7506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A446D2-98C7-45E7-B19F-123D3BEAE1E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EDC21F-91B9-4FC1-BD92-B73D3024360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7B542A-B0D0-4B8E-AB5E-BF10755CADFB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678BF8A-AFF6-4BEF-9E92-33BBE80839B8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1CF5C7-E081-40B8-8125-059CA21F48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A9FEF5-283D-4964-8257-841DFA7F4B9A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13ACD6-F114-415B-A1F9-A07B12BC5A3B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BAF14C-2FAF-49D5-8DE7-0464172FC380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A158EF-20BB-48F4-9C13-1B0465152FFE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49E77D7-6247-4FDC-AFE3-CFFCB6B71D51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1081F-5F1A-4018-A6BA-13BEB671FD04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DD92725B-EBC5-4981-8E6A-519EBCDA6916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B7AC7EBE-2DEA-455B-804E-D4266757B10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62CDEA1F-2ED1-4167-AB42-5942E423044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47694936-5C73-41FD-9478-F1EE856A3736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726050A1-0D65-432F-9025-002D1F9D16D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6E93A2EE-533E-4173-B9C1-230F88A434D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1BD616-0CF2-4769-BF9B-3DA738C39A7E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6CBACA6-DCCA-4141-88D1-A0F35CE0CE9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D864FA-A0BC-492E-BF4D-88C9CC2B47B1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ED5E027-9868-480D-BCAF-3CB2A4760A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1F8E4CC-7F51-4081-861E-1765E691CB7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B86C1D0-37CE-4CE6-8F5F-45D6D9096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912499-8943-4446-B7DB-52E7E11DD11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64D84620-C430-4343-A8AC-1EDAD2FA2532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2DAC6ED-B140-430B-8F6A-5C22A06CC49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DBE39D-A41A-4CD0-93D5-524B5A656C9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06EBDC-A221-4B9E-846E-D40D68E65E1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CE7109-56FC-41FD-9C37-5F919DBE628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ACA3D7-0059-49CD-949A-846D8DE621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3B9F79-AF6C-44E6-854F-3D7B1B9CB86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E14ECF-3C3F-4E5F-9AB7-7552A4E8BEA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40EFF0-CFD8-4BCA-B566-7AD775851DD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0FE08202-A68B-480F-B31B-EA88374D52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93C4C34-BF68-4D0D-95CF-EAF16D786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09EF71CE-87BE-42CE-84FA-EC400997E674}"/>
              </a:ext>
            </a:extLst>
          </p:cNvPr>
          <p:cNvSpPr/>
          <p:nvPr userDrawn="1"/>
        </p:nvSpPr>
        <p:spPr>
          <a:xfrm rot="18445581">
            <a:off x="8182359" y="1955261"/>
            <a:ext cx="2703820" cy="2703820"/>
          </a:xfrm>
          <a:prstGeom prst="roundRect">
            <a:avLst>
              <a:gd name="adj" fmla="val 82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10814E9-9391-4339-9432-93BE201B0A6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47164" y="1420039"/>
            <a:ext cx="3774210" cy="377426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80" r:id="rId5"/>
    <p:sldLayoutId id="2147483681" r:id="rId6"/>
    <p:sldLayoutId id="2147483683" r:id="rId7"/>
    <p:sldLayoutId id="2147483682" r:id="rId8"/>
    <p:sldLayoutId id="2147483685" r:id="rId9"/>
    <p:sldLayoutId id="2147483686" r:id="rId10"/>
    <p:sldLayoutId id="2147483689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79882" y="1543840"/>
            <a:ext cx="4198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28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قالب پاورپوینت مدیریت پروژه</a:t>
            </a:r>
            <a:endParaRPr lang="ko-KR" altLang="en-US" sz="28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895895" y="5571292"/>
            <a:ext cx="279024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9CA18-25A5-4560-A273-E32C4354A145}"/>
              </a:ext>
            </a:extLst>
          </p:cNvPr>
          <p:cNvGrpSpPr/>
          <p:nvPr/>
        </p:nvGrpSpPr>
        <p:grpSpPr>
          <a:xfrm>
            <a:off x="9693501" y="5236834"/>
            <a:ext cx="1428206" cy="210411"/>
            <a:chOff x="4798423" y="1698171"/>
            <a:chExt cx="2009787" cy="29609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F28AC92F-81B4-43EE-9ECB-7C4466108E3F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E72C97FC-6A36-41B3-8D44-815F906CF2A3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D742C15A-323F-4D0C-9088-47257F58AB30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14BAB5C2-B667-473E-A5CE-7A766495463A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6CB4BD28-C194-4986-A182-614FA6BC2665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C08C4BB6-BD7F-4B10-9CAC-55B02BE5E91F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77D090-FEFC-66E8-D321-C3F844B28464}"/>
              </a:ext>
            </a:extLst>
          </p:cNvPr>
          <p:cNvSpPr txBox="1"/>
          <p:nvPr/>
        </p:nvSpPr>
        <p:spPr>
          <a:xfrm>
            <a:off x="-438237" y="351517"/>
            <a:ext cx="739057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5400" b="1" dirty="0">
                <a:latin typeface="+mj-lt"/>
                <a:cs typeface="B Nazanin" panose="00000700000000000000" pitchFamily="2" charset="-78"/>
              </a:rPr>
              <a:t>تم: مدیریت پروژه ساختمانی </a:t>
            </a:r>
            <a:endParaRPr lang="ko-KR" altLang="en-US" sz="5400" b="1" dirty="0"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89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72827" y="4852148"/>
            <a:ext cx="5071778" cy="1121892"/>
            <a:chOff x="6952084" y="2749337"/>
            <a:chExt cx="4987535" cy="11218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952084" y="2749337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4800" b="1" dirty="0">
                  <a:latin typeface="+mj-lt"/>
                  <a:cs typeface="B Nazanin" panose="00000700000000000000" pitchFamily="2" charset="-78"/>
                </a:rPr>
                <a:t>شکستن بخش</a:t>
              </a:r>
              <a:endParaRPr lang="ko-KR" altLang="en-US" sz="4800" b="1" dirty="0">
                <a:latin typeface="+mj-lt"/>
                <a:cs typeface="B Nazanin" panose="000007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162523" y="3491573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867" dirty="0">
                  <a:cs typeface="B Nazanin" panose="00000700000000000000" pitchFamily="2" charset="-78"/>
                </a:rPr>
                <a:t>زیرنویس ارائه خود را وارد کنید</a:t>
              </a:r>
              <a:endParaRPr lang="ko-KR" altLang="en-US" sz="1867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D33D4DAB-47C4-4E2E-8FC4-76DB22350A41}"/>
              </a:ext>
            </a:extLst>
          </p:cNvPr>
          <p:cNvGrpSpPr/>
          <p:nvPr/>
        </p:nvGrpSpPr>
        <p:grpSpPr>
          <a:xfrm>
            <a:off x="8284563" y="183345"/>
            <a:ext cx="2648307" cy="1332622"/>
            <a:chOff x="130630" y="113212"/>
            <a:chExt cx="2604318" cy="1332622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BBF2FD-AFBA-4412-A667-4B4EB8438F5C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CF4C037-8C58-46BC-AB18-4DE9B79D9FFA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EE1CD1-F5F4-4A82-AEC7-AFB10432AEE0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706FA8-6699-4FA4-B27F-620007C4486C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B78255-5628-405A-81BF-1FF30EB201FC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88F7FC-03B6-4022-AA30-608751570FD8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4D9707-43ED-46C0-BEC6-9C89B2A8C4C7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9D4A54-8D60-402C-98B5-DDB1DEAED05F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5E247A-6DB9-4982-81BF-E0ECC00221B9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6FE3C6-6E06-480D-B46D-A189AF168A9B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E2BE43-948B-415A-AE2D-10B357FE01A2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B62A88-CF89-44DB-95FC-CCF6B1A12D6A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EB8E3F-FF27-457C-A464-9BB98AEDE4A7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FACB2-36FA-4366-9C26-A4DDE8F852E5}"/>
              </a:ext>
            </a:extLst>
          </p:cNvPr>
          <p:cNvGrpSpPr/>
          <p:nvPr/>
        </p:nvGrpSpPr>
        <p:grpSpPr>
          <a:xfrm>
            <a:off x="8900602" y="1795442"/>
            <a:ext cx="1452329" cy="210411"/>
            <a:chOff x="4798423" y="1698171"/>
            <a:chExt cx="2009787" cy="296092"/>
          </a:xfrm>
        </p:grpSpPr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6E6B9530-CACA-4EAD-8A61-6A9B414210F3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CE3A5D87-3CA9-4926-AB8E-3588B6B0C782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5CC7A83F-2E6C-40B0-9D64-917CD789DDAA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DD03386C-1F20-4049-B877-E3096265BEF8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5B159F35-7CB6-4E0B-ADB2-56F3E4C57708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2616D973-1F47-4258-8D78-917C77A2EC14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7228D9-4339-4749-B2DB-33199B4DC8B5}"/>
              </a:ext>
            </a:extLst>
          </p:cNvPr>
          <p:cNvGrpSpPr/>
          <p:nvPr/>
        </p:nvGrpSpPr>
        <p:grpSpPr>
          <a:xfrm>
            <a:off x="3855931" y="2204864"/>
            <a:ext cx="4459394" cy="3709346"/>
            <a:chOff x="3279257" y="1018149"/>
            <a:chExt cx="5397487" cy="4489656"/>
          </a:xfrm>
        </p:grpSpPr>
        <p:sp>
          <p:nvSpPr>
            <p:cNvPr id="4" name="Isosceles Triangle 4">
              <a:extLst>
                <a:ext uri="{FF2B5EF4-FFF2-40B4-BE49-F238E27FC236}">
                  <a16:creationId xmlns:a16="http://schemas.microsoft.com/office/drawing/2014/main" id="{8AF5807C-8F11-4300-8539-C2B41C66AADE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5" name="Isosceles Triangle 6">
              <a:extLst>
                <a:ext uri="{FF2B5EF4-FFF2-40B4-BE49-F238E27FC236}">
                  <a16:creationId xmlns:a16="http://schemas.microsoft.com/office/drawing/2014/main" id="{5BEBDD6B-A673-4AF2-8674-2351430B0392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" name="Isosceles Triangle 7">
              <a:extLst>
                <a:ext uri="{FF2B5EF4-FFF2-40B4-BE49-F238E27FC236}">
                  <a16:creationId xmlns:a16="http://schemas.microsoft.com/office/drawing/2014/main" id="{B3726007-A19C-4E47-AC55-E80E26397BE8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" name="Isosceles Triangle 8">
              <a:extLst>
                <a:ext uri="{FF2B5EF4-FFF2-40B4-BE49-F238E27FC236}">
                  <a16:creationId xmlns:a16="http://schemas.microsoft.com/office/drawing/2014/main" id="{98A76753-4783-4CE4-ABD2-C471A6AAD624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" name="Trapezoid 10">
              <a:extLst>
                <a:ext uri="{FF2B5EF4-FFF2-40B4-BE49-F238E27FC236}">
                  <a16:creationId xmlns:a16="http://schemas.microsoft.com/office/drawing/2014/main" id="{E129771C-44B1-4A01-8049-E08C34563C5B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700000000000000" pitchFamily="2" charset="-78"/>
              </a:endParaRPr>
            </a:p>
          </p:txBody>
        </p:sp>
      </p:grp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295489AA-3D97-427D-8EEE-917B3AA344B0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05792" y="2185941"/>
            <a:ext cx="5147452" cy="18923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8091A3C4-B4FB-4503-B315-73D459BF7B72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3D3F748C-63EA-419B-947B-3742AF8DD7C8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2">
            <a:extLst>
              <a:ext uri="{FF2B5EF4-FFF2-40B4-BE49-F238E27FC236}">
                <a16:creationId xmlns:a16="http://schemas.microsoft.com/office/drawing/2014/main" id="{6DEFA0C7-6727-4704-8FF6-53E1B09A283E}"/>
              </a:ext>
            </a:extLst>
          </p:cNvPr>
          <p:cNvGrpSpPr/>
          <p:nvPr/>
        </p:nvGrpSpPr>
        <p:grpSpPr>
          <a:xfrm>
            <a:off x="8507155" y="2305447"/>
            <a:ext cx="2606745" cy="581581"/>
            <a:chOff x="6328767" y="2305447"/>
            <a:chExt cx="2345404" cy="5815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4315A6-7DF0-4E43-9845-6C61115F5F7C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2F47D7-7B54-48E6-B93E-1351AC721265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cs typeface="B Nazanin" panose="00000700000000000000" pitchFamily="2" charset="-78"/>
                </a:rPr>
                <a:t>چشم انداز</a:t>
              </a:r>
              <a:endParaRPr lang="en-US" altLang="ko-KR" sz="1200" b="1" dirty="0">
                <a:solidFill>
                  <a:schemeClr val="accent4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9212F2A0-79B9-4E5D-8B2F-8725B3ABAF37}"/>
              </a:ext>
            </a:extLst>
          </p:cNvPr>
          <p:cNvGrpSpPr/>
          <p:nvPr/>
        </p:nvGrpSpPr>
        <p:grpSpPr>
          <a:xfrm>
            <a:off x="8509440" y="3582541"/>
            <a:ext cx="2606745" cy="581581"/>
            <a:chOff x="6331052" y="3582541"/>
            <a:chExt cx="2345404" cy="5815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24943A-C539-48BB-9338-0D938EAE9A99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CD1C98-19EA-4D8C-9DAE-0CFEBD2962FB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3"/>
                  </a:solidFill>
                  <a:cs typeface="B Nazanin" panose="00000700000000000000" pitchFamily="2" charset="-78"/>
                </a:rPr>
                <a:t>ارزش های</a:t>
              </a:r>
              <a:endParaRPr lang="en-US" altLang="ko-KR" sz="1200" b="1" dirty="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44">
            <a:extLst>
              <a:ext uri="{FF2B5EF4-FFF2-40B4-BE49-F238E27FC236}">
                <a16:creationId xmlns:a16="http://schemas.microsoft.com/office/drawing/2014/main" id="{49CAA130-A5A1-4751-B796-2DC75840F5AC}"/>
              </a:ext>
            </a:extLst>
          </p:cNvPr>
          <p:cNvGrpSpPr/>
          <p:nvPr/>
        </p:nvGrpSpPr>
        <p:grpSpPr>
          <a:xfrm>
            <a:off x="8511725" y="4859635"/>
            <a:ext cx="2606745" cy="581581"/>
            <a:chOff x="6333337" y="4859635"/>
            <a:chExt cx="2345404" cy="5815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199118-339C-44CE-9B13-E4E353873FD9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C7EBC9-73B4-4483-A3B1-79B395346B4D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  <a:cs typeface="B Nazanin" panose="00000700000000000000" pitchFamily="2" charset="-78"/>
                </a:rPr>
                <a:t>ماموریت</a:t>
              </a:r>
              <a:endParaRPr lang="en-US" altLang="ko-KR" sz="1200" b="1" dirty="0">
                <a:solidFill>
                  <a:schemeClr val="accent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CBF7AD-0600-4657-BE94-2D5F59470D09}"/>
              </a:ext>
            </a:extLst>
          </p:cNvPr>
          <p:cNvSpPr txBox="1"/>
          <p:nvPr/>
        </p:nvSpPr>
        <p:spPr>
          <a:xfrm>
            <a:off x="5592211" y="3006685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چشم انداز</a:t>
            </a:r>
            <a:endParaRPr lang="en-US" altLang="ko-KR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98911-B458-4D17-8B83-D7C56D616854}"/>
              </a:ext>
            </a:extLst>
          </p:cNvPr>
          <p:cNvSpPr txBox="1"/>
          <p:nvPr/>
        </p:nvSpPr>
        <p:spPr>
          <a:xfrm>
            <a:off x="5592211" y="3690263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ارزش های</a:t>
            </a:r>
            <a:endParaRPr lang="en-US" altLang="ko-KR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609BA8-C327-4D43-83AF-FFB0964332C3}"/>
              </a:ext>
            </a:extLst>
          </p:cNvPr>
          <p:cNvSpPr txBox="1"/>
          <p:nvPr/>
        </p:nvSpPr>
        <p:spPr>
          <a:xfrm>
            <a:off x="6347505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ارزش های</a:t>
            </a:r>
            <a:endParaRPr lang="en-US" altLang="ko-KR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CFFC0-912D-4C45-AFCD-47312FE1813F}"/>
              </a:ext>
            </a:extLst>
          </p:cNvPr>
          <p:cNvSpPr txBox="1"/>
          <p:nvPr/>
        </p:nvSpPr>
        <p:spPr>
          <a:xfrm>
            <a:off x="4844068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ارزش های</a:t>
            </a:r>
            <a:endParaRPr lang="en-US" altLang="ko-KR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F730F9-1EE6-47CF-8DDB-D739A7CAC495}"/>
              </a:ext>
            </a:extLst>
          </p:cNvPr>
          <p:cNvSpPr txBox="1"/>
          <p:nvPr/>
        </p:nvSpPr>
        <p:spPr>
          <a:xfrm>
            <a:off x="4488247" y="5015084"/>
            <a:ext cx="31947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MISSION _A: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پیامک را در اینجا ارسال کنید</a:t>
            </a:r>
          </a:p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MISSION _B: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متن را در اینجا ارسال کنید</a:t>
            </a:r>
          </a:p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MISSION _C: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متن را در اینجا ارسال کنید</a:t>
            </a:r>
            <a:endParaRPr lang="en-US" altLang="ko-KR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6" name="그룹 90">
            <a:extLst>
              <a:ext uri="{FF2B5EF4-FFF2-40B4-BE49-F238E27FC236}">
                <a16:creationId xmlns:a16="http://schemas.microsoft.com/office/drawing/2014/main" id="{9D736057-B3D8-477A-83E5-7AF80A658117}"/>
              </a:ext>
            </a:extLst>
          </p:cNvPr>
          <p:cNvGrpSpPr/>
          <p:nvPr/>
        </p:nvGrpSpPr>
        <p:grpSpPr>
          <a:xfrm>
            <a:off x="868736" y="2730584"/>
            <a:ext cx="2707970" cy="1721202"/>
            <a:chOff x="868736" y="2730584"/>
            <a:chExt cx="2707970" cy="17212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C66332-5689-43A4-BC82-F682BD7B4507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1044F-6FF2-4ED1-AD7F-C65CB29FD425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FF3989-2C92-49AF-B6FB-E1E19C174C7D}"/>
              </a:ext>
            </a:extLst>
          </p:cNvPr>
          <p:cNvSpPr txBox="1"/>
          <p:nvPr/>
        </p:nvSpPr>
        <p:spPr>
          <a:xfrm>
            <a:off x="868736" y="1429316"/>
            <a:ext cx="25221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2400" b="1" dirty="0">
                <a:solidFill>
                  <a:schemeClr val="accent1"/>
                </a:solidFill>
                <a:cs typeface="B Nazanin" panose="00000700000000000000" pitchFamily="2" charset="-78"/>
              </a:rPr>
              <a:t>سبک پیکان </a:t>
            </a:r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اینفوگرافیک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AB8982-F848-4582-8663-4416FBB1A341}"/>
              </a:ext>
            </a:extLst>
          </p:cNvPr>
          <p:cNvGrpSpPr/>
          <p:nvPr/>
        </p:nvGrpSpPr>
        <p:grpSpPr>
          <a:xfrm>
            <a:off x="4270438" y="2500986"/>
            <a:ext cx="3651127" cy="2803182"/>
            <a:chOff x="2665858" y="2388470"/>
            <a:chExt cx="3465580" cy="2660727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DE2BF4B-4435-477B-B894-833BDB641260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C16E0FF-6EAD-4DE0-8120-069B07F14F3A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92293B25-894C-4E83-81B1-6515969C7C88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D186BFDD-EBB5-42AF-8EDC-52235DD6DA9F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5B279F71-A430-4637-A184-C4ED4BF02178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28A8C22-1FAF-445B-A1A7-A350D318318B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B7E45-699F-4A9E-B7CC-90E3DB99A3FD}"/>
              </a:ext>
            </a:extLst>
          </p:cNvPr>
          <p:cNvGrpSpPr/>
          <p:nvPr/>
        </p:nvGrpSpPr>
        <p:grpSpPr>
          <a:xfrm>
            <a:off x="6096000" y="1729980"/>
            <a:ext cx="3173764" cy="923331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12B1C9-7CEB-41E6-9324-C756D7776DF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C088B6-4E3B-4CCE-8CE2-CDC383F4BE7A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9893C-F834-4740-B52E-306795B1D3C7}"/>
              </a:ext>
            </a:extLst>
          </p:cNvPr>
          <p:cNvGrpSpPr/>
          <p:nvPr/>
        </p:nvGrpSpPr>
        <p:grpSpPr>
          <a:xfrm>
            <a:off x="7739348" y="3115940"/>
            <a:ext cx="3173764" cy="923331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4CD5AE-8B32-4731-B952-6DE7C335EF52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264BF-5E41-4EC7-B1F3-61BDF9A63B1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1DBB59-38D8-4EC3-86BE-AC5C75C0A1D4}"/>
              </a:ext>
            </a:extLst>
          </p:cNvPr>
          <p:cNvGrpSpPr/>
          <p:nvPr/>
        </p:nvGrpSpPr>
        <p:grpSpPr>
          <a:xfrm>
            <a:off x="1080632" y="3875594"/>
            <a:ext cx="3269244" cy="923332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7B0631-D7BE-4187-81DC-422E3F02D113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3D157C-D6C0-41FA-B30D-C4715518222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324052-A732-438B-993A-DBDEB5F039D0}"/>
              </a:ext>
            </a:extLst>
          </p:cNvPr>
          <p:cNvGrpSpPr/>
          <p:nvPr/>
        </p:nvGrpSpPr>
        <p:grpSpPr>
          <a:xfrm>
            <a:off x="2839917" y="5140570"/>
            <a:ext cx="3280569" cy="923332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EF1FD-6CD7-45E9-A497-C84C373788A1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422718-9BF0-4E8B-968B-833375E175D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35FFD-5E25-4E06-8CD8-EE2446D312FA}"/>
              </a:ext>
            </a:extLst>
          </p:cNvPr>
          <p:cNvGrpSpPr/>
          <p:nvPr/>
        </p:nvGrpSpPr>
        <p:grpSpPr>
          <a:xfrm>
            <a:off x="725033" y="2373234"/>
            <a:ext cx="3269244" cy="923332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588CFC-8B90-46FA-8E8A-DD33E40C3AD3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060884-5345-4AF9-9DFF-27A59B2D3BD2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6CA7E7-955A-488D-B42B-D6EE0F7B6548}"/>
              </a:ext>
            </a:extLst>
          </p:cNvPr>
          <p:cNvGrpSpPr/>
          <p:nvPr/>
        </p:nvGrpSpPr>
        <p:grpSpPr>
          <a:xfrm>
            <a:off x="8256236" y="4501898"/>
            <a:ext cx="3173764" cy="923331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F675C-B1DF-491C-9BC8-EA7F722AB28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DB14C4-8F3E-4A51-8842-D58615AEE31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916CD31C-F2DF-4C0D-9869-6B9313BD82FA}"/>
              </a:ext>
            </a:extLst>
          </p:cNvPr>
          <p:cNvSpPr/>
          <p:nvPr/>
        </p:nvSpPr>
        <p:spPr>
          <a:xfrm rot="16200000">
            <a:off x="7309485" y="460063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FE291AE5-CCEF-4858-B4BA-5BF1F80EAC2D}"/>
              </a:ext>
            </a:extLst>
          </p:cNvPr>
          <p:cNvSpPr/>
          <p:nvPr/>
        </p:nvSpPr>
        <p:spPr>
          <a:xfrm>
            <a:off x="6221730" y="444063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0AC852BC-3B66-403F-B25B-D3F392C8130C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13418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97478198-4D08-4ADC-A426-28CA97B6F35A}"/>
              </a:ext>
            </a:extLst>
          </p:cNvPr>
          <p:cNvSpPr/>
          <p:nvPr/>
        </p:nvSpPr>
        <p:spPr>
          <a:xfrm>
            <a:off x="4599389" y="29091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DD765E8F-CEF9-4B6D-A100-72C177DDED75}"/>
              </a:ext>
            </a:extLst>
          </p:cNvPr>
          <p:cNvSpPr/>
          <p:nvPr/>
        </p:nvSpPr>
        <p:spPr>
          <a:xfrm>
            <a:off x="6614162" y="345708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1E9DAD88-8028-41DF-B2CC-576A85282142}"/>
              </a:ext>
            </a:extLst>
          </p:cNvPr>
          <p:cNvSpPr>
            <a:spLocks noChangeAspect="1"/>
          </p:cNvSpPr>
          <p:nvPr/>
        </p:nvSpPr>
        <p:spPr>
          <a:xfrm>
            <a:off x="5604499" y="306154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08670" y="5310734"/>
            <a:ext cx="30834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سبک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A3312-C0BC-45BB-A3B2-892DF62D7610}"/>
              </a:ext>
            </a:extLst>
          </p:cNvPr>
          <p:cNvSpPr txBox="1"/>
          <p:nvPr/>
        </p:nvSpPr>
        <p:spPr>
          <a:xfrm>
            <a:off x="4746579" y="2322410"/>
            <a:ext cx="6527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</a:t>
            </a:r>
          </a:p>
          <a:p>
            <a:pPr algn="r" rtl="1"/>
            <a:endParaRPr lang="en-US" altLang="ko-KR" sz="1200" dirty="0">
              <a:solidFill>
                <a:schemeClr val="bg1"/>
              </a:solidFill>
              <a:cs typeface="B Nazanin" panose="000007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8FE49-1DEF-4913-A081-2DBDDAD4C22C}"/>
              </a:ext>
            </a:extLst>
          </p:cNvPr>
          <p:cNvSpPr txBox="1"/>
          <p:nvPr/>
        </p:nvSpPr>
        <p:spPr>
          <a:xfrm>
            <a:off x="4746580" y="870509"/>
            <a:ext cx="652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accent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400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1497-1C12-4E8C-BA80-11C39FC2376B}"/>
              </a:ext>
            </a:extLst>
          </p:cNvPr>
          <p:cNvGrpSpPr/>
          <p:nvPr/>
        </p:nvGrpSpPr>
        <p:grpSpPr>
          <a:xfrm>
            <a:off x="4266599" y="383556"/>
            <a:ext cx="7516731" cy="6126481"/>
            <a:chOff x="4266599" y="383556"/>
            <a:chExt cx="7516731" cy="61264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18D1E-9094-4DD5-B8AA-55274B6001A8}"/>
                </a:ext>
              </a:extLst>
            </p:cNvPr>
            <p:cNvSpPr/>
            <p:nvPr/>
          </p:nvSpPr>
          <p:spPr>
            <a:xfrm>
              <a:off x="11682746" y="383557"/>
              <a:ext cx="100584" cy="612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008806-C245-4442-A5D7-C4B66428F887}"/>
                </a:ext>
              </a:extLst>
            </p:cNvPr>
            <p:cNvSpPr/>
            <p:nvPr/>
          </p:nvSpPr>
          <p:spPr>
            <a:xfrm>
              <a:off x="4266599" y="383556"/>
              <a:ext cx="7498080" cy="100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D9B122-B5FD-4205-808C-E4B867CEF37A}"/>
                </a:ext>
              </a:extLst>
            </p:cNvPr>
            <p:cNvSpPr/>
            <p:nvPr/>
          </p:nvSpPr>
          <p:spPr>
            <a:xfrm>
              <a:off x="4266599" y="383556"/>
              <a:ext cx="100584" cy="612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5D2EA-D290-4477-A393-76D2A67F949B}"/>
                </a:ext>
              </a:extLst>
            </p:cNvPr>
            <p:cNvSpPr/>
            <p:nvPr/>
          </p:nvSpPr>
          <p:spPr>
            <a:xfrm>
              <a:off x="4266599" y="6409892"/>
              <a:ext cx="7498080" cy="100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A75BC29-9436-482A-8776-A3DFC2DF76DB}"/>
              </a:ext>
            </a:extLst>
          </p:cNvPr>
          <p:cNvSpPr txBox="1"/>
          <p:nvPr/>
        </p:nvSpPr>
        <p:spPr>
          <a:xfrm>
            <a:off x="4746579" y="4886398"/>
            <a:ext cx="461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2AF847-390C-4FBA-ADD7-209043D52252}"/>
              </a:ext>
            </a:extLst>
          </p:cNvPr>
          <p:cNvGrpSpPr/>
          <p:nvPr/>
        </p:nvGrpSpPr>
        <p:grpSpPr>
          <a:xfrm>
            <a:off x="636364" y="636266"/>
            <a:ext cx="6068533" cy="1081185"/>
            <a:chOff x="5973293" y="2811157"/>
            <a:chExt cx="6068533" cy="10811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61EA99-52EC-41E0-AA37-9A058C528F7C}"/>
                </a:ext>
              </a:extLst>
            </p:cNvPr>
            <p:cNvSpPr txBox="1"/>
            <p:nvPr/>
          </p:nvSpPr>
          <p:spPr>
            <a:xfrm>
              <a:off x="5973293" y="2811157"/>
              <a:ext cx="606853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4000" dirty="0">
                  <a:cs typeface="B Nazanin" panose="00000700000000000000" pitchFamily="2" charset="-78"/>
                </a:rPr>
                <a:t>با تشکر از شما دوستان عزیز ...</a:t>
              </a:r>
              <a:endParaRPr lang="ko-KR" altLang="en-US" sz="4000" dirty="0">
                <a:cs typeface="B Nazanin" panose="000007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6FBB11-611B-4BCF-AE0D-3E242DCE8B3B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867" dirty="0">
                  <a:cs typeface="B Nazanin" panose="00000700000000000000" pitchFamily="2" charset="-78"/>
                </a:rPr>
                <a:t>زیرنویس ارائه خود را وارد کنید</a:t>
              </a:r>
              <a:endParaRPr lang="ko-KR" altLang="en-US" sz="1867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" name="Graphic 1">
            <a:extLst>
              <a:ext uri="{FF2B5EF4-FFF2-40B4-BE49-F238E27FC236}">
                <a16:creationId xmlns:a16="http://schemas.microsoft.com/office/drawing/2014/main" id="{4EA0DABE-4FAA-4DC6-8E45-A6ED1608D2F2}"/>
              </a:ext>
            </a:extLst>
          </p:cNvPr>
          <p:cNvGrpSpPr/>
          <p:nvPr/>
        </p:nvGrpSpPr>
        <p:grpSpPr>
          <a:xfrm>
            <a:off x="609816" y="1889960"/>
            <a:ext cx="2604286" cy="1334316"/>
            <a:chOff x="130630" y="113212"/>
            <a:chExt cx="2604286" cy="1334316"/>
          </a:xfrm>
          <a:solidFill>
            <a:schemeClr val="accent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6B022C-54E6-4210-9B3B-14BF3F13DB16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E6573F-EB2E-4F55-9FC0-74CBB52355F8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506588B-F4D1-4231-B596-92F47FABCD2A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05EDE7-6752-4DFC-B0E8-FFC22EBC0033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E48708-FC40-4F57-A9EE-AF470FFA2C21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C16CA1-F2FF-4277-A73C-DE1084F1507F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FC02EE9-250A-4E6D-9BBD-439B5621538A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49E1C9-3891-46E6-8792-F7904E7F79BE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D6023E-373C-4069-ACBA-34F1EB21954B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CCDF2D-BE70-4154-966A-BDB5FF1E50E0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29572E-1255-4C1D-B60B-37F132B4F984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2AA25EB-8F23-48D4-8723-442F90E25259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51EEEF-CD63-4ED0-94C5-2A411790B702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7BD347-05A8-4E36-A83B-44A8F19F0A21}"/>
              </a:ext>
            </a:extLst>
          </p:cNvPr>
          <p:cNvGrpSpPr/>
          <p:nvPr/>
        </p:nvGrpSpPr>
        <p:grpSpPr>
          <a:xfrm>
            <a:off x="4697652" y="1889960"/>
            <a:ext cx="1428206" cy="210411"/>
            <a:chOff x="4798423" y="1698171"/>
            <a:chExt cx="2009787" cy="296092"/>
          </a:xfrm>
        </p:grpSpPr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D2479047-A15B-4193-B4AE-97E9D1D1C8B3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A8C82F7A-AEAC-40E4-AAF9-8EFEB90941E1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E1222A89-3F90-48D7-BD3D-9A4F8023FA40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9D7ABCC8-C321-415C-83E9-12D34E3BFFBC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17A4AC21-E87F-4087-A943-53C238FDBC2A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1EF40FD2-4E1B-450C-A57A-FA0D9B6445B7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700000000000000" pitchFamily="2" charset="-78"/>
              </a:rPr>
              <a:t>اشکال کاملا قابل ویرایش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B4DF33EF-E459-4E2C-B89D-EA6DA6B86C3A}"/>
              </a:ext>
            </a:extLst>
          </p:cNvPr>
          <p:cNvGrpSpPr/>
          <p:nvPr/>
        </p:nvGrpSpPr>
        <p:grpSpPr>
          <a:xfrm>
            <a:off x="2220734" y="1141345"/>
            <a:ext cx="2604286" cy="1334316"/>
            <a:chOff x="130630" y="113212"/>
            <a:chExt cx="2604286" cy="1334316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FF0D675-594A-4475-B59F-3AED28A8897D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F958239-B884-4516-B6A0-670C66BFB695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BE9904F-493F-4E45-8947-D876970236EF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8C8136-2617-4D09-A1DE-F3BE4C73EE08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4C367E-851B-4F6A-BAB7-E9991F74F95F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E373E7-C261-489C-94F4-74F35A743CDD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613F75-3B86-4C4C-8C65-E2BAE4FA8D21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901ACD-EF06-4258-8D2F-E4F0D9849669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FE2D71-8761-4339-907A-D39FB2F7AC02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5CF288-AAE6-4D0D-BDC7-AACE0CC0881C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5F10C7-B808-4B0F-93D6-D9E4DAC217E5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A11710-58C7-4C79-9C18-E095765FE020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6D97CB-CE0A-439A-8A38-F54504271E9A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06C2C0-8FE3-4084-82B8-FE0FDBD97D23}"/>
              </a:ext>
            </a:extLst>
          </p:cNvPr>
          <p:cNvGrpSpPr/>
          <p:nvPr/>
        </p:nvGrpSpPr>
        <p:grpSpPr>
          <a:xfrm>
            <a:off x="289486" y="672462"/>
            <a:ext cx="1746155" cy="1803199"/>
            <a:chOff x="4794869" y="2803448"/>
            <a:chExt cx="2781228" cy="249350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0AC055-9A63-42AD-ADF0-1DEC5907800E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961AED-77D0-42CB-A559-1404E8C3584D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3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0BE7B-9A28-456A-B83E-181541ACCB49}"/>
              </a:ext>
            </a:extLst>
          </p:cNvPr>
          <p:cNvGrpSpPr/>
          <p:nvPr/>
        </p:nvGrpSpPr>
        <p:grpSpPr>
          <a:xfrm>
            <a:off x="6403939" y="3800832"/>
            <a:ext cx="1972723" cy="2384670"/>
            <a:chOff x="4542172" y="2323706"/>
            <a:chExt cx="3104774" cy="37531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21811F-1044-48F1-B76D-0BA5DBBBD948}"/>
                </a:ext>
              </a:extLst>
            </p:cNvPr>
            <p:cNvGrpSpPr/>
            <p:nvPr/>
          </p:nvGrpSpPr>
          <p:grpSpPr>
            <a:xfrm>
              <a:off x="4542172" y="2323706"/>
              <a:ext cx="3104774" cy="3753120"/>
              <a:chOff x="3318110" y="1419622"/>
              <a:chExt cx="2505447" cy="302864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8241E8-0C93-41CA-B376-DDAC4009E4A3}"/>
                  </a:ext>
                </a:extLst>
              </p:cNvPr>
              <p:cNvSpPr/>
              <p:nvPr/>
            </p:nvSpPr>
            <p:spPr>
              <a:xfrm>
                <a:off x="3320443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D840D79-6A7D-48C6-9FAB-8E50BDFDC345}"/>
                  </a:ext>
                </a:extLst>
              </p:cNvPr>
              <p:cNvSpPr/>
              <p:nvPr/>
            </p:nvSpPr>
            <p:spPr>
              <a:xfrm>
                <a:off x="4981714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0185BD61-585A-4EFF-827A-13A30D2B7B36}"/>
                  </a:ext>
                </a:extLst>
              </p:cNvPr>
              <p:cNvSpPr/>
              <p:nvPr/>
            </p:nvSpPr>
            <p:spPr>
              <a:xfrm>
                <a:off x="3320443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9">
                    <a:moveTo>
                      <a:pt x="625540" y="0"/>
                    </a:moveTo>
                    <a:cubicBezTo>
                      <a:pt x="705491" y="1786"/>
                      <a:pt x="785914" y="39686"/>
                      <a:pt x="791166" y="110119"/>
                    </a:cubicBezTo>
                    <a:cubicBezTo>
                      <a:pt x="790698" y="195927"/>
                      <a:pt x="715932" y="226813"/>
                      <a:pt x="705484" y="359929"/>
                    </a:cubicBezTo>
                    <a:lnTo>
                      <a:pt x="1260000" y="359929"/>
                    </a:lnTo>
                    <a:lnTo>
                      <a:pt x="1260000" y="1619929"/>
                    </a:lnTo>
                    <a:lnTo>
                      <a:pt x="0" y="1619929"/>
                    </a:lnTo>
                    <a:lnTo>
                      <a:pt x="0" y="359929"/>
                    </a:lnTo>
                    <a:lnTo>
                      <a:pt x="562250" y="359929"/>
                    </a:lnTo>
                    <a:cubicBezTo>
                      <a:pt x="546401" y="236941"/>
                      <a:pt x="478120" y="225931"/>
                      <a:pt x="468836" y="135531"/>
                    </a:cubicBezTo>
                    <a:cubicBezTo>
                      <a:pt x="469431" y="51663"/>
                      <a:pt x="530354" y="6753"/>
                      <a:pt x="625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73DD5168-AC76-4CBE-9EC0-900D22080637}"/>
                  </a:ext>
                </a:extLst>
              </p:cNvPr>
              <p:cNvSpPr/>
              <p:nvPr/>
            </p:nvSpPr>
            <p:spPr>
              <a:xfrm>
                <a:off x="4981714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8">
                    <a:moveTo>
                      <a:pt x="625539" y="0"/>
                    </a:moveTo>
                    <a:cubicBezTo>
                      <a:pt x="705491" y="1786"/>
                      <a:pt x="785913" y="39686"/>
                      <a:pt x="791165" y="110119"/>
                    </a:cubicBezTo>
                    <a:cubicBezTo>
                      <a:pt x="790697" y="195927"/>
                      <a:pt x="715932" y="226813"/>
                      <a:pt x="705483" y="359928"/>
                    </a:cubicBezTo>
                    <a:lnTo>
                      <a:pt x="1260000" y="359928"/>
                    </a:lnTo>
                    <a:lnTo>
                      <a:pt x="1260000" y="1619928"/>
                    </a:lnTo>
                    <a:lnTo>
                      <a:pt x="0" y="1619928"/>
                    </a:lnTo>
                    <a:lnTo>
                      <a:pt x="0" y="359928"/>
                    </a:lnTo>
                    <a:lnTo>
                      <a:pt x="562249" y="359928"/>
                    </a:lnTo>
                    <a:cubicBezTo>
                      <a:pt x="546399" y="236941"/>
                      <a:pt x="478119" y="225931"/>
                      <a:pt x="468835" y="135531"/>
                    </a:cubicBezTo>
                    <a:cubicBezTo>
                      <a:pt x="469430" y="51663"/>
                      <a:pt x="530354" y="6753"/>
                      <a:pt x="62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27" name="Rectangle 13">
                <a:extLst>
                  <a:ext uri="{FF2B5EF4-FFF2-40B4-BE49-F238E27FC236}">
                    <a16:creationId xmlns:a16="http://schemas.microsoft.com/office/drawing/2014/main" id="{1DD53A81-C846-4F62-8A94-B6DD609670D2}"/>
                  </a:ext>
                </a:extLst>
              </p:cNvPr>
              <p:cNvSpPr/>
              <p:nvPr/>
            </p:nvSpPr>
            <p:spPr>
              <a:xfrm>
                <a:off x="3326046" y="1782475"/>
                <a:ext cx="836239" cy="1243600"/>
              </a:xfrm>
              <a:custGeom>
                <a:avLst/>
                <a:gdLst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0 w 836239"/>
                  <a:gd name="connsiteY13" fmla="*/ 35960 h 1077346"/>
                  <a:gd name="connsiteX14" fmla="*/ 0 w 836239"/>
                  <a:gd name="connsiteY14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690645 w 836239"/>
                  <a:gd name="connsiteY10" fmla="*/ 0 h 1077346"/>
                  <a:gd name="connsiteX0" fmla="*/ 690645 w 838684"/>
                  <a:gd name="connsiteY0" fmla="*/ 83127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10" fmla="*/ 690645 w 838684"/>
                  <a:gd name="connsiteY10" fmla="*/ 83127 h 1160473"/>
                  <a:gd name="connsiteX0" fmla="*/ 0 w 838684"/>
                  <a:gd name="connsiteY0" fmla="*/ 736141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0" fmla="*/ 0 w 836239"/>
                  <a:gd name="connsiteY0" fmla="*/ 770370 h 1194702"/>
                  <a:gd name="connsiteX1" fmla="*/ 836239 w 836239"/>
                  <a:gd name="connsiteY1" fmla="*/ 0 h 1194702"/>
                  <a:gd name="connsiteX2" fmla="*/ 836239 w 836239"/>
                  <a:gd name="connsiteY2" fmla="*/ 953595 h 1194702"/>
                  <a:gd name="connsiteX3" fmla="*/ 457268 w 836239"/>
                  <a:gd name="connsiteY3" fmla="*/ 953595 h 1194702"/>
                  <a:gd name="connsiteX4" fmla="*/ 519478 w 836239"/>
                  <a:gd name="connsiteY4" fmla="*/ 1104753 h 1194702"/>
                  <a:gd name="connsiteX5" fmla="*/ 415477 w 836239"/>
                  <a:gd name="connsiteY5" fmla="*/ 1194702 h 1194702"/>
                  <a:gd name="connsiteX6" fmla="*/ 305554 w 836239"/>
                  <a:gd name="connsiteY6" fmla="*/ 1121618 h 1194702"/>
                  <a:gd name="connsiteX7" fmla="*/ 362534 w 836239"/>
                  <a:gd name="connsiteY7" fmla="*/ 953595 h 1194702"/>
                  <a:gd name="connsiteX8" fmla="*/ 0 w 836239"/>
                  <a:gd name="connsiteY8" fmla="*/ 953595 h 1194702"/>
                  <a:gd name="connsiteX9" fmla="*/ 0 w 836239"/>
                  <a:gd name="connsiteY9" fmla="*/ 770370 h 1194702"/>
                  <a:gd name="connsiteX0" fmla="*/ 0 w 838684"/>
                  <a:gd name="connsiteY0" fmla="*/ 755700 h 1180032"/>
                  <a:gd name="connsiteX1" fmla="*/ 838684 w 838684"/>
                  <a:gd name="connsiteY1" fmla="*/ 0 h 1180032"/>
                  <a:gd name="connsiteX2" fmla="*/ 836239 w 838684"/>
                  <a:gd name="connsiteY2" fmla="*/ 938925 h 1180032"/>
                  <a:gd name="connsiteX3" fmla="*/ 457268 w 838684"/>
                  <a:gd name="connsiteY3" fmla="*/ 938925 h 1180032"/>
                  <a:gd name="connsiteX4" fmla="*/ 519478 w 838684"/>
                  <a:gd name="connsiteY4" fmla="*/ 1090083 h 1180032"/>
                  <a:gd name="connsiteX5" fmla="*/ 415477 w 838684"/>
                  <a:gd name="connsiteY5" fmla="*/ 1180032 h 1180032"/>
                  <a:gd name="connsiteX6" fmla="*/ 305554 w 838684"/>
                  <a:gd name="connsiteY6" fmla="*/ 1106948 h 1180032"/>
                  <a:gd name="connsiteX7" fmla="*/ 362534 w 838684"/>
                  <a:gd name="connsiteY7" fmla="*/ 938925 h 1180032"/>
                  <a:gd name="connsiteX8" fmla="*/ 0 w 838684"/>
                  <a:gd name="connsiteY8" fmla="*/ 938925 h 1180032"/>
                  <a:gd name="connsiteX9" fmla="*/ 0 w 838684"/>
                  <a:gd name="connsiteY9" fmla="*/ 755700 h 1180032"/>
                  <a:gd name="connsiteX0" fmla="*/ 0 w 838684"/>
                  <a:gd name="connsiteY0" fmla="*/ 775259 h 1199591"/>
                  <a:gd name="connsiteX1" fmla="*/ 838684 w 838684"/>
                  <a:gd name="connsiteY1" fmla="*/ 0 h 1199591"/>
                  <a:gd name="connsiteX2" fmla="*/ 836239 w 838684"/>
                  <a:gd name="connsiteY2" fmla="*/ 958484 h 1199591"/>
                  <a:gd name="connsiteX3" fmla="*/ 457268 w 838684"/>
                  <a:gd name="connsiteY3" fmla="*/ 958484 h 1199591"/>
                  <a:gd name="connsiteX4" fmla="*/ 519478 w 838684"/>
                  <a:gd name="connsiteY4" fmla="*/ 1109642 h 1199591"/>
                  <a:gd name="connsiteX5" fmla="*/ 415477 w 838684"/>
                  <a:gd name="connsiteY5" fmla="*/ 1199591 h 1199591"/>
                  <a:gd name="connsiteX6" fmla="*/ 305554 w 838684"/>
                  <a:gd name="connsiteY6" fmla="*/ 1126507 h 1199591"/>
                  <a:gd name="connsiteX7" fmla="*/ 362534 w 838684"/>
                  <a:gd name="connsiteY7" fmla="*/ 958484 h 1199591"/>
                  <a:gd name="connsiteX8" fmla="*/ 0 w 838684"/>
                  <a:gd name="connsiteY8" fmla="*/ 958484 h 1199591"/>
                  <a:gd name="connsiteX9" fmla="*/ 0 w 838684"/>
                  <a:gd name="connsiteY9" fmla="*/ 775259 h 1199591"/>
                  <a:gd name="connsiteX0" fmla="*/ 0 w 836239"/>
                  <a:gd name="connsiteY0" fmla="*/ 809488 h 1233820"/>
                  <a:gd name="connsiteX1" fmla="*/ 826460 w 836239"/>
                  <a:gd name="connsiteY1" fmla="*/ 0 h 1233820"/>
                  <a:gd name="connsiteX2" fmla="*/ 836239 w 836239"/>
                  <a:gd name="connsiteY2" fmla="*/ 992713 h 1233820"/>
                  <a:gd name="connsiteX3" fmla="*/ 457268 w 836239"/>
                  <a:gd name="connsiteY3" fmla="*/ 992713 h 1233820"/>
                  <a:gd name="connsiteX4" fmla="*/ 519478 w 836239"/>
                  <a:gd name="connsiteY4" fmla="*/ 1143871 h 1233820"/>
                  <a:gd name="connsiteX5" fmla="*/ 415477 w 836239"/>
                  <a:gd name="connsiteY5" fmla="*/ 1233820 h 1233820"/>
                  <a:gd name="connsiteX6" fmla="*/ 305554 w 836239"/>
                  <a:gd name="connsiteY6" fmla="*/ 1160736 h 1233820"/>
                  <a:gd name="connsiteX7" fmla="*/ 362534 w 836239"/>
                  <a:gd name="connsiteY7" fmla="*/ 992713 h 1233820"/>
                  <a:gd name="connsiteX8" fmla="*/ 0 w 836239"/>
                  <a:gd name="connsiteY8" fmla="*/ 992713 h 1233820"/>
                  <a:gd name="connsiteX9" fmla="*/ 0 w 836239"/>
                  <a:gd name="connsiteY9" fmla="*/ 809488 h 1233820"/>
                  <a:gd name="connsiteX0" fmla="*/ 0 w 839410"/>
                  <a:gd name="connsiteY0" fmla="*/ 816823 h 1241155"/>
                  <a:gd name="connsiteX1" fmla="*/ 838684 w 839410"/>
                  <a:gd name="connsiteY1" fmla="*/ 0 h 1241155"/>
                  <a:gd name="connsiteX2" fmla="*/ 836239 w 839410"/>
                  <a:gd name="connsiteY2" fmla="*/ 1000048 h 1241155"/>
                  <a:gd name="connsiteX3" fmla="*/ 457268 w 839410"/>
                  <a:gd name="connsiteY3" fmla="*/ 1000048 h 1241155"/>
                  <a:gd name="connsiteX4" fmla="*/ 519478 w 839410"/>
                  <a:gd name="connsiteY4" fmla="*/ 1151206 h 1241155"/>
                  <a:gd name="connsiteX5" fmla="*/ 415477 w 839410"/>
                  <a:gd name="connsiteY5" fmla="*/ 1241155 h 1241155"/>
                  <a:gd name="connsiteX6" fmla="*/ 305554 w 839410"/>
                  <a:gd name="connsiteY6" fmla="*/ 1168071 h 1241155"/>
                  <a:gd name="connsiteX7" fmla="*/ 362534 w 839410"/>
                  <a:gd name="connsiteY7" fmla="*/ 1000048 h 1241155"/>
                  <a:gd name="connsiteX8" fmla="*/ 0 w 839410"/>
                  <a:gd name="connsiteY8" fmla="*/ 1000048 h 1241155"/>
                  <a:gd name="connsiteX9" fmla="*/ 0 w 839410"/>
                  <a:gd name="connsiteY9" fmla="*/ 816823 h 1241155"/>
                  <a:gd name="connsiteX0" fmla="*/ 0 w 836239"/>
                  <a:gd name="connsiteY0" fmla="*/ 819268 h 1243600"/>
                  <a:gd name="connsiteX1" fmla="*/ 831349 w 836239"/>
                  <a:gd name="connsiteY1" fmla="*/ 0 h 1243600"/>
                  <a:gd name="connsiteX2" fmla="*/ 836239 w 836239"/>
                  <a:gd name="connsiteY2" fmla="*/ 1002493 h 1243600"/>
                  <a:gd name="connsiteX3" fmla="*/ 457268 w 836239"/>
                  <a:gd name="connsiteY3" fmla="*/ 1002493 h 1243600"/>
                  <a:gd name="connsiteX4" fmla="*/ 519478 w 836239"/>
                  <a:gd name="connsiteY4" fmla="*/ 1153651 h 1243600"/>
                  <a:gd name="connsiteX5" fmla="*/ 415477 w 836239"/>
                  <a:gd name="connsiteY5" fmla="*/ 1243600 h 1243600"/>
                  <a:gd name="connsiteX6" fmla="*/ 305554 w 836239"/>
                  <a:gd name="connsiteY6" fmla="*/ 1170516 h 1243600"/>
                  <a:gd name="connsiteX7" fmla="*/ 362534 w 836239"/>
                  <a:gd name="connsiteY7" fmla="*/ 1002493 h 1243600"/>
                  <a:gd name="connsiteX8" fmla="*/ 0 w 836239"/>
                  <a:gd name="connsiteY8" fmla="*/ 1002493 h 1243600"/>
                  <a:gd name="connsiteX9" fmla="*/ 0 w 836239"/>
                  <a:gd name="connsiteY9" fmla="*/ 819268 h 124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239" h="1243600">
                    <a:moveTo>
                      <a:pt x="0" y="819268"/>
                    </a:moveTo>
                    <a:lnTo>
                      <a:pt x="831349" y="0"/>
                    </a:lnTo>
                    <a:cubicBezTo>
                      <a:pt x="834609" y="330904"/>
                      <a:pt x="832979" y="671589"/>
                      <a:pt x="836239" y="1002493"/>
                    </a:cubicBezTo>
                    <a:lnTo>
                      <a:pt x="457268" y="1002493"/>
                    </a:lnTo>
                    <a:cubicBezTo>
                      <a:pt x="467180" y="1086219"/>
                      <a:pt x="513262" y="1093113"/>
                      <a:pt x="519478" y="1153651"/>
                    </a:cubicBezTo>
                    <a:cubicBezTo>
                      <a:pt x="519084" y="1209312"/>
                      <a:pt x="478650" y="1239118"/>
                      <a:pt x="415477" y="1243600"/>
                    </a:cubicBezTo>
                    <a:cubicBezTo>
                      <a:pt x="362415" y="1242415"/>
                      <a:pt x="309040" y="1217261"/>
                      <a:pt x="305554" y="1170516"/>
                    </a:cubicBezTo>
                    <a:cubicBezTo>
                      <a:pt x="305867" y="1113090"/>
                      <a:pt x="356318" y="1092729"/>
                      <a:pt x="362534" y="1002493"/>
                    </a:cubicBezTo>
                    <a:lnTo>
                      <a:pt x="0" y="1002493"/>
                    </a:lnTo>
                    <a:lnTo>
                      <a:pt x="0" y="819268"/>
                    </a:lnTo>
                    <a:close/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B5E21084-643B-415E-961F-34F511F16847}"/>
                  </a:ext>
                </a:extLst>
              </p:cNvPr>
              <p:cNvSpPr/>
              <p:nvPr/>
            </p:nvSpPr>
            <p:spPr>
              <a:xfrm>
                <a:off x="4987021" y="1792256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B2D4F321-4F0A-47A5-A5A0-5E8CE915352A}"/>
                  </a:ext>
                </a:extLst>
              </p:cNvPr>
              <p:cNvSpPr/>
              <p:nvPr/>
            </p:nvSpPr>
            <p:spPr>
              <a:xfrm>
                <a:off x="3914673" y="3612023"/>
                <a:ext cx="1317823" cy="836239"/>
              </a:xfrm>
              <a:custGeom>
                <a:avLst/>
                <a:gdLst/>
                <a:ahLst/>
                <a:cxnLst/>
                <a:rect l="l" t="t" r="r" b="b"/>
                <a:pathLst>
                  <a:path w="1985624" h="1260000">
                    <a:moveTo>
                      <a:pt x="356204" y="0"/>
                    </a:moveTo>
                    <a:lnTo>
                      <a:pt x="1616204" y="0"/>
                    </a:lnTo>
                    <a:lnTo>
                      <a:pt x="1616204" y="563159"/>
                    </a:lnTo>
                    <a:cubicBezTo>
                      <a:pt x="1748180" y="549871"/>
                      <a:pt x="1757420" y="478353"/>
                      <a:pt x="1850093" y="468836"/>
                    </a:cubicBezTo>
                    <a:cubicBezTo>
                      <a:pt x="1933961" y="469431"/>
                      <a:pt x="1978871" y="530355"/>
                      <a:pt x="1985624" y="625540"/>
                    </a:cubicBezTo>
                    <a:cubicBezTo>
                      <a:pt x="1983838" y="705492"/>
                      <a:pt x="1945938" y="785914"/>
                      <a:pt x="1875505" y="791166"/>
                    </a:cubicBezTo>
                    <a:cubicBezTo>
                      <a:pt x="1787691" y="790687"/>
                      <a:pt x="1757397" y="712397"/>
                      <a:pt x="1616204" y="704999"/>
                    </a:cubicBezTo>
                    <a:lnTo>
                      <a:pt x="1616204" y="1260000"/>
                    </a:lnTo>
                    <a:lnTo>
                      <a:pt x="356204" y="1260000"/>
                    </a:lnTo>
                    <a:lnTo>
                      <a:pt x="356204" y="698108"/>
                    </a:lnTo>
                    <a:cubicBezTo>
                      <a:pt x="236709" y="714981"/>
                      <a:pt x="225014" y="781976"/>
                      <a:pt x="135531" y="791165"/>
                    </a:cubicBezTo>
                    <a:cubicBezTo>
                      <a:pt x="51663" y="790570"/>
                      <a:pt x="6753" y="729647"/>
                      <a:pt x="0" y="634461"/>
                    </a:cubicBezTo>
                    <a:cubicBezTo>
                      <a:pt x="1786" y="554510"/>
                      <a:pt x="39686" y="474088"/>
                      <a:pt x="110119" y="468835"/>
                    </a:cubicBezTo>
                    <a:cubicBezTo>
                      <a:pt x="195122" y="469298"/>
                      <a:pt x="226228" y="542672"/>
                      <a:pt x="356204" y="554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DC74C591-9494-4BCB-B941-A0CA95A92BE1}"/>
                  </a:ext>
                </a:extLst>
              </p:cNvPr>
              <p:cNvSpPr/>
              <p:nvPr/>
            </p:nvSpPr>
            <p:spPr>
              <a:xfrm rot="5400000">
                <a:off x="3924521" y="2544519"/>
                <a:ext cx="1298127" cy="1317823"/>
              </a:xfrm>
              <a:custGeom>
                <a:avLst/>
                <a:gdLst/>
                <a:ahLst/>
                <a:cxnLst/>
                <a:rect l="l" t="t" r="r" b="b"/>
                <a:pathLst>
                  <a:path w="1955947" h="1985624">
                    <a:moveTo>
                      <a:pt x="0" y="1003881"/>
                    </a:moveTo>
                    <a:cubicBezTo>
                      <a:pt x="1786" y="923929"/>
                      <a:pt x="39686" y="843507"/>
                      <a:pt x="110119" y="838255"/>
                    </a:cubicBezTo>
                    <a:cubicBezTo>
                      <a:pt x="192631" y="838705"/>
                      <a:pt x="224359" y="907854"/>
                      <a:pt x="344973" y="923174"/>
                    </a:cubicBezTo>
                    <a:lnTo>
                      <a:pt x="344973" y="369420"/>
                    </a:lnTo>
                    <a:lnTo>
                      <a:pt x="908132" y="369420"/>
                    </a:lnTo>
                    <a:cubicBezTo>
                      <a:pt x="894844" y="237444"/>
                      <a:pt x="823326" y="228204"/>
                      <a:pt x="813809" y="135531"/>
                    </a:cubicBezTo>
                    <a:cubicBezTo>
                      <a:pt x="814404" y="51663"/>
                      <a:pt x="875327" y="6753"/>
                      <a:pt x="970513" y="0"/>
                    </a:cubicBezTo>
                    <a:cubicBezTo>
                      <a:pt x="1050464" y="1786"/>
                      <a:pt x="1130887" y="39686"/>
                      <a:pt x="1136139" y="110119"/>
                    </a:cubicBezTo>
                    <a:cubicBezTo>
                      <a:pt x="1135661" y="197933"/>
                      <a:pt x="1057369" y="228227"/>
                      <a:pt x="1049972" y="369420"/>
                    </a:cubicBezTo>
                    <a:lnTo>
                      <a:pt x="1604973" y="369420"/>
                    </a:lnTo>
                    <a:lnTo>
                      <a:pt x="1604973" y="930811"/>
                    </a:lnTo>
                    <a:cubicBezTo>
                      <a:pt x="1719598" y="912484"/>
                      <a:pt x="1732247" y="847309"/>
                      <a:pt x="1820416" y="838255"/>
                    </a:cubicBezTo>
                    <a:cubicBezTo>
                      <a:pt x="1904284" y="838850"/>
                      <a:pt x="1949194" y="899773"/>
                      <a:pt x="1955947" y="994959"/>
                    </a:cubicBezTo>
                    <a:cubicBezTo>
                      <a:pt x="1954161" y="1074910"/>
                      <a:pt x="1916261" y="1155332"/>
                      <a:pt x="1845828" y="1160585"/>
                    </a:cubicBezTo>
                    <a:cubicBezTo>
                      <a:pt x="1761973" y="1160128"/>
                      <a:pt x="1730569" y="1088717"/>
                      <a:pt x="1604973" y="1075359"/>
                    </a:cubicBezTo>
                    <a:lnTo>
                      <a:pt x="1604973" y="1629420"/>
                    </a:lnTo>
                    <a:lnTo>
                      <a:pt x="1043081" y="1629420"/>
                    </a:lnTo>
                    <a:cubicBezTo>
                      <a:pt x="1059954" y="1748915"/>
                      <a:pt x="1126948" y="1760610"/>
                      <a:pt x="1136138" y="1850093"/>
                    </a:cubicBezTo>
                    <a:cubicBezTo>
                      <a:pt x="1135543" y="1933961"/>
                      <a:pt x="1074620" y="1978871"/>
                      <a:pt x="979434" y="1985624"/>
                    </a:cubicBezTo>
                    <a:cubicBezTo>
                      <a:pt x="899483" y="1983838"/>
                      <a:pt x="819061" y="1945938"/>
                      <a:pt x="813808" y="1875505"/>
                    </a:cubicBezTo>
                    <a:cubicBezTo>
                      <a:pt x="814271" y="1790502"/>
                      <a:pt x="887645" y="1759396"/>
                      <a:pt x="899301" y="1629420"/>
                    </a:cubicBezTo>
                    <a:lnTo>
                      <a:pt x="344973" y="1629420"/>
                    </a:lnTo>
                    <a:lnTo>
                      <a:pt x="344973" y="1069040"/>
                    </a:lnTo>
                    <a:cubicBezTo>
                      <a:pt x="235877" y="1088650"/>
                      <a:pt x="222136" y="1151691"/>
                      <a:pt x="135531" y="1160585"/>
                    </a:cubicBezTo>
                    <a:cubicBezTo>
                      <a:pt x="51663" y="1159990"/>
                      <a:pt x="6753" y="1099066"/>
                      <a:pt x="0" y="100388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AFE32141-9E5E-4230-BDC0-C44032A3EA7E}"/>
                  </a:ext>
                </a:extLst>
              </p:cNvPr>
              <p:cNvSpPr/>
              <p:nvPr/>
            </p:nvSpPr>
            <p:spPr>
              <a:xfrm flipH="1">
                <a:off x="3318110" y="1793484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E35EAF6F-19C7-415C-8FB6-A38ECF8D144A}"/>
                  </a:ext>
                </a:extLst>
              </p:cNvPr>
              <p:cNvSpPr/>
              <p:nvPr/>
            </p:nvSpPr>
            <p:spPr>
              <a:xfrm>
                <a:off x="3914673" y="1419622"/>
                <a:ext cx="1317823" cy="1365349"/>
              </a:xfrm>
              <a:custGeom>
                <a:avLst/>
                <a:gdLst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63956 w 1317823"/>
                  <a:gd name="connsiteY16" fmla="*/ 434013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1538 w 1317823"/>
                  <a:gd name="connsiteY1" fmla="*/ 41523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17823" h="1365349">
                    <a:moveTo>
                      <a:pt x="655122" y="0"/>
                    </a:moveTo>
                    <a:cubicBezTo>
                      <a:pt x="797939" y="157030"/>
                      <a:pt x="933356" y="260590"/>
                      <a:pt x="1073983" y="410349"/>
                    </a:cubicBezTo>
                    <a:cubicBezTo>
                      <a:pt x="1080986" y="491665"/>
                      <a:pt x="1076018" y="505008"/>
                      <a:pt x="1075814" y="529110"/>
                    </a:cubicBezTo>
                    <a:lnTo>
                      <a:pt x="1078249" y="529110"/>
                    </a:lnTo>
                    <a:lnTo>
                      <a:pt x="1078249" y="902332"/>
                    </a:lnTo>
                    <a:cubicBezTo>
                      <a:pt x="1160529" y="892003"/>
                      <a:pt x="1167707" y="846447"/>
                      <a:pt x="1227874" y="840268"/>
                    </a:cubicBezTo>
                    <a:cubicBezTo>
                      <a:pt x="1283535" y="840663"/>
                      <a:pt x="1313341" y="881096"/>
                      <a:pt x="1317823" y="944270"/>
                    </a:cubicBezTo>
                    <a:cubicBezTo>
                      <a:pt x="1316638" y="997332"/>
                      <a:pt x="1291484" y="1050706"/>
                      <a:pt x="1244739" y="1054193"/>
                    </a:cubicBezTo>
                    <a:cubicBezTo>
                      <a:pt x="1187641" y="1053881"/>
                      <a:pt x="1167185" y="1004001"/>
                      <a:pt x="1078249" y="997291"/>
                    </a:cubicBezTo>
                    <a:lnTo>
                      <a:pt x="1078249" y="1365349"/>
                    </a:lnTo>
                    <a:lnTo>
                      <a:pt x="242010" y="1365349"/>
                    </a:lnTo>
                    <a:lnTo>
                      <a:pt x="242010" y="991895"/>
                    </a:lnTo>
                    <a:cubicBezTo>
                      <a:pt x="157429" y="1001563"/>
                      <a:pt x="150704" y="1047953"/>
                      <a:pt x="89950" y="1054192"/>
                    </a:cubicBezTo>
                    <a:cubicBezTo>
                      <a:pt x="34288" y="1053797"/>
                      <a:pt x="4482" y="1013364"/>
                      <a:pt x="0" y="950190"/>
                    </a:cubicBezTo>
                    <a:cubicBezTo>
                      <a:pt x="1185" y="897128"/>
                      <a:pt x="26339" y="843754"/>
                      <a:pt x="73084" y="840267"/>
                    </a:cubicBezTo>
                    <a:cubicBezTo>
                      <a:pt x="130701" y="840581"/>
                      <a:pt x="151007" y="891368"/>
                      <a:pt x="242010" y="897293"/>
                    </a:cubicBezTo>
                    <a:lnTo>
                      <a:pt x="242010" y="529110"/>
                    </a:lnTo>
                    <a:cubicBezTo>
                      <a:pt x="242182" y="498205"/>
                      <a:pt x="242352" y="435516"/>
                      <a:pt x="242524" y="404611"/>
                    </a:cubicBezTo>
                    <a:cubicBezTo>
                      <a:pt x="397152" y="247546"/>
                      <a:pt x="486462" y="173988"/>
                      <a:pt x="655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45531B7A-E4BE-44CD-BF33-D77AAD634023}"/>
                </a:ext>
              </a:extLst>
            </p:cNvPr>
            <p:cNvSpPr/>
            <p:nvPr/>
          </p:nvSpPr>
          <p:spPr>
            <a:xfrm rot="8100000">
              <a:off x="4549424" y="2404155"/>
              <a:ext cx="3093154" cy="3093154"/>
            </a:xfrm>
            <a:prstGeom prst="corner">
              <a:avLst>
                <a:gd name="adj1" fmla="val 10489"/>
                <a:gd name="adj2" fmla="val 10848"/>
              </a:avLst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22B68DE6-EC9E-4DC6-ACF3-C3E5E2AA1CAE}"/>
              </a:ext>
            </a:extLst>
          </p:cNvPr>
          <p:cNvGrpSpPr/>
          <p:nvPr/>
        </p:nvGrpSpPr>
        <p:grpSpPr>
          <a:xfrm>
            <a:off x="3222717" y="2333076"/>
            <a:ext cx="4076159" cy="3853384"/>
            <a:chOff x="5220072" y="1700808"/>
            <a:chExt cx="3085299" cy="4229422"/>
          </a:xfrm>
        </p:grpSpPr>
        <p:sp>
          <p:nvSpPr>
            <p:cNvPr id="34" name="Flowchart: Process 9">
              <a:extLst>
                <a:ext uri="{FF2B5EF4-FFF2-40B4-BE49-F238E27FC236}">
                  <a16:creationId xmlns:a16="http://schemas.microsoft.com/office/drawing/2014/main" id="{8458395C-AC84-4C68-89D6-34B69DB154C8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55192C89-B87E-4691-A352-AE4D9C65E2E6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37" name="Up Arrow 3">
                <a:extLst>
                  <a:ext uri="{FF2B5EF4-FFF2-40B4-BE49-F238E27FC236}">
                    <a16:creationId xmlns:a16="http://schemas.microsoft.com/office/drawing/2014/main" id="{129237A4-2993-41F5-BADD-95C9E2D654C7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8" name="Flowchart: Data 6">
                <a:extLst>
                  <a:ext uri="{FF2B5EF4-FFF2-40B4-BE49-F238E27FC236}">
                    <a16:creationId xmlns:a16="http://schemas.microsoft.com/office/drawing/2014/main" id="{A8DDD494-7C8D-4746-8A5F-03ACF85923F2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424A1389-077A-41E6-B5BA-1B4E89B693A7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0" name="Flowchart: Data 6">
                <a:extLst>
                  <a:ext uri="{FF2B5EF4-FFF2-40B4-BE49-F238E27FC236}">
                    <a16:creationId xmlns:a16="http://schemas.microsoft.com/office/drawing/2014/main" id="{1475FBDC-3F33-4D1A-8200-2C70DB9E787D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EFF3EF63-654C-44C0-A05C-52D271C10F3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pic>
          <p:nvPicPr>
            <p:cNvPr id="3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8CD0ACC-134F-4117-AC8C-3B3C6874E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4485FF-D48E-4F07-8C38-6663AEB30F94}"/>
              </a:ext>
            </a:extLst>
          </p:cNvPr>
          <p:cNvGrpSpPr/>
          <p:nvPr/>
        </p:nvGrpSpPr>
        <p:grpSpPr>
          <a:xfrm>
            <a:off x="2723606" y="5713667"/>
            <a:ext cx="5927951" cy="1160647"/>
            <a:chOff x="1596377" y="3238221"/>
            <a:chExt cx="5927951" cy="1160647"/>
          </a:xfrm>
          <a:solidFill>
            <a:schemeClr val="accent5"/>
          </a:solidFill>
        </p:grpSpPr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98CF904-C44C-4A74-A2DB-455F8AFDE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700000000000000" pitchFamily="2" charset="-78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8AB3329-5389-4BAC-BC53-8EE4FE4EA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700000000000000" pitchFamily="2" charset="-78"/>
              </a:endParaRPr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8C2B9E92-78C3-46D7-9E95-FDB7ABEC4415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9BB21A-F706-4DA6-80D7-553AAA0132C4}"/>
              </a:ext>
            </a:extLst>
          </p:cNvPr>
          <p:cNvGrpSpPr/>
          <p:nvPr/>
        </p:nvGrpSpPr>
        <p:grpSpPr>
          <a:xfrm>
            <a:off x="460542" y="2858325"/>
            <a:ext cx="1639534" cy="1332622"/>
            <a:chOff x="2676526" y="2041913"/>
            <a:chExt cx="3486148" cy="283356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ECD7641-490E-4CE5-9E8C-3130F9A140ED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79" name="Freeform 3">
                <a:extLst>
                  <a:ext uri="{FF2B5EF4-FFF2-40B4-BE49-F238E27FC236}">
                    <a16:creationId xmlns:a16="http://schemas.microsoft.com/office/drawing/2014/main" id="{9B9761E4-63D5-4C14-9E66-69FD7CCBD110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80" name="Rounded Rectangle 4">
                <a:extLst>
                  <a:ext uri="{FF2B5EF4-FFF2-40B4-BE49-F238E27FC236}">
                    <a16:creationId xmlns:a16="http://schemas.microsoft.com/office/drawing/2014/main" id="{6DA65207-305E-4619-8D61-FD258E4DA2D7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81" name="Rounded Rectangle 11">
                <a:extLst>
                  <a:ext uri="{FF2B5EF4-FFF2-40B4-BE49-F238E27FC236}">
                    <a16:creationId xmlns:a16="http://schemas.microsoft.com/office/drawing/2014/main" id="{36D2C154-1049-41E1-862C-1F78B9FE14DD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82" name="Rounded Rectangle 12">
                <a:extLst>
                  <a:ext uri="{FF2B5EF4-FFF2-40B4-BE49-F238E27FC236}">
                    <a16:creationId xmlns:a16="http://schemas.microsoft.com/office/drawing/2014/main" id="{A9A69DCF-8874-4666-BDC9-3C0289800BF2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83" name="Rounded Rectangle 13">
                <a:extLst>
                  <a:ext uri="{FF2B5EF4-FFF2-40B4-BE49-F238E27FC236}">
                    <a16:creationId xmlns:a16="http://schemas.microsoft.com/office/drawing/2014/main" id="{A67908B0-7CE2-4474-8E36-A8F49C01364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5E4B39A4-41CA-4E0E-A4B4-5F3F58D5568B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700000000000000" pitchFamily="2" charset="-78"/>
              </a:endParaRPr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7B8D773-8F87-4AE2-8AB5-5F0005E5A02D}"/>
              </a:ext>
            </a:extLst>
          </p:cNvPr>
          <p:cNvSpPr/>
          <p:nvPr/>
        </p:nvSpPr>
        <p:spPr>
          <a:xfrm>
            <a:off x="3849473" y="2531907"/>
            <a:ext cx="1513921" cy="1330713"/>
          </a:xfrm>
          <a:custGeom>
            <a:avLst/>
            <a:gdLst>
              <a:gd name="connsiteX0" fmla="*/ 1669828 w 2579663"/>
              <a:gd name="connsiteY0" fmla="*/ 1588710 h 2267484"/>
              <a:gd name="connsiteX1" fmla="*/ 1669828 w 2579663"/>
              <a:gd name="connsiteY1" fmla="*/ 1762636 h 2267484"/>
              <a:gd name="connsiteX2" fmla="*/ 1936057 w 2579663"/>
              <a:gd name="connsiteY2" fmla="*/ 1762636 h 2267484"/>
              <a:gd name="connsiteX3" fmla="*/ 1936058 w 2579663"/>
              <a:gd name="connsiteY3" fmla="*/ 1762636 h 2267484"/>
              <a:gd name="connsiteX4" fmla="*/ 1936058 w 2579663"/>
              <a:gd name="connsiteY4" fmla="*/ 1588710 h 2267484"/>
              <a:gd name="connsiteX5" fmla="*/ 1936057 w 2579663"/>
              <a:gd name="connsiteY5" fmla="*/ 1588710 h 2267484"/>
              <a:gd name="connsiteX6" fmla="*/ 1669828 w 2579663"/>
              <a:gd name="connsiteY6" fmla="*/ 1588710 h 2267484"/>
              <a:gd name="connsiteX7" fmla="*/ 325582 w 2579663"/>
              <a:gd name="connsiteY7" fmla="*/ 1588710 h 2267484"/>
              <a:gd name="connsiteX8" fmla="*/ 325582 w 2579663"/>
              <a:gd name="connsiteY8" fmla="*/ 1763039 h 2267484"/>
              <a:gd name="connsiteX9" fmla="*/ 592012 w 2579663"/>
              <a:gd name="connsiteY9" fmla="*/ 1763039 h 2267484"/>
              <a:gd name="connsiteX10" fmla="*/ 592013 w 2579663"/>
              <a:gd name="connsiteY10" fmla="*/ 1763039 h 2267484"/>
              <a:gd name="connsiteX11" fmla="*/ 592013 w 2579663"/>
              <a:gd name="connsiteY11" fmla="*/ 1588710 h 2267484"/>
              <a:gd name="connsiteX12" fmla="*/ 592012 w 2579663"/>
              <a:gd name="connsiteY12" fmla="*/ 1588710 h 2267484"/>
              <a:gd name="connsiteX13" fmla="*/ 325582 w 2579663"/>
              <a:gd name="connsiteY13" fmla="*/ 1588710 h 2267484"/>
              <a:gd name="connsiteX14" fmla="*/ 627684 w 2579663"/>
              <a:gd name="connsiteY14" fmla="*/ 1588508 h 2267484"/>
              <a:gd name="connsiteX15" fmla="*/ 627684 w 2579663"/>
              <a:gd name="connsiteY15" fmla="*/ 1588509 h 2267484"/>
              <a:gd name="connsiteX16" fmla="*/ 627684 w 2579663"/>
              <a:gd name="connsiteY16" fmla="*/ 1763038 h 2267484"/>
              <a:gd name="connsiteX17" fmla="*/ 627684 w 2579663"/>
              <a:gd name="connsiteY17" fmla="*/ 1763039 h 2267484"/>
              <a:gd name="connsiteX18" fmla="*/ 920718 w 2579663"/>
              <a:gd name="connsiteY18" fmla="*/ 1763039 h 2267484"/>
              <a:gd name="connsiteX19" fmla="*/ 920718 w 2579663"/>
              <a:gd name="connsiteY19" fmla="*/ 1588509 h 2267484"/>
              <a:gd name="connsiteX20" fmla="*/ 920717 w 2579663"/>
              <a:gd name="connsiteY20" fmla="*/ 1588509 h 2267484"/>
              <a:gd name="connsiteX21" fmla="*/ 920717 w 2579663"/>
              <a:gd name="connsiteY21" fmla="*/ 1588508 h 2267484"/>
              <a:gd name="connsiteX22" fmla="*/ 627684 w 2579663"/>
              <a:gd name="connsiteY22" fmla="*/ 1588508 h 2267484"/>
              <a:gd name="connsiteX23" fmla="*/ 1971528 w 2579663"/>
              <a:gd name="connsiteY23" fmla="*/ 1588306 h 2267484"/>
              <a:gd name="connsiteX24" fmla="*/ 1971528 w 2579663"/>
              <a:gd name="connsiteY24" fmla="*/ 1588307 h 2267484"/>
              <a:gd name="connsiteX25" fmla="*/ 1971527 w 2579663"/>
              <a:gd name="connsiteY25" fmla="*/ 1588307 h 2267484"/>
              <a:gd name="connsiteX26" fmla="*/ 1971527 w 2579663"/>
              <a:gd name="connsiteY26" fmla="*/ 1762636 h 2267484"/>
              <a:gd name="connsiteX27" fmla="*/ 2264359 w 2579663"/>
              <a:gd name="connsiteY27" fmla="*/ 1762636 h 2267484"/>
              <a:gd name="connsiteX28" fmla="*/ 2264359 w 2579663"/>
              <a:gd name="connsiteY28" fmla="*/ 1762635 h 2267484"/>
              <a:gd name="connsiteX29" fmla="*/ 2264360 w 2579663"/>
              <a:gd name="connsiteY29" fmla="*/ 1762635 h 2267484"/>
              <a:gd name="connsiteX30" fmla="*/ 2264360 w 2579663"/>
              <a:gd name="connsiteY30" fmla="*/ 1588306 h 2267484"/>
              <a:gd name="connsiteX31" fmla="*/ 1971528 w 2579663"/>
              <a:gd name="connsiteY31" fmla="*/ 1588306 h 2267484"/>
              <a:gd name="connsiteX32" fmla="*/ 1971326 w 2579663"/>
              <a:gd name="connsiteY32" fmla="*/ 1379112 h 2267484"/>
              <a:gd name="connsiteX33" fmla="*/ 1971326 w 2579663"/>
              <a:gd name="connsiteY33" fmla="*/ 1553038 h 2267484"/>
              <a:gd name="connsiteX34" fmla="*/ 2264561 w 2579663"/>
              <a:gd name="connsiteY34" fmla="*/ 1553038 h 2267484"/>
              <a:gd name="connsiteX35" fmla="*/ 2264561 w 2579663"/>
              <a:gd name="connsiteY35" fmla="*/ 1379112 h 2267484"/>
              <a:gd name="connsiteX36" fmla="*/ 1971326 w 2579663"/>
              <a:gd name="connsiteY36" fmla="*/ 1379112 h 2267484"/>
              <a:gd name="connsiteX37" fmla="*/ 627483 w 2579663"/>
              <a:gd name="connsiteY37" fmla="*/ 1379112 h 2267484"/>
              <a:gd name="connsiteX38" fmla="*/ 627483 w 2579663"/>
              <a:gd name="connsiteY38" fmla="*/ 1552836 h 2267484"/>
              <a:gd name="connsiteX39" fmla="*/ 627483 w 2579663"/>
              <a:gd name="connsiteY39" fmla="*/ 1552837 h 2267484"/>
              <a:gd name="connsiteX40" fmla="*/ 920919 w 2579663"/>
              <a:gd name="connsiteY40" fmla="*/ 1552837 h 2267484"/>
              <a:gd name="connsiteX41" fmla="*/ 920919 w 2579663"/>
              <a:gd name="connsiteY41" fmla="*/ 1552836 h 2267484"/>
              <a:gd name="connsiteX42" fmla="*/ 920919 w 2579663"/>
              <a:gd name="connsiteY42" fmla="*/ 1379112 h 2267484"/>
              <a:gd name="connsiteX43" fmla="*/ 627483 w 2579663"/>
              <a:gd name="connsiteY43" fmla="*/ 1379112 h 2267484"/>
              <a:gd name="connsiteX44" fmla="*/ 1669828 w 2579663"/>
              <a:gd name="connsiteY44" fmla="*/ 1378910 h 2267484"/>
              <a:gd name="connsiteX45" fmla="*/ 1669828 w 2579663"/>
              <a:gd name="connsiteY45" fmla="*/ 1378911 h 2267484"/>
              <a:gd name="connsiteX46" fmla="*/ 1669828 w 2579663"/>
              <a:gd name="connsiteY46" fmla="*/ 1553037 h 2267484"/>
              <a:gd name="connsiteX47" fmla="*/ 1669828 w 2579663"/>
              <a:gd name="connsiteY47" fmla="*/ 1553038 h 2267484"/>
              <a:gd name="connsiteX48" fmla="*/ 1935453 w 2579663"/>
              <a:gd name="connsiteY48" fmla="*/ 1553038 h 2267484"/>
              <a:gd name="connsiteX49" fmla="*/ 1935453 w 2579663"/>
              <a:gd name="connsiteY49" fmla="*/ 1378911 h 2267484"/>
              <a:gd name="connsiteX50" fmla="*/ 1935452 w 2579663"/>
              <a:gd name="connsiteY50" fmla="*/ 1378911 h 2267484"/>
              <a:gd name="connsiteX51" fmla="*/ 1935452 w 2579663"/>
              <a:gd name="connsiteY51" fmla="*/ 1378910 h 2267484"/>
              <a:gd name="connsiteX52" fmla="*/ 1669828 w 2579663"/>
              <a:gd name="connsiteY52" fmla="*/ 1378910 h 2267484"/>
              <a:gd name="connsiteX53" fmla="*/ 325985 w 2579663"/>
              <a:gd name="connsiteY53" fmla="*/ 1378910 h 2267484"/>
              <a:gd name="connsiteX54" fmla="*/ 325985 w 2579663"/>
              <a:gd name="connsiteY54" fmla="*/ 1378911 h 2267484"/>
              <a:gd name="connsiteX55" fmla="*/ 325985 w 2579663"/>
              <a:gd name="connsiteY55" fmla="*/ 1552836 h 2267484"/>
              <a:gd name="connsiteX56" fmla="*/ 325985 w 2579663"/>
              <a:gd name="connsiteY56" fmla="*/ 1552837 h 2267484"/>
              <a:gd name="connsiteX57" fmla="*/ 592012 w 2579663"/>
              <a:gd name="connsiteY57" fmla="*/ 1552837 h 2267484"/>
              <a:gd name="connsiteX58" fmla="*/ 592012 w 2579663"/>
              <a:gd name="connsiteY58" fmla="*/ 1552836 h 2267484"/>
              <a:gd name="connsiteX59" fmla="*/ 592012 w 2579663"/>
              <a:gd name="connsiteY59" fmla="*/ 1378911 h 2267484"/>
              <a:gd name="connsiteX60" fmla="*/ 592012 w 2579663"/>
              <a:gd name="connsiteY60" fmla="*/ 1378910 h 2267484"/>
              <a:gd name="connsiteX61" fmla="*/ 325985 w 2579663"/>
              <a:gd name="connsiteY61" fmla="*/ 1378910 h 2267484"/>
              <a:gd name="connsiteX62" fmla="*/ 1301017 w 2579663"/>
              <a:gd name="connsiteY62" fmla="*/ 1256377 h 2267484"/>
              <a:gd name="connsiteX63" fmla="*/ 2414504 w 2579663"/>
              <a:gd name="connsiteY63" fmla="*/ 1256377 h 2267484"/>
              <a:gd name="connsiteX64" fmla="*/ 2435061 w 2579663"/>
              <a:gd name="connsiteY64" fmla="*/ 1276934 h 2267484"/>
              <a:gd name="connsiteX65" fmla="*/ 2434456 w 2579663"/>
              <a:gd name="connsiteY65" fmla="*/ 2267283 h 2267484"/>
              <a:gd name="connsiteX66" fmla="*/ 1527543 w 2579663"/>
              <a:gd name="connsiteY66" fmla="*/ 2267283 h 2267484"/>
              <a:gd name="connsiteX67" fmla="*/ 1527947 w 2579663"/>
              <a:gd name="connsiteY67" fmla="*/ 2260229 h 2267484"/>
              <a:gd name="connsiteX68" fmla="*/ 1527947 w 2579663"/>
              <a:gd name="connsiteY68" fmla="*/ 1558278 h 2267484"/>
              <a:gd name="connsiteX69" fmla="*/ 1527946 w 2579663"/>
              <a:gd name="connsiteY69" fmla="*/ 1558255 h 2267484"/>
              <a:gd name="connsiteX70" fmla="*/ 1527946 w 2579663"/>
              <a:gd name="connsiteY70" fmla="*/ 1558076 h 2267484"/>
              <a:gd name="connsiteX71" fmla="*/ 1527543 w 2579663"/>
              <a:gd name="connsiteY71" fmla="*/ 1548604 h 2267484"/>
              <a:gd name="connsiteX72" fmla="*/ 1092426 w 2579663"/>
              <a:gd name="connsiteY72" fmla="*/ 1548604 h 2267484"/>
              <a:gd name="connsiteX73" fmla="*/ 1092426 w 2579663"/>
              <a:gd name="connsiteY73" fmla="*/ 1560092 h 2267484"/>
              <a:gd name="connsiteX74" fmla="*/ 1092426 w 2579663"/>
              <a:gd name="connsiteY74" fmla="*/ 1711244 h 2267484"/>
              <a:gd name="connsiteX75" fmla="*/ 1092225 w 2579663"/>
              <a:gd name="connsiteY75" fmla="*/ 2267283 h 2267484"/>
              <a:gd name="connsiteX76" fmla="*/ 1092225 w 2579663"/>
              <a:gd name="connsiteY76" fmla="*/ 2267484 h 2267484"/>
              <a:gd name="connsiteX77" fmla="*/ 145005 w 2579663"/>
              <a:gd name="connsiteY77" fmla="*/ 2267484 h 2267484"/>
              <a:gd name="connsiteX78" fmla="*/ 144602 w 2579663"/>
              <a:gd name="connsiteY78" fmla="*/ 2257407 h 2267484"/>
              <a:gd name="connsiteX79" fmla="*/ 144602 w 2579663"/>
              <a:gd name="connsiteY79" fmla="*/ 1267865 h 2267484"/>
              <a:gd name="connsiteX80" fmla="*/ 145207 w 2579663"/>
              <a:gd name="connsiteY80" fmla="*/ 1256578 h 2267484"/>
              <a:gd name="connsiteX81" fmla="*/ 160322 w 2579663"/>
              <a:gd name="connsiteY81" fmla="*/ 1256578 h 2267484"/>
              <a:gd name="connsiteX82" fmla="*/ 1301017 w 2579663"/>
              <a:gd name="connsiteY82" fmla="*/ 1256377 h 2267484"/>
              <a:gd name="connsiteX83" fmla="*/ 898448 w 2579663"/>
              <a:gd name="connsiteY83" fmla="*/ 687440 h 2267484"/>
              <a:gd name="connsiteX84" fmla="*/ 898448 w 2579663"/>
              <a:gd name="connsiteY84" fmla="*/ 953065 h 2267484"/>
              <a:gd name="connsiteX85" fmla="*/ 1262826 w 2579663"/>
              <a:gd name="connsiteY85" fmla="*/ 953065 h 2267484"/>
              <a:gd name="connsiteX86" fmla="*/ 1262826 w 2579663"/>
              <a:gd name="connsiteY86" fmla="*/ 687440 h 2267484"/>
              <a:gd name="connsiteX87" fmla="*/ 898448 w 2579663"/>
              <a:gd name="connsiteY87" fmla="*/ 687440 h 2267484"/>
              <a:gd name="connsiteX88" fmla="*/ 1312605 w 2579663"/>
              <a:gd name="connsiteY88" fmla="*/ 686836 h 2267484"/>
              <a:gd name="connsiteX89" fmla="*/ 1312605 w 2579663"/>
              <a:gd name="connsiteY89" fmla="*/ 952662 h 2267484"/>
              <a:gd name="connsiteX90" fmla="*/ 1676781 w 2579663"/>
              <a:gd name="connsiteY90" fmla="*/ 952662 h 2267484"/>
              <a:gd name="connsiteX91" fmla="*/ 1676781 w 2579663"/>
              <a:gd name="connsiteY91" fmla="*/ 686836 h 2267484"/>
              <a:gd name="connsiteX92" fmla="*/ 1312605 w 2579663"/>
              <a:gd name="connsiteY92" fmla="*/ 686836 h 2267484"/>
              <a:gd name="connsiteX93" fmla="*/ 1797300 w 2579663"/>
              <a:gd name="connsiteY93" fmla="*/ 491547 h 2267484"/>
              <a:gd name="connsiteX94" fmla="*/ 1797300 w 2579663"/>
              <a:gd name="connsiteY94" fmla="*/ 1012518 h 2267484"/>
              <a:gd name="connsiteX95" fmla="*/ 763016 w 2579663"/>
              <a:gd name="connsiteY95" fmla="*/ 1012518 h 2267484"/>
              <a:gd name="connsiteX96" fmla="*/ 763016 w 2579663"/>
              <a:gd name="connsiteY96" fmla="*/ 496384 h 2267484"/>
              <a:gd name="connsiteX97" fmla="*/ 739033 w 2579663"/>
              <a:gd name="connsiteY97" fmla="*/ 531854 h 2267484"/>
              <a:gd name="connsiteX98" fmla="*/ 739436 w 2579663"/>
              <a:gd name="connsiteY98" fmla="*/ 1033679 h 2267484"/>
              <a:gd name="connsiteX99" fmla="*/ 739436 w 2579663"/>
              <a:gd name="connsiteY99" fmla="*/ 1045167 h 2267484"/>
              <a:gd name="connsiteX100" fmla="*/ 1823298 w 2579663"/>
              <a:gd name="connsiteY100" fmla="*/ 1045167 h 2267484"/>
              <a:gd name="connsiteX101" fmla="*/ 1823902 w 2579663"/>
              <a:gd name="connsiteY101" fmla="*/ 1041539 h 2267484"/>
              <a:gd name="connsiteX102" fmla="*/ 1823902 w 2579663"/>
              <a:gd name="connsiteY102" fmla="*/ 518553 h 2267484"/>
              <a:gd name="connsiteX103" fmla="*/ 1821081 w 2579663"/>
              <a:gd name="connsiteY103" fmla="*/ 510491 h 2267484"/>
              <a:gd name="connsiteX104" fmla="*/ 1797300 w 2579663"/>
              <a:gd name="connsiteY104" fmla="*/ 491547 h 2267484"/>
              <a:gd name="connsiteX105" fmla="*/ 1312202 w 2579663"/>
              <a:gd name="connsiteY105" fmla="*/ 486508 h 2267484"/>
              <a:gd name="connsiteX106" fmla="*/ 1312202 w 2579663"/>
              <a:gd name="connsiteY106" fmla="*/ 660233 h 2267484"/>
              <a:gd name="connsiteX107" fmla="*/ 1676177 w 2579663"/>
              <a:gd name="connsiteY107" fmla="*/ 660233 h 2267484"/>
              <a:gd name="connsiteX108" fmla="*/ 1676177 w 2579663"/>
              <a:gd name="connsiteY108" fmla="*/ 486508 h 2267484"/>
              <a:gd name="connsiteX109" fmla="*/ 1312202 w 2579663"/>
              <a:gd name="connsiteY109" fmla="*/ 486508 h 2267484"/>
              <a:gd name="connsiteX110" fmla="*/ 898448 w 2579663"/>
              <a:gd name="connsiteY110" fmla="*/ 486105 h 2267484"/>
              <a:gd name="connsiteX111" fmla="*/ 898448 w 2579663"/>
              <a:gd name="connsiteY111" fmla="*/ 660434 h 2267484"/>
              <a:gd name="connsiteX112" fmla="*/ 1262624 w 2579663"/>
              <a:gd name="connsiteY112" fmla="*/ 660434 h 2267484"/>
              <a:gd name="connsiteX113" fmla="*/ 1262624 w 2579663"/>
              <a:gd name="connsiteY113" fmla="*/ 486105 h 2267484"/>
              <a:gd name="connsiteX114" fmla="*/ 898448 w 2579663"/>
              <a:gd name="connsiteY114" fmla="*/ 486105 h 2267484"/>
              <a:gd name="connsiteX115" fmla="*/ 1286705 w 2579663"/>
              <a:gd name="connsiteY115" fmla="*/ 31572 h 2267484"/>
              <a:gd name="connsiteX116" fmla="*/ 1334268 w 2579663"/>
              <a:gd name="connsiteY116" fmla="*/ 67647 h 2267484"/>
              <a:gd name="connsiteX117" fmla="*/ 1845363 w 2579663"/>
              <a:gd name="connsiteY117" fmla="*/ 455000 h 2267484"/>
              <a:gd name="connsiteX118" fmla="*/ 1861285 w 2579663"/>
              <a:gd name="connsiteY118" fmla="*/ 497323 h 2267484"/>
              <a:gd name="connsiteX119" fmla="*/ 1814729 w 2579663"/>
              <a:gd name="connsiteY119" fmla="*/ 462054 h 2267484"/>
              <a:gd name="connsiteX120" fmla="*/ 1298999 w 2579663"/>
              <a:gd name="connsiteY120" fmla="*/ 69058 h 2267484"/>
              <a:gd name="connsiteX121" fmla="*/ 1281062 w 2579663"/>
              <a:gd name="connsiteY121" fmla="*/ 68856 h 2267484"/>
              <a:gd name="connsiteX122" fmla="*/ 727644 w 2579663"/>
              <a:gd name="connsiteY122" fmla="*/ 490470 h 2267484"/>
              <a:gd name="connsiteX123" fmla="*/ 718776 w 2579663"/>
              <a:gd name="connsiteY123" fmla="*/ 497121 h 2267484"/>
              <a:gd name="connsiteX124" fmla="*/ 733085 w 2579663"/>
              <a:gd name="connsiteY124" fmla="*/ 456411 h 2267484"/>
              <a:gd name="connsiteX125" fmla="*/ 1281667 w 2579663"/>
              <a:gd name="connsiteY125" fmla="*/ 35200 h 2267484"/>
              <a:gd name="connsiteX126" fmla="*/ 1286705 w 2579663"/>
              <a:gd name="connsiteY126" fmla="*/ 31572 h 2267484"/>
              <a:gd name="connsiteX127" fmla="*/ 1282375 w 2579663"/>
              <a:gd name="connsiteY127" fmla="*/ 4232 h 2267484"/>
              <a:gd name="connsiteX128" fmla="*/ 1275321 w 2579663"/>
              <a:gd name="connsiteY128" fmla="*/ 9271 h 2267484"/>
              <a:gd name="connsiteX129" fmla="*/ 983899 w 2579663"/>
              <a:gd name="connsiteY129" fmla="*/ 231565 h 2267484"/>
              <a:gd name="connsiteX130" fmla="*/ 703563 w 2579663"/>
              <a:gd name="connsiteY130" fmla="*/ 445193 h 2267484"/>
              <a:gd name="connsiteX131" fmla="*/ 691874 w 2579663"/>
              <a:gd name="connsiteY131" fmla="*/ 465952 h 2267484"/>
              <a:gd name="connsiteX132" fmla="*/ 692277 w 2579663"/>
              <a:gd name="connsiteY132" fmla="*/ 527420 h 2267484"/>
              <a:gd name="connsiteX133" fmla="*/ 693687 w 2579663"/>
              <a:gd name="connsiteY133" fmla="*/ 539512 h 2267484"/>
              <a:gd name="connsiteX134" fmla="*/ 1286003 w 2579663"/>
              <a:gd name="connsiteY134" fmla="*/ 100365 h 2267484"/>
              <a:gd name="connsiteX135" fmla="*/ 1876906 w 2579663"/>
              <a:gd name="connsiteY135" fmla="*/ 544954 h 2267484"/>
              <a:gd name="connsiteX136" fmla="*/ 1877108 w 2579663"/>
              <a:gd name="connsiteY136" fmla="*/ 470385 h 2267484"/>
              <a:gd name="connsiteX137" fmla="*/ 1861590 w 2579663"/>
              <a:gd name="connsiteY137" fmla="*/ 438140 h 2267484"/>
              <a:gd name="connsiteX138" fmla="*/ 1373268 w 2579663"/>
              <a:gd name="connsiteY138" fmla="*/ 72351 h 2267484"/>
              <a:gd name="connsiteX139" fmla="*/ 1282375 w 2579663"/>
              <a:gd name="connsiteY139" fmla="*/ 4232 h 2267484"/>
              <a:gd name="connsiteX140" fmla="*/ 1281770 w 2579663"/>
              <a:gd name="connsiteY140" fmla="*/ 0 h 2267484"/>
              <a:gd name="connsiteX141" fmla="*/ 1283785 w 2579663"/>
              <a:gd name="connsiteY141" fmla="*/ 0 h 2267484"/>
              <a:gd name="connsiteX142" fmla="*/ 1290436 w 2579663"/>
              <a:gd name="connsiteY142" fmla="*/ 6046 h 2267484"/>
              <a:gd name="connsiteX143" fmla="*/ 1815438 w 2579663"/>
              <a:gd name="connsiteY143" fmla="*/ 400251 h 2267484"/>
              <a:gd name="connsiteX144" fmla="*/ 1847079 w 2579663"/>
              <a:gd name="connsiteY144" fmla="*/ 410731 h 2267484"/>
              <a:gd name="connsiteX145" fmla="*/ 2220929 w 2579663"/>
              <a:gd name="connsiteY145" fmla="*/ 409925 h 2267484"/>
              <a:gd name="connsiteX146" fmla="*/ 2247330 w 2579663"/>
              <a:gd name="connsiteY146" fmla="*/ 427458 h 2267484"/>
              <a:gd name="connsiteX147" fmla="*/ 2570393 w 2579663"/>
              <a:gd name="connsiteY147" fmla="*/ 1181405 h 2267484"/>
              <a:gd name="connsiteX148" fmla="*/ 2579663 w 2579663"/>
              <a:gd name="connsiteY148" fmla="*/ 1201156 h 2267484"/>
              <a:gd name="connsiteX149" fmla="*/ 2579663 w 2579663"/>
              <a:gd name="connsiteY149" fmla="*/ 1203171 h 2267484"/>
              <a:gd name="connsiteX150" fmla="*/ 2567773 w 2579663"/>
              <a:gd name="connsiteY150" fmla="*/ 1204179 h 2267484"/>
              <a:gd name="connsiteX151" fmla="*/ 11891 w 2579663"/>
              <a:gd name="connsiteY151" fmla="*/ 1204179 h 2267484"/>
              <a:gd name="connsiteX152" fmla="*/ 0 w 2579663"/>
              <a:gd name="connsiteY152" fmla="*/ 1203171 h 2267484"/>
              <a:gd name="connsiteX153" fmla="*/ 0 w 2579663"/>
              <a:gd name="connsiteY153" fmla="*/ 1201156 h 2267484"/>
              <a:gd name="connsiteX154" fmla="*/ 3426 w 2579663"/>
              <a:gd name="connsiteY154" fmla="*/ 1195311 h 2267484"/>
              <a:gd name="connsiteX155" fmla="*/ 332938 w 2579663"/>
              <a:gd name="connsiteY155" fmla="*/ 425846 h 2267484"/>
              <a:gd name="connsiteX156" fmla="*/ 357122 w 2579663"/>
              <a:gd name="connsiteY156" fmla="*/ 410126 h 2267484"/>
              <a:gd name="connsiteX157" fmla="*/ 723717 w 2579663"/>
              <a:gd name="connsiteY157" fmla="*/ 411134 h 2267484"/>
              <a:gd name="connsiteX158" fmla="*/ 758985 w 2579663"/>
              <a:gd name="connsiteY158" fmla="*/ 399243 h 2267484"/>
              <a:gd name="connsiteX159" fmla="*/ 1033478 w 2579663"/>
              <a:gd name="connsiteY159" fmla="*/ 189646 h 2267484"/>
              <a:gd name="connsiteX160" fmla="*/ 1281770 w 2579663"/>
              <a:gd name="connsiteY160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2579663" h="2267484">
                <a:moveTo>
                  <a:pt x="1669828" y="1588710"/>
                </a:moveTo>
                <a:lnTo>
                  <a:pt x="1669828" y="1762636"/>
                </a:lnTo>
                <a:cubicBezTo>
                  <a:pt x="1758907" y="1762636"/>
                  <a:pt x="1847180" y="1762636"/>
                  <a:pt x="1936057" y="1762636"/>
                </a:cubicBezTo>
                <a:lnTo>
                  <a:pt x="1936058" y="1762636"/>
                </a:lnTo>
                <a:cubicBezTo>
                  <a:pt x="1936058" y="1704392"/>
                  <a:pt x="1936058" y="1647156"/>
                  <a:pt x="1936058" y="1588710"/>
                </a:cubicBezTo>
                <a:lnTo>
                  <a:pt x="1936057" y="1588710"/>
                </a:lnTo>
                <a:cubicBezTo>
                  <a:pt x="1846978" y="1588710"/>
                  <a:pt x="1758504" y="1588710"/>
                  <a:pt x="1669828" y="1588710"/>
                </a:cubicBezTo>
                <a:close/>
                <a:moveTo>
                  <a:pt x="325582" y="1588710"/>
                </a:moveTo>
                <a:lnTo>
                  <a:pt x="325582" y="1763039"/>
                </a:lnTo>
                <a:cubicBezTo>
                  <a:pt x="414660" y="1763039"/>
                  <a:pt x="503135" y="1763039"/>
                  <a:pt x="592012" y="1763039"/>
                </a:cubicBezTo>
                <a:lnTo>
                  <a:pt x="592013" y="1763039"/>
                </a:lnTo>
                <a:cubicBezTo>
                  <a:pt x="592013" y="1704795"/>
                  <a:pt x="592013" y="1646954"/>
                  <a:pt x="592013" y="1588710"/>
                </a:cubicBezTo>
                <a:lnTo>
                  <a:pt x="592012" y="1588710"/>
                </a:lnTo>
                <a:cubicBezTo>
                  <a:pt x="503135" y="1588710"/>
                  <a:pt x="414660" y="1588710"/>
                  <a:pt x="325582" y="1588710"/>
                </a:cubicBezTo>
                <a:close/>
                <a:moveTo>
                  <a:pt x="627684" y="1588508"/>
                </a:moveTo>
                <a:lnTo>
                  <a:pt x="627684" y="1588509"/>
                </a:lnTo>
                <a:lnTo>
                  <a:pt x="627684" y="1763038"/>
                </a:lnTo>
                <a:lnTo>
                  <a:pt x="627684" y="1763039"/>
                </a:lnTo>
                <a:cubicBezTo>
                  <a:pt x="725631" y="1763039"/>
                  <a:pt x="822771" y="1763039"/>
                  <a:pt x="920718" y="1763039"/>
                </a:cubicBezTo>
                <a:cubicBezTo>
                  <a:pt x="920718" y="1704392"/>
                  <a:pt x="920718" y="1646551"/>
                  <a:pt x="920718" y="1588509"/>
                </a:cubicBezTo>
                <a:lnTo>
                  <a:pt x="920717" y="1588509"/>
                </a:lnTo>
                <a:lnTo>
                  <a:pt x="920717" y="1588508"/>
                </a:lnTo>
                <a:cubicBezTo>
                  <a:pt x="822771" y="1588508"/>
                  <a:pt x="725429" y="1588508"/>
                  <a:pt x="627684" y="1588508"/>
                </a:cubicBezTo>
                <a:close/>
                <a:moveTo>
                  <a:pt x="1971528" y="1588306"/>
                </a:moveTo>
                <a:lnTo>
                  <a:pt x="1971528" y="1588307"/>
                </a:lnTo>
                <a:lnTo>
                  <a:pt x="1971527" y="1588307"/>
                </a:lnTo>
                <a:cubicBezTo>
                  <a:pt x="1971527" y="1647156"/>
                  <a:pt x="1971527" y="1704997"/>
                  <a:pt x="1971527" y="1762636"/>
                </a:cubicBezTo>
                <a:cubicBezTo>
                  <a:pt x="2069675" y="1762636"/>
                  <a:pt x="2167219" y="1762636"/>
                  <a:pt x="2264359" y="1762636"/>
                </a:cubicBezTo>
                <a:lnTo>
                  <a:pt x="2264359" y="1762635"/>
                </a:lnTo>
                <a:lnTo>
                  <a:pt x="2264360" y="1762635"/>
                </a:lnTo>
                <a:cubicBezTo>
                  <a:pt x="2264360" y="1704189"/>
                  <a:pt x="2264360" y="1646349"/>
                  <a:pt x="2264360" y="1588306"/>
                </a:cubicBezTo>
                <a:cubicBezTo>
                  <a:pt x="2166413" y="1588306"/>
                  <a:pt x="2069475" y="1588306"/>
                  <a:pt x="1971528" y="1588306"/>
                </a:cubicBezTo>
                <a:close/>
                <a:moveTo>
                  <a:pt x="1971326" y="1379112"/>
                </a:moveTo>
                <a:lnTo>
                  <a:pt x="1971326" y="1553038"/>
                </a:lnTo>
                <a:cubicBezTo>
                  <a:pt x="2069071" y="1553038"/>
                  <a:pt x="2166211" y="1553038"/>
                  <a:pt x="2264561" y="1553038"/>
                </a:cubicBezTo>
                <a:lnTo>
                  <a:pt x="2264561" y="1379112"/>
                </a:lnTo>
                <a:cubicBezTo>
                  <a:pt x="2166413" y="1379112"/>
                  <a:pt x="2068869" y="1379112"/>
                  <a:pt x="1971326" y="1379112"/>
                </a:cubicBezTo>
                <a:close/>
                <a:moveTo>
                  <a:pt x="627483" y="1379112"/>
                </a:moveTo>
                <a:lnTo>
                  <a:pt x="627483" y="1552836"/>
                </a:lnTo>
                <a:lnTo>
                  <a:pt x="627483" y="1552837"/>
                </a:lnTo>
                <a:cubicBezTo>
                  <a:pt x="725631" y="1552837"/>
                  <a:pt x="823174" y="1552837"/>
                  <a:pt x="920919" y="1552837"/>
                </a:cubicBezTo>
                <a:lnTo>
                  <a:pt x="920919" y="1552836"/>
                </a:lnTo>
                <a:lnTo>
                  <a:pt x="920919" y="1379112"/>
                </a:lnTo>
                <a:cubicBezTo>
                  <a:pt x="822771" y="1379112"/>
                  <a:pt x="725026" y="1379112"/>
                  <a:pt x="627483" y="1379112"/>
                </a:cubicBezTo>
                <a:close/>
                <a:moveTo>
                  <a:pt x="1669828" y="1378910"/>
                </a:moveTo>
                <a:lnTo>
                  <a:pt x="1669828" y="1378911"/>
                </a:lnTo>
                <a:lnTo>
                  <a:pt x="1669828" y="1553037"/>
                </a:lnTo>
                <a:lnTo>
                  <a:pt x="1669828" y="1553038"/>
                </a:lnTo>
                <a:cubicBezTo>
                  <a:pt x="1758907" y="1553038"/>
                  <a:pt x="1847180" y="1553038"/>
                  <a:pt x="1935453" y="1553038"/>
                </a:cubicBezTo>
                <a:cubicBezTo>
                  <a:pt x="1935453" y="1494593"/>
                  <a:pt x="1935453" y="1436752"/>
                  <a:pt x="1935453" y="1378911"/>
                </a:cubicBezTo>
                <a:lnTo>
                  <a:pt x="1935452" y="1378911"/>
                </a:lnTo>
                <a:lnTo>
                  <a:pt x="1935452" y="1378910"/>
                </a:lnTo>
                <a:cubicBezTo>
                  <a:pt x="1846575" y="1378910"/>
                  <a:pt x="1758504" y="1378910"/>
                  <a:pt x="1669828" y="1378910"/>
                </a:cubicBezTo>
                <a:close/>
                <a:moveTo>
                  <a:pt x="325985" y="1378910"/>
                </a:moveTo>
                <a:lnTo>
                  <a:pt x="325985" y="1378911"/>
                </a:lnTo>
                <a:lnTo>
                  <a:pt x="325985" y="1552836"/>
                </a:lnTo>
                <a:lnTo>
                  <a:pt x="325985" y="1552837"/>
                </a:lnTo>
                <a:cubicBezTo>
                  <a:pt x="415063" y="1552837"/>
                  <a:pt x="503336" y="1552837"/>
                  <a:pt x="592012" y="1552837"/>
                </a:cubicBezTo>
                <a:lnTo>
                  <a:pt x="592012" y="1552836"/>
                </a:lnTo>
                <a:lnTo>
                  <a:pt x="592012" y="1378911"/>
                </a:lnTo>
                <a:lnTo>
                  <a:pt x="592012" y="1378910"/>
                </a:lnTo>
                <a:cubicBezTo>
                  <a:pt x="503337" y="1378910"/>
                  <a:pt x="415064" y="1378910"/>
                  <a:pt x="325985" y="1378910"/>
                </a:cubicBezTo>
                <a:close/>
                <a:moveTo>
                  <a:pt x="1301017" y="1256377"/>
                </a:moveTo>
                <a:cubicBezTo>
                  <a:pt x="1672246" y="1256377"/>
                  <a:pt x="2043275" y="1256377"/>
                  <a:pt x="2414504" y="1256377"/>
                </a:cubicBezTo>
                <a:cubicBezTo>
                  <a:pt x="2435061" y="1256377"/>
                  <a:pt x="2435061" y="1256377"/>
                  <a:pt x="2435061" y="1276934"/>
                </a:cubicBezTo>
                <a:cubicBezTo>
                  <a:pt x="2434658" y="1607050"/>
                  <a:pt x="2434456" y="1937166"/>
                  <a:pt x="2434456" y="2267283"/>
                </a:cubicBezTo>
                <a:cubicBezTo>
                  <a:pt x="2132152" y="2267283"/>
                  <a:pt x="1829847" y="2267283"/>
                  <a:pt x="1527543" y="2267283"/>
                </a:cubicBezTo>
                <a:cubicBezTo>
                  <a:pt x="1527745" y="2264864"/>
                  <a:pt x="1527947" y="2262647"/>
                  <a:pt x="1527947" y="2260229"/>
                </a:cubicBezTo>
                <a:cubicBezTo>
                  <a:pt x="1527947" y="2026245"/>
                  <a:pt x="1527947" y="1792262"/>
                  <a:pt x="1527947" y="1558278"/>
                </a:cubicBezTo>
                <a:lnTo>
                  <a:pt x="1527946" y="1558255"/>
                </a:lnTo>
                <a:lnTo>
                  <a:pt x="1527946" y="1558076"/>
                </a:lnTo>
                <a:cubicBezTo>
                  <a:pt x="1527946" y="1555053"/>
                  <a:pt x="1527745" y="1552030"/>
                  <a:pt x="1527543" y="1548604"/>
                </a:cubicBezTo>
                <a:cubicBezTo>
                  <a:pt x="1382437" y="1548604"/>
                  <a:pt x="1237936" y="1548604"/>
                  <a:pt x="1092426" y="1548604"/>
                </a:cubicBezTo>
                <a:cubicBezTo>
                  <a:pt x="1092426" y="1552836"/>
                  <a:pt x="1092426" y="1556464"/>
                  <a:pt x="1092426" y="1560092"/>
                </a:cubicBezTo>
                <a:cubicBezTo>
                  <a:pt x="1092426" y="1610476"/>
                  <a:pt x="1092426" y="1660860"/>
                  <a:pt x="1092426" y="1711244"/>
                </a:cubicBezTo>
                <a:cubicBezTo>
                  <a:pt x="1092225" y="1896657"/>
                  <a:pt x="1092225" y="2081869"/>
                  <a:pt x="1092225" y="2267283"/>
                </a:cubicBezTo>
                <a:lnTo>
                  <a:pt x="1092225" y="2267484"/>
                </a:lnTo>
                <a:cubicBezTo>
                  <a:pt x="776418" y="2267484"/>
                  <a:pt x="460812" y="2267484"/>
                  <a:pt x="145005" y="2267484"/>
                </a:cubicBezTo>
                <a:cubicBezTo>
                  <a:pt x="144804" y="2264058"/>
                  <a:pt x="144602" y="2260833"/>
                  <a:pt x="144602" y="2257407"/>
                </a:cubicBezTo>
                <a:cubicBezTo>
                  <a:pt x="144602" y="1927492"/>
                  <a:pt x="144602" y="1597779"/>
                  <a:pt x="144602" y="1267865"/>
                </a:cubicBezTo>
                <a:cubicBezTo>
                  <a:pt x="144602" y="1264439"/>
                  <a:pt x="145005" y="1260811"/>
                  <a:pt x="145207" y="1256578"/>
                </a:cubicBezTo>
                <a:cubicBezTo>
                  <a:pt x="150850" y="1256578"/>
                  <a:pt x="155485" y="1256578"/>
                  <a:pt x="160322" y="1256578"/>
                </a:cubicBezTo>
                <a:cubicBezTo>
                  <a:pt x="540621" y="1256578"/>
                  <a:pt x="920718" y="1256377"/>
                  <a:pt x="1301017" y="1256377"/>
                </a:cubicBezTo>
                <a:close/>
                <a:moveTo>
                  <a:pt x="898448" y="687440"/>
                </a:moveTo>
                <a:cubicBezTo>
                  <a:pt x="898448" y="776519"/>
                  <a:pt x="898448" y="864590"/>
                  <a:pt x="898448" y="953065"/>
                </a:cubicBezTo>
                <a:cubicBezTo>
                  <a:pt x="1019975" y="953065"/>
                  <a:pt x="1140896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6" y="687440"/>
                  <a:pt x="1019571" y="687440"/>
                  <a:pt x="898448" y="687440"/>
                </a:cubicBezTo>
                <a:close/>
                <a:moveTo>
                  <a:pt x="1312605" y="686836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6"/>
                </a:cubicBezTo>
                <a:cubicBezTo>
                  <a:pt x="1554449" y="686836"/>
                  <a:pt x="1433527" y="686836"/>
                  <a:pt x="1312605" y="686836"/>
                </a:cubicBezTo>
                <a:close/>
                <a:moveTo>
                  <a:pt x="1797300" y="491547"/>
                </a:moveTo>
                <a:cubicBezTo>
                  <a:pt x="1797300" y="667287"/>
                  <a:pt x="1797300" y="839801"/>
                  <a:pt x="1797300" y="1012518"/>
                </a:cubicBezTo>
                <a:cubicBezTo>
                  <a:pt x="1452471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499" y="1043353"/>
                  <a:pt x="1823902" y="1042345"/>
                  <a:pt x="1823902" y="1041539"/>
                </a:cubicBezTo>
                <a:cubicBezTo>
                  <a:pt x="1823902" y="867210"/>
                  <a:pt x="1823902" y="692882"/>
                  <a:pt x="1823902" y="518553"/>
                </a:cubicBezTo>
                <a:cubicBezTo>
                  <a:pt x="1823902" y="515933"/>
                  <a:pt x="1822895" y="512104"/>
                  <a:pt x="1821081" y="510491"/>
                </a:cubicBezTo>
                <a:cubicBezTo>
                  <a:pt x="1814430" y="504445"/>
                  <a:pt x="1806973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3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5" y="486508"/>
                  <a:pt x="1312202" y="486508"/>
                </a:cubicBezTo>
                <a:close/>
                <a:moveTo>
                  <a:pt x="898448" y="486105"/>
                </a:moveTo>
                <a:cubicBezTo>
                  <a:pt x="898448" y="544954"/>
                  <a:pt x="898448" y="602795"/>
                  <a:pt x="898448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6" y="486105"/>
                  <a:pt x="1020176" y="486105"/>
                  <a:pt x="898448" y="486105"/>
                </a:cubicBezTo>
                <a:close/>
                <a:moveTo>
                  <a:pt x="1286705" y="31572"/>
                </a:moveTo>
                <a:cubicBezTo>
                  <a:pt x="1302425" y="43463"/>
                  <a:pt x="1318346" y="55555"/>
                  <a:pt x="1334268" y="67647"/>
                </a:cubicBezTo>
                <a:cubicBezTo>
                  <a:pt x="1504566" y="196832"/>
                  <a:pt x="1674662" y="326218"/>
                  <a:pt x="1845363" y="455000"/>
                </a:cubicBezTo>
                <a:cubicBezTo>
                  <a:pt x="1860277" y="466286"/>
                  <a:pt x="1865718" y="478580"/>
                  <a:pt x="1861285" y="497323"/>
                </a:cubicBezTo>
                <a:cubicBezTo>
                  <a:pt x="1845565" y="485432"/>
                  <a:pt x="1830046" y="473743"/>
                  <a:pt x="1814729" y="462054"/>
                </a:cubicBezTo>
                <a:cubicBezTo>
                  <a:pt x="1642819" y="331055"/>
                  <a:pt x="1470707" y="200258"/>
                  <a:pt x="1298999" y="69058"/>
                </a:cubicBezTo>
                <a:cubicBezTo>
                  <a:pt x="1292348" y="64020"/>
                  <a:pt x="1288116" y="63616"/>
                  <a:pt x="1281062" y="68856"/>
                </a:cubicBezTo>
                <a:cubicBezTo>
                  <a:pt x="1096656" y="209529"/>
                  <a:pt x="912251" y="350000"/>
                  <a:pt x="727644" y="490470"/>
                </a:cubicBezTo>
                <a:cubicBezTo>
                  <a:pt x="725024" y="492486"/>
                  <a:pt x="722404" y="494501"/>
                  <a:pt x="718776" y="497121"/>
                </a:cubicBezTo>
                <a:cubicBezTo>
                  <a:pt x="715350" y="479789"/>
                  <a:pt x="718172" y="467697"/>
                  <a:pt x="733085" y="456411"/>
                </a:cubicBezTo>
                <a:cubicBezTo>
                  <a:pt x="916282" y="316343"/>
                  <a:pt x="1098873" y="175671"/>
                  <a:pt x="1281667" y="35200"/>
                </a:cubicBezTo>
                <a:cubicBezTo>
                  <a:pt x="1283077" y="34192"/>
                  <a:pt x="1284287" y="33184"/>
                  <a:pt x="1286705" y="31572"/>
                </a:cubicBezTo>
                <a:close/>
                <a:moveTo>
                  <a:pt x="1282375" y="4232"/>
                </a:moveTo>
                <a:cubicBezTo>
                  <a:pt x="1279553" y="6248"/>
                  <a:pt x="1277336" y="7659"/>
                  <a:pt x="1275321" y="9271"/>
                </a:cubicBezTo>
                <a:cubicBezTo>
                  <a:pt x="1178181" y="83235"/>
                  <a:pt x="1081040" y="157400"/>
                  <a:pt x="983899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7" y="539512"/>
                </a:cubicBezTo>
                <a:cubicBezTo>
                  <a:pt x="895224" y="396623"/>
                  <a:pt x="1087892" y="245270"/>
                  <a:pt x="1286003" y="100365"/>
                </a:cubicBezTo>
                <a:cubicBezTo>
                  <a:pt x="1482097" y="248494"/>
                  <a:pt x="1676781" y="398236"/>
                  <a:pt x="1876906" y="544954"/>
                </a:cubicBezTo>
                <a:cubicBezTo>
                  <a:pt x="1876906" y="517948"/>
                  <a:pt x="1876100" y="494167"/>
                  <a:pt x="1877108" y="470385"/>
                </a:cubicBezTo>
                <a:cubicBezTo>
                  <a:pt x="1877713" y="456077"/>
                  <a:pt x="1873077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5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8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1"/>
                  <a:pt x="2579663" y="1202567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5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7"/>
                  <a:pt x="0" y="1201761"/>
                  <a:pt x="0" y="1201156"/>
                </a:cubicBezTo>
                <a:cubicBezTo>
                  <a:pt x="1210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5" y="410731"/>
                  <a:pt x="723717" y="411134"/>
                </a:cubicBezTo>
                <a:cubicBezTo>
                  <a:pt x="737219" y="411134"/>
                  <a:pt x="748304" y="407305"/>
                  <a:pt x="758985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2FC1397-78C4-4BA8-A95A-1A353DC7B39F}"/>
              </a:ext>
            </a:extLst>
          </p:cNvPr>
          <p:cNvGrpSpPr/>
          <p:nvPr/>
        </p:nvGrpSpPr>
        <p:grpSpPr>
          <a:xfrm>
            <a:off x="8807310" y="1101225"/>
            <a:ext cx="3041089" cy="6147163"/>
            <a:chOff x="7389302" y="-453438"/>
            <a:chExt cx="3849997" cy="778226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FED1AD9-F2A4-4EBE-8B72-38B71B86A05E}"/>
                </a:ext>
              </a:extLst>
            </p:cNvPr>
            <p:cNvGrpSpPr/>
            <p:nvPr/>
          </p:nvGrpSpPr>
          <p:grpSpPr>
            <a:xfrm>
              <a:off x="8733315" y="-453438"/>
              <a:ext cx="2505984" cy="3742084"/>
              <a:chOff x="8733315" y="-453438"/>
              <a:chExt cx="2505984" cy="3742084"/>
            </a:xfrm>
          </p:grpSpPr>
          <p:sp>
            <p:nvSpPr>
              <p:cNvPr id="94" name="Freeform 3">
                <a:extLst>
                  <a:ext uri="{FF2B5EF4-FFF2-40B4-BE49-F238E27FC236}">
                    <a16:creationId xmlns:a16="http://schemas.microsoft.com/office/drawing/2014/main" id="{84B37A08-BF18-40C5-A96D-BB5D029DB83A}"/>
                  </a:ext>
                </a:extLst>
              </p:cNvPr>
              <p:cNvSpPr/>
              <p:nvPr/>
            </p:nvSpPr>
            <p:spPr>
              <a:xfrm flipH="1">
                <a:off x="8733315" y="1188581"/>
                <a:ext cx="1611676" cy="2100065"/>
              </a:xfrm>
              <a:custGeom>
                <a:avLst/>
                <a:gdLst>
                  <a:gd name="connsiteX0" fmla="*/ 3404 w 1180796"/>
                  <a:gd name="connsiteY0" fmla="*/ 196574 h 1438562"/>
                  <a:gd name="connsiteX1" fmla="*/ 3657 w 1180796"/>
                  <a:gd name="connsiteY1" fmla="*/ 197380 h 1438562"/>
                  <a:gd name="connsiteX2" fmla="*/ 3404 w 1180796"/>
                  <a:gd name="connsiteY2" fmla="*/ 196574 h 1438562"/>
                  <a:gd name="connsiteX3" fmla="*/ 567269 w 1180796"/>
                  <a:gd name="connsiteY3" fmla="*/ 0 h 1438562"/>
                  <a:gd name="connsiteX4" fmla="*/ 568172 w 1180796"/>
                  <a:gd name="connsiteY4" fmla="*/ 304800 h 1438562"/>
                  <a:gd name="connsiteX5" fmla="*/ 779871 w 1180796"/>
                  <a:gd name="connsiteY5" fmla="*/ 459344 h 1438562"/>
                  <a:gd name="connsiteX6" fmla="*/ 930391 w 1180796"/>
                  <a:gd name="connsiteY6" fmla="*/ 667912 h 1438562"/>
                  <a:gd name="connsiteX7" fmla="*/ 929264 w 1180796"/>
                  <a:gd name="connsiteY7" fmla="*/ 654877 h 1438562"/>
                  <a:gd name="connsiteX8" fmla="*/ 1089331 w 1180796"/>
                  <a:gd name="connsiteY8" fmla="*/ 830882 h 1438562"/>
                  <a:gd name="connsiteX9" fmla="*/ 1176007 w 1180796"/>
                  <a:gd name="connsiteY9" fmla="*/ 1299015 h 1438562"/>
                  <a:gd name="connsiteX10" fmla="*/ 1106293 w 1180796"/>
                  <a:gd name="connsiteY10" fmla="*/ 1261345 h 1438562"/>
                  <a:gd name="connsiteX11" fmla="*/ 1093530 w 1180796"/>
                  <a:gd name="connsiteY11" fmla="*/ 1409318 h 1438562"/>
                  <a:gd name="connsiteX12" fmla="*/ 1016094 w 1180796"/>
                  <a:gd name="connsiteY12" fmla="*/ 1334364 h 1438562"/>
                  <a:gd name="connsiteX13" fmla="*/ 984981 w 1180796"/>
                  <a:gd name="connsiteY13" fmla="*/ 1437195 h 1438562"/>
                  <a:gd name="connsiteX14" fmla="*/ 873874 w 1180796"/>
                  <a:gd name="connsiteY14" fmla="*/ 986314 h 1438562"/>
                  <a:gd name="connsiteX15" fmla="*/ 541005 w 1180796"/>
                  <a:gd name="connsiteY15" fmla="*/ 803357 h 1438562"/>
                  <a:gd name="connsiteX16" fmla="*/ 504720 w 1180796"/>
                  <a:gd name="connsiteY16" fmla="*/ 953956 h 1438562"/>
                  <a:gd name="connsiteX17" fmla="*/ 541004 w 1180796"/>
                  <a:gd name="connsiteY17" fmla="*/ 1175672 h 1438562"/>
                  <a:gd name="connsiteX18" fmla="*/ 532632 w 1180796"/>
                  <a:gd name="connsiteY18" fmla="*/ 1402288 h 1438562"/>
                  <a:gd name="connsiteX19" fmla="*/ 243154 w 1180796"/>
                  <a:gd name="connsiteY19" fmla="*/ 889736 h 1438562"/>
                  <a:gd name="connsiteX20" fmla="*/ 174649 w 1180796"/>
                  <a:gd name="connsiteY20" fmla="*/ 445938 h 1438562"/>
                  <a:gd name="connsiteX21" fmla="*/ 0 w 1180796"/>
                  <a:gd name="connsiteY21" fmla="*/ 74192 h 1438562"/>
                  <a:gd name="connsiteX22" fmla="*/ 567269 w 1180796"/>
                  <a:gd name="connsiteY22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30391 w 1180796"/>
                  <a:gd name="connsiteY3" fmla="*/ 667912 h 1438562"/>
                  <a:gd name="connsiteX4" fmla="*/ 929264 w 1180796"/>
                  <a:gd name="connsiteY4" fmla="*/ 654877 h 1438562"/>
                  <a:gd name="connsiteX5" fmla="*/ 1089331 w 1180796"/>
                  <a:gd name="connsiteY5" fmla="*/ 830882 h 1438562"/>
                  <a:gd name="connsiteX6" fmla="*/ 1176007 w 1180796"/>
                  <a:gd name="connsiteY6" fmla="*/ 1299015 h 1438562"/>
                  <a:gd name="connsiteX7" fmla="*/ 1106293 w 1180796"/>
                  <a:gd name="connsiteY7" fmla="*/ 1261345 h 1438562"/>
                  <a:gd name="connsiteX8" fmla="*/ 1093530 w 1180796"/>
                  <a:gd name="connsiteY8" fmla="*/ 1409318 h 1438562"/>
                  <a:gd name="connsiteX9" fmla="*/ 1016094 w 1180796"/>
                  <a:gd name="connsiteY9" fmla="*/ 1334364 h 1438562"/>
                  <a:gd name="connsiteX10" fmla="*/ 984981 w 1180796"/>
                  <a:gd name="connsiteY10" fmla="*/ 1437195 h 1438562"/>
                  <a:gd name="connsiteX11" fmla="*/ 873874 w 1180796"/>
                  <a:gd name="connsiteY11" fmla="*/ 986314 h 1438562"/>
                  <a:gd name="connsiteX12" fmla="*/ 541005 w 1180796"/>
                  <a:gd name="connsiteY12" fmla="*/ 803357 h 1438562"/>
                  <a:gd name="connsiteX13" fmla="*/ 504720 w 1180796"/>
                  <a:gd name="connsiteY13" fmla="*/ 953956 h 1438562"/>
                  <a:gd name="connsiteX14" fmla="*/ 541004 w 1180796"/>
                  <a:gd name="connsiteY14" fmla="*/ 1175672 h 1438562"/>
                  <a:gd name="connsiteX15" fmla="*/ 532632 w 1180796"/>
                  <a:gd name="connsiteY15" fmla="*/ 1402288 h 1438562"/>
                  <a:gd name="connsiteX16" fmla="*/ 243154 w 1180796"/>
                  <a:gd name="connsiteY16" fmla="*/ 889736 h 1438562"/>
                  <a:gd name="connsiteX17" fmla="*/ 174649 w 1180796"/>
                  <a:gd name="connsiteY17" fmla="*/ 445938 h 1438562"/>
                  <a:gd name="connsiteX18" fmla="*/ 0 w 1180796"/>
                  <a:gd name="connsiteY18" fmla="*/ 74192 h 1438562"/>
                  <a:gd name="connsiteX19" fmla="*/ 567269 w 1180796"/>
                  <a:gd name="connsiteY19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29264 w 1180796"/>
                  <a:gd name="connsiteY3" fmla="*/ 654877 h 1438562"/>
                  <a:gd name="connsiteX4" fmla="*/ 1089331 w 1180796"/>
                  <a:gd name="connsiteY4" fmla="*/ 830882 h 1438562"/>
                  <a:gd name="connsiteX5" fmla="*/ 1176007 w 1180796"/>
                  <a:gd name="connsiteY5" fmla="*/ 1299015 h 1438562"/>
                  <a:gd name="connsiteX6" fmla="*/ 1106293 w 1180796"/>
                  <a:gd name="connsiteY6" fmla="*/ 1261345 h 1438562"/>
                  <a:gd name="connsiteX7" fmla="*/ 1093530 w 1180796"/>
                  <a:gd name="connsiteY7" fmla="*/ 1409318 h 1438562"/>
                  <a:gd name="connsiteX8" fmla="*/ 1016094 w 1180796"/>
                  <a:gd name="connsiteY8" fmla="*/ 1334364 h 1438562"/>
                  <a:gd name="connsiteX9" fmla="*/ 984981 w 1180796"/>
                  <a:gd name="connsiteY9" fmla="*/ 1437195 h 1438562"/>
                  <a:gd name="connsiteX10" fmla="*/ 873874 w 1180796"/>
                  <a:gd name="connsiteY10" fmla="*/ 986314 h 1438562"/>
                  <a:gd name="connsiteX11" fmla="*/ 541005 w 1180796"/>
                  <a:gd name="connsiteY11" fmla="*/ 803357 h 1438562"/>
                  <a:gd name="connsiteX12" fmla="*/ 504720 w 1180796"/>
                  <a:gd name="connsiteY12" fmla="*/ 953956 h 1438562"/>
                  <a:gd name="connsiteX13" fmla="*/ 541004 w 1180796"/>
                  <a:gd name="connsiteY13" fmla="*/ 1175672 h 1438562"/>
                  <a:gd name="connsiteX14" fmla="*/ 532632 w 1180796"/>
                  <a:gd name="connsiteY14" fmla="*/ 1402288 h 1438562"/>
                  <a:gd name="connsiteX15" fmla="*/ 243154 w 1180796"/>
                  <a:gd name="connsiteY15" fmla="*/ 889736 h 1438562"/>
                  <a:gd name="connsiteX16" fmla="*/ 174649 w 1180796"/>
                  <a:gd name="connsiteY16" fmla="*/ 445938 h 1438562"/>
                  <a:gd name="connsiteX17" fmla="*/ 0 w 1180796"/>
                  <a:gd name="connsiteY17" fmla="*/ 74192 h 1438562"/>
                  <a:gd name="connsiteX18" fmla="*/ 567269 w 1180796"/>
                  <a:gd name="connsiteY18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1089331 w 1180796"/>
                  <a:gd name="connsiteY3" fmla="*/ 830882 h 1438562"/>
                  <a:gd name="connsiteX4" fmla="*/ 1176007 w 1180796"/>
                  <a:gd name="connsiteY4" fmla="*/ 1299015 h 1438562"/>
                  <a:gd name="connsiteX5" fmla="*/ 1106293 w 1180796"/>
                  <a:gd name="connsiteY5" fmla="*/ 1261345 h 1438562"/>
                  <a:gd name="connsiteX6" fmla="*/ 1093530 w 1180796"/>
                  <a:gd name="connsiteY6" fmla="*/ 1409318 h 1438562"/>
                  <a:gd name="connsiteX7" fmla="*/ 1016094 w 1180796"/>
                  <a:gd name="connsiteY7" fmla="*/ 1334364 h 1438562"/>
                  <a:gd name="connsiteX8" fmla="*/ 984981 w 1180796"/>
                  <a:gd name="connsiteY8" fmla="*/ 1437195 h 1438562"/>
                  <a:gd name="connsiteX9" fmla="*/ 873874 w 1180796"/>
                  <a:gd name="connsiteY9" fmla="*/ 986314 h 1438562"/>
                  <a:gd name="connsiteX10" fmla="*/ 541005 w 1180796"/>
                  <a:gd name="connsiteY10" fmla="*/ 803357 h 1438562"/>
                  <a:gd name="connsiteX11" fmla="*/ 504720 w 1180796"/>
                  <a:gd name="connsiteY11" fmla="*/ 953956 h 1438562"/>
                  <a:gd name="connsiteX12" fmla="*/ 541004 w 1180796"/>
                  <a:gd name="connsiteY12" fmla="*/ 1175672 h 1438562"/>
                  <a:gd name="connsiteX13" fmla="*/ 532632 w 1180796"/>
                  <a:gd name="connsiteY13" fmla="*/ 1402288 h 1438562"/>
                  <a:gd name="connsiteX14" fmla="*/ 243154 w 1180796"/>
                  <a:gd name="connsiteY14" fmla="*/ 889736 h 1438562"/>
                  <a:gd name="connsiteX15" fmla="*/ 174649 w 1180796"/>
                  <a:gd name="connsiteY15" fmla="*/ 445938 h 1438562"/>
                  <a:gd name="connsiteX16" fmla="*/ 0 w 1180796"/>
                  <a:gd name="connsiteY16" fmla="*/ 74192 h 1438562"/>
                  <a:gd name="connsiteX17" fmla="*/ 567269 w 1180796"/>
                  <a:gd name="connsiteY17" fmla="*/ 0 h 1438562"/>
                  <a:gd name="connsiteX0" fmla="*/ 567269 w 1180796"/>
                  <a:gd name="connsiteY0" fmla="*/ 0 h 1424903"/>
                  <a:gd name="connsiteX1" fmla="*/ 568172 w 1180796"/>
                  <a:gd name="connsiteY1" fmla="*/ 304800 h 1424903"/>
                  <a:gd name="connsiteX2" fmla="*/ 779871 w 1180796"/>
                  <a:gd name="connsiteY2" fmla="*/ 459344 h 1424903"/>
                  <a:gd name="connsiteX3" fmla="*/ 1089331 w 1180796"/>
                  <a:gd name="connsiteY3" fmla="*/ 830882 h 1424903"/>
                  <a:gd name="connsiteX4" fmla="*/ 1176007 w 1180796"/>
                  <a:gd name="connsiteY4" fmla="*/ 1299015 h 1424903"/>
                  <a:gd name="connsiteX5" fmla="*/ 1106293 w 1180796"/>
                  <a:gd name="connsiteY5" fmla="*/ 1261345 h 1424903"/>
                  <a:gd name="connsiteX6" fmla="*/ 1093530 w 1180796"/>
                  <a:gd name="connsiteY6" fmla="*/ 1409318 h 1424903"/>
                  <a:gd name="connsiteX7" fmla="*/ 1016094 w 1180796"/>
                  <a:gd name="connsiteY7" fmla="*/ 1334364 h 1424903"/>
                  <a:gd name="connsiteX8" fmla="*/ 895769 w 1180796"/>
                  <a:gd name="connsiteY8" fmla="*/ 1423471 h 1424903"/>
                  <a:gd name="connsiteX9" fmla="*/ 873874 w 1180796"/>
                  <a:gd name="connsiteY9" fmla="*/ 986314 h 1424903"/>
                  <a:gd name="connsiteX10" fmla="*/ 541005 w 1180796"/>
                  <a:gd name="connsiteY10" fmla="*/ 803357 h 1424903"/>
                  <a:gd name="connsiteX11" fmla="*/ 504720 w 1180796"/>
                  <a:gd name="connsiteY11" fmla="*/ 953956 h 1424903"/>
                  <a:gd name="connsiteX12" fmla="*/ 541004 w 1180796"/>
                  <a:gd name="connsiteY12" fmla="*/ 1175672 h 1424903"/>
                  <a:gd name="connsiteX13" fmla="*/ 532632 w 1180796"/>
                  <a:gd name="connsiteY13" fmla="*/ 1402288 h 1424903"/>
                  <a:gd name="connsiteX14" fmla="*/ 243154 w 1180796"/>
                  <a:gd name="connsiteY14" fmla="*/ 889736 h 1424903"/>
                  <a:gd name="connsiteX15" fmla="*/ 174649 w 1180796"/>
                  <a:gd name="connsiteY15" fmla="*/ 445938 h 1424903"/>
                  <a:gd name="connsiteX16" fmla="*/ 0 w 1180796"/>
                  <a:gd name="connsiteY16" fmla="*/ 74192 h 1424903"/>
                  <a:gd name="connsiteX17" fmla="*/ 567269 w 1180796"/>
                  <a:gd name="connsiteY17" fmla="*/ 0 h 1424903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106293 w 1180796"/>
                  <a:gd name="connsiteY5" fmla="*/ 1261345 h 1423471"/>
                  <a:gd name="connsiteX6" fmla="*/ 1093530 w 1180796"/>
                  <a:gd name="connsiteY6" fmla="*/ 1409318 h 1423471"/>
                  <a:gd name="connsiteX7" fmla="*/ 1016094 w 1180796"/>
                  <a:gd name="connsiteY7" fmla="*/ 1334364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106293 w 1180796"/>
                  <a:gd name="connsiteY5" fmla="*/ 1261345 h 1423471"/>
                  <a:gd name="connsiteX6" fmla="*/ 1093530 w 1180796"/>
                  <a:gd name="connsiteY6" fmla="*/ 1409318 h 1423471"/>
                  <a:gd name="connsiteX7" fmla="*/ 947470 w 1180796"/>
                  <a:gd name="connsiteY7" fmla="*/ 1306915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106293 w 1180796"/>
                  <a:gd name="connsiteY5" fmla="*/ 1261345 h 1423471"/>
                  <a:gd name="connsiteX6" fmla="*/ 983732 w 1180796"/>
                  <a:gd name="connsiteY6" fmla="*/ 1416181 h 1423471"/>
                  <a:gd name="connsiteX7" fmla="*/ 947470 w 1180796"/>
                  <a:gd name="connsiteY7" fmla="*/ 1306915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037669 w 1180796"/>
                  <a:gd name="connsiteY5" fmla="*/ 1240758 h 1423471"/>
                  <a:gd name="connsiteX6" fmla="*/ 983732 w 1180796"/>
                  <a:gd name="connsiteY6" fmla="*/ 1416181 h 1423471"/>
                  <a:gd name="connsiteX7" fmla="*/ 947470 w 1180796"/>
                  <a:gd name="connsiteY7" fmla="*/ 1306915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895769 w 1107563"/>
                  <a:gd name="connsiteY8" fmla="*/ 1423471 h 1423471"/>
                  <a:gd name="connsiteX9" fmla="*/ 873874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895769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799694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799694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878845 w 1107563"/>
                  <a:gd name="connsiteY7" fmla="*/ 1286327 h 1423471"/>
                  <a:gd name="connsiteX8" fmla="*/ 799694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4050"/>
                  <a:gd name="connsiteX1" fmla="*/ 568172 w 1107563"/>
                  <a:gd name="connsiteY1" fmla="*/ 304800 h 1424050"/>
                  <a:gd name="connsiteX2" fmla="*/ 779871 w 1107563"/>
                  <a:gd name="connsiteY2" fmla="*/ 459344 h 1424050"/>
                  <a:gd name="connsiteX3" fmla="*/ 1089331 w 1107563"/>
                  <a:gd name="connsiteY3" fmla="*/ 830882 h 1424050"/>
                  <a:gd name="connsiteX4" fmla="*/ 1079933 w 1107563"/>
                  <a:gd name="connsiteY4" fmla="*/ 1333328 h 1424050"/>
                  <a:gd name="connsiteX5" fmla="*/ 1037669 w 1107563"/>
                  <a:gd name="connsiteY5" fmla="*/ 1240758 h 1424050"/>
                  <a:gd name="connsiteX6" fmla="*/ 928833 w 1107563"/>
                  <a:gd name="connsiteY6" fmla="*/ 1423044 h 1424050"/>
                  <a:gd name="connsiteX7" fmla="*/ 878845 w 1107563"/>
                  <a:gd name="connsiteY7" fmla="*/ 1286327 h 1424050"/>
                  <a:gd name="connsiteX8" fmla="*/ 799694 w 1107563"/>
                  <a:gd name="connsiteY8" fmla="*/ 1423471 h 1424050"/>
                  <a:gd name="connsiteX9" fmla="*/ 798388 w 1107563"/>
                  <a:gd name="connsiteY9" fmla="*/ 986314 h 1424050"/>
                  <a:gd name="connsiteX10" fmla="*/ 541005 w 1107563"/>
                  <a:gd name="connsiteY10" fmla="*/ 803357 h 1424050"/>
                  <a:gd name="connsiteX11" fmla="*/ 504720 w 1107563"/>
                  <a:gd name="connsiteY11" fmla="*/ 953956 h 1424050"/>
                  <a:gd name="connsiteX12" fmla="*/ 541004 w 1107563"/>
                  <a:gd name="connsiteY12" fmla="*/ 1175672 h 1424050"/>
                  <a:gd name="connsiteX13" fmla="*/ 532632 w 1107563"/>
                  <a:gd name="connsiteY13" fmla="*/ 1402288 h 1424050"/>
                  <a:gd name="connsiteX14" fmla="*/ 243154 w 1107563"/>
                  <a:gd name="connsiteY14" fmla="*/ 889736 h 1424050"/>
                  <a:gd name="connsiteX15" fmla="*/ 174649 w 1107563"/>
                  <a:gd name="connsiteY15" fmla="*/ 445938 h 1424050"/>
                  <a:gd name="connsiteX16" fmla="*/ 0 w 1107563"/>
                  <a:gd name="connsiteY16" fmla="*/ 74192 h 1424050"/>
                  <a:gd name="connsiteX17" fmla="*/ 567269 w 1107563"/>
                  <a:gd name="connsiteY17" fmla="*/ 0 h 1424050"/>
                  <a:gd name="connsiteX0" fmla="*/ 567269 w 1107563"/>
                  <a:gd name="connsiteY0" fmla="*/ 0 h 1424050"/>
                  <a:gd name="connsiteX1" fmla="*/ 568172 w 1107563"/>
                  <a:gd name="connsiteY1" fmla="*/ 304800 h 1424050"/>
                  <a:gd name="connsiteX2" fmla="*/ 779871 w 1107563"/>
                  <a:gd name="connsiteY2" fmla="*/ 459344 h 1424050"/>
                  <a:gd name="connsiteX3" fmla="*/ 1089331 w 1107563"/>
                  <a:gd name="connsiteY3" fmla="*/ 830882 h 1424050"/>
                  <a:gd name="connsiteX4" fmla="*/ 1079933 w 1107563"/>
                  <a:gd name="connsiteY4" fmla="*/ 1333328 h 1424050"/>
                  <a:gd name="connsiteX5" fmla="*/ 962182 w 1107563"/>
                  <a:gd name="connsiteY5" fmla="*/ 1268207 h 1424050"/>
                  <a:gd name="connsiteX6" fmla="*/ 928833 w 1107563"/>
                  <a:gd name="connsiteY6" fmla="*/ 1423044 h 1424050"/>
                  <a:gd name="connsiteX7" fmla="*/ 878845 w 1107563"/>
                  <a:gd name="connsiteY7" fmla="*/ 1286327 h 1424050"/>
                  <a:gd name="connsiteX8" fmla="*/ 799694 w 1107563"/>
                  <a:gd name="connsiteY8" fmla="*/ 1423471 h 1424050"/>
                  <a:gd name="connsiteX9" fmla="*/ 798388 w 1107563"/>
                  <a:gd name="connsiteY9" fmla="*/ 986314 h 1424050"/>
                  <a:gd name="connsiteX10" fmla="*/ 541005 w 1107563"/>
                  <a:gd name="connsiteY10" fmla="*/ 803357 h 1424050"/>
                  <a:gd name="connsiteX11" fmla="*/ 504720 w 1107563"/>
                  <a:gd name="connsiteY11" fmla="*/ 953956 h 1424050"/>
                  <a:gd name="connsiteX12" fmla="*/ 541004 w 1107563"/>
                  <a:gd name="connsiteY12" fmla="*/ 1175672 h 1424050"/>
                  <a:gd name="connsiteX13" fmla="*/ 532632 w 1107563"/>
                  <a:gd name="connsiteY13" fmla="*/ 1402288 h 1424050"/>
                  <a:gd name="connsiteX14" fmla="*/ 243154 w 1107563"/>
                  <a:gd name="connsiteY14" fmla="*/ 889736 h 1424050"/>
                  <a:gd name="connsiteX15" fmla="*/ 174649 w 1107563"/>
                  <a:gd name="connsiteY15" fmla="*/ 445938 h 1424050"/>
                  <a:gd name="connsiteX16" fmla="*/ 0 w 1107563"/>
                  <a:gd name="connsiteY16" fmla="*/ 74192 h 1424050"/>
                  <a:gd name="connsiteX17" fmla="*/ 567269 w 1107563"/>
                  <a:gd name="connsiteY17" fmla="*/ 0 h 1424050"/>
                  <a:gd name="connsiteX0" fmla="*/ 567269 w 1100111"/>
                  <a:gd name="connsiteY0" fmla="*/ 0 h 1424050"/>
                  <a:gd name="connsiteX1" fmla="*/ 568172 w 1100111"/>
                  <a:gd name="connsiteY1" fmla="*/ 304800 h 1424050"/>
                  <a:gd name="connsiteX2" fmla="*/ 779871 w 1100111"/>
                  <a:gd name="connsiteY2" fmla="*/ 459344 h 1424050"/>
                  <a:gd name="connsiteX3" fmla="*/ 1089331 w 1100111"/>
                  <a:gd name="connsiteY3" fmla="*/ 830882 h 1424050"/>
                  <a:gd name="connsiteX4" fmla="*/ 1045621 w 1100111"/>
                  <a:gd name="connsiteY4" fmla="*/ 1395089 h 1424050"/>
                  <a:gd name="connsiteX5" fmla="*/ 962182 w 1100111"/>
                  <a:gd name="connsiteY5" fmla="*/ 1268207 h 1424050"/>
                  <a:gd name="connsiteX6" fmla="*/ 928833 w 1100111"/>
                  <a:gd name="connsiteY6" fmla="*/ 1423044 h 1424050"/>
                  <a:gd name="connsiteX7" fmla="*/ 878845 w 1100111"/>
                  <a:gd name="connsiteY7" fmla="*/ 1286327 h 1424050"/>
                  <a:gd name="connsiteX8" fmla="*/ 799694 w 1100111"/>
                  <a:gd name="connsiteY8" fmla="*/ 1423471 h 1424050"/>
                  <a:gd name="connsiteX9" fmla="*/ 798388 w 1100111"/>
                  <a:gd name="connsiteY9" fmla="*/ 986314 h 1424050"/>
                  <a:gd name="connsiteX10" fmla="*/ 541005 w 1100111"/>
                  <a:gd name="connsiteY10" fmla="*/ 803357 h 1424050"/>
                  <a:gd name="connsiteX11" fmla="*/ 504720 w 1100111"/>
                  <a:gd name="connsiteY11" fmla="*/ 953956 h 1424050"/>
                  <a:gd name="connsiteX12" fmla="*/ 541004 w 1100111"/>
                  <a:gd name="connsiteY12" fmla="*/ 1175672 h 1424050"/>
                  <a:gd name="connsiteX13" fmla="*/ 532632 w 1100111"/>
                  <a:gd name="connsiteY13" fmla="*/ 1402288 h 1424050"/>
                  <a:gd name="connsiteX14" fmla="*/ 243154 w 1100111"/>
                  <a:gd name="connsiteY14" fmla="*/ 889736 h 1424050"/>
                  <a:gd name="connsiteX15" fmla="*/ 174649 w 1100111"/>
                  <a:gd name="connsiteY15" fmla="*/ 445938 h 1424050"/>
                  <a:gd name="connsiteX16" fmla="*/ 0 w 1100111"/>
                  <a:gd name="connsiteY16" fmla="*/ 74192 h 1424050"/>
                  <a:gd name="connsiteX17" fmla="*/ 567269 w 1100111"/>
                  <a:gd name="connsiteY17" fmla="*/ 0 h 1424050"/>
                  <a:gd name="connsiteX0" fmla="*/ 567269 w 1100111"/>
                  <a:gd name="connsiteY0" fmla="*/ 0 h 1424050"/>
                  <a:gd name="connsiteX1" fmla="*/ 568172 w 1100111"/>
                  <a:gd name="connsiteY1" fmla="*/ 304800 h 1424050"/>
                  <a:gd name="connsiteX2" fmla="*/ 779871 w 1100111"/>
                  <a:gd name="connsiteY2" fmla="*/ 459344 h 1424050"/>
                  <a:gd name="connsiteX3" fmla="*/ 1089331 w 1100111"/>
                  <a:gd name="connsiteY3" fmla="*/ 830882 h 1424050"/>
                  <a:gd name="connsiteX4" fmla="*/ 1045621 w 1100111"/>
                  <a:gd name="connsiteY4" fmla="*/ 1395089 h 1424050"/>
                  <a:gd name="connsiteX5" fmla="*/ 962182 w 1100111"/>
                  <a:gd name="connsiteY5" fmla="*/ 1268207 h 1424050"/>
                  <a:gd name="connsiteX6" fmla="*/ 928833 w 1100111"/>
                  <a:gd name="connsiteY6" fmla="*/ 1423044 h 1424050"/>
                  <a:gd name="connsiteX7" fmla="*/ 878845 w 1100111"/>
                  <a:gd name="connsiteY7" fmla="*/ 1286327 h 1424050"/>
                  <a:gd name="connsiteX8" fmla="*/ 717344 w 1100111"/>
                  <a:gd name="connsiteY8" fmla="*/ 1423471 h 1424050"/>
                  <a:gd name="connsiteX9" fmla="*/ 798388 w 1100111"/>
                  <a:gd name="connsiteY9" fmla="*/ 986314 h 1424050"/>
                  <a:gd name="connsiteX10" fmla="*/ 541005 w 1100111"/>
                  <a:gd name="connsiteY10" fmla="*/ 803357 h 1424050"/>
                  <a:gd name="connsiteX11" fmla="*/ 504720 w 1100111"/>
                  <a:gd name="connsiteY11" fmla="*/ 953956 h 1424050"/>
                  <a:gd name="connsiteX12" fmla="*/ 541004 w 1100111"/>
                  <a:gd name="connsiteY12" fmla="*/ 1175672 h 1424050"/>
                  <a:gd name="connsiteX13" fmla="*/ 532632 w 1100111"/>
                  <a:gd name="connsiteY13" fmla="*/ 1402288 h 1424050"/>
                  <a:gd name="connsiteX14" fmla="*/ 243154 w 1100111"/>
                  <a:gd name="connsiteY14" fmla="*/ 889736 h 1424050"/>
                  <a:gd name="connsiteX15" fmla="*/ 174649 w 1100111"/>
                  <a:gd name="connsiteY15" fmla="*/ 445938 h 1424050"/>
                  <a:gd name="connsiteX16" fmla="*/ 0 w 1100111"/>
                  <a:gd name="connsiteY16" fmla="*/ 74192 h 1424050"/>
                  <a:gd name="connsiteX17" fmla="*/ 567269 w 1100111"/>
                  <a:gd name="connsiteY17" fmla="*/ 0 h 1424050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41004 w 1100111"/>
                  <a:gd name="connsiteY12" fmla="*/ 1175672 h 1424121"/>
                  <a:gd name="connsiteX13" fmla="*/ 532632 w 1100111"/>
                  <a:gd name="connsiteY13" fmla="*/ 1402288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68454 w 1100111"/>
                  <a:gd name="connsiteY12" fmla="*/ 1175672 h 1424121"/>
                  <a:gd name="connsiteX13" fmla="*/ 532632 w 1100111"/>
                  <a:gd name="connsiteY13" fmla="*/ 1402288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68454 w 1100111"/>
                  <a:gd name="connsiteY12" fmla="*/ 1175672 h 1424121"/>
                  <a:gd name="connsiteX13" fmla="*/ 587532 w 1100111"/>
                  <a:gd name="connsiteY13" fmla="*/ 1374839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89041 w 1100111"/>
                  <a:gd name="connsiteY12" fmla="*/ 1148223 h 1424121"/>
                  <a:gd name="connsiteX13" fmla="*/ 587532 w 1100111"/>
                  <a:gd name="connsiteY13" fmla="*/ 1374839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89041 w 1100111"/>
                  <a:gd name="connsiteY12" fmla="*/ 1148223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70939 w 1100111"/>
                  <a:gd name="connsiteY9" fmla="*/ 101376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70939 w 1100111"/>
                  <a:gd name="connsiteY9" fmla="*/ 101376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70939 w 1100111"/>
                  <a:gd name="connsiteY9" fmla="*/ 101376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104232 h 1349929"/>
                  <a:gd name="connsiteX1" fmla="*/ 568172 w 1100111"/>
                  <a:gd name="connsiteY1" fmla="*/ 230608 h 1349929"/>
                  <a:gd name="connsiteX2" fmla="*/ 779871 w 1100111"/>
                  <a:gd name="connsiteY2" fmla="*/ 385152 h 1349929"/>
                  <a:gd name="connsiteX3" fmla="*/ 1089331 w 1100111"/>
                  <a:gd name="connsiteY3" fmla="*/ 756690 h 1349929"/>
                  <a:gd name="connsiteX4" fmla="*/ 1045621 w 1100111"/>
                  <a:gd name="connsiteY4" fmla="*/ 1320897 h 1349929"/>
                  <a:gd name="connsiteX5" fmla="*/ 962182 w 1100111"/>
                  <a:gd name="connsiteY5" fmla="*/ 1194015 h 1349929"/>
                  <a:gd name="connsiteX6" fmla="*/ 928833 w 1100111"/>
                  <a:gd name="connsiteY6" fmla="*/ 1348852 h 1349929"/>
                  <a:gd name="connsiteX7" fmla="*/ 823946 w 1100111"/>
                  <a:gd name="connsiteY7" fmla="*/ 1218998 h 1349929"/>
                  <a:gd name="connsiteX8" fmla="*/ 717344 w 1100111"/>
                  <a:gd name="connsiteY8" fmla="*/ 1349279 h 1349929"/>
                  <a:gd name="connsiteX9" fmla="*/ 770939 w 1100111"/>
                  <a:gd name="connsiteY9" fmla="*/ 939572 h 1349929"/>
                  <a:gd name="connsiteX10" fmla="*/ 541005 w 1100111"/>
                  <a:gd name="connsiteY10" fmla="*/ 729165 h 1349929"/>
                  <a:gd name="connsiteX11" fmla="*/ 504720 w 1100111"/>
                  <a:gd name="connsiteY11" fmla="*/ 879764 h 1349929"/>
                  <a:gd name="connsiteX12" fmla="*/ 630216 w 1100111"/>
                  <a:gd name="connsiteY12" fmla="*/ 1067169 h 1349929"/>
                  <a:gd name="connsiteX13" fmla="*/ 628706 w 1100111"/>
                  <a:gd name="connsiteY13" fmla="*/ 1286922 h 1349929"/>
                  <a:gd name="connsiteX14" fmla="*/ 243154 w 1100111"/>
                  <a:gd name="connsiteY14" fmla="*/ 815544 h 1349929"/>
                  <a:gd name="connsiteX15" fmla="*/ 174649 w 1100111"/>
                  <a:gd name="connsiteY15" fmla="*/ 371746 h 1349929"/>
                  <a:gd name="connsiteX16" fmla="*/ 0 w 1100111"/>
                  <a:gd name="connsiteY16" fmla="*/ 0 h 1349929"/>
                  <a:gd name="connsiteX17" fmla="*/ 567269 w 1100111"/>
                  <a:gd name="connsiteY17" fmla="*/ 104232 h 1349929"/>
                  <a:gd name="connsiteX0" fmla="*/ 423157 w 955999"/>
                  <a:gd name="connsiteY0" fmla="*/ 0 h 1245697"/>
                  <a:gd name="connsiteX1" fmla="*/ 424060 w 955999"/>
                  <a:gd name="connsiteY1" fmla="*/ 126376 h 1245697"/>
                  <a:gd name="connsiteX2" fmla="*/ 635759 w 955999"/>
                  <a:gd name="connsiteY2" fmla="*/ 280920 h 1245697"/>
                  <a:gd name="connsiteX3" fmla="*/ 945219 w 955999"/>
                  <a:gd name="connsiteY3" fmla="*/ 652458 h 1245697"/>
                  <a:gd name="connsiteX4" fmla="*/ 901509 w 955999"/>
                  <a:gd name="connsiteY4" fmla="*/ 1216665 h 1245697"/>
                  <a:gd name="connsiteX5" fmla="*/ 818070 w 955999"/>
                  <a:gd name="connsiteY5" fmla="*/ 1089783 h 1245697"/>
                  <a:gd name="connsiteX6" fmla="*/ 784721 w 955999"/>
                  <a:gd name="connsiteY6" fmla="*/ 1244620 h 1245697"/>
                  <a:gd name="connsiteX7" fmla="*/ 679834 w 955999"/>
                  <a:gd name="connsiteY7" fmla="*/ 1114766 h 1245697"/>
                  <a:gd name="connsiteX8" fmla="*/ 573232 w 955999"/>
                  <a:gd name="connsiteY8" fmla="*/ 1245047 h 1245697"/>
                  <a:gd name="connsiteX9" fmla="*/ 626827 w 955999"/>
                  <a:gd name="connsiteY9" fmla="*/ 835340 h 1245697"/>
                  <a:gd name="connsiteX10" fmla="*/ 396893 w 955999"/>
                  <a:gd name="connsiteY10" fmla="*/ 624933 h 1245697"/>
                  <a:gd name="connsiteX11" fmla="*/ 360608 w 955999"/>
                  <a:gd name="connsiteY11" fmla="*/ 775532 h 1245697"/>
                  <a:gd name="connsiteX12" fmla="*/ 486104 w 955999"/>
                  <a:gd name="connsiteY12" fmla="*/ 962937 h 1245697"/>
                  <a:gd name="connsiteX13" fmla="*/ 484594 w 955999"/>
                  <a:gd name="connsiteY13" fmla="*/ 1182690 h 1245697"/>
                  <a:gd name="connsiteX14" fmla="*/ 99042 w 955999"/>
                  <a:gd name="connsiteY14" fmla="*/ 711312 h 1245697"/>
                  <a:gd name="connsiteX15" fmla="*/ 30537 w 955999"/>
                  <a:gd name="connsiteY15" fmla="*/ 267514 h 1245697"/>
                  <a:gd name="connsiteX16" fmla="*/ 0 w 955999"/>
                  <a:gd name="connsiteY16" fmla="*/ 156541 h 1245697"/>
                  <a:gd name="connsiteX17" fmla="*/ 423157 w 955999"/>
                  <a:gd name="connsiteY17" fmla="*/ 0 h 1245697"/>
                  <a:gd name="connsiteX0" fmla="*/ 423157 w 955999"/>
                  <a:gd name="connsiteY0" fmla="*/ 0 h 1245697"/>
                  <a:gd name="connsiteX1" fmla="*/ 424060 w 955999"/>
                  <a:gd name="connsiteY1" fmla="*/ 126376 h 1245697"/>
                  <a:gd name="connsiteX2" fmla="*/ 635759 w 955999"/>
                  <a:gd name="connsiteY2" fmla="*/ 280920 h 1245697"/>
                  <a:gd name="connsiteX3" fmla="*/ 945219 w 955999"/>
                  <a:gd name="connsiteY3" fmla="*/ 652458 h 1245697"/>
                  <a:gd name="connsiteX4" fmla="*/ 901509 w 955999"/>
                  <a:gd name="connsiteY4" fmla="*/ 1216665 h 1245697"/>
                  <a:gd name="connsiteX5" fmla="*/ 818070 w 955999"/>
                  <a:gd name="connsiteY5" fmla="*/ 1089783 h 1245697"/>
                  <a:gd name="connsiteX6" fmla="*/ 784721 w 955999"/>
                  <a:gd name="connsiteY6" fmla="*/ 1244620 h 1245697"/>
                  <a:gd name="connsiteX7" fmla="*/ 679834 w 955999"/>
                  <a:gd name="connsiteY7" fmla="*/ 1114766 h 1245697"/>
                  <a:gd name="connsiteX8" fmla="*/ 573232 w 955999"/>
                  <a:gd name="connsiteY8" fmla="*/ 1245047 h 1245697"/>
                  <a:gd name="connsiteX9" fmla="*/ 626827 w 955999"/>
                  <a:gd name="connsiteY9" fmla="*/ 835340 h 1245697"/>
                  <a:gd name="connsiteX10" fmla="*/ 396893 w 955999"/>
                  <a:gd name="connsiteY10" fmla="*/ 624933 h 1245697"/>
                  <a:gd name="connsiteX11" fmla="*/ 360608 w 955999"/>
                  <a:gd name="connsiteY11" fmla="*/ 775532 h 1245697"/>
                  <a:gd name="connsiteX12" fmla="*/ 486104 w 955999"/>
                  <a:gd name="connsiteY12" fmla="*/ 962937 h 1245697"/>
                  <a:gd name="connsiteX13" fmla="*/ 479428 w 955999"/>
                  <a:gd name="connsiteY13" fmla="*/ 1162027 h 1245697"/>
                  <a:gd name="connsiteX14" fmla="*/ 99042 w 955999"/>
                  <a:gd name="connsiteY14" fmla="*/ 711312 h 1245697"/>
                  <a:gd name="connsiteX15" fmla="*/ 30537 w 955999"/>
                  <a:gd name="connsiteY15" fmla="*/ 267514 h 1245697"/>
                  <a:gd name="connsiteX16" fmla="*/ 0 w 955999"/>
                  <a:gd name="connsiteY16" fmla="*/ 156541 h 1245697"/>
                  <a:gd name="connsiteX17" fmla="*/ 423157 w 955999"/>
                  <a:gd name="connsiteY17" fmla="*/ 0 h 1245697"/>
                  <a:gd name="connsiteX0" fmla="*/ 423157 w 955999"/>
                  <a:gd name="connsiteY0" fmla="*/ 0 h 1245697"/>
                  <a:gd name="connsiteX1" fmla="*/ 424060 w 955999"/>
                  <a:gd name="connsiteY1" fmla="*/ 126376 h 1245697"/>
                  <a:gd name="connsiteX2" fmla="*/ 635759 w 955999"/>
                  <a:gd name="connsiteY2" fmla="*/ 280920 h 1245697"/>
                  <a:gd name="connsiteX3" fmla="*/ 945219 w 955999"/>
                  <a:gd name="connsiteY3" fmla="*/ 652458 h 1245697"/>
                  <a:gd name="connsiteX4" fmla="*/ 901509 w 955999"/>
                  <a:gd name="connsiteY4" fmla="*/ 1216665 h 1245697"/>
                  <a:gd name="connsiteX5" fmla="*/ 818070 w 955999"/>
                  <a:gd name="connsiteY5" fmla="*/ 1089783 h 1245697"/>
                  <a:gd name="connsiteX6" fmla="*/ 784721 w 955999"/>
                  <a:gd name="connsiteY6" fmla="*/ 1244620 h 1245697"/>
                  <a:gd name="connsiteX7" fmla="*/ 679834 w 955999"/>
                  <a:gd name="connsiteY7" fmla="*/ 1114766 h 1245697"/>
                  <a:gd name="connsiteX8" fmla="*/ 573232 w 955999"/>
                  <a:gd name="connsiteY8" fmla="*/ 1245047 h 1245697"/>
                  <a:gd name="connsiteX9" fmla="*/ 626827 w 955999"/>
                  <a:gd name="connsiteY9" fmla="*/ 835340 h 1245697"/>
                  <a:gd name="connsiteX10" fmla="*/ 396893 w 955999"/>
                  <a:gd name="connsiteY10" fmla="*/ 624933 h 1245697"/>
                  <a:gd name="connsiteX11" fmla="*/ 360608 w 955999"/>
                  <a:gd name="connsiteY11" fmla="*/ 775532 h 1245697"/>
                  <a:gd name="connsiteX12" fmla="*/ 486104 w 955999"/>
                  <a:gd name="connsiteY12" fmla="*/ 962937 h 1245697"/>
                  <a:gd name="connsiteX13" fmla="*/ 500090 w 955999"/>
                  <a:gd name="connsiteY13" fmla="*/ 1156861 h 1245697"/>
                  <a:gd name="connsiteX14" fmla="*/ 99042 w 955999"/>
                  <a:gd name="connsiteY14" fmla="*/ 711312 h 1245697"/>
                  <a:gd name="connsiteX15" fmla="*/ 30537 w 955999"/>
                  <a:gd name="connsiteY15" fmla="*/ 267514 h 1245697"/>
                  <a:gd name="connsiteX16" fmla="*/ 0 w 955999"/>
                  <a:gd name="connsiteY16" fmla="*/ 156541 h 1245697"/>
                  <a:gd name="connsiteX17" fmla="*/ 423157 w 955999"/>
                  <a:gd name="connsiteY17" fmla="*/ 0 h 124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5999" h="1245697">
                    <a:moveTo>
                      <a:pt x="423157" y="0"/>
                    </a:moveTo>
                    <a:lnTo>
                      <a:pt x="424060" y="126376"/>
                    </a:lnTo>
                    <a:cubicBezTo>
                      <a:pt x="496612" y="172926"/>
                      <a:pt x="521507" y="192671"/>
                      <a:pt x="635759" y="280920"/>
                    </a:cubicBezTo>
                    <a:cubicBezTo>
                      <a:pt x="722619" y="368600"/>
                      <a:pt x="879196" y="512513"/>
                      <a:pt x="945219" y="652458"/>
                    </a:cubicBezTo>
                    <a:cubicBezTo>
                      <a:pt x="978508" y="820638"/>
                      <a:pt x="926346" y="1182657"/>
                      <a:pt x="901509" y="1216665"/>
                    </a:cubicBezTo>
                    <a:cubicBezTo>
                      <a:pt x="889853" y="1228727"/>
                      <a:pt x="849506" y="1123222"/>
                      <a:pt x="818070" y="1089783"/>
                    </a:cubicBezTo>
                    <a:cubicBezTo>
                      <a:pt x="820510" y="1166363"/>
                      <a:pt x="797939" y="1232054"/>
                      <a:pt x="784721" y="1244620"/>
                    </a:cubicBezTo>
                    <a:cubicBezTo>
                      <a:pt x="768324" y="1256390"/>
                      <a:pt x="710502" y="1168988"/>
                      <a:pt x="679834" y="1114766"/>
                    </a:cubicBezTo>
                    <a:cubicBezTo>
                      <a:pt x="671051" y="1169879"/>
                      <a:pt x="585499" y="1236792"/>
                      <a:pt x="573232" y="1245047"/>
                    </a:cubicBezTo>
                    <a:cubicBezTo>
                      <a:pt x="497826" y="1117526"/>
                      <a:pt x="589837" y="1019478"/>
                      <a:pt x="626827" y="835340"/>
                    </a:cubicBezTo>
                    <a:cubicBezTo>
                      <a:pt x="552831" y="690483"/>
                      <a:pt x="459321" y="625640"/>
                      <a:pt x="396893" y="624933"/>
                    </a:cubicBezTo>
                    <a:cubicBezTo>
                      <a:pt x="335864" y="636418"/>
                      <a:pt x="353658" y="702559"/>
                      <a:pt x="360608" y="775532"/>
                    </a:cubicBezTo>
                    <a:cubicBezTo>
                      <a:pt x="376985" y="858952"/>
                      <a:pt x="469539" y="898639"/>
                      <a:pt x="486104" y="962937"/>
                    </a:cubicBezTo>
                    <a:cubicBezTo>
                      <a:pt x="553304" y="1101697"/>
                      <a:pt x="552214" y="1204517"/>
                      <a:pt x="500090" y="1156861"/>
                    </a:cubicBezTo>
                    <a:cubicBezTo>
                      <a:pt x="466423" y="1156087"/>
                      <a:pt x="236464" y="953014"/>
                      <a:pt x="99042" y="711312"/>
                    </a:cubicBezTo>
                    <a:cubicBezTo>
                      <a:pt x="31436" y="563338"/>
                      <a:pt x="56171" y="409395"/>
                      <a:pt x="30537" y="267514"/>
                    </a:cubicBezTo>
                    <a:cubicBezTo>
                      <a:pt x="-4031" y="131591"/>
                      <a:pt x="84482" y="295894"/>
                      <a:pt x="0" y="156541"/>
                    </a:cubicBezTo>
                    <a:lnTo>
                      <a:pt x="423157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CB0E434-EF46-4ACE-9496-32EEA4538260}"/>
                  </a:ext>
                </a:extLst>
              </p:cNvPr>
              <p:cNvSpPr/>
              <p:nvPr/>
            </p:nvSpPr>
            <p:spPr>
              <a:xfrm rot="2072551">
                <a:off x="9632227" y="1072838"/>
                <a:ext cx="905452" cy="4990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96" name="Rectangle 42">
                <a:extLst>
                  <a:ext uri="{FF2B5EF4-FFF2-40B4-BE49-F238E27FC236}">
                    <a16:creationId xmlns:a16="http://schemas.microsoft.com/office/drawing/2014/main" id="{839691CD-0883-4889-B2A9-C9AE7A96AE09}"/>
                  </a:ext>
                </a:extLst>
              </p:cNvPr>
              <p:cNvSpPr/>
              <p:nvPr/>
            </p:nvSpPr>
            <p:spPr>
              <a:xfrm rot="2072551">
                <a:off x="10107665" y="-453438"/>
                <a:ext cx="1131634" cy="1834034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791529"/>
                  <a:gd name="connsiteY0" fmla="*/ 239053 h 968130"/>
                  <a:gd name="connsiteX1" fmla="*/ 791529 w 791529"/>
                  <a:gd name="connsiteY1" fmla="*/ 0 h 968130"/>
                  <a:gd name="connsiteX2" fmla="*/ 791529 w 791529"/>
                  <a:gd name="connsiteY2" fmla="*/ 968130 h 968130"/>
                  <a:gd name="connsiteX3" fmla="*/ 13770 w 791529"/>
                  <a:gd name="connsiteY3" fmla="*/ 968130 h 968130"/>
                  <a:gd name="connsiteX4" fmla="*/ 0 w 791529"/>
                  <a:gd name="connsiteY4" fmla="*/ 239053 h 968130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0 w 791529"/>
                  <a:gd name="connsiteY0" fmla="*/ 545513 h 1274590"/>
                  <a:gd name="connsiteX1" fmla="*/ 20737 w 791529"/>
                  <a:gd name="connsiteY1" fmla="*/ 517905 h 1274590"/>
                  <a:gd name="connsiteX2" fmla="*/ 763364 w 791529"/>
                  <a:gd name="connsiteY2" fmla="*/ 0 h 1274590"/>
                  <a:gd name="connsiteX3" fmla="*/ 791529 w 791529"/>
                  <a:gd name="connsiteY3" fmla="*/ 1274590 h 1274590"/>
                  <a:gd name="connsiteX4" fmla="*/ 13770 w 791529"/>
                  <a:gd name="connsiteY4" fmla="*/ 1274590 h 1274590"/>
                  <a:gd name="connsiteX5" fmla="*/ 0 w 791529"/>
                  <a:gd name="connsiteY5" fmla="*/ 545513 h 1274590"/>
                  <a:gd name="connsiteX0" fmla="*/ 0 w 791529"/>
                  <a:gd name="connsiteY0" fmla="*/ 565822 h 1294899"/>
                  <a:gd name="connsiteX1" fmla="*/ 763364 w 791529"/>
                  <a:gd name="connsiteY1" fmla="*/ 20309 h 1294899"/>
                  <a:gd name="connsiteX2" fmla="*/ 791529 w 791529"/>
                  <a:gd name="connsiteY2" fmla="*/ 1294899 h 1294899"/>
                  <a:gd name="connsiteX3" fmla="*/ 13770 w 791529"/>
                  <a:gd name="connsiteY3" fmla="*/ 1294899 h 1294899"/>
                  <a:gd name="connsiteX4" fmla="*/ 0 w 791529"/>
                  <a:gd name="connsiteY4" fmla="*/ 565822 h 1294899"/>
                  <a:gd name="connsiteX0" fmla="*/ 0 w 791529"/>
                  <a:gd name="connsiteY0" fmla="*/ 564909 h 1293986"/>
                  <a:gd name="connsiteX1" fmla="*/ 763364 w 791529"/>
                  <a:gd name="connsiteY1" fmla="*/ 19396 h 1293986"/>
                  <a:gd name="connsiteX2" fmla="*/ 791529 w 791529"/>
                  <a:gd name="connsiteY2" fmla="*/ 1293986 h 1293986"/>
                  <a:gd name="connsiteX3" fmla="*/ 13770 w 791529"/>
                  <a:gd name="connsiteY3" fmla="*/ 1293986 h 1293986"/>
                  <a:gd name="connsiteX4" fmla="*/ 0 w 791529"/>
                  <a:gd name="connsiteY4" fmla="*/ 564909 h 1293986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1304 w 777759"/>
                  <a:gd name="connsiteY0" fmla="*/ 948409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1304 w 777759"/>
                  <a:gd name="connsiteY4" fmla="*/ 948409 h 1274590"/>
                  <a:gd name="connsiteX0" fmla="*/ 1304 w 777759"/>
                  <a:gd name="connsiteY0" fmla="*/ 508746 h 834927"/>
                  <a:gd name="connsiteX1" fmla="*/ 734346 w 777759"/>
                  <a:gd name="connsiteY1" fmla="*/ 0 h 834927"/>
                  <a:gd name="connsiteX2" fmla="*/ 777759 w 777759"/>
                  <a:gd name="connsiteY2" fmla="*/ 834927 h 834927"/>
                  <a:gd name="connsiteX3" fmla="*/ 0 w 777759"/>
                  <a:gd name="connsiteY3" fmla="*/ 834927 h 834927"/>
                  <a:gd name="connsiteX4" fmla="*/ 1304 w 777759"/>
                  <a:gd name="connsiteY4" fmla="*/ 508746 h 834927"/>
                  <a:gd name="connsiteX0" fmla="*/ 1304 w 777759"/>
                  <a:gd name="connsiteY0" fmla="*/ 498313 h 824494"/>
                  <a:gd name="connsiteX1" fmla="*/ 765371 w 777759"/>
                  <a:gd name="connsiteY1" fmla="*/ 0 h 824494"/>
                  <a:gd name="connsiteX2" fmla="*/ 777759 w 777759"/>
                  <a:gd name="connsiteY2" fmla="*/ 824494 h 824494"/>
                  <a:gd name="connsiteX3" fmla="*/ 0 w 777759"/>
                  <a:gd name="connsiteY3" fmla="*/ 824494 h 824494"/>
                  <a:gd name="connsiteX4" fmla="*/ 1304 w 777759"/>
                  <a:gd name="connsiteY4" fmla="*/ 498313 h 824494"/>
                  <a:gd name="connsiteX0" fmla="*/ 1304 w 777759"/>
                  <a:gd name="connsiteY0" fmla="*/ 514490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304 w 777759"/>
                  <a:gd name="connsiteY4" fmla="*/ 514490 h 840671"/>
                  <a:gd name="connsiteX0" fmla="*/ 14603 w 777759"/>
                  <a:gd name="connsiteY0" fmla="*/ 69356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4603 w 777759"/>
                  <a:gd name="connsiteY4" fmla="*/ 69356 h 840671"/>
                  <a:gd name="connsiteX0" fmla="*/ 14603 w 777759"/>
                  <a:gd name="connsiteY0" fmla="*/ 69356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4603 w 777759"/>
                  <a:gd name="connsiteY4" fmla="*/ 69356 h 840671"/>
                  <a:gd name="connsiteX0" fmla="*/ 14603 w 777759"/>
                  <a:gd name="connsiteY0" fmla="*/ 489196 h 1260511"/>
                  <a:gd name="connsiteX1" fmla="*/ 741348 w 777759"/>
                  <a:gd name="connsiteY1" fmla="*/ 0 h 1260511"/>
                  <a:gd name="connsiteX2" fmla="*/ 777759 w 777759"/>
                  <a:gd name="connsiteY2" fmla="*/ 1260511 h 1260511"/>
                  <a:gd name="connsiteX3" fmla="*/ 0 w 777759"/>
                  <a:gd name="connsiteY3" fmla="*/ 1260511 h 1260511"/>
                  <a:gd name="connsiteX4" fmla="*/ 14603 w 777759"/>
                  <a:gd name="connsiteY4" fmla="*/ 489196 h 126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759" h="1260511">
                    <a:moveTo>
                      <a:pt x="14603" y="489196"/>
                    </a:moveTo>
                    <a:cubicBezTo>
                      <a:pt x="247753" y="342600"/>
                      <a:pt x="457890" y="189437"/>
                      <a:pt x="741348" y="0"/>
                    </a:cubicBezTo>
                    <a:lnTo>
                      <a:pt x="777759" y="1260511"/>
                    </a:lnTo>
                    <a:lnTo>
                      <a:pt x="0" y="1260511"/>
                    </a:lnTo>
                    <a:cubicBezTo>
                      <a:pt x="125" y="1008941"/>
                      <a:pt x="14478" y="740766"/>
                      <a:pt x="14603" y="4891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D1D6F24-2DDF-4115-9555-C55A178CF9A1}"/>
                </a:ext>
              </a:extLst>
            </p:cNvPr>
            <p:cNvGrpSpPr/>
            <p:nvPr/>
          </p:nvGrpSpPr>
          <p:grpSpPr>
            <a:xfrm>
              <a:off x="7389302" y="4802192"/>
              <a:ext cx="3156837" cy="2526634"/>
              <a:chOff x="7389302" y="4802192"/>
              <a:chExt cx="3156837" cy="252663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8DED2A1-069C-44C7-9EB3-9CA944CB20D4}"/>
                  </a:ext>
                </a:extLst>
              </p:cNvPr>
              <p:cNvGrpSpPr/>
              <p:nvPr/>
            </p:nvGrpSpPr>
            <p:grpSpPr>
              <a:xfrm flipH="1">
                <a:off x="8174074" y="4802192"/>
                <a:ext cx="2372065" cy="1048970"/>
                <a:chOff x="2194561" y="1435364"/>
                <a:chExt cx="4680414" cy="2069764"/>
              </a:xfrm>
            </p:grpSpPr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43AD15E2-6E18-413F-9185-1F1E961C9251}"/>
                    </a:ext>
                  </a:extLst>
                </p:cNvPr>
                <p:cNvSpPr/>
                <p:nvPr/>
              </p:nvSpPr>
              <p:spPr>
                <a:xfrm>
                  <a:off x="2987823" y="1757889"/>
                  <a:ext cx="3887152" cy="1747239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id="{434A793F-2792-4878-9330-4F3587BE099D}"/>
                    </a:ext>
                  </a:extLst>
                </p:cNvPr>
                <p:cNvSpPr/>
                <p:nvPr/>
              </p:nvSpPr>
              <p:spPr>
                <a:xfrm>
                  <a:off x="2194561" y="1435364"/>
                  <a:ext cx="3753016" cy="1929647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  <a:cs typeface="B Nazanin" panose="00000700000000000000" pitchFamily="2" charset="-78"/>
                  </a:endParaRPr>
                </a:p>
              </p:txBody>
            </p:sp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957D105-57B4-4B2E-A893-E2D4BEB1A959}"/>
                  </a:ext>
                </a:extLst>
              </p:cNvPr>
              <p:cNvSpPr/>
              <p:nvPr/>
            </p:nvSpPr>
            <p:spPr>
              <a:xfrm rot="2072551">
                <a:off x="8046148" y="5406171"/>
                <a:ext cx="858268" cy="3933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91" name="Rectangle 42">
                <a:extLst>
                  <a:ext uri="{FF2B5EF4-FFF2-40B4-BE49-F238E27FC236}">
                    <a16:creationId xmlns:a16="http://schemas.microsoft.com/office/drawing/2014/main" id="{B387D019-040B-4AA5-8F01-213C5E226662}"/>
                  </a:ext>
                </a:extLst>
              </p:cNvPr>
              <p:cNvSpPr/>
              <p:nvPr/>
            </p:nvSpPr>
            <p:spPr>
              <a:xfrm rot="12914339">
                <a:off x="7389302" y="5621066"/>
                <a:ext cx="1087289" cy="1707760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788995 w 837074"/>
                  <a:gd name="connsiteY2" fmla="*/ 1235747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826055 w 837074"/>
                  <a:gd name="connsiteY2" fmla="*/ 1211296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41493 w 878567"/>
                  <a:gd name="connsiteY0" fmla="*/ 798985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41493 w 878567"/>
                  <a:gd name="connsiteY4" fmla="*/ 798985 h 1247707"/>
                  <a:gd name="connsiteX0" fmla="*/ 22785 w 878567"/>
                  <a:gd name="connsiteY0" fmla="*/ 862057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22785 w 878567"/>
                  <a:gd name="connsiteY4" fmla="*/ 862057 h 1247707"/>
                  <a:gd name="connsiteX0" fmla="*/ 22785 w 876139"/>
                  <a:gd name="connsiteY0" fmla="*/ 995559 h 1381209"/>
                  <a:gd name="connsiteX1" fmla="*/ 876139 w 876139"/>
                  <a:gd name="connsiteY1" fmla="*/ 1 h 1381209"/>
                  <a:gd name="connsiteX2" fmla="*/ 867548 w 876139"/>
                  <a:gd name="connsiteY2" fmla="*/ 1344798 h 1381209"/>
                  <a:gd name="connsiteX3" fmla="*/ 0 w 876139"/>
                  <a:gd name="connsiteY3" fmla="*/ 1381209 h 1381209"/>
                  <a:gd name="connsiteX4" fmla="*/ 22785 w 876139"/>
                  <a:gd name="connsiteY4" fmla="*/ 995559 h 1381209"/>
                  <a:gd name="connsiteX0" fmla="*/ 43505 w 876139"/>
                  <a:gd name="connsiteY0" fmla="*/ 867977 h 1381208"/>
                  <a:gd name="connsiteX1" fmla="*/ 876139 w 876139"/>
                  <a:gd name="connsiteY1" fmla="*/ 0 h 1381208"/>
                  <a:gd name="connsiteX2" fmla="*/ 867548 w 876139"/>
                  <a:gd name="connsiteY2" fmla="*/ 1344797 h 1381208"/>
                  <a:gd name="connsiteX3" fmla="*/ 0 w 876139"/>
                  <a:gd name="connsiteY3" fmla="*/ 1381208 h 1381208"/>
                  <a:gd name="connsiteX4" fmla="*/ 43505 w 876139"/>
                  <a:gd name="connsiteY4" fmla="*/ 867977 h 1381208"/>
                  <a:gd name="connsiteX0" fmla="*/ 0 w 886893"/>
                  <a:gd name="connsiteY0" fmla="*/ 924969 h 1381208"/>
                  <a:gd name="connsiteX1" fmla="*/ 886893 w 886893"/>
                  <a:gd name="connsiteY1" fmla="*/ 0 h 1381208"/>
                  <a:gd name="connsiteX2" fmla="*/ 878302 w 886893"/>
                  <a:gd name="connsiteY2" fmla="*/ 1344797 h 1381208"/>
                  <a:gd name="connsiteX3" fmla="*/ 10754 w 886893"/>
                  <a:gd name="connsiteY3" fmla="*/ 1381208 h 1381208"/>
                  <a:gd name="connsiteX4" fmla="*/ 0 w 886893"/>
                  <a:gd name="connsiteY4" fmla="*/ 924969 h 1381208"/>
                  <a:gd name="connsiteX0" fmla="*/ 0 w 880290"/>
                  <a:gd name="connsiteY0" fmla="*/ 1794812 h 2251051"/>
                  <a:gd name="connsiteX1" fmla="*/ 880290 w 880290"/>
                  <a:gd name="connsiteY1" fmla="*/ 0 h 2251051"/>
                  <a:gd name="connsiteX2" fmla="*/ 878302 w 880290"/>
                  <a:gd name="connsiteY2" fmla="*/ 2214640 h 2251051"/>
                  <a:gd name="connsiteX3" fmla="*/ 10754 w 880290"/>
                  <a:gd name="connsiteY3" fmla="*/ 2251051 h 2251051"/>
                  <a:gd name="connsiteX4" fmla="*/ 0 w 880290"/>
                  <a:gd name="connsiteY4" fmla="*/ 1794812 h 2251051"/>
                  <a:gd name="connsiteX0" fmla="*/ 0 w 981039"/>
                  <a:gd name="connsiteY0" fmla="*/ 1069204 h 2251051"/>
                  <a:gd name="connsiteX1" fmla="*/ 981039 w 981039"/>
                  <a:gd name="connsiteY1" fmla="*/ 0 h 2251051"/>
                  <a:gd name="connsiteX2" fmla="*/ 979051 w 981039"/>
                  <a:gd name="connsiteY2" fmla="*/ 2214640 h 2251051"/>
                  <a:gd name="connsiteX3" fmla="*/ 111503 w 981039"/>
                  <a:gd name="connsiteY3" fmla="*/ 2251051 h 2251051"/>
                  <a:gd name="connsiteX4" fmla="*/ 0 w 981039"/>
                  <a:gd name="connsiteY4" fmla="*/ 1069204 h 2251051"/>
                  <a:gd name="connsiteX0" fmla="*/ 0 w 940344"/>
                  <a:gd name="connsiteY0" fmla="*/ 1026460 h 2251051"/>
                  <a:gd name="connsiteX1" fmla="*/ 940344 w 940344"/>
                  <a:gd name="connsiteY1" fmla="*/ 0 h 2251051"/>
                  <a:gd name="connsiteX2" fmla="*/ 938356 w 940344"/>
                  <a:gd name="connsiteY2" fmla="*/ 2214640 h 2251051"/>
                  <a:gd name="connsiteX3" fmla="*/ 70808 w 940344"/>
                  <a:gd name="connsiteY3" fmla="*/ 2251051 h 2251051"/>
                  <a:gd name="connsiteX4" fmla="*/ 0 w 940344"/>
                  <a:gd name="connsiteY4" fmla="*/ 1026460 h 2251051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35" h="2213675">
                    <a:moveTo>
                      <a:pt x="0" y="989084"/>
                    </a:moveTo>
                    <a:lnTo>
                      <a:pt x="947935" y="0"/>
                    </a:lnTo>
                    <a:cubicBezTo>
                      <a:pt x="945071" y="448266"/>
                      <a:pt x="941220" y="1728998"/>
                      <a:pt x="938356" y="2177264"/>
                    </a:cubicBezTo>
                    <a:lnTo>
                      <a:pt x="70808" y="2213675"/>
                    </a:lnTo>
                    <a:lnTo>
                      <a:pt x="0" y="9890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080D05F-4F93-4B37-95A2-8168BC22A2BD}"/>
                </a:ext>
              </a:extLst>
            </p:cNvPr>
            <p:cNvSpPr/>
            <p:nvPr/>
          </p:nvSpPr>
          <p:spPr>
            <a:xfrm>
              <a:off x="8969259" y="2795823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531388 w 1115695"/>
                <a:gd name="connsiteY12" fmla="*/ 0 h 1764664"/>
                <a:gd name="connsiteX13" fmla="*/ 707838 w 1115695"/>
                <a:gd name="connsiteY13" fmla="*/ 62157 h 1764664"/>
                <a:gd name="connsiteX14" fmla="*/ 923431 w 1115695"/>
                <a:gd name="connsiteY14" fmla="*/ 496473 h 1764664"/>
                <a:gd name="connsiteX15" fmla="*/ 795046 w 1115695"/>
                <a:gd name="connsiteY15" fmla="*/ 761854 h 1764664"/>
                <a:gd name="connsiteX16" fmla="*/ 785026 w 1115695"/>
                <a:gd name="connsiteY16" fmla="*/ 797238 h 1764664"/>
                <a:gd name="connsiteX17" fmla="*/ 726157 w 1115695"/>
                <a:gd name="connsiteY17" fmla="*/ 962103 h 1764664"/>
                <a:gd name="connsiteX18" fmla="*/ 884133 w 1115695"/>
                <a:gd name="connsiteY18" fmla="*/ 1412702 h 1764664"/>
                <a:gd name="connsiteX19" fmla="*/ 1036315 w 1115695"/>
                <a:gd name="connsiteY19" fmla="*/ 1359312 h 1764664"/>
                <a:gd name="connsiteX20" fmla="*/ 1049154 w 1115695"/>
                <a:gd name="connsiteY20" fmla="*/ 1392974 h 1764664"/>
                <a:gd name="connsiteX21" fmla="*/ 958971 w 1115695"/>
                <a:gd name="connsiteY21" fmla="*/ 1425697 h 1764664"/>
                <a:gd name="connsiteX22" fmla="*/ 967583 w 1115695"/>
                <a:gd name="connsiteY22" fmla="*/ 1453565 h 1764664"/>
                <a:gd name="connsiteX23" fmla="*/ 1043831 w 1115695"/>
                <a:gd name="connsiteY23" fmla="*/ 1427889 h 1764664"/>
                <a:gd name="connsiteX24" fmla="*/ 1055886 w 1115695"/>
                <a:gd name="connsiteY24" fmla="*/ 1462960 h 1764664"/>
                <a:gd name="connsiteX25" fmla="*/ 980891 w 1115695"/>
                <a:gd name="connsiteY25" fmla="*/ 1490515 h 1764664"/>
                <a:gd name="connsiteX26" fmla="*/ 990128 w 1115695"/>
                <a:gd name="connsiteY26" fmla="*/ 1516349 h 1764664"/>
                <a:gd name="connsiteX27" fmla="*/ 1080937 w 1115695"/>
                <a:gd name="connsiteY27" fmla="*/ 1485662 h 1764664"/>
                <a:gd name="connsiteX28" fmla="*/ 1093775 w 1115695"/>
                <a:gd name="connsiteY28" fmla="*/ 1520576 h 1764664"/>
                <a:gd name="connsiteX29" fmla="*/ 1002967 w 1115695"/>
                <a:gd name="connsiteY29" fmla="*/ 1553768 h 1764664"/>
                <a:gd name="connsiteX30" fmla="*/ 1013144 w 1115695"/>
                <a:gd name="connsiteY30" fmla="*/ 1582733 h 1764664"/>
                <a:gd name="connsiteX31" fmla="*/ 1102700 w 1115695"/>
                <a:gd name="connsiteY31" fmla="*/ 1552359 h 1764664"/>
                <a:gd name="connsiteX32" fmla="*/ 1115695 w 1115695"/>
                <a:gd name="connsiteY32" fmla="*/ 1582890 h 1764664"/>
                <a:gd name="connsiteX33" fmla="*/ 881627 w 1115695"/>
                <a:gd name="connsiteY33" fmla="*/ 1665087 h 1764664"/>
                <a:gd name="connsiteX34" fmla="*/ 802092 w 1115695"/>
                <a:gd name="connsiteY34" fmla="*/ 1438065 h 1764664"/>
                <a:gd name="connsiteX35" fmla="*/ 654136 w 1115695"/>
                <a:gd name="connsiteY35" fmla="*/ 1015648 h 1764664"/>
                <a:gd name="connsiteX36" fmla="*/ 625328 w 1115695"/>
                <a:gd name="connsiteY36" fmla="*/ 986684 h 1764664"/>
                <a:gd name="connsiteX37" fmla="*/ 579454 w 1115695"/>
                <a:gd name="connsiteY37" fmla="*/ 1009386 h 1764664"/>
                <a:gd name="connsiteX38" fmla="*/ 581019 w 1115695"/>
                <a:gd name="connsiteY38" fmla="*/ 1028174 h 1764664"/>
                <a:gd name="connsiteX39" fmla="*/ 750268 w 1115695"/>
                <a:gd name="connsiteY39" fmla="*/ 1695931 h 1764664"/>
                <a:gd name="connsiteX40" fmla="*/ 749485 w 1115695"/>
                <a:gd name="connsiteY40" fmla="*/ 1704855 h 1764664"/>
                <a:gd name="connsiteX41" fmla="*/ 516044 w 1115695"/>
                <a:gd name="connsiteY41" fmla="*/ 1764664 h 1764664"/>
                <a:gd name="connsiteX42" fmla="*/ 529509 w 1115695"/>
                <a:gd name="connsiteY42" fmla="*/ 1727244 h 1764664"/>
                <a:gd name="connsiteX43" fmla="*/ 596676 w 1115695"/>
                <a:gd name="connsiteY43" fmla="*/ 1708456 h 1764664"/>
                <a:gd name="connsiteX44" fmla="*/ 590100 w 1115695"/>
                <a:gd name="connsiteY44" fmla="*/ 1678865 h 1764664"/>
                <a:gd name="connsiteX45" fmla="*/ 496317 w 1115695"/>
                <a:gd name="connsiteY45" fmla="*/ 1701724 h 1764664"/>
                <a:gd name="connsiteX46" fmla="*/ 486766 w 1115695"/>
                <a:gd name="connsiteY46" fmla="*/ 1665713 h 1764664"/>
                <a:gd name="connsiteX47" fmla="*/ 578201 w 1115695"/>
                <a:gd name="connsiteY47" fmla="*/ 1641289 h 1764664"/>
                <a:gd name="connsiteX48" fmla="*/ 574443 w 1115695"/>
                <a:gd name="connsiteY48" fmla="*/ 1614360 h 1764664"/>
                <a:gd name="connsiteX49" fmla="*/ 495377 w 1115695"/>
                <a:gd name="connsiteY49" fmla="*/ 1632678 h 1764664"/>
                <a:gd name="connsiteX50" fmla="*/ 485357 w 1115695"/>
                <a:gd name="connsiteY50" fmla="*/ 1597450 h 1764664"/>
                <a:gd name="connsiteX51" fmla="*/ 541564 w 1115695"/>
                <a:gd name="connsiteY51" fmla="*/ 1582107 h 1764664"/>
                <a:gd name="connsiteX52" fmla="*/ 553620 w 1115695"/>
                <a:gd name="connsiteY52" fmla="*/ 1548288 h 1764664"/>
                <a:gd name="connsiteX53" fmla="*/ 464064 w 1115695"/>
                <a:gd name="connsiteY53" fmla="*/ 1570521 h 1764664"/>
                <a:gd name="connsiteX54" fmla="*/ 453730 w 1115695"/>
                <a:gd name="connsiteY54" fmla="*/ 1535920 h 1764664"/>
                <a:gd name="connsiteX55" fmla="*/ 581959 w 1115695"/>
                <a:gd name="connsiteY55" fmla="*/ 1503510 h 1764664"/>
                <a:gd name="connsiteX56" fmla="*/ 604191 w 1115695"/>
                <a:gd name="connsiteY56" fmla="*/ 1466091 h 1764664"/>
                <a:gd name="connsiteX57" fmla="*/ 499605 w 1115695"/>
                <a:gd name="connsiteY57" fmla="*/ 1054634 h 1764664"/>
                <a:gd name="connsiteX58" fmla="*/ 471892 w 1115695"/>
                <a:gd name="connsiteY58" fmla="*/ 1027547 h 1764664"/>
                <a:gd name="connsiteX59" fmla="*/ 408796 w 1115695"/>
                <a:gd name="connsiteY59" fmla="*/ 1002027 h 1764664"/>
                <a:gd name="connsiteX60" fmla="*/ 374038 w 1115695"/>
                <a:gd name="connsiteY60" fmla="*/ 1016431 h 1764664"/>
                <a:gd name="connsiteX61" fmla="*/ 312194 w 1115695"/>
                <a:gd name="connsiteY61" fmla="*/ 1338802 h 1764664"/>
                <a:gd name="connsiteX62" fmla="*/ 242522 w 1115695"/>
                <a:gd name="connsiteY62" fmla="*/ 1701567 h 1764664"/>
                <a:gd name="connsiteX63" fmla="*/ 102708 w 1115695"/>
                <a:gd name="connsiteY63" fmla="*/ 1675107 h 1764664"/>
                <a:gd name="connsiteX64" fmla="*/ 0 w 1115695"/>
                <a:gd name="connsiteY64" fmla="*/ 1657259 h 1764664"/>
                <a:gd name="connsiteX65" fmla="*/ 0 w 1115695"/>
                <a:gd name="connsiteY65" fmla="*/ 1636749 h 1764664"/>
                <a:gd name="connsiteX66" fmla="*/ 22232 w 1115695"/>
                <a:gd name="connsiteY66" fmla="*/ 1625163 h 1764664"/>
                <a:gd name="connsiteX67" fmla="*/ 100203 w 1115695"/>
                <a:gd name="connsiteY67" fmla="*/ 1639254 h 1764664"/>
                <a:gd name="connsiteX68" fmla="*/ 105996 w 1115695"/>
                <a:gd name="connsiteY68" fmla="*/ 1609349 h 1764664"/>
                <a:gd name="connsiteX69" fmla="*/ 12369 w 1115695"/>
                <a:gd name="connsiteY69" fmla="*/ 1590561 h 1764664"/>
                <a:gd name="connsiteX70" fmla="*/ 18631 w 1115695"/>
                <a:gd name="connsiteY70" fmla="*/ 1553925 h 1764664"/>
                <a:gd name="connsiteX71" fmla="*/ 113354 w 1115695"/>
                <a:gd name="connsiteY71" fmla="*/ 1570677 h 1764664"/>
                <a:gd name="connsiteX72" fmla="*/ 118834 w 1115695"/>
                <a:gd name="connsiteY72" fmla="*/ 1544218 h 1764664"/>
                <a:gd name="connsiteX73" fmla="*/ 40081 w 1115695"/>
                <a:gd name="connsiteY73" fmla="*/ 1526995 h 1764664"/>
                <a:gd name="connsiteX74" fmla="*/ 47753 w 1115695"/>
                <a:gd name="connsiteY74" fmla="*/ 1491298 h 1764664"/>
                <a:gd name="connsiteX75" fmla="*/ 126193 w 1115695"/>
                <a:gd name="connsiteY75" fmla="*/ 1504919 h 1764664"/>
                <a:gd name="connsiteX76" fmla="*/ 131203 w 1115695"/>
                <a:gd name="connsiteY76" fmla="*/ 1477364 h 1764664"/>
                <a:gd name="connsiteX77" fmla="*/ 36793 w 1115695"/>
                <a:gd name="connsiteY77" fmla="*/ 1457010 h 1764664"/>
                <a:gd name="connsiteX78" fmla="*/ 44465 w 1115695"/>
                <a:gd name="connsiteY78" fmla="*/ 1422409 h 1764664"/>
                <a:gd name="connsiteX79" fmla="*/ 201971 w 1115695"/>
                <a:gd name="connsiteY79" fmla="*/ 1452313 h 1764664"/>
                <a:gd name="connsiteX80" fmla="*/ 214496 w 1115695"/>
                <a:gd name="connsiteY80" fmla="*/ 1393601 h 1764664"/>
                <a:gd name="connsiteX81" fmla="*/ 288709 w 1115695"/>
                <a:gd name="connsiteY81" fmla="*/ 1006568 h 1764664"/>
                <a:gd name="connsiteX82" fmla="*/ 273835 w 1115695"/>
                <a:gd name="connsiteY82" fmla="*/ 969305 h 1764664"/>
                <a:gd name="connsiteX83" fmla="*/ 210895 w 1115695"/>
                <a:gd name="connsiteY83" fmla="*/ 825107 h 1764664"/>
                <a:gd name="connsiteX84" fmla="*/ 197118 w 1115695"/>
                <a:gd name="connsiteY84" fmla="*/ 792071 h 1764664"/>
                <a:gd name="connsiteX85" fmla="*/ 36502 w 1115695"/>
                <a:gd name="connsiteY85" fmla="*/ 495654 h 1764664"/>
                <a:gd name="connsiteX86" fmla="*/ 35597 w 1115695"/>
                <a:gd name="connsiteY86" fmla="*/ 462054 h 1764664"/>
                <a:gd name="connsiteX87" fmla="*/ 52806 w 1115695"/>
                <a:gd name="connsiteY87" fmla="*/ 491006 h 1764664"/>
                <a:gd name="connsiteX88" fmla="*/ 84826 w 1115695"/>
                <a:gd name="connsiteY88" fmla="*/ 478027 h 1764664"/>
                <a:gd name="connsiteX89" fmla="*/ 120200 w 1115695"/>
                <a:gd name="connsiteY89" fmla="*/ 437136 h 1764664"/>
                <a:gd name="connsiteX90" fmla="*/ 119367 w 1115695"/>
                <a:gd name="connsiteY90" fmla="*/ 470583 h 1764664"/>
                <a:gd name="connsiteX91" fmla="*/ 257239 w 1115695"/>
                <a:gd name="connsiteY91" fmla="*/ 730540 h 1764664"/>
                <a:gd name="connsiteX92" fmla="*/ 424139 w 1115695"/>
                <a:gd name="connsiteY92" fmla="*/ 702985 h 1764664"/>
                <a:gd name="connsiteX93" fmla="*/ 509312 w 1115695"/>
                <a:gd name="connsiteY93" fmla="*/ 721146 h 1764664"/>
                <a:gd name="connsiteX94" fmla="*/ 543287 w 1115695"/>
                <a:gd name="connsiteY94" fmla="*/ 710187 h 1764664"/>
                <a:gd name="connsiteX95" fmla="*/ 709091 w 1115695"/>
                <a:gd name="connsiteY95" fmla="*/ 698601 h 1764664"/>
                <a:gd name="connsiteX96" fmla="*/ 741030 w 1115695"/>
                <a:gd name="connsiteY96" fmla="*/ 693747 h 1764664"/>
                <a:gd name="connsiteX97" fmla="*/ 831996 w 1115695"/>
                <a:gd name="connsiteY97" fmla="*/ 373255 h 1764664"/>
                <a:gd name="connsiteX98" fmla="*/ 407230 w 1115695"/>
                <a:gd name="connsiteY98" fmla="*/ 93314 h 1764664"/>
                <a:gd name="connsiteX99" fmla="*/ 406507 w 1115695"/>
                <a:gd name="connsiteY99" fmla="*/ 93565 h 1764664"/>
                <a:gd name="connsiteX100" fmla="*/ 378205 w 1115695"/>
                <a:gd name="connsiteY100" fmla="*/ 12289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cubicBezTo>
                    <a:pt x="459837" y="0"/>
                    <a:pt x="495690" y="0"/>
                    <a:pt x="531388" y="0"/>
                  </a:cubicBezTo>
                  <a:cubicBezTo>
                    <a:pt x="593231" y="12212"/>
                    <a:pt x="653979" y="27869"/>
                    <a:pt x="707838" y="62157"/>
                  </a:cubicBez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102121" y="709051"/>
                    <a:pt x="47107" y="610356"/>
                    <a:pt x="36502" y="495654"/>
                  </a:cubicBezTo>
                  <a:lnTo>
                    <a:pt x="35597" y="462054"/>
                  </a:lnTo>
                  <a:lnTo>
                    <a:pt x="52806" y="491006"/>
                  </a:lnTo>
                  <a:cubicBezTo>
                    <a:pt x="59717" y="495967"/>
                    <a:pt x="70993" y="490478"/>
                    <a:pt x="84826" y="478027"/>
                  </a:cubicBezTo>
                  <a:lnTo>
                    <a:pt x="120200" y="437136"/>
                  </a:lnTo>
                  <a:lnTo>
                    <a:pt x="119367" y="470583"/>
                  </a:lnTo>
                  <a:cubicBezTo>
                    <a:pt x="124109" y="570754"/>
                    <a:pt x="172224" y="657737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793324" y="177703"/>
                    <a:pt x="603095" y="51824"/>
                    <a:pt x="407230" y="93314"/>
                  </a:cubicBezTo>
                  <a:lnTo>
                    <a:pt x="406507" y="93565"/>
                  </a:lnTo>
                  <a:lnTo>
                    <a:pt x="378205" y="12289"/>
                  </a:lnTo>
                  <a:close/>
                </a:path>
              </a:pathLst>
            </a:custGeom>
            <a:solidFill>
              <a:schemeClr val="accent3"/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5AA4736-2D64-4881-9A72-E1CA58C56607}"/>
              </a:ext>
            </a:extLst>
          </p:cNvPr>
          <p:cNvGrpSpPr/>
          <p:nvPr/>
        </p:nvGrpSpPr>
        <p:grpSpPr>
          <a:xfrm>
            <a:off x="0" y="2470048"/>
            <a:ext cx="3774605" cy="4387952"/>
            <a:chOff x="-9728" y="1854230"/>
            <a:chExt cx="4314722" cy="501583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10155B5-967B-4842-9CA9-81243E252B54}"/>
                </a:ext>
              </a:extLst>
            </p:cNvPr>
            <p:cNvGrpSpPr/>
            <p:nvPr/>
          </p:nvGrpSpPr>
          <p:grpSpPr>
            <a:xfrm>
              <a:off x="323529" y="1854230"/>
              <a:ext cx="3146013" cy="3402627"/>
              <a:chOff x="5277160" y="1526519"/>
              <a:chExt cx="2000337" cy="2522764"/>
            </a:xfrm>
          </p:grpSpPr>
          <p:sp>
            <p:nvSpPr>
              <p:cNvPr id="102" name="Arrow: Up 61">
                <a:extLst>
                  <a:ext uri="{FF2B5EF4-FFF2-40B4-BE49-F238E27FC236}">
                    <a16:creationId xmlns:a16="http://schemas.microsoft.com/office/drawing/2014/main" id="{BB634835-3524-4DC2-82A1-147ACCC5F298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3" name="Trapezoid 102">
                <a:extLst>
                  <a:ext uri="{FF2B5EF4-FFF2-40B4-BE49-F238E27FC236}">
                    <a16:creationId xmlns:a16="http://schemas.microsoft.com/office/drawing/2014/main" id="{696EA230-8FAA-4489-AED7-1AC2675E91EF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4" name="Trapezoid 103">
                <a:extLst>
                  <a:ext uri="{FF2B5EF4-FFF2-40B4-BE49-F238E27FC236}">
                    <a16:creationId xmlns:a16="http://schemas.microsoft.com/office/drawing/2014/main" id="{91E96391-1672-43DF-9884-BCF25790465F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05" name="Trapezoid 104">
                <a:extLst>
                  <a:ext uri="{FF2B5EF4-FFF2-40B4-BE49-F238E27FC236}">
                    <a16:creationId xmlns:a16="http://schemas.microsoft.com/office/drawing/2014/main" id="{CB5796D3-99F5-4112-8267-1DF254B4489C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6" name="Trapezoid 105">
                <a:extLst>
                  <a:ext uri="{FF2B5EF4-FFF2-40B4-BE49-F238E27FC236}">
                    <a16:creationId xmlns:a16="http://schemas.microsoft.com/office/drawing/2014/main" id="{814EAEBD-D159-4623-9F16-8CB272F27D17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99" name="Graphic 51">
              <a:extLst>
                <a:ext uri="{FF2B5EF4-FFF2-40B4-BE49-F238E27FC236}">
                  <a16:creationId xmlns:a16="http://schemas.microsoft.com/office/drawing/2014/main" id="{1D9CF8CA-B479-4929-9C19-14A793235FEA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C40A3C0-DC5D-4B91-B228-4F7BDCA0E753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6BA3E2-0494-4E09-AF5B-25B910EDE88F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035795-C758-4320-BD36-D76C6CBDC0EF}"/>
              </a:ext>
            </a:extLst>
          </p:cNvPr>
          <p:cNvGrpSpPr/>
          <p:nvPr/>
        </p:nvGrpSpPr>
        <p:grpSpPr>
          <a:xfrm>
            <a:off x="7261785" y="1085316"/>
            <a:ext cx="2854054" cy="2886910"/>
            <a:chOff x="7312942" y="1171718"/>
            <a:chExt cx="4264394" cy="431348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C10D96A-38EF-44C1-9B4F-3AA72E892C4F}"/>
                </a:ext>
              </a:extLst>
            </p:cNvPr>
            <p:cNvGrpSpPr/>
            <p:nvPr/>
          </p:nvGrpSpPr>
          <p:grpSpPr>
            <a:xfrm>
              <a:off x="7312942" y="1171718"/>
              <a:ext cx="4264394" cy="4313485"/>
              <a:chOff x="369152" y="1617134"/>
              <a:chExt cx="3546035" cy="358685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AC84FEB-AE99-4F16-8257-EC645673A54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</p:grpSpPr>
            <p:sp>
              <p:nvSpPr>
                <p:cNvPr id="132" name="Rectangle 14">
                  <a:extLst>
                    <a:ext uri="{FF2B5EF4-FFF2-40B4-BE49-F238E27FC236}">
                      <a16:creationId xmlns:a16="http://schemas.microsoft.com/office/drawing/2014/main" id="{F1204060-2D61-4AEA-836A-1B3EC244DE6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33" name="Right Triangle 13">
                  <a:extLst>
                    <a:ext uri="{FF2B5EF4-FFF2-40B4-BE49-F238E27FC236}">
                      <a16:creationId xmlns:a16="http://schemas.microsoft.com/office/drawing/2014/main" id="{4FA4A6B0-3D63-4B87-A346-FC193BC04AD1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34" name="Rectangle 24">
                  <a:extLst>
                    <a:ext uri="{FF2B5EF4-FFF2-40B4-BE49-F238E27FC236}">
                      <a16:creationId xmlns:a16="http://schemas.microsoft.com/office/drawing/2014/main" id="{F2308417-28DB-4B44-9686-D17968DA7B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35" name="Rectangle 41">
                  <a:extLst>
                    <a:ext uri="{FF2B5EF4-FFF2-40B4-BE49-F238E27FC236}">
                      <a16:creationId xmlns:a16="http://schemas.microsoft.com/office/drawing/2014/main" id="{4059B2CF-64DE-45DB-9928-5FD9D543C95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36" name="Isosceles Triangle 3">
                  <a:extLst>
                    <a:ext uri="{FF2B5EF4-FFF2-40B4-BE49-F238E27FC236}">
                      <a16:creationId xmlns:a16="http://schemas.microsoft.com/office/drawing/2014/main" id="{F9F7CAF1-D109-45BD-A7D3-E3DF0BEA40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EF5F04B-AB23-4EA4-A9F0-8F510547646A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</p:grpSpPr>
            <p:sp>
              <p:nvSpPr>
                <p:cNvPr id="127" name="Rectangle 14">
                  <a:extLst>
                    <a:ext uri="{FF2B5EF4-FFF2-40B4-BE49-F238E27FC236}">
                      <a16:creationId xmlns:a16="http://schemas.microsoft.com/office/drawing/2014/main" id="{6FCD6C3F-17BC-4A37-9FD9-3B3D6D90CD9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8" name="Right Triangle 13">
                  <a:extLst>
                    <a:ext uri="{FF2B5EF4-FFF2-40B4-BE49-F238E27FC236}">
                      <a16:creationId xmlns:a16="http://schemas.microsoft.com/office/drawing/2014/main" id="{A26737D6-8A97-4516-ABC3-D7023F57152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9" name="Rectangle 24">
                  <a:extLst>
                    <a:ext uri="{FF2B5EF4-FFF2-40B4-BE49-F238E27FC236}">
                      <a16:creationId xmlns:a16="http://schemas.microsoft.com/office/drawing/2014/main" id="{D2FC3969-0608-41AA-985B-4BC4942258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30" name="Rectangle 41">
                  <a:extLst>
                    <a:ext uri="{FF2B5EF4-FFF2-40B4-BE49-F238E27FC236}">
                      <a16:creationId xmlns:a16="http://schemas.microsoft.com/office/drawing/2014/main" id="{7F1597A8-3982-4747-98B9-987757218D4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31" name="Isosceles Triangle 3">
                  <a:extLst>
                    <a:ext uri="{FF2B5EF4-FFF2-40B4-BE49-F238E27FC236}">
                      <a16:creationId xmlns:a16="http://schemas.microsoft.com/office/drawing/2014/main" id="{7B4A0D24-D1AB-4C0F-9D7D-C2111A83EB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7792475-A9E5-4448-A98F-0FF58F764140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</p:grpSpPr>
            <p:sp>
              <p:nvSpPr>
                <p:cNvPr id="122" name="Rectangle 14">
                  <a:extLst>
                    <a:ext uri="{FF2B5EF4-FFF2-40B4-BE49-F238E27FC236}">
                      <a16:creationId xmlns:a16="http://schemas.microsoft.com/office/drawing/2014/main" id="{BC04E4D2-8021-48D5-9C9C-440FCC6C71C0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3" name="Right Triangle 13">
                  <a:extLst>
                    <a:ext uri="{FF2B5EF4-FFF2-40B4-BE49-F238E27FC236}">
                      <a16:creationId xmlns:a16="http://schemas.microsoft.com/office/drawing/2014/main" id="{BA9CBB34-35F7-4360-A14B-0CDF3891B4E9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4" name="Rectangle 24">
                  <a:extLst>
                    <a:ext uri="{FF2B5EF4-FFF2-40B4-BE49-F238E27FC236}">
                      <a16:creationId xmlns:a16="http://schemas.microsoft.com/office/drawing/2014/main" id="{B721BBED-BB48-4A81-AD17-B486E9087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5" name="Rectangle 41">
                  <a:extLst>
                    <a:ext uri="{FF2B5EF4-FFF2-40B4-BE49-F238E27FC236}">
                      <a16:creationId xmlns:a16="http://schemas.microsoft.com/office/drawing/2014/main" id="{A1B68F8F-CB24-4BBF-BBD1-970444D2F83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6" name="Isosceles Triangle 3">
                  <a:extLst>
                    <a:ext uri="{FF2B5EF4-FFF2-40B4-BE49-F238E27FC236}">
                      <a16:creationId xmlns:a16="http://schemas.microsoft.com/office/drawing/2014/main" id="{4178986B-A8D7-46CF-9C89-B84031B02F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F8E261C4-53EB-412E-8C94-CF8304C0E206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</p:grpSpPr>
            <p:sp>
              <p:nvSpPr>
                <p:cNvPr id="117" name="Rectangle 14">
                  <a:extLst>
                    <a:ext uri="{FF2B5EF4-FFF2-40B4-BE49-F238E27FC236}">
                      <a16:creationId xmlns:a16="http://schemas.microsoft.com/office/drawing/2014/main" id="{11D5CCF5-E773-4D5B-A98F-DECC7EE931F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18" name="Right Triangle 13">
                  <a:extLst>
                    <a:ext uri="{FF2B5EF4-FFF2-40B4-BE49-F238E27FC236}">
                      <a16:creationId xmlns:a16="http://schemas.microsoft.com/office/drawing/2014/main" id="{03104EF3-DF39-467E-974E-18C14F5011B9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19" name="Rectangle 24">
                  <a:extLst>
                    <a:ext uri="{FF2B5EF4-FFF2-40B4-BE49-F238E27FC236}">
                      <a16:creationId xmlns:a16="http://schemas.microsoft.com/office/drawing/2014/main" id="{A503BFA8-7C96-45D3-ABD3-D5294527DF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0" name="Rectangle 41">
                  <a:extLst>
                    <a:ext uri="{FF2B5EF4-FFF2-40B4-BE49-F238E27FC236}">
                      <a16:creationId xmlns:a16="http://schemas.microsoft.com/office/drawing/2014/main" id="{2106B350-9761-4042-A24E-3C5CC10D402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21" name="Isosceles Triangle 3">
                  <a:extLst>
                    <a:ext uri="{FF2B5EF4-FFF2-40B4-BE49-F238E27FC236}">
                      <a16:creationId xmlns:a16="http://schemas.microsoft.com/office/drawing/2014/main" id="{D476F493-8F5C-4E93-9EFA-D814F7E802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cs typeface="B Nazanin" panose="00000700000000000000" pitchFamily="2" charset="-78"/>
                  </a:endParaRPr>
                </a:p>
              </p:txBody>
            </p:sp>
          </p:grpSp>
          <p:sp>
            <p:nvSpPr>
              <p:cNvPr id="116" name="Rectangle 14">
                <a:extLst>
                  <a:ext uri="{FF2B5EF4-FFF2-40B4-BE49-F238E27FC236}">
                    <a16:creationId xmlns:a16="http://schemas.microsoft.com/office/drawing/2014/main" id="{1A8E18F8-D690-4381-BF32-8F75B26C749A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21FDDA0-2AC9-4CA0-9C99-B4BF352596D3}"/>
                </a:ext>
              </a:extLst>
            </p:cNvPr>
            <p:cNvGrpSpPr/>
            <p:nvPr/>
          </p:nvGrpSpPr>
          <p:grpSpPr>
            <a:xfrm>
              <a:off x="7838152" y="1849091"/>
              <a:ext cx="3028217" cy="3026664"/>
              <a:chOff x="4574848" y="1897856"/>
              <a:chExt cx="3028217" cy="3026664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39877E7-CF83-4C21-85B5-0C9F4CDF917A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8CF729A-D623-4F22-AE7D-82BB4CD180AB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2023-05-18T15:06:32Z</dcterms:created>
  <dcterms:modified xsi:type="dcterms:W3CDTF">2024-03-26T12:37:15Z</dcterms:modified>
</cp:coreProperties>
</file>