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</p:sldMasterIdLst>
  <p:notesMasterIdLst>
    <p:notesMasterId r:id="rId12"/>
  </p:notesMasterIdLst>
  <p:sldIdLst>
    <p:sldId id="362" r:id="rId3"/>
    <p:sldId id="260" r:id="rId4"/>
    <p:sldId id="318" r:id="rId5"/>
    <p:sldId id="322" r:id="rId6"/>
    <p:sldId id="327" r:id="rId7"/>
    <p:sldId id="328" r:id="rId8"/>
    <p:sldId id="337" r:id="rId9"/>
    <p:sldId id="356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28" y="6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13B-445D-B9B3-C1060F294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13B-445D-B9B3-C1060F294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13B-445D-B9B3-C1060F294D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613B-445D-B9B3-C1060F294DD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 1</c:v>
                      </c:pt>
                      <c:pt idx="1">
                        <c:v>A 2</c:v>
                      </c:pt>
                      <c:pt idx="2">
                        <c:v>A 3</c:v>
                      </c:pt>
                      <c:pt idx="3">
                        <c:v>A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613B-445D-B9B3-C1060F294DD1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 1</c:v>
                      </c:pt>
                      <c:pt idx="1">
                        <c:v>A 2</c:v>
                      </c:pt>
                      <c:pt idx="2">
                        <c:v>A 3</c:v>
                      </c:pt>
                      <c:pt idx="3">
                        <c:v>A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613B-445D-B9B3-C1060F294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DA-45B8-868E-705269CA41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B8DA-45B8-868E-705269CA41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B8DA-45B8-868E-705269CA41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B8DA-45B8-868E-705269CA41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B8DA-45B8-868E-705269CA41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A-B8DA-45B8-868E-705269CA41BE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Item 1</c:v>
                      </c:pt>
                      <c:pt idx="1">
                        <c:v>Item 2</c:v>
                      </c:pt>
                      <c:pt idx="2">
                        <c:v>Item 3</c:v>
                      </c:pt>
                      <c:pt idx="3">
                        <c:v>Item 4</c:v>
                      </c:pt>
                      <c:pt idx="4">
                        <c:v>Item 5</c:v>
                      </c:pt>
                      <c:pt idx="5">
                        <c:v>Item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B-B8DA-45B8-868E-705269CA4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9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A3605F-DF21-4D53-BFA0-8BBA17EA4D58}"/>
              </a:ext>
            </a:extLst>
          </p:cNvPr>
          <p:cNvGrpSpPr/>
          <p:nvPr userDrawn="1"/>
        </p:nvGrpSpPr>
        <p:grpSpPr>
          <a:xfrm>
            <a:off x="68141" y="6574865"/>
            <a:ext cx="12055718" cy="229183"/>
            <a:chOff x="75323" y="6566118"/>
            <a:chExt cx="11599622" cy="220512"/>
          </a:xfrm>
          <a:solidFill>
            <a:schemeClr val="accent2">
              <a:lumMod val="7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55E04-8645-44DB-9588-67F5D2EC4A87}"/>
                </a:ext>
              </a:extLst>
            </p:cNvPr>
            <p:cNvGrpSpPr/>
            <p:nvPr/>
          </p:nvGrpSpPr>
          <p:grpSpPr>
            <a:xfrm>
              <a:off x="75323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43" name="Graphic 276">
                <a:extLst>
                  <a:ext uri="{FF2B5EF4-FFF2-40B4-BE49-F238E27FC236}">
                    <a16:creationId xmlns:a16="http://schemas.microsoft.com/office/drawing/2014/main" id="{FD693373-9588-4F36-9583-18858EF16D41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5641E90-724B-4015-B735-741AF5D35B72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3E017F1-D47D-4F85-AAB7-8C678A606550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0030779-C6FE-4556-A658-EF7E7B46458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A86B97-F3EC-4496-8870-72125C6BEB36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aphic 276">
                <a:extLst>
                  <a:ext uri="{FF2B5EF4-FFF2-40B4-BE49-F238E27FC236}">
                    <a16:creationId xmlns:a16="http://schemas.microsoft.com/office/drawing/2014/main" id="{0DA4F69E-C5CF-48E2-804F-D07F22168944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DD27092-CBCD-407C-8A39-BB4406040C3F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4BB112B-2107-4509-91F1-B021A44A2AEF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739E21C-5161-4690-800A-62F4B4CDDF7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DB8AB53-B3EB-407B-B625-557F6121F487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CFF96-5DA3-4878-AE64-3D3470BE54C6}"/>
                </a:ext>
              </a:extLst>
            </p:cNvPr>
            <p:cNvGrpSpPr/>
            <p:nvPr/>
          </p:nvGrpSpPr>
          <p:grpSpPr>
            <a:xfrm>
              <a:off x="2662180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33" name="Graphic 276">
                <a:extLst>
                  <a:ext uri="{FF2B5EF4-FFF2-40B4-BE49-F238E27FC236}">
                    <a16:creationId xmlns:a16="http://schemas.microsoft.com/office/drawing/2014/main" id="{F444D8D8-D41A-4D99-BCD5-30EF736499F7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59CD81A-FAFE-4926-9D06-EB1BF3E5FBB9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E2A216C-306F-4106-923A-6FBDD1BD46F5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063EBC9-8906-470C-BFFA-3617D19B29CD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9A464B1-4259-4294-AE45-75F5A4FC4404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aphic 276">
                <a:extLst>
                  <a:ext uri="{FF2B5EF4-FFF2-40B4-BE49-F238E27FC236}">
                    <a16:creationId xmlns:a16="http://schemas.microsoft.com/office/drawing/2014/main" id="{FEF90979-3EE0-4F86-AFF4-5DA1BB63BAC7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40B6523-3F85-4C7E-9BD8-A7F4AA7CF709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B2931B7-DABE-4FB6-9E79-CD6EAF1827F7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50EBA4F8-511E-404F-AA47-C368933DED6B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3594A4A-B624-444A-8410-FE2BF73AD13F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F67E89-9AE8-4259-B81F-22CFD03641DB}"/>
                </a:ext>
              </a:extLst>
            </p:cNvPr>
            <p:cNvGrpSpPr/>
            <p:nvPr/>
          </p:nvGrpSpPr>
          <p:grpSpPr>
            <a:xfrm>
              <a:off x="5249037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23" name="Graphic 276">
                <a:extLst>
                  <a:ext uri="{FF2B5EF4-FFF2-40B4-BE49-F238E27FC236}">
                    <a16:creationId xmlns:a16="http://schemas.microsoft.com/office/drawing/2014/main" id="{7D218F04-0E2C-498E-987C-83CB5D4B1C3A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2ABCEBA-593E-4772-981B-E832C5E57965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7255A22-1C54-436E-8BEA-78DFC1B2E8C2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8CBE27C-05E1-450C-B36E-2DC6A0EC6F23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AF34232-F72A-4FCC-847B-963EDC9D3882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aphic 276">
                <a:extLst>
                  <a:ext uri="{FF2B5EF4-FFF2-40B4-BE49-F238E27FC236}">
                    <a16:creationId xmlns:a16="http://schemas.microsoft.com/office/drawing/2014/main" id="{714A84FB-5FAD-4A2F-9A4B-2F5CE997B03D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864F64B-C778-4AAC-A6E7-9D782F7BF296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E112B4B-FBDF-4D1F-83AC-F8C6D0B0A839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9C6FCA7-AD49-41C0-A817-2E223711CD3A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18A33-4ED2-4B1B-A749-537321C11B96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4D3E24-58CA-4A0B-ADCC-0DBAFB238EF6}"/>
                </a:ext>
              </a:extLst>
            </p:cNvPr>
            <p:cNvGrpSpPr/>
            <p:nvPr/>
          </p:nvGrpSpPr>
          <p:grpSpPr>
            <a:xfrm>
              <a:off x="7835894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13" name="Graphic 276">
                <a:extLst>
                  <a:ext uri="{FF2B5EF4-FFF2-40B4-BE49-F238E27FC236}">
                    <a16:creationId xmlns:a16="http://schemas.microsoft.com/office/drawing/2014/main" id="{20867214-321F-4715-A00A-D81278C2E26D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EB31C3E-0D8F-4E96-97EF-65C920771B83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555CA21-AF57-4562-A93F-734C28D7B776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FAC7BC3-F2B1-4BBC-945C-A95E200CDD4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FAE27F2-4AF4-465B-908A-E750AEE7CBAC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aphic 276">
                <a:extLst>
                  <a:ext uri="{FF2B5EF4-FFF2-40B4-BE49-F238E27FC236}">
                    <a16:creationId xmlns:a16="http://schemas.microsoft.com/office/drawing/2014/main" id="{17AC62FF-11EB-415F-A45D-B30705BF8292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D57F2D3E-FD01-4B26-91DB-89F01B002441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A22D067-7E0C-495F-95CE-4A1A2BBED4C0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4EAA185-3864-47EB-BC19-925E06A89C68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751B590-8AAF-4C29-9069-C842075F45D5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aphic 276">
              <a:extLst>
                <a:ext uri="{FF2B5EF4-FFF2-40B4-BE49-F238E27FC236}">
                  <a16:creationId xmlns:a16="http://schemas.microsoft.com/office/drawing/2014/main" id="{F54BCCE1-3219-4E19-9E49-D99496ED8324}"/>
                </a:ext>
              </a:extLst>
            </p:cNvPr>
            <p:cNvGrpSpPr/>
            <p:nvPr/>
          </p:nvGrpSpPr>
          <p:grpSpPr>
            <a:xfrm>
              <a:off x="10422751" y="6566118"/>
              <a:ext cx="1252194" cy="220512"/>
              <a:chOff x="1552575" y="2628900"/>
              <a:chExt cx="3780037" cy="665667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F9704C3-3940-4E50-AA78-F17ADE67F4E9}"/>
                  </a:ext>
                </a:extLst>
              </p:cNvPr>
              <p:cNvSpPr/>
              <p:nvPr/>
            </p:nvSpPr>
            <p:spPr>
              <a:xfrm>
                <a:off x="1552575" y="2629335"/>
                <a:ext cx="858195" cy="664636"/>
              </a:xfrm>
              <a:custGeom>
                <a:avLst/>
                <a:gdLst>
                  <a:gd name="connsiteX0" fmla="*/ 195579 w 858195"/>
                  <a:gd name="connsiteY0" fmla="*/ 662893 h 664636"/>
                  <a:gd name="connsiteX1" fmla="*/ 195579 w 858195"/>
                  <a:gd name="connsiteY1" fmla="*/ 199581 h 664636"/>
                  <a:gd name="connsiteX2" fmla="*/ 465452 w 858195"/>
                  <a:gd name="connsiteY2" fmla="*/ 199581 h 664636"/>
                  <a:gd name="connsiteX3" fmla="*/ 465452 w 858195"/>
                  <a:gd name="connsiteY3" fmla="*/ 385176 h 664636"/>
                  <a:gd name="connsiteX4" fmla="*/ 586777 w 858195"/>
                  <a:gd name="connsiteY4" fmla="*/ 385176 h 664636"/>
                  <a:gd name="connsiteX5" fmla="*/ 585470 w 858195"/>
                  <a:gd name="connsiteY5" fmla="*/ 109280 h 664636"/>
                  <a:gd name="connsiteX6" fmla="*/ 556941 w 858195"/>
                  <a:gd name="connsiteY6" fmla="*/ 79405 h 664636"/>
                  <a:gd name="connsiteX7" fmla="*/ 77225 w 858195"/>
                  <a:gd name="connsiteY7" fmla="*/ 78057 h 664636"/>
                  <a:gd name="connsiteX8" fmla="*/ 77225 w 858195"/>
                  <a:gd name="connsiteY8" fmla="*/ 664637 h 664636"/>
                  <a:gd name="connsiteX9" fmla="*/ 0 w 858195"/>
                  <a:gd name="connsiteY9" fmla="*/ 664637 h 664636"/>
                  <a:gd name="connsiteX10" fmla="*/ 0 w 858195"/>
                  <a:gd name="connsiteY10" fmla="*/ 0 h 664636"/>
                  <a:gd name="connsiteX11" fmla="*/ 662259 w 858195"/>
                  <a:gd name="connsiteY11" fmla="*/ 0 h 664636"/>
                  <a:gd name="connsiteX12" fmla="*/ 662259 w 858195"/>
                  <a:gd name="connsiteY12" fmla="*/ 464976 h 664636"/>
                  <a:gd name="connsiteX13" fmla="*/ 390485 w 858195"/>
                  <a:gd name="connsiteY13" fmla="*/ 464976 h 664636"/>
                  <a:gd name="connsiteX14" fmla="*/ 390485 w 858195"/>
                  <a:gd name="connsiteY14" fmla="*/ 279818 h 664636"/>
                  <a:gd name="connsiteX15" fmla="*/ 277322 w 858195"/>
                  <a:gd name="connsiteY15" fmla="*/ 279818 h 664636"/>
                  <a:gd name="connsiteX16" fmla="*/ 277322 w 858195"/>
                  <a:gd name="connsiteY16" fmla="*/ 581389 h 664636"/>
                  <a:gd name="connsiteX17" fmla="*/ 781089 w 858195"/>
                  <a:gd name="connsiteY17" fmla="*/ 581389 h 664636"/>
                  <a:gd name="connsiteX18" fmla="*/ 781089 w 858195"/>
                  <a:gd name="connsiteY18" fmla="*/ 1228 h 664636"/>
                  <a:gd name="connsiteX19" fmla="*/ 858195 w 858195"/>
                  <a:gd name="connsiteY19" fmla="*/ 1228 h 664636"/>
                  <a:gd name="connsiteX20" fmla="*/ 858195 w 858195"/>
                  <a:gd name="connsiteY20" fmla="*/ 662854 h 664636"/>
                  <a:gd name="connsiteX21" fmla="*/ 195579 w 858195"/>
                  <a:gd name="connsiteY21" fmla="*/ 662893 h 66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58195" h="664636">
                    <a:moveTo>
                      <a:pt x="195579" y="662893"/>
                    </a:moveTo>
                    <a:cubicBezTo>
                      <a:pt x="195579" y="507492"/>
                      <a:pt x="195579" y="355775"/>
                      <a:pt x="195579" y="199581"/>
                    </a:cubicBezTo>
                    <a:cubicBezTo>
                      <a:pt x="284176" y="199581"/>
                      <a:pt x="371506" y="199581"/>
                      <a:pt x="465452" y="199581"/>
                    </a:cubicBezTo>
                    <a:cubicBezTo>
                      <a:pt x="465452" y="259174"/>
                      <a:pt x="465452" y="320035"/>
                      <a:pt x="465452" y="385176"/>
                    </a:cubicBezTo>
                    <a:cubicBezTo>
                      <a:pt x="508007" y="385176"/>
                      <a:pt x="544183" y="385176"/>
                      <a:pt x="586777" y="385176"/>
                    </a:cubicBezTo>
                    <a:cubicBezTo>
                      <a:pt x="586777" y="292378"/>
                      <a:pt x="587768" y="200810"/>
                      <a:pt x="585470" y="109280"/>
                    </a:cubicBezTo>
                    <a:cubicBezTo>
                      <a:pt x="585193" y="98661"/>
                      <a:pt x="567006" y="79523"/>
                      <a:pt x="556941" y="79405"/>
                    </a:cubicBezTo>
                    <a:cubicBezTo>
                      <a:pt x="399242" y="77503"/>
                      <a:pt x="241542" y="78057"/>
                      <a:pt x="77225" y="78057"/>
                    </a:cubicBezTo>
                    <a:cubicBezTo>
                      <a:pt x="77225" y="276925"/>
                      <a:pt x="77225" y="469414"/>
                      <a:pt x="77225" y="664637"/>
                    </a:cubicBezTo>
                    <a:cubicBezTo>
                      <a:pt x="48657" y="664637"/>
                      <a:pt x="26746" y="664637"/>
                      <a:pt x="0" y="664637"/>
                    </a:cubicBezTo>
                    <a:cubicBezTo>
                      <a:pt x="0" y="443738"/>
                      <a:pt x="0" y="223712"/>
                      <a:pt x="0" y="0"/>
                    </a:cubicBezTo>
                    <a:cubicBezTo>
                      <a:pt x="220185" y="0"/>
                      <a:pt x="439301" y="0"/>
                      <a:pt x="662259" y="0"/>
                    </a:cubicBezTo>
                    <a:cubicBezTo>
                      <a:pt x="662259" y="154569"/>
                      <a:pt x="662259" y="307514"/>
                      <a:pt x="662259" y="464976"/>
                    </a:cubicBezTo>
                    <a:cubicBezTo>
                      <a:pt x="572553" y="464976"/>
                      <a:pt x="483758" y="464976"/>
                      <a:pt x="390485" y="464976"/>
                    </a:cubicBezTo>
                    <a:cubicBezTo>
                      <a:pt x="390485" y="403561"/>
                      <a:pt x="390485" y="344086"/>
                      <a:pt x="390485" y="279818"/>
                    </a:cubicBezTo>
                    <a:cubicBezTo>
                      <a:pt x="351536" y="279818"/>
                      <a:pt x="316905" y="279818"/>
                      <a:pt x="277322" y="279818"/>
                    </a:cubicBezTo>
                    <a:cubicBezTo>
                      <a:pt x="277322" y="377449"/>
                      <a:pt x="277322" y="477378"/>
                      <a:pt x="277322" y="581389"/>
                    </a:cubicBezTo>
                    <a:cubicBezTo>
                      <a:pt x="443936" y="581389"/>
                      <a:pt x="610115" y="581389"/>
                      <a:pt x="781089" y="581389"/>
                    </a:cubicBezTo>
                    <a:cubicBezTo>
                      <a:pt x="781089" y="387751"/>
                      <a:pt x="781089" y="196927"/>
                      <a:pt x="781089" y="1228"/>
                    </a:cubicBezTo>
                    <a:cubicBezTo>
                      <a:pt x="808666" y="1228"/>
                      <a:pt x="831569" y="1228"/>
                      <a:pt x="858195" y="1228"/>
                    </a:cubicBezTo>
                    <a:cubicBezTo>
                      <a:pt x="858195" y="220344"/>
                      <a:pt x="858195" y="439221"/>
                      <a:pt x="858195" y="662854"/>
                    </a:cubicBezTo>
                    <a:cubicBezTo>
                      <a:pt x="639753" y="662893"/>
                      <a:pt x="420836" y="662893"/>
                      <a:pt x="195579" y="662893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B8B32B8-48E0-4A7A-AEE7-B7F0051E0E3B}"/>
                  </a:ext>
                </a:extLst>
              </p:cNvPr>
              <p:cNvSpPr/>
              <p:nvPr/>
            </p:nvSpPr>
            <p:spPr>
              <a:xfrm>
                <a:off x="3491844" y="2629335"/>
                <a:ext cx="859582" cy="664161"/>
              </a:xfrm>
              <a:custGeom>
                <a:avLst/>
                <a:gdLst>
                  <a:gd name="connsiteX0" fmla="*/ 387751 w 859582"/>
                  <a:gd name="connsiteY0" fmla="*/ 465254 h 664161"/>
                  <a:gd name="connsiteX1" fmla="*/ 387751 w 859582"/>
                  <a:gd name="connsiteY1" fmla="*/ 277441 h 664161"/>
                  <a:gd name="connsiteX2" fmla="*/ 276133 w 859582"/>
                  <a:gd name="connsiteY2" fmla="*/ 277441 h 664161"/>
                  <a:gd name="connsiteX3" fmla="*/ 276133 w 859582"/>
                  <a:gd name="connsiteY3" fmla="*/ 581825 h 664161"/>
                  <a:gd name="connsiteX4" fmla="*/ 779108 w 859582"/>
                  <a:gd name="connsiteY4" fmla="*/ 581825 h 664161"/>
                  <a:gd name="connsiteX5" fmla="*/ 779108 w 859582"/>
                  <a:gd name="connsiteY5" fmla="*/ 0 h 664161"/>
                  <a:gd name="connsiteX6" fmla="*/ 859582 w 859582"/>
                  <a:gd name="connsiteY6" fmla="*/ 0 h 664161"/>
                  <a:gd name="connsiteX7" fmla="*/ 859582 w 859582"/>
                  <a:gd name="connsiteY7" fmla="*/ 662775 h 664161"/>
                  <a:gd name="connsiteX8" fmla="*/ 193915 w 859582"/>
                  <a:gd name="connsiteY8" fmla="*/ 662775 h 664161"/>
                  <a:gd name="connsiteX9" fmla="*/ 193915 w 859582"/>
                  <a:gd name="connsiteY9" fmla="*/ 198987 h 664161"/>
                  <a:gd name="connsiteX10" fmla="*/ 468820 w 859582"/>
                  <a:gd name="connsiteY10" fmla="*/ 198987 h 664161"/>
                  <a:gd name="connsiteX11" fmla="*/ 468820 w 859582"/>
                  <a:gd name="connsiteY11" fmla="*/ 386166 h 664161"/>
                  <a:gd name="connsiteX12" fmla="*/ 581547 w 859582"/>
                  <a:gd name="connsiteY12" fmla="*/ 386166 h 664161"/>
                  <a:gd name="connsiteX13" fmla="*/ 581547 w 859582"/>
                  <a:gd name="connsiteY13" fmla="*/ 82456 h 664161"/>
                  <a:gd name="connsiteX14" fmla="*/ 76116 w 859582"/>
                  <a:gd name="connsiteY14" fmla="*/ 82456 h 664161"/>
                  <a:gd name="connsiteX15" fmla="*/ 76116 w 859582"/>
                  <a:gd name="connsiteY15" fmla="*/ 664161 h 664161"/>
                  <a:gd name="connsiteX16" fmla="*/ 0 w 859582"/>
                  <a:gd name="connsiteY16" fmla="*/ 664161 h 664161"/>
                  <a:gd name="connsiteX17" fmla="*/ 0 w 859582"/>
                  <a:gd name="connsiteY17" fmla="*/ 119 h 664161"/>
                  <a:gd name="connsiteX18" fmla="*/ 661071 w 859582"/>
                  <a:gd name="connsiteY18" fmla="*/ 119 h 664161"/>
                  <a:gd name="connsiteX19" fmla="*/ 661071 w 859582"/>
                  <a:gd name="connsiteY19" fmla="*/ 465254 h 664161"/>
                  <a:gd name="connsiteX20" fmla="*/ 387751 w 859582"/>
                  <a:gd name="connsiteY20" fmla="*/ 465254 h 66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9582" h="664161">
                    <a:moveTo>
                      <a:pt x="387751" y="465254"/>
                    </a:moveTo>
                    <a:cubicBezTo>
                      <a:pt x="387751" y="401619"/>
                      <a:pt x="387751" y="340560"/>
                      <a:pt x="387751" y="277441"/>
                    </a:cubicBezTo>
                    <a:cubicBezTo>
                      <a:pt x="347811" y="277441"/>
                      <a:pt x="314409" y="277441"/>
                      <a:pt x="276133" y="277441"/>
                    </a:cubicBezTo>
                    <a:cubicBezTo>
                      <a:pt x="276133" y="378440"/>
                      <a:pt x="276133" y="478290"/>
                      <a:pt x="276133" y="581825"/>
                    </a:cubicBezTo>
                    <a:cubicBezTo>
                      <a:pt x="442787" y="581825"/>
                      <a:pt x="607461" y="581825"/>
                      <a:pt x="779108" y="581825"/>
                    </a:cubicBezTo>
                    <a:cubicBezTo>
                      <a:pt x="779108" y="387949"/>
                      <a:pt x="779108" y="195698"/>
                      <a:pt x="779108" y="0"/>
                    </a:cubicBezTo>
                    <a:cubicBezTo>
                      <a:pt x="809340" y="0"/>
                      <a:pt x="832678" y="0"/>
                      <a:pt x="859582" y="0"/>
                    </a:cubicBezTo>
                    <a:cubicBezTo>
                      <a:pt x="859582" y="220264"/>
                      <a:pt x="859582" y="439063"/>
                      <a:pt x="859582" y="662775"/>
                    </a:cubicBezTo>
                    <a:cubicBezTo>
                      <a:pt x="638565" y="662775"/>
                      <a:pt x="417983" y="662775"/>
                      <a:pt x="193915" y="662775"/>
                    </a:cubicBezTo>
                    <a:cubicBezTo>
                      <a:pt x="193915" y="508601"/>
                      <a:pt x="193915" y="355775"/>
                      <a:pt x="193915" y="198987"/>
                    </a:cubicBezTo>
                    <a:cubicBezTo>
                      <a:pt x="284295" y="198987"/>
                      <a:pt x="373447" y="198987"/>
                      <a:pt x="468820" y="198987"/>
                    </a:cubicBezTo>
                    <a:cubicBezTo>
                      <a:pt x="468820" y="261037"/>
                      <a:pt x="468820" y="322016"/>
                      <a:pt x="468820" y="386166"/>
                    </a:cubicBezTo>
                    <a:cubicBezTo>
                      <a:pt x="509433" y="386166"/>
                      <a:pt x="543945" y="386166"/>
                      <a:pt x="581547" y="386166"/>
                    </a:cubicBezTo>
                    <a:cubicBezTo>
                      <a:pt x="581547" y="284810"/>
                      <a:pt x="581547" y="186070"/>
                      <a:pt x="581547" y="82456"/>
                    </a:cubicBezTo>
                    <a:cubicBezTo>
                      <a:pt x="414774" y="82456"/>
                      <a:pt x="248635" y="82456"/>
                      <a:pt x="76116" y="82456"/>
                    </a:cubicBezTo>
                    <a:cubicBezTo>
                      <a:pt x="76116" y="276331"/>
                      <a:pt x="76116" y="468582"/>
                      <a:pt x="76116" y="664161"/>
                    </a:cubicBezTo>
                    <a:cubicBezTo>
                      <a:pt x="48102" y="664161"/>
                      <a:pt x="26349" y="664161"/>
                      <a:pt x="0" y="664161"/>
                    </a:cubicBezTo>
                    <a:cubicBezTo>
                      <a:pt x="0" y="444293"/>
                      <a:pt x="0" y="224068"/>
                      <a:pt x="0" y="119"/>
                    </a:cubicBezTo>
                    <a:cubicBezTo>
                      <a:pt x="219353" y="119"/>
                      <a:pt x="438429" y="119"/>
                      <a:pt x="661071" y="119"/>
                    </a:cubicBezTo>
                    <a:cubicBezTo>
                      <a:pt x="661071" y="155045"/>
                      <a:pt x="661071" y="308029"/>
                      <a:pt x="661071" y="465254"/>
                    </a:cubicBezTo>
                    <a:cubicBezTo>
                      <a:pt x="573464" y="465254"/>
                      <a:pt x="486016" y="465254"/>
                      <a:pt x="387751" y="465254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04AB071-91D6-4AE7-9CD9-B7F7E9BA9D01}"/>
                  </a:ext>
                </a:extLst>
              </p:cNvPr>
              <p:cNvSpPr/>
              <p:nvPr/>
            </p:nvSpPr>
            <p:spPr>
              <a:xfrm>
                <a:off x="4475605" y="2628900"/>
                <a:ext cx="858314" cy="664557"/>
              </a:xfrm>
              <a:custGeom>
                <a:avLst/>
                <a:gdLst>
                  <a:gd name="connsiteX0" fmla="*/ 195421 w 858314"/>
                  <a:gd name="connsiteY0" fmla="*/ 197362 h 664557"/>
                  <a:gd name="connsiteX1" fmla="*/ 466403 w 858314"/>
                  <a:gd name="connsiteY1" fmla="*/ 197362 h 664557"/>
                  <a:gd name="connsiteX2" fmla="*/ 466403 w 858314"/>
                  <a:gd name="connsiteY2" fmla="*/ 385691 h 664557"/>
                  <a:gd name="connsiteX3" fmla="*/ 580953 w 858314"/>
                  <a:gd name="connsiteY3" fmla="*/ 385691 h 664557"/>
                  <a:gd name="connsiteX4" fmla="*/ 580953 w 858314"/>
                  <a:gd name="connsiteY4" fmla="*/ 82099 h 664557"/>
                  <a:gd name="connsiteX5" fmla="*/ 77542 w 858314"/>
                  <a:gd name="connsiteY5" fmla="*/ 82099 h 664557"/>
                  <a:gd name="connsiteX6" fmla="*/ 77542 w 858314"/>
                  <a:gd name="connsiteY6" fmla="*/ 663250 h 664557"/>
                  <a:gd name="connsiteX7" fmla="*/ 0 w 858314"/>
                  <a:gd name="connsiteY7" fmla="*/ 663250 h 664557"/>
                  <a:gd name="connsiteX8" fmla="*/ 0 w 858314"/>
                  <a:gd name="connsiteY8" fmla="*/ 0 h 664557"/>
                  <a:gd name="connsiteX9" fmla="*/ 659604 w 858314"/>
                  <a:gd name="connsiteY9" fmla="*/ 0 h 664557"/>
                  <a:gd name="connsiteX10" fmla="*/ 659604 w 858314"/>
                  <a:gd name="connsiteY10" fmla="*/ 466680 h 664557"/>
                  <a:gd name="connsiteX11" fmla="*/ 389772 w 858314"/>
                  <a:gd name="connsiteY11" fmla="*/ 466680 h 664557"/>
                  <a:gd name="connsiteX12" fmla="*/ 389772 w 858314"/>
                  <a:gd name="connsiteY12" fmla="*/ 278312 h 664557"/>
                  <a:gd name="connsiteX13" fmla="*/ 279065 w 858314"/>
                  <a:gd name="connsiteY13" fmla="*/ 278312 h 664557"/>
                  <a:gd name="connsiteX14" fmla="*/ 279065 w 858314"/>
                  <a:gd name="connsiteY14" fmla="*/ 585827 h 664557"/>
                  <a:gd name="connsiteX15" fmla="*/ 577783 w 858314"/>
                  <a:gd name="connsiteY15" fmla="*/ 585827 h 664557"/>
                  <a:gd name="connsiteX16" fmla="*/ 735879 w 858314"/>
                  <a:gd name="connsiteY16" fmla="*/ 586461 h 664557"/>
                  <a:gd name="connsiteX17" fmla="*/ 784100 w 858314"/>
                  <a:gd name="connsiteY17" fmla="*/ 537962 h 664557"/>
                  <a:gd name="connsiteX18" fmla="*/ 783664 w 858314"/>
                  <a:gd name="connsiteY18" fmla="*/ 53689 h 664557"/>
                  <a:gd name="connsiteX19" fmla="*/ 786279 w 858314"/>
                  <a:gd name="connsiteY19" fmla="*/ 555 h 664557"/>
                  <a:gd name="connsiteX20" fmla="*/ 858314 w 858314"/>
                  <a:gd name="connsiteY20" fmla="*/ 555 h 664557"/>
                  <a:gd name="connsiteX21" fmla="*/ 858314 w 858314"/>
                  <a:gd name="connsiteY21" fmla="*/ 664558 h 664557"/>
                  <a:gd name="connsiteX22" fmla="*/ 195381 w 858314"/>
                  <a:gd name="connsiteY22" fmla="*/ 664558 h 664557"/>
                  <a:gd name="connsiteX23" fmla="*/ 195421 w 858314"/>
                  <a:gd name="connsiteY23" fmla="*/ 197362 h 66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8314" h="664557">
                    <a:moveTo>
                      <a:pt x="195421" y="197362"/>
                    </a:moveTo>
                    <a:cubicBezTo>
                      <a:pt x="287663" y="197362"/>
                      <a:pt x="373962" y="197362"/>
                      <a:pt x="466403" y="197362"/>
                    </a:cubicBezTo>
                    <a:cubicBezTo>
                      <a:pt x="466403" y="259650"/>
                      <a:pt x="466403" y="320550"/>
                      <a:pt x="466403" y="385691"/>
                    </a:cubicBezTo>
                    <a:cubicBezTo>
                      <a:pt x="507095" y="385691"/>
                      <a:pt x="541766" y="385691"/>
                      <a:pt x="580953" y="385691"/>
                    </a:cubicBezTo>
                    <a:cubicBezTo>
                      <a:pt x="580953" y="286633"/>
                      <a:pt x="580953" y="186426"/>
                      <a:pt x="580953" y="82099"/>
                    </a:cubicBezTo>
                    <a:cubicBezTo>
                      <a:pt x="414615" y="82099"/>
                      <a:pt x="248317" y="82099"/>
                      <a:pt x="77542" y="82099"/>
                    </a:cubicBezTo>
                    <a:cubicBezTo>
                      <a:pt x="77542" y="276727"/>
                      <a:pt x="77542" y="467631"/>
                      <a:pt x="77542" y="663250"/>
                    </a:cubicBezTo>
                    <a:cubicBezTo>
                      <a:pt x="50163" y="663250"/>
                      <a:pt x="27181" y="663250"/>
                      <a:pt x="0" y="663250"/>
                    </a:cubicBezTo>
                    <a:cubicBezTo>
                      <a:pt x="0" y="443382"/>
                      <a:pt x="0" y="223276"/>
                      <a:pt x="0" y="0"/>
                    </a:cubicBezTo>
                    <a:cubicBezTo>
                      <a:pt x="219908" y="0"/>
                      <a:pt x="437438" y="0"/>
                      <a:pt x="659604" y="0"/>
                    </a:cubicBezTo>
                    <a:cubicBezTo>
                      <a:pt x="659604" y="154966"/>
                      <a:pt x="659604" y="309218"/>
                      <a:pt x="659604" y="466680"/>
                    </a:cubicBezTo>
                    <a:cubicBezTo>
                      <a:pt x="570888" y="466680"/>
                      <a:pt x="483639" y="466680"/>
                      <a:pt x="389772" y="466680"/>
                    </a:cubicBezTo>
                    <a:cubicBezTo>
                      <a:pt x="389772" y="402808"/>
                      <a:pt x="389772" y="341868"/>
                      <a:pt x="389772" y="278312"/>
                    </a:cubicBezTo>
                    <a:cubicBezTo>
                      <a:pt x="350109" y="278312"/>
                      <a:pt x="316945" y="278312"/>
                      <a:pt x="279065" y="278312"/>
                    </a:cubicBezTo>
                    <a:cubicBezTo>
                      <a:pt x="279065" y="378757"/>
                      <a:pt x="279065" y="478607"/>
                      <a:pt x="279065" y="585827"/>
                    </a:cubicBezTo>
                    <a:cubicBezTo>
                      <a:pt x="379509" y="585827"/>
                      <a:pt x="478646" y="585827"/>
                      <a:pt x="577783" y="585827"/>
                    </a:cubicBezTo>
                    <a:cubicBezTo>
                      <a:pt x="630482" y="585827"/>
                      <a:pt x="683299" y="583925"/>
                      <a:pt x="735879" y="586461"/>
                    </a:cubicBezTo>
                    <a:cubicBezTo>
                      <a:pt x="773204" y="588244"/>
                      <a:pt x="784457" y="574494"/>
                      <a:pt x="784100" y="537962"/>
                    </a:cubicBezTo>
                    <a:cubicBezTo>
                      <a:pt x="782555" y="376538"/>
                      <a:pt x="783426" y="215113"/>
                      <a:pt x="783664" y="53689"/>
                    </a:cubicBezTo>
                    <a:cubicBezTo>
                      <a:pt x="783704" y="37127"/>
                      <a:pt x="785249" y="20564"/>
                      <a:pt x="786279" y="555"/>
                    </a:cubicBezTo>
                    <a:cubicBezTo>
                      <a:pt x="810608" y="555"/>
                      <a:pt x="832282" y="555"/>
                      <a:pt x="858314" y="555"/>
                    </a:cubicBezTo>
                    <a:cubicBezTo>
                      <a:pt x="858314" y="220740"/>
                      <a:pt x="858314" y="440925"/>
                      <a:pt x="858314" y="664558"/>
                    </a:cubicBezTo>
                    <a:cubicBezTo>
                      <a:pt x="636861" y="664558"/>
                      <a:pt x="417944" y="664558"/>
                      <a:pt x="195381" y="664558"/>
                    </a:cubicBezTo>
                    <a:cubicBezTo>
                      <a:pt x="195421" y="508720"/>
                      <a:pt x="195421" y="355854"/>
                      <a:pt x="195421" y="197362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5255C2F-071E-4B11-8FF5-48A50DF25FF2}"/>
                  </a:ext>
                </a:extLst>
              </p:cNvPr>
              <p:cNvSpPr/>
              <p:nvPr/>
            </p:nvSpPr>
            <p:spPr>
              <a:xfrm>
                <a:off x="2521476" y="2630247"/>
                <a:ext cx="860215" cy="663725"/>
              </a:xfrm>
              <a:custGeom>
                <a:avLst/>
                <a:gdLst>
                  <a:gd name="connsiteX0" fmla="*/ 783149 w 860215"/>
                  <a:gd name="connsiteY0" fmla="*/ 580676 h 663725"/>
                  <a:gd name="connsiteX1" fmla="*/ 783149 w 860215"/>
                  <a:gd name="connsiteY1" fmla="*/ 0 h 663725"/>
                  <a:gd name="connsiteX2" fmla="*/ 860216 w 860215"/>
                  <a:gd name="connsiteY2" fmla="*/ 0 h 663725"/>
                  <a:gd name="connsiteX3" fmla="*/ 860216 w 860215"/>
                  <a:gd name="connsiteY3" fmla="*/ 662458 h 663725"/>
                  <a:gd name="connsiteX4" fmla="*/ 198511 w 860215"/>
                  <a:gd name="connsiteY4" fmla="*/ 662458 h 663725"/>
                  <a:gd name="connsiteX5" fmla="*/ 198511 w 860215"/>
                  <a:gd name="connsiteY5" fmla="*/ 198234 h 663725"/>
                  <a:gd name="connsiteX6" fmla="*/ 467354 w 860215"/>
                  <a:gd name="connsiteY6" fmla="*/ 198234 h 663725"/>
                  <a:gd name="connsiteX7" fmla="*/ 467354 w 860215"/>
                  <a:gd name="connsiteY7" fmla="*/ 384542 h 663725"/>
                  <a:gd name="connsiteX8" fmla="*/ 581825 w 860215"/>
                  <a:gd name="connsiteY8" fmla="*/ 384542 h 663725"/>
                  <a:gd name="connsiteX9" fmla="*/ 581825 w 860215"/>
                  <a:gd name="connsiteY9" fmla="*/ 80673 h 663725"/>
                  <a:gd name="connsiteX10" fmla="*/ 75125 w 860215"/>
                  <a:gd name="connsiteY10" fmla="*/ 80673 h 663725"/>
                  <a:gd name="connsiteX11" fmla="*/ 75125 w 860215"/>
                  <a:gd name="connsiteY11" fmla="*/ 663726 h 663725"/>
                  <a:gd name="connsiteX12" fmla="*/ 0 w 860215"/>
                  <a:gd name="connsiteY12" fmla="*/ 663726 h 663725"/>
                  <a:gd name="connsiteX13" fmla="*/ 0 w 860215"/>
                  <a:gd name="connsiteY13" fmla="*/ 158 h 663725"/>
                  <a:gd name="connsiteX14" fmla="*/ 660873 w 860215"/>
                  <a:gd name="connsiteY14" fmla="*/ 158 h 663725"/>
                  <a:gd name="connsiteX15" fmla="*/ 660873 w 860215"/>
                  <a:gd name="connsiteY15" fmla="*/ 463946 h 663725"/>
                  <a:gd name="connsiteX16" fmla="*/ 393259 w 860215"/>
                  <a:gd name="connsiteY16" fmla="*/ 463946 h 663725"/>
                  <a:gd name="connsiteX17" fmla="*/ 393259 w 860215"/>
                  <a:gd name="connsiteY17" fmla="*/ 278748 h 663725"/>
                  <a:gd name="connsiteX18" fmla="*/ 278391 w 860215"/>
                  <a:gd name="connsiteY18" fmla="*/ 278748 h 663725"/>
                  <a:gd name="connsiteX19" fmla="*/ 278391 w 860215"/>
                  <a:gd name="connsiteY19" fmla="*/ 580676 h 663725"/>
                  <a:gd name="connsiteX20" fmla="*/ 783149 w 860215"/>
                  <a:gd name="connsiteY20" fmla="*/ 580676 h 66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0215" h="663725">
                    <a:moveTo>
                      <a:pt x="783149" y="580676"/>
                    </a:moveTo>
                    <a:cubicBezTo>
                      <a:pt x="783149" y="386008"/>
                      <a:pt x="783149" y="195183"/>
                      <a:pt x="783149" y="0"/>
                    </a:cubicBezTo>
                    <a:cubicBezTo>
                      <a:pt x="811004" y="0"/>
                      <a:pt x="833867" y="0"/>
                      <a:pt x="860216" y="0"/>
                    </a:cubicBezTo>
                    <a:cubicBezTo>
                      <a:pt x="860216" y="220264"/>
                      <a:pt x="860216" y="439142"/>
                      <a:pt x="860216" y="662458"/>
                    </a:cubicBezTo>
                    <a:cubicBezTo>
                      <a:pt x="640586" y="662458"/>
                      <a:pt x="421549" y="662458"/>
                      <a:pt x="198511" y="662458"/>
                    </a:cubicBezTo>
                    <a:cubicBezTo>
                      <a:pt x="198511" y="508245"/>
                      <a:pt x="198511" y="355300"/>
                      <a:pt x="198511" y="198234"/>
                    </a:cubicBezTo>
                    <a:cubicBezTo>
                      <a:pt x="286158" y="198234"/>
                      <a:pt x="373685" y="198234"/>
                      <a:pt x="467354" y="198234"/>
                    </a:cubicBezTo>
                    <a:cubicBezTo>
                      <a:pt x="467354" y="258659"/>
                      <a:pt x="467354" y="319599"/>
                      <a:pt x="467354" y="384542"/>
                    </a:cubicBezTo>
                    <a:cubicBezTo>
                      <a:pt x="507967" y="384542"/>
                      <a:pt x="542598" y="384542"/>
                      <a:pt x="581825" y="384542"/>
                    </a:cubicBezTo>
                    <a:cubicBezTo>
                      <a:pt x="581825" y="284810"/>
                      <a:pt x="581825" y="184723"/>
                      <a:pt x="581825" y="80673"/>
                    </a:cubicBezTo>
                    <a:cubicBezTo>
                      <a:pt x="414536" y="80673"/>
                      <a:pt x="248119" y="80673"/>
                      <a:pt x="75125" y="80673"/>
                    </a:cubicBezTo>
                    <a:cubicBezTo>
                      <a:pt x="75125" y="276410"/>
                      <a:pt x="75125" y="468701"/>
                      <a:pt x="75125" y="663726"/>
                    </a:cubicBezTo>
                    <a:cubicBezTo>
                      <a:pt x="46953" y="663726"/>
                      <a:pt x="25319" y="663726"/>
                      <a:pt x="0" y="663726"/>
                    </a:cubicBezTo>
                    <a:cubicBezTo>
                      <a:pt x="0" y="442510"/>
                      <a:pt x="0" y="223712"/>
                      <a:pt x="0" y="158"/>
                    </a:cubicBezTo>
                    <a:cubicBezTo>
                      <a:pt x="218402" y="158"/>
                      <a:pt x="437399" y="158"/>
                      <a:pt x="660873" y="158"/>
                    </a:cubicBezTo>
                    <a:cubicBezTo>
                      <a:pt x="660873" y="153341"/>
                      <a:pt x="660873" y="306286"/>
                      <a:pt x="660873" y="463946"/>
                    </a:cubicBezTo>
                    <a:cubicBezTo>
                      <a:pt x="574811" y="463946"/>
                      <a:pt x="487284" y="463946"/>
                      <a:pt x="393259" y="463946"/>
                    </a:cubicBezTo>
                    <a:cubicBezTo>
                      <a:pt x="393259" y="405146"/>
                      <a:pt x="393259" y="344245"/>
                      <a:pt x="393259" y="278748"/>
                    </a:cubicBezTo>
                    <a:cubicBezTo>
                      <a:pt x="352447" y="278748"/>
                      <a:pt x="317935" y="278748"/>
                      <a:pt x="278391" y="278748"/>
                    </a:cubicBezTo>
                    <a:cubicBezTo>
                      <a:pt x="278391" y="377132"/>
                      <a:pt x="278391" y="476982"/>
                      <a:pt x="278391" y="580676"/>
                    </a:cubicBezTo>
                    <a:cubicBezTo>
                      <a:pt x="445719" y="580676"/>
                      <a:pt x="611898" y="580676"/>
                      <a:pt x="783149" y="580676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CE9F818-8806-44EA-9D70-AC7EC937D8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967FA-23E2-4FBF-BEE3-29D99AA6907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0E0EF-2E04-47B9-994B-B903A0F2AE5E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E566617-AC90-4509-9DA2-ABEA4B29C2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83BB1F-9DEC-48A9-B7D2-A22CBF98BA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66407A5-B8BF-45A6-BDAE-9DF8A945469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CC1FCA7-A301-41D4-8537-244989240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B352460-5EAD-4987-9D72-DFEFACA15D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78BDE6-6ADA-4501-9D47-3B7370C8E762}"/>
              </a:ext>
            </a:extLst>
          </p:cNvPr>
          <p:cNvGrpSpPr/>
          <p:nvPr userDrawn="1"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081149-A104-479C-9483-56FCCF707D51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9A5656-9E91-4882-BFE4-6D46C04AA537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0B4F39D-A95A-48D6-A598-C9D026CE3CE5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C0F2294-63D9-4545-B44F-90C5DCC19B51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39FBC24-A6DE-4684-8B74-EA042389DEB1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90587BB-8B06-4A5C-A912-815AB5D3A315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39ACBF9-B87F-4B0A-9DDB-58AE331B5867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0325425-3938-4231-819F-B902E77AE0F7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76D9AE90-1B6C-4997-AAF1-65ECDE26D1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0" name="Freeform: Shape 149">
                        <a:extLst>
                          <a:ext uri="{FF2B5EF4-FFF2-40B4-BE49-F238E27FC236}">
                            <a16:creationId xmlns:a16="http://schemas.microsoft.com/office/drawing/2014/main" id="{BA707261-1B2F-4D03-9EB5-1FA04A751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Freeform: Shape 150">
                        <a:extLst>
                          <a:ext uri="{FF2B5EF4-FFF2-40B4-BE49-F238E27FC236}">
                            <a16:creationId xmlns:a16="http://schemas.microsoft.com/office/drawing/2014/main" id="{5AE81DE8-4EB4-4722-9B67-E33B34365F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63BA4C73-B208-4983-946F-0A8C3541D76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id="{1BCDB5C5-9C1E-4E73-9203-C205C590F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3FCED9A3-FC01-4ACB-8D3E-A194DB10AF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1814BF5B-293B-4864-AA1C-3A5A2E8D259C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BBA98C0C-F602-4DDC-A355-092962B9B3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4" name="Freeform: Shape 143">
                        <a:extLst>
                          <a:ext uri="{FF2B5EF4-FFF2-40B4-BE49-F238E27FC236}">
                            <a16:creationId xmlns:a16="http://schemas.microsoft.com/office/drawing/2014/main" id="{18A744AD-B12C-47F0-B5EB-706CBC99E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" name="Freeform: Shape 144">
                        <a:extLst>
                          <a:ext uri="{FF2B5EF4-FFF2-40B4-BE49-F238E27FC236}">
                            <a16:creationId xmlns:a16="http://schemas.microsoft.com/office/drawing/2014/main" id="{4F5CB926-D29C-428F-B856-7E4706D9B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F39CCA52-8CC8-4B1A-8469-247D8A1B7E6F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2" name="Freeform: Shape 141">
                        <a:extLst>
                          <a:ext uri="{FF2B5EF4-FFF2-40B4-BE49-F238E27FC236}">
                            <a16:creationId xmlns:a16="http://schemas.microsoft.com/office/drawing/2014/main" id="{A08BE82A-6E6F-4457-A923-BBE8C660FB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Freeform: Shape 142">
                        <a:extLst>
                          <a:ext uri="{FF2B5EF4-FFF2-40B4-BE49-F238E27FC236}">
                            <a16:creationId xmlns:a16="http://schemas.microsoft.com/office/drawing/2014/main" id="{ACEEC68D-08A0-459B-95C9-6578BDC73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1A6AF8E1-CB3D-445F-987E-F645BB60C0C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8698D83A-1DA7-406F-98BE-DCBB92C5B7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3E2B8451-5BEA-4C66-AC0B-8B6C635B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3143DBEB-F79B-431C-9AB5-92EE4A489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629F2506-DFD2-4B24-A3B3-33CA4E91DFB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C1086DAD-911A-46BE-BD3F-6FECED6108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E8C40AA5-B6ED-423E-9941-0EDC05F23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19185C7-6036-4F28-A027-F8BFC563FF5E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823017C1-2619-4633-89A6-A33F3EAA723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350D4E3F-85BD-40C4-B87C-2191708BE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43941D39-57E4-4E75-B206-2ED16D5EC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BC6CBABE-F344-4FA0-B2EC-B419443655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9F20FE8F-A39B-4562-A35A-5B363C33E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B9E4FF20-B362-4077-BBAE-A6757F922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C92684D2-BB4C-43EC-8189-F11F0A4CAECE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779DD388-A4FF-4205-9A06-CDE647F225C6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24A11079-6FC5-43D2-97A8-3479855E9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34EB6E80-88A1-4718-BD21-E4482EEEC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DC97E3A4-7096-480D-A0CC-6EFC4F14385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A9510387-1A27-4575-AE69-9BE88D286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1BE247D7-D4C4-4530-8F60-8BCAF5E7A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497BAE1-3D17-43D2-B7D7-935857A8ACA2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37AB5AFC-36E3-4F89-AE50-EC22BFA80F0B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DB896FA2-1ACB-48E5-8C7A-19AEBE6E6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CE1F08E9-7C61-4A10-988D-41DC00BF4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0915353C-64B7-4328-A9C5-3EFFBD0B776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346FB203-31F0-4E83-85A0-22B437C82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6B8EEC1-2CD6-4629-80C8-3D40793FB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102AED7-68D0-4056-9F2B-CEC658FEA9BD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C674E7B-272C-44B7-A7B3-A2E2E7D43C75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952058C-2320-49D9-8D81-6AAEE6D1CACC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D04F06B-B653-4BFE-8E73-E959654628BA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0238BAF-9EAF-4464-A9B8-1E4841B43D12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AB6CD5D-F094-4DCC-8A99-5E7446D79238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43769E87-8D7B-4438-B575-8FEDE507B980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DDD0A9A0-ABAF-4AE5-82F9-78466D4986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353906E7-D460-436D-A3EF-9309530B2B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57B0B07C-1371-4211-92E7-1E2DBD422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09732880-22D5-47A8-A5E9-1950CDB25D4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B8F9EC7C-3AA3-4D3C-A0B5-B7A212A0DB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29D6E9B7-FFCE-46FC-8119-6CBF708AAC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0939C7A3-8639-4145-9ABB-5E07D2018582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F1A7D51F-A863-4EC7-9215-7A77B35A6F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72D5FA7B-E259-4A29-A3FC-E48732935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" name="Freeform: Shape 97">
                        <a:extLst>
                          <a:ext uri="{FF2B5EF4-FFF2-40B4-BE49-F238E27FC236}">
                            <a16:creationId xmlns:a16="http://schemas.microsoft.com/office/drawing/2014/main" id="{9D8A3F87-6472-4509-8DD9-5399285D3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3BE9F4C6-E178-492A-87D0-FEF51759D468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id="{43270A85-1455-4938-9852-4D8F33CA8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7CBCC7C4-5D5D-4C36-8974-17EA9EF6E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3DC56F6B-8D76-4F11-9EFC-F7585EA9E3A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756B13A8-B337-4870-801E-7CE6A45C07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1" name="Freeform: Shape 90">
                        <a:extLst>
                          <a:ext uri="{FF2B5EF4-FFF2-40B4-BE49-F238E27FC236}">
                            <a16:creationId xmlns:a16="http://schemas.microsoft.com/office/drawing/2014/main" id="{02A833CA-4349-4F57-BEA2-8BCC9012F2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1B93789B-6354-41A5-AAA9-28BAD8A62D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4B839344-8EB9-42D4-BCC1-75F8F91FA12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FED0FEEA-668C-42F5-B1A6-9A12C4B3D4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10FEA0FF-8C21-475B-AAEE-91B785D94B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85D4E9A-2579-4CD2-9902-0F2D1D6C00A5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7CCE9EDD-432A-4BE3-BFBD-2E893FF8C7F1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E0FB0133-692E-4EA7-A555-A1B1971CD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96F10A22-6C8F-41BE-A31F-65F422E7B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DB205041-D1A1-46F0-AEBF-265A82DBE6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889FF460-2D50-4802-927B-527AA1DB3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CBE09BE6-F2D4-4B3E-A9E2-FB1F41FB4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AEE2B5F7-86F7-4864-AF0D-C43E23ACE935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5457627C-BDC6-479D-A832-A53ED40C737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5D0EFEBB-3FD0-47A4-B030-7E09618D4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DC3BF615-585C-457E-A4E6-F77FEE36F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91198A85-5F5B-4291-837F-BF60C131C4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C17F4DD-6926-4393-B61D-CD9B3379E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0A4C438B-5089-473F-A0BC-02A5A48AF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15B7071-2098-480F-9272-E1703B86CD4F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43612EF-218E-4DAB-8352-E51EB5DDC81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350664C3-317C-4B01-B29A-9D681580E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B1BAD42E-99E1-4922-B8A7-99530F280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FD28B6C0-A5D4-45ED-9444-A4FA2C746AD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2CB0991C-D157-422C-97CF-DDCCC986E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5199F187-6182-4A43-B38F-9B829F947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116915D-EBF7-489E-9C1A-844FB92129E3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01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3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3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39141" y="1484785"/>
            <a:ext cx="7001009" cy="14294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5400" kern="1200" spc="-70" baseline="0" dirty="0">
                <a:solidFill>
                  <a:srgbClr val="632800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3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16E6E4-11E3-49FB-810C-3969C3BA4A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CDDF364-31AE-42A9-8A9A-36620765EC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221A493-73E2-4849-BD71-E975953847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C8BA9D-0217-4A45-87D6-5948A6D4A8B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1"/>
            <a:ext cx="8195094" cy="3631721"/>
          </a:xfrm>
          <a:custGeom>
            <a:avLst/>
            <a:gdLst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8195094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6185139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5094" h="3631721">
                <a:moveTo>
                  <a:pt x="0" y="0"/>
                </a:moveTo>
                <a:lnTo>
                  <a:pt x="8195094" y="0"/>
                </a:lnTo>
                <a:lnTo>
                  <a:pt x="6185139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1A8AD1-68A4-4C42-A9E8-4A5268C966BD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8872C6-25EC-41AE-B7E2-7D04AE29C0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F15239-D3EC-4F31-AD91-FAC75C9F652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EF0D55-B643-48BD-BF6C-EC36B62B239B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8A8567-1506-4431-8ABA-D17AA2D7092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7EE796-489A-4A30-8FA7-65FA64A4B6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2E7D66-3B08-4246-BEEB-2D4B020D1A8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AC6E171-73D3-435E-BF09-410999B38C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51BCC3F-F737-4F92-986E-F2878C25A1F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FD665B-9B88-4172-9ACD-0090A3A43E1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5B7F62F-3D26-4CD7-AC12-4A352F18811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32B61E9-9D28-4A28-92D6-2F8021AAFB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94BA14-4653-4DCC-9FA1-55874A45500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3A7F86B-3D7F-47EC-AA97-F049B8D7A0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70C6477-9765-4D82-8917-4B7B0C056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BDAD79-87B4-4347-8D6B-555B8125CC5A}"/>
              </a:ext>
            </a:extLst>
          </p:cNvPr>
          <p:cNvGrpSpPr/>
          <p:nvPr userDrawn="1"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0D6D79-29DF-46B5-B0B8-F6072EEB89A1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99E6C7-49B9-4A21-9CFC-94C7DE616A7E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E35010-8AF9-4EBF-A3A2-EAE97A3BCC4C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553714F-9C32-43AF-90E1-75D1DFEAFE19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B7E308-5D62-4ACF-8E7A-9A565B013501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E4AAF75-10AE-4D13-9321-F6292764B778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C4A3DA04-7BAA-4861-9014-FE2CE241A883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BE2E97C8-76E1-49E6-87FB-9677CEE23486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4401AAF0-D6B6-4B46-8ABD-23E2B5F85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0A8B835D-6147-4177-92B1-042DD9BE12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6AEFE660-14C7-47EC-9D43-71E647A66C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90DA92E6-858B-4D4E-A56C-9B6C51A4D6D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B70C6C62-38D6-453C-943A-1B8362D2ED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Freeform: Shape 115">
                        <a:extLst>
                          <a:ext uri="{FF2B5EF4-FFF2-40B4-BE49-F238E27FC236}">
                            <a16:creationId xmlns:a16="http://schemas.microsoft.com/office/drawing/2014/main" id="{EC98EFA1-A41F-4D53-A1E8-D71C65F7D6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D6D92199-8F02-4DDD-AA24-642D527AB92A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AE889BDB-A72F-4CDF-B56B-1343B2CC17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8C6223B7-C4A4-4ACE-BD4E-CE8490A52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" name="Freeform: Shape 111">
                        <a:extLst>
                          <a:ext uri="{FF2B5EF4-FFF2-40B4-BE49-F238E27FC236}">
                            <a16:creationId xmlns:a16="http://schemas.microsoft.com/office/drawing/2014/main" id="{9FDCA12E-2B1A-437B-B1AB-054C634E9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B2CEA879-E198-409C-8F73-4269053B945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131D841B-517F-4869-B513-AC74F34EB7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2D7283F2-A255-498C-9472-875062E56B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002F039-C75E-4045-B993-4C7E7C7FD01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E0B269D7-FCAF-4B7C-BF43-4589180818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B95E4326-5B92-4ED3-8502-12368D366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9630704D-5FBD-4CF6-A4F5-20DFD3CE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49D1FF3F-C87A-4F74-B127-C84366B19BA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0B5F65D4-BCD2-48EE-9463-5994A97E3F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D00A3890-610E-464A-92BD-2430EEBF48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9C532DE5-175B-4082-9A9F-218F1CD2BBEC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DDA85A6F-BC87-47FE-A45C-D3208B9F43A2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C90148E6-AB6F-470C-8437-D98CB75F0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93180E2D-0EEB-4E3C-8B18-94B178F1C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04276110-DABE-4D8F-B1C3-56BF04FC1BE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17DDC0E0-E12C-4E35-92B5-4FA172491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CCBFD873-BB21-432B-808F-302FCBFED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FA7DBA2-CEB8-400F-9B22-1E298AA4D30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0D51F80-5C8E-4137-B89C-40A9366D960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A8A75D25-A8F1-463C-B341-EDCC22658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C5C576EB-E2E2-4FD6-866D-8B3C50226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6B3EF51C-E6FD-402B-9B52-D0B8F3CCFE8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01468E9C-307E-48A4-96A4-EA5BF3D26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79DAE669-4A16-4A07-94BC-B3931DB06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BA77401-CC8A-47A0-9B79-FE0D99BA3078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DD1C383C-352A-4167-B560-6AB9AF572144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61EE7420-FE9E-45C3-95C2-390B1AC84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2614E429-CF0A-40DB-A576-8DED7B21A8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9749E4EE-9A2C-4902-AAE4-869B6910FDE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01625F5A-2637-4121-9714-9EAC83FE2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917D6F13-7D66-41F6-BA09-60721DCE7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6B851942-A9A7-4D70-8BEF-F0B5794DBF92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74BB6E-AAF0-43D4-9CB8-EB22E5D775D7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053ADF-1622-47A5-A1FA-9098DB4C9CCD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1CBCF9-47CF-417D-B2FE-65404C354EF4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D5F83A0-2085-4EB2-8A9E-1D9227E1B3E4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5E8BD81-3107-4E0F-A677-BE9294664E0A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446AF92-600B-45EF-833E-CEF787DCA3E9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21B127F5-918D-482C-ABDA-07E26504E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70" name="Freeform: Shape 69">
                        <a:extLst>
                          <a:ext uri="{FF2B5EF4-FFF2-40B4-BE49-F238E27FC236}">
                            <a16:creationId xmlns:a16="http://schemas.microsoft.com/office/drawing/2014/main" id="{76274F2B-AE52-4241-A91A-0E6E5AC1D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Freeform: Shape 70">
                        <a:extLst>
                          <a:ext uri="{FF2B5EF4-FFF2-40B4-BE49-F238E27FC236}">
                            <a16:creationId xmlns:a16="http://schemas.microsoft.com/office/drawing/2014/main" id="{C49BAAA1-4895-48E7-95ED-0E6FE679BD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6C6B3FC-88E3-4D03-814E-22F04CC03AFC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8" name="Freeform: Shape 67">
                        <a:extLst>
                          <a:ext uri="{FF2B5EF4-FFF2-40B4-BE49-F238E27FC236}">
                            <a16:creationId xmlns:a16="http://schemas.microsoft.com/office/drawing/2014/main" id="{C8358234-77C5-46C7-A032-02E731B155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Freeform: Shape 68">
                        <a:extLst>
                          <a:ext uri="{FF2B5EF4-FFF2-40B4-BE49-F238E27FC236}">
                            <a16:creationId xmlns:a16="http://schemas.microsoft.com/office/drawing/2014/main" id="{5D8CDA19-48C8-486F-B6C1-A897012351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D8B4DEA9-0D5D-4CFC-9F78-719F6843A2EB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6FAC6696-8511-4CD3-93D4-1B570DBC1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4" name="Freeform: Shape 63">
                        <a:extLst>
                          <a:ext uri="{FF2B5EF4-FFF2-40B4-BE49-F238E27FC236}">
                            <a16:creationId xmlns:a16="http://schemas.microsoft.com/office/drawing/2014/main" id="{255B6FE9-C6E6-4D9F-9AC5-7E270C2906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14ABE115-6752-4ECC-95CE-8823CC9ABF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D65A3A85-D85C-4FCE-99D5-3DE4A4AC10F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422FECF2-3DE1-4F94-A1B7-F0BCB52359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Freeform: Shape 62">
                        <a:extLst>
                          <a:ext uri="{FF2B5EF4-FFF2-40B4-BE49-F238E27FC236}">
                            <a16:creationId xmlns:a16="http://schemas.microsoft.com/office/drawing/2014/main" id="{B0B51D33-DE31-4344-8307-6FE2EFE27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2FA1CAB7-FAC0-4D44-A79A-105EEE26097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CEB1407A-E1D6-4C0A-AECD-CEACD6E3FB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DE1D6C63-AA4A-4773-BD70-88544DDF6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Freeform: Shape 58">
                        <a:extLst>
                          <a:ext uri="{FF2B5EF4-FFF2-40B4-BE49-F238E27FC236}">
                            <a16:creationId xmlns:a16="http://schemas.microsoft.com/office/drawing/2014/main" id="{532A0F74-2F63-40C6-A8C8-F0597D0CA1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052F463B-B6AE-4BC2-9EDF-21898A7FE45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A8805FB2-6BEB-4739-9ED4-2BED05147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Freeform: Shape 56">
                        <a:extLst>
                          <a:ext uri="{FF2B5EF4-FFF2-40B4-BE49-F238E27FC236}">
                            <a16:creationId xmlns:a16="http://schemas.microsoft.com/office/drawing/2014/main" id="{CF747B9A-CB35-4BFC-8418-F0401F3C86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16A857A-2F91-41C2-B783-F743EBBD84B8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08B17C42-BB6F-466E-926B-A9FC7921F5D1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184C9387-A0C4-4EE4-AD37-572EB8D53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B415DE65-A0DE-4A69-9D83-3543C252D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60ED629-F99E-4E5F-9F38-663B36DA1CE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40983277-84F6-4B93-B8E8-94AC87CC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0C820234-F145-44AC-9610-4B3C9A7FE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30EB9A6-5972-4881-A41C-9DC7D6F471E7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039F51A-86FA-4837-99E7-EC08CC1F725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C81E804F-B0C0-4FAC-9E66-E94831CE7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F2552CE6-B90F-4AE5-95BE-B993BAE9C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1DFBEDF5-5E11-4646-86CA-04C5943AABF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5E5C1898-196E-4C26-840C-BEBFDFC57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FEA10D5C-9E6D-4B85-B1A0-311FD6447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B697E130-8C0C-47F7-AB65-16FC2215BC4A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15F9960F-9DFD-4724-9667-EDD2A9C185D0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920A0459-2F8A-4AA4-BBD8-611AAC6F4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E4D626B-6195-4E14-9943-CC46FD00A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81D413A1-CBE0-49D2-AF7B-56E15BFBD3A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5BCC4F05-2ED9-49F4-920F-58BCBF395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8DC76615-A827-417D-A325-26AE97D48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68968AF-E1A0-4D1F-ADF3-A64A97015657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7" r:id="rId17"/>
    <p:sldLayoutId id="2147483671" r:id="rId18"/>
    <p:sldLayoutId id="2147483672" r:id="rId19"/>
    <p:sldLayoutId id="2147483700" r:id="rId20"/>
    <p:sldLayoutId id="2147483701" r:id="rId21"/>
    <p:sldLayoutId id="214748370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altLang="ko-KR" sz="6000" b="1" dirty="0">
                <a:solidFill>
                  <a:srgbClr val="863600"/>
                </a:solidFill>
                <a:cs typeface="B Nazanin" panose="00000700000000000000" pitchFamily="2" charset="-78"/>
              </a:rPr>
              <a:t>تم : قارچ شناسی</a:t>
            </a:r>
            <a:endParaRPr lang="ko-KR" altLang="en-US" sz="6000" b="1" dirty="0">
              <a:cs typeface="B Nazanin" panose="00000700000000000000" pitchFamily="2" charset="-78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92143" y="3059668"/>
            <a:ext cx="3346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fa-IR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맑은 고딕" pitchFamily="50" charset="-127"/>
                <a:cs typeface="B Nazanin" panose="00000700000000000000" pitchFamily="2" charset="-78"/>
              </a:rPr>
              <a:t>قالب پاورپوینت قارچ شناسی</a:t>
            </a:r>
            <a:endParaRPr kumimoji="1"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맑은 고딕" pitchFamily="50" charset="-127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E1BC6459-216D-4D84-81B4-A028C3702D27}"/>
              </a:ext>
            </a:extLst>
          </p:cNvPr>
          <p:cNvSpPr/>
          <p:nvPr/>
        </p:nvSpPr>
        <p:spPr>
          <a:xfrm>
            <a:off x="0" y="0"/>
            <a:ext cx="1266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800" dirty="0">
              <a:cs typeface="B Nazanin" panose="000004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9625059-BCAD-40EE-96BE-3DF12DAC72FF}"/>
              </a:ext>
            </a:extLst>
          </p:cNvPr>
          <p:cNvSpPr txBox="1"/>
          <p:nvPr/>
        </p:nvSpPr>
        <p:spPr>
          <a:xfrm rot="16200000">
            <a:off x="-1670846" y="3044280"/>
            <a:ext cx="460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4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سبک تیمی ما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2D35B40-B51D-4E90-AEB5-6ECA241CCB8B}"/>
              </a:ext>
            </a:extLst>
          </p:cNvPr>
          <p:cNvGrpSpPr/>
          <p:nvPr/>
        </p:nvGrpSpPr>
        <p:grpSpPr>
          <a:xfrm>
            <a:off x="269155" y="525"/>
            <a:ext cx="802675" cy="1124740"/>
            <a:chOff x="10292448" y="-17171"/>
            <a:chExt cx="1432828" cy="2007734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7F75343-78A5-4DFC-B249-726B452C41D6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5D9D6D4-8DA9-46C9-BB90-FF60203E3AD3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9C2EE30-7E8E-4764-B848-0643EECE8330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36A6ACE-0CC1-46CB-B798-7078FA28A691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D0D6B94-06AA-4CD0-AE5A-9736FB7F6B1D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07F3FD7-58BB-462F-8143-8D07F3B787F5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9AB37B34-A2F6-4239-9817-5F315CF2DB0A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D722FDE1-4F30-43EB-B476-499886780449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5281FBA5-CA7F-41A4-8EA5-424A1C379E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1BDE078D-1810-42C9-B965-841329DDC7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9821820C-C62B-494F-800E-B657EF37DE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65A1EE51-9F07-4292-B804-12B0FBC4335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9F093ED9-BE30-4FAB-B16F-D22743FE93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65246634-6079-4287-A6DF-B32BFE79C0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073D8220-A482-44C4-8EA5-9019C4DF20C7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724723AE-39B6-4E82-80B9-3C52BB9840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85B390E8-AA8A-4356-9B13-CB12D357CF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101EB747-EDDA-449F-9575-9B790FFA9E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1FFF61DE-CDF4-4605-9DC3-8F753B6AE1A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4BE6E473-E4DB-427A-B305-64E257F1A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48034AAE-DF7B-41F1-AA21-D86A331728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051B2517-F0F7-4AC1-BA89-14B3B9CF416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6D0FC3BF-170B-4854-ABA5-A7122C1BEF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FACE94FA-1161-4E3A-A34E-E09521CC3D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001EAEED-8AC1-465A-BE4C-7E0CD49D6C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3BBD97C9-7B05-4C94-970A-B19460F7A8D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C37C188A-370F-4C91-822A-D61928997F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16" name="Freeform: Shape 115">
                        <a:extLst>
                          <a:ext uri="{FF2B5EF4-FFF2-40B4-BE49-F238E27FC236}">
                            <a16:creationId xmlns:a16="http://schemas.microsoft.com/office/drawing/2014/main" id="{565A762A-40D9-45F6-9751-C7DBD80DB9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35A9FD6E-139D-40EB-BA1F-2049BE48A0B0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590E6A23-0014-48E2-828F-808FFAFF17A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1015309D-5EB7-4CBA-B6D0-78B66E1F6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FB382E6D-05E5-4D06-AFBB-C966A1EA85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7E5253DD-64B5-4F81-BA27-C2583FFF5F0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12370C40-6AA3-41B0-BF00-7F4261D20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1B1CEC7A-6910-4D0E-B0FE-01FE205F3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0A6343DB-B62D-4AEF-85AA-340D8EE0AE4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671A2F8D-FA9D-4A2A-870F-6EA3B315A36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359493B0-E13F-4426-BE02-AE483706C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CE03A51-12C0-46E0-AFA0-0FE0DF6D6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1585782D-BCF5-4525-8430-908155166CB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991DCE4D-7F53-4A9B-B369-6D96CC942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A8603358-7431-4671-AB61-D7DA45F2E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01152F9-91DA-42AF-B5FC-1F049CE9F8AB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2FDBD061-5E0F-449E-928C-6AB616D43FA6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7643CDC3-BE39-43D0-9D95-57435D3FA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DB25442F-3667-4F45-8C93-17B996857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D90C1A8E-2315-4A92-9C55-1B1C8BA7381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82E676F6-8771-42D6-ABF7-A34397F6F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9AAFD0AA-C2D6-479D-B9A5-801399E393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0C1D6DE-7874-4D46-9B44-9CA52230F49A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FC9BD2-0413-48CA-AF86-652EB46FB875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82F70EA-823A-46D6-9EBE-D51EE0E3C174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E824DEC-3D92-4F1C-9398-2B78C19EBBBD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EB6A97E-E313-4392-8327-79AABC23F251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3263964A-8FAF-4443-B350-60756085FC8C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FD6F8778-F1F7-490B-B308-8E306D53F225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5ADFC139-938D-497D-8797-CDF01B1B0A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71" name="Freeform: Shape 170">
                        <a:extLst>
                          <a:ext uri="{FF2B5EF4-FFF2-40B4-BE49-F238E27FC236}">
                            <a16:creationId xmlns:a16="http://schemas.microsoft.com/office/drawing/2014/main" id="{1E56D34E-5068-4940-91CA-07204F194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72" name="Freeform: Shape 171">
                        <a:extLst>
                          <a:ext uri="{FF2B5EF4-FFF2-40B4-BE49-F238E27FC236}">
                            <a16:creationId xmlns:a16="http://schemas.microsoft.com/office/drawing/2014/main" id="{6105D960-4ED3-4C7C-BDD2-8863865B79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D2292EDE-533A-4108-A3C8-048F0C5F8B7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id="{B2329213-B31F-4B9C-B0B7-48FF48A3FA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6FF3E904-6BF1-4E17-A011-550C2CBB0E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C72BE672-FECE-45FE-AE7E-CE248449F7B5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603A7607-3642-48C3-A65F-6840A12141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5" name="Freeform: Shape 164">
                        <a:extLst>
                          <a:ext uri="{FF2B5EF4-FFF2-40B4-BE49-F238E27FC236}">
                            <a16:creationId xmlns:a16="http://schemas.microsoft.com/office/drawing/2014/main" id="{CD70C058-BD25-42C6-9BED-F9DE4C347F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66" name="Freeform: Shape 165">
                        <a:extLst>
                          <a:ext uri="{FF2B5EF4-FFF2-40B4-BE49-F238E27FC236}">
                            <a16:creationId xmlns:a16="http://schemas.microsoft.com/office/drawing/2014/main" id="{D3C4DD7D-F349-411B-832F-C6087C15F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62" name="Group 161">
                      <a:extLst>
                        <a:ext uri="{FF2B5EF4-FFF2-40B4-BE49-F238E27FC236}">
                          <a16:creationId xmlns:a16="http://schemas.microsoft.com/office/drawing/2014/main" id="{43C20A79-95FD-4F6D-9525-CA47E1FD9AA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3" name="Freeform: Shape 162">
                        <a:extLst>
                          <a:ext uri="{FF2B5EF4-FFF2-40B4-BE49-F238E27FC236}">
                            <a16:creationId xmlns:a16="http://schemas.microsoft.com/office/drawing/2014/main" id="{369FB787-4AC9-4564-B92C-DBC378C88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64" name="Freeform: Shape 163">
                        <a:extLst>
                          <a:ext uri="{FF2B5EF4-FFF2-40B4-BE49-F238E27FC236}">
                            <a16:creationId xmlns:a16="http://schemas.microsoft.com/office/drawing/2014/main" id="{DDFDFD6E-A404-4F7B-8D50-52697FB23F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32427A3F-964C-4380-9DD1-1EA74880245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55" name="Group 154">
                      <a:extLst>
                        <a:ext uri="{FF2B5EF4-FFF2-40B4-BE49-F238E27FC236}">
                          <a16:creationId xmlns:a16="http://schemas.microsoft.com/office/drawing/2014/main" id="{AAFE9061-A03E-455D-B69F-2520E779AE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9" name="Freeform: Shape 158">
                        <a:extLst>
                          <a:ext uri="{FF2B5EF4-FFF2-40B4-BE49-F238E27FC236}">
                            <a16:creationId xmlns:a16="http://schemas.microsoft.com/office/drawing/2014/main" id="{236642BC-3F3A-4D05-A4D4-8C716AF7B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60" name="Freeform: Shape 159">
                        <a:extLst>
                          <a:ext uri="{FF2B5EF4-FFF2-40B4-BE49-F238E27FC236}">
                            <a16:creationId xmlns:a16="http://schemas.microsoft.com/office/drawing/2014/main" id="{9D4B8E28-7A14-4BE3-8625-677578F47D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D83E2E7F-5F7C-4C42-B84D-B4D6AC2E89B1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7" name="Freeform: Shape 156">
                        <a:extLst>
                          <a:ext uri="{FF2B5EF4-FFF2-40B4-BE49-F238E27FC236}">
                            <a16:creationId xmlns:a16="http://schemas.microsoft.com/office/drawing/2014/main" id="{A73EE98D-DF16-4F87-AA64-30394F642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58" name="Freeform: Shape 157">
                        <a:extLst>
                          <a:ext uri="{FF2B5EF4-FFF2-40B4-BE49-F238E27FC236}">
                            <a16:creationId xmlns:a16="http://schemas.microsoft.com/office/drawing/2014/main" id="{335958BB-FA0D-4CF8-86A6-E163C34C0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r" rtl="1"/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E159A04-A796-4C14-B39B-D72CA121AE63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72804187-8F0F-41F1-862D-8D252671C13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28C38AA7-7707-45F1-A2F4-60DF58662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8569D42D-89FF-4D28-B122-710A51D6C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CFDD3EB1-5262-4E1B-8AD7-8EE01AF1E8C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012C3F11-B923-4F98-BF58-826DFBAD0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0D987C3D-ABAF-49B3-A240-9F2689CECF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9174CFF-89D0-4B81-A677-39F9D2C72771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71D58175-8C2A-4A04-9B95-5F208C81AC07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265F86A4-A14C-4423-9A3B-D0F4A7C21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6E4E2FF8-D686-481C-93A1-930F2323A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31B33F58-629D-4FE3-9606-0B06355677D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5959BD1E-74EE-4761-9F05-B966A0394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00F7098E-DEF5-4CDC-B22F-6B7C162F3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4348E8D6-CA20-4EF3-B69A-0B88FF183C7B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D41118EB-8EB4-4AD8-B043-08319AE4EF9A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9A28EAE0-3211-4907-90D6-3F50B10668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B0396046-5B76-4E2A-8D4E-416A06D8E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D36FE092-0B2A-4CA8-9184-FEBE86DAFD2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9FE10587-7C1B-4A8A-A202-277B2AC1A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CE2F8940-CAF4-42A5-9704-6523B7A8C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2FF05913-D12B-4BF1-92EE-57B92FC4B1FE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CA72822-AE6B-4C6B-9C71-D9EA298A8E2B}"/>
              </a:ext>
            </a:extLst>
          </p:cNvPr>
          <p:cNvGrpSpPr/>
          <p:nvPr/>
        </p:nvGrpSpPr>
        <p:grpSpPr>
          <a:xfrm>
            <a:off x="241641" y="5811190"/>
            <a:ext cx="867291" cy="653941"/>
            <a:chOff x="2086437" y="5254390"/>
            <a:chExt cx="2457020" cy="1852604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A6EE96F-D454-4131-9C64-FA72A43A8DA9}"/>
                </a:ext>
              </a:extLst>
            </p:cNvPr>
            <p:cNvSpPr/>
            <p:nvPr/>
          </p:nvSpPr>
          <p:spPr>
            <a:xfrm rot="20333555">
              <a:off x="2548337" y="5340257"/>
              <a:ext cx="1995120" cy="1766737"/>
            </a:xfrm>
            <a:custGeom>
              <a:avLst/>
              <a:gdLst>
                <a:gd name="connsiteX0" fmla="*/ 2494407 w 2561177"/>
                <a:gd name="connsiteY0" fmla="*/ 1297114 h 2267997"/>
                <a:gd name="connsiteX1" fmla="*/ 2561177 w 2561177"/>
                <a:gd name="connsiteY1" fmla="*/ 1597723 h 2267997"/>
                <a:gd name="connsiteX2" fmla="*/ 2550223 w 2561177"/>
                <a:gd name="connsiteY2" fmla="*/ 1600295 h 2267997"/>
                <a:gd name="connsiteX3" fmla="*/ 2481548 w 2561177"/>
                <a:gd name="connsiteY3" fmla="*/ 1300067 h 2267997"/>
                <a:gd name="connsiteX4" fmla="*/ 2494407 w 2561177"/>
                <a:gd name="connsiteY4" fmla="*/ 1297114 h 2267997"/>
                <a:gd name="connsiteX5" fmla="*/ 1571157 w 2561177"/>
                <a:gd name="connsiteY5" fmla="*/ 179964 h 2267997"/>
                <a:gd name="connsiteX6" fmla="*/ 1545622 w 2561177"/>
                <a:gd name="connsiteY6" fmla="*/ 180437 h 2267997"/>
                <a:gd name="connsiteX7" fmla="*/ 1509903 w 2561177"/>
                <a:gd name="connsiteY7" fmla="*/ 184308 h 2267997"/>
                <a:gd name="connsiteX8" fmla="*/ 1628775 w 2561177"/>
                <a:gd name="connsiteY8" fmla="*/ 229742 h 2267997"/>
                <a:gd name="connsiteX9" fmla="*/ 1571157 w 2561177"/>
                <a:gd name="connsiteY9" fmla="*/ 179964 h 2267997"/>
                <a:gd name="connsiteX10" fmla="*/ 852238 w 2561177"/>
                <a:gd name="connsiteY10" fmla="*/ 11966 h 2267997"/>
                <a:gd name="connsiteX11" fmla="*/ 985838 w 2561177"/>
                <a:gd name="connsiteY11" fmla="*/ 18097 h 2267997"/>
                <a:gd name="connsiteX12" fmla="*/ 1334929 w 2561177"/>
                <a:gd name="connsiteY12" fmla="*/ 65150 h 2267997"/>
                <a:gd name="connsiteX13" fmla="*/ 1895380 w 2561177"/>
                <a:gd name="connsiteY13" fmla="*/ 337756 h 2267997"/>
                <a:gd name="connsiteX14" fmla="*/ 2130266 w 2561177"/>
                <a:gd name="connsiteY14" fmla="*/ 558069 h 2267997"/>
                <a:gd name="connsiteX15" fmla="*/ 2369439 w 2561177"/>
                <a:gd name="connsiteY15" fmla="*/ 969930 h 2267997"/>
                <a:gd name="connsiteX16" fmla="*/ 2428685 w 2561177"/>
                <a:gd name="connsiteY16" fmla="*/ 1190148 h 2267997"/>
                <a:gd name="connsiteX17" fmla="*/ 2438114 w 2561177"/>
                <a:gd name="connsiteY17" fmla="*/ 1285208 h 2267997"/>
                <a:gd name="connsiteX18" fmla="*/ 2416778 w 2561177"/>
                <a:gd name="connsiteY18" fmla="*/ 1314640 h 2267997"/>
                <a:gd name="connsiteX19" fmla="*/ 2422398 w 2561177"/>
                <a:gd name="connsiteY19" fmla="*/ 1336738 h 2267997"/>
                <a:gd name="connsiteX20" fmla="*/ 2463165 w 2561177"/>
                <a:gd name="connsiteY20" fmla="*/ 1619440 h 2267997"/>
                <a:gd name="connsiteX21" fmla="*/ 2478215 w 2561177"/>
                <a:gd name="connsiteY21" fmla="*/ 1765077 h 2267997"/>
                <a:gd name="connsiteX22" fmla="*/ 2466499 w 2561177"/>
                <a:gd name="connsiteY22" fmla="*/ 1847373 h 2267997"/>
                <a:gd name="connsiteX23" fmla="*/ 2454688 w 2561177"/>
                <a:gd name="connsiteY23" fmla="*/ 2062543 h 2267997"/>
                <a:gd name="connsiteX24" fmla="*/ 2439924 w 2561177"/>
                <a:gd name="connsiteY24" fmla="*/ 2107120 h 2267997"/>
                <a:gd name="connsiteX25" fmla="*/ 2364200 w 2561177"/>
                <a:gd name="connsiteY25" fmla="*/ 1753742 h 2267997"/>
                <a:gd name="connsiteX26" fmla="*/ 2353247 w 2561177"/>
                <a:gd name="connsiteY26" fmla="*/ 1754886 h 2267997"/>
                <a:gd name="connsiteX27" fmla="*/ 2346389 w 2561177"/>
                <a:gd name="connsiteY27" fmla="*/ 1793367 h 2267997"/>
                <a:gd name="connsiteX28" fmla="*/ 2299049 w 2561177"/>
                <a:gd name="connsiteY28" fmla="*/ 1679162 h 2267997"/>
                <a:gd name="connsiteX29" fmla="*/ 2282476 w 2561177"/>
                <a:gd name="connsiteY29" fmla="*/ 1682781 h 2267997"/>
                <a:gd name="connsiteX30" fmla="*/ 2195894 w 2561177"/>
                <a:gd name="connsiteY30" fmla="*/ 2267997 h 2267997"/>
                <a:gd name="connsiteX31" fmla="*/ 2175605 w 2561177"/>
                <a:gd name="connsiteY31" fmla="*/ 2267331 h 2267997"/>
                <a:gd name="connsiteX32" fmla="*/ 2175605 w 2561177"/>
                <a:gd name="connsiteY32" fmla="*/ 1997487 h 2267997"/>
                <a:gd name="connsiteX33" fmla="*/ 2164366 w 2561177"/>
                <a:gd name="connsiteY33" fmla="*/ 1997963 h 2267997"/>
                <a:gd name="connsiteX34" fmla="*/ 2144744 w 2561177"/>
                <a:gd name="connsiteY34" fmla="*/ 2087403 h 2267997"/>
                <a:gd name="connsiteX35" fmla="*/ 2135124 w 2561177"/>
                <a:gd name="connsiteY35" fmla="*/ 2086451 h 2267997"/>
                <a:gd name="connsiteX36" fmla="*/ 2110550 w 2561177"/>
                <a:gd name="connsiteY36" fmla="*/ 1900142 h 2267997"/>
                <a:gd name="connsiteX37" fmla="*/ 2037493 w 2561177"/>
                <a:gd name="connsiteY37" fmla="*/ 1642681 h 2267997"/>
                <a:gd name="connsiteX38" fmla="*/ 1967770 w 2561177"/>
                <a:gd name="connsiteY38" fmla="*/ 1444180 h 2267997"/>
                <a:gd name="connsiteX39" fmla="*/ 1891665 w 2561177"/>
                <a:gd name="connsiteY39" fmla="*/ 1312926 h 2267997"/>
                <a:gd name="connsiteX40" fmla="*/ 1864900 w 2561177"/>
                <a:gd name="connsiteY40" fmla="*/ 1257871 h 2267997"/>
                <a:gd name="connsiteX41" fmla="*/ 1694212 w 2561177"/>
                <a:gd name="connsiteY41" fmla="*/ 949356 h 2267997"/>
                <a:gd name="connsiteX42" fmla="*/ 1624788 w 2561177"/>
                <a:gd name="connsiteY42" fmla="*/ 870202 h 2267997"/>
                <a:gd name="connsiteX43" fmla="*/ 1625060 w 2561177"/>
                <a:gd name="connsiteY43" fmla="*/ 870204 h 2267997"/>
                <a:gd name="connsiteX44" fmla="*/ 1624088 w 2561177"/>
                <a:gd name="connsiteY44" fmla="*/ 868883 h 2267997"/>
                <a:gd name="connsiteX45" fmla="*/ 1653635 w 2561177"/>
                <a:gd name="connsiteY45" fmla="*/ 874680 h 2267997"/>
                <a:gd name="connsiteX46" fmla="*/ 1660303 w 2561177"/>
                <a:gd name="connsiteY46" fmla="*/ 864870 h 2267997"/>
                <a:gd name="connsiteX47" fmla="*/ 1571720 w 2561177"/>
                <a:gd name="connsiteY47" fmla="*/ 783335 h 2267997"/>
                <a:gd name="connsiteX48" fmla="*/ 1566291 w 2561177"/>
                <a:gd name="connsiteY48" fmla="*/ 790384 h 2267997"/>
                <a:gd name="connsiteX49" fmla="*/ 1624088 w 2561177"/>
                <a:gd name="connsiteY49" fmla="*/ 868883 h 2267997"/>
                <a:gd name="connsiteX50" fmla="*/ 1623536 w 2561177"/>
                <a:gd name="connsiteY50" fmla="*/ 868775 h 2267997"/>
                <a:gd name="connsiteX51" fmla="*/ 1624788 w 2561177"/>
                <a:gd name="connsiteY51" fmla="*/ 870202 h 2267997"/>
                <a:gd name="connsiteX52" fmla="*/ 1606439 w 2561177"/>
                <a:gd name="connsiteY52" fmla="*/ 870049 h 2267997"/>
                <a:gd name="connsiteX53" fmla="*/ 1590104 w 2561177"/>
                <a:gd name="connsiteY53" fmla="*/ 866394 h 2267997"/>
                <a:gd name="connsiteX54" fmla="*/ 1531334 w 2561177"/>
                <a:gd name="connsiteY54" fmla="*/ 818769 h 2267997"/>
                <a:gd name="connsiteX55" fmla="*/ 1346359 w 2561177"/>
                <a:gd name="connsiteY55" fmla="*/ 747712 h 2267997"/>
                <a:gd name="connsiteX56" fmla="*/ 1220629 w 2561177"/>
                <a:gd name="connsiteY56" fmla="*/ 724376 h 2267997"/>
                <a:gd name="connsiteX57" fmla="*/ 1220248 w 2561177"/>
                <a:gd name="connsiteY57" fmla="*/ 707612 h 2267997"/>
                <a:gd name="connsiteX58" fmla="*/ 1259777 w 2561177"/>
                <a:gd name="connsiteY58" fmla="*/ 691229 h 2267997"/>
                <a:gd name="connsiteX59" fmla="*/ 1263015 w 2561177"/>
                <a:gd name="connsiteY59" fmla="*/ 681132 h 2267997"/>
                <a:gd name="connsiteX60" fmla="*/ 1105281 w 2561177"/>
                <a:gd name="connsiteY60" fmla="*/ 650271 h 2267997"/>
                <a:gd name="connsiteX61" fmla="*/ 1105662 w 2561177"/>
                <a:gd name="connsiteY61" fmla="*/ 642842 h 2267997"/>
                <a:gd name="connsiteX62" fmla="*/ 1210723 w 2561177"/>
                <a:gd name="connsiteY62" fmla="*/ 633317 h 2267997"/>
                <a:gd name="connsiteX63" fmla="*/ 1211294 w 2561177"/>
                <a:gd name="connsiteY63" fmla="*/ 621696 h 2267997"/>
                <a:gd name="connsiteX64" fmla="*/ 1033177 w 2561177"/>
                <a:gd name="connsiteY64" fmla="*/ 613029 h 2267997"/>
                <a:gd name="connsiteX65" fmla="*/ 1030224 w 2561177"/>
                <a:gd name="connsiteY65" fmla="*/ 625221 h 2267997"/>
                <a:gd name="connsiteX66" fmla="*/ 1064324 w 2561177"/>
                <a:gd name="connsiteY66" fmla="*/ 640937 h 2267997"/>
                <a:gd name="connsiteX67" fmla="*/ 1050893 w 2561177"/>
                <a:gd name="connsiteY67" fmla="*/ 645985 h 2267997"/>
                <a:gd name="connsiteX68" fmla="*/ 618363 w 2561177"/>
                <a:gd name="connsiteY68" fmla="*/ 679037 h 2267997"/>
                <a:gd name="connsiteX69" fmla="*/ 406051 w 2561177"/>
                <a:gd name="connsiteY69" fmla="*/ 694277 h 2267997"/>
                <a:gd name="connsiteX70" fmla="*/ 354901 w 2561177"/>
                <a:gd name="connsiteY70" fmla="*/ 654177 h 2267997"/>
                <a:gd name="connsiteX71" fmla="*/ 270034 w 2561177"/>
                <a:gd name="connsiteY71" fmla="*/ 618172 h 2267997"/>
                <a:gd name="connsiteX72" fmla="*/ 117920 w 2561177"/>
                <a:gd name="connsiteY72" fmla="*/ 647700 h 2267997"/>
                <a:gd name="connsiteX73" fmla="*/ 0 w 2561177"/>
                <a:gd name="connsiteY73" fmla="*/ 602741 h 2267997"/>
                <a:gd name="connsiteX74" fmla="*/ 81153 w 2561177"/>
                <a:gd name="connsiteY74" fmla="*/ 506920 h 2267997"/>
                <a:gd name="connsiteX75" fmla="*/ 126302 w 2561177"/>
                <a:gd name="connsiteY75" fmla="*/ 409860 h 2267997"/>
                <a:gd name="connsiteX76" fmla="*/ 192119 w 2561177"/>
                <a:gd name="connsiteY76" fmla="*/ 357949 h 2267997"/>
                <a:gd name="connsiteX77" fmla="*/ 208026 w 2561177"/>
                <a:gd name="connsiteY77" fmla="*/ 311658 h 2267997"/>
                <a:gd name="connsiteX78" fmla="*/ 243173 w 2561177"/>
                <a:gd name="connsiteY78" fmla="*/ 250602 h 2267997"/>
                <a:gd name="connsiteX79" fmla="*/ 308515 w 2561177"/>
                <a:gd name="connsiteY79" fmla="*/ 198500 h 2267997"/>
                <a:gd name="connsiteX80" fmla="*/ 239173 w 2561177"/>
                <a:gd name="connsiteY80" fmla="*/ 209073 h 2267997"/>
                <a:gd name="connsiteX81" fmla="*/ 445199 w 2561177"/>
                <a:gd name="connsiteY81" fmla="*/ 84105 h 2267997"/>
                <a:gd name="connsiteX82" fmla="*/ 719138 w 2561177"/>
                <a:gd name="connsiteY82" fmla="*/ 19621 h 2267997"/>
                <a:gd name="connsiteX83" fmla="*/ 852238 w 2561177"/>
                <a:gd name="connsiteY83" fmla="*/ 11966 h 2267997"/>
                <a:gd name="connsiteX84" fmla="*/ 572262 w 2561177"/>
                <a:gd name="connsiteY84" fmla="*/ 0 h 2267997"/>
                <a:gd name="connsiteX85" fmla="*/ 573786 w 2561177"/>
                <a:gd name="connsiteY85" fmla="*/ 9620 h 2267997"/>
                <a:gd name="connsiteX86" fmla="*/ 428434 w 2561177"/>
                <a:gd name="connsiteY86" fmla="*/ 49054 h 2267997"/>
                <a:gd name="connsiteX87" fmla="*/ 424910 w 2561177"/>
                <a:gd name="connsiteY87" fmla="*/ 34004 h 2267997"/>
                <a:gd name="connsiteX88" fmla="*/ 572262 w 2561177"/>
                <a:gd name="connsiteY88" fmla="*/ 0 h 226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561177" h="2267997">
                  <a:moveTo>
                    <a:pt x="2494407" y="1297114"/>
                  </a:moveTo>
                  <a:cubicBezTo>
                    <a:pt x="2516695" y="1397317"/>
                    <a:pt x="2538888" y="1497520"/>
                    <a:pt x="2561177" y="1597723"/>
                  </a:cubicBezTo>
                  <a:cubicBezTo>
                    <a:pt x="2557558" y="1598580"/>
                    <a:pt x="2553938" y="1599438"/>
                    <a:pt x="2550223" y="1600295"/>
                  </a:cubicBezTo>
                  <a:cubicBezTo>
                    <a:pt x="2527363" y="1500187"/>
                    <a:pt x="2504408" y="1400175"/>
                    <a:pt x="2481548" y="1300067"/>
                  </a:cubicBezTo>
                  <a:cubicBezTo>
                    <a:pt x="2485834" y="1299114"/>
                    <a:pt x="2490120" y="1298162"/>
                    <a:pt x="2494407" y="1297114"/>
                  </a:cubicBezTo>
                  <a:close/>
                  <a:moveTo>
                    <a:pt x="1571157" y="179964"/>
                  </a:moveTo>
                  <a:cubicBezTo>
                    <a:pt x="1562977" y="179305"/>
                    <a:pt x="1554400" y="179664"/>
                    <a:pt x="1545622" y="180437"/>
                  </a:cubicBezTo>
                  <a:cubicBezTo>
                    <a:pt x="1533918" y="181469"/>
                    <a:pt x="1521857" y="183237"/>
                    <a:pt x="1509903" y="184308"/>
                  </a:cubicBezTo>
                  <a:cubicBezTo>
                    <a:pt x="1549527" y="199453"/>
                    <a:pt x="1589151" y="214598"/>
                    <a:pt x="1628775" y="229742"/>
                  </a:cubicBezTo>
                  <a:cubicBezTo>
                    <a:pt x="1616667" y="193095"/>
                    <a:pt x="1595697" y="181944"/>
                    <a:pt x="1571157" y="179964"/>
                  </a:cubicBezTo>
                  <a:close/>
                  <a:moveTo>
                    <a:pt x="852238" y="11966"/>
                  </a:moveTo>
                  <a:cubicBezTo>
                    <a:pt x="896899" y="12049"/>
                    <a:pt x="941642" y="14430"/>
                    <a:pt x="985838" y="18097"/>
                  </a:cubicBezTo>
                  <a:cubicBezTo>
                    <a:pt x="1102709" y="27717"/>
                    <a:pt x="1220153" y="41433"/>
                    <a:pt x="1334929" y="65150"/>
                  </a:cubicBezTo>
                  <a:cubicBezTo>
                    <a:pt x="1543812" y="108394"/>
                    <a:pt x="1735074" y="192976"/>
                    <a:pt x="1895380" y="337756"/>
                  </a:cubicBezTo>
                  <a:cubicBezTo>
                    <a:pt x="1975104" y="409765"/>
                    <a:pt x="2060639" y="477202"/>
                    <a:pt x="2130266" y="558069"/>
                  </a:cubicBezTo>
                  <a:cubicBezTo>
                    <a:pt x="2234851" y="679608"/>
                    <a:pt x="2332387" y="811910"/>
                    <a:pt x="2369439" y="969930"/>
                  </a:cubicBezTo>
                  <a:cubicBezTo>
                    <a:pt x="2386870" y="1044130"/>
                    <a:pt x="2429447" y="1111281"/>
                    <a:pt x="2428685" y="1190148"/>
                  </a:cubicBezTo>
                  <a:cubicBezTo>
                    <a:pt x="2428399" y="1223295"/>
                    <a:pt x="2435066" y="1256442"/>
                    <a:pt x="2438114" y="1285208"/>
                  </a:cubicBezTo>
                  <a:cubicBezTo>
                    <a:pt x="2430399" y="1295304"/>
                    <a:pt x="2421255" y="1303972"/>
                    <a:pt x="2416778" y="1314640"/>
                  </a:cubicBezTo>
                  <a:cubicBezTo>
                    <a:pt x="2414397" y="1320260"/>
                    <a:pt x="2419255" y="1329785"/>
                    <a:pt x="2422398" y="1336738"/>
                  </a:cubicBezTo>
                  <a:cubicBezTo>
                    <a:pt x="2463546" y="1427035"/>
                    <a:pt x="2449640" y="1525238"/>
                    <a:pt x="2463165" y="1619440"/>
                  </a:cubicBezTo>
                  <a:cubicBezTo>
                    <a:pt x="2470118" y="1667732"/>
                    <a:pt x="2476405" y="1716405"/>
                    <a:pt x="2478215" y="1765077"/>
                  </a:cubicBezTo>
                  <a:cubicBezTo>
                    <a:pt x="2479262" y="1792319"/>
                    <a:pt x="2468404" y="1819751"/>
                    <a:pt x="2466499" y="1847373"/>
                  </a:cubicBezTo>
                  <a:cubicBezTo>
                    <a:pt x="2461546" y="1919001"/>
                    <a:pt x="2458593" y="1990820"/>
                    <a:pt x="2454688" y="2062543"/>
                  </a:cubicBezTo>
                  <a:cubicBezTo>
                    <a:pt x="2453926" y="2077116"/>
                    <a:pt x="2452497" y="2091785"/>
                    <a:pt x="2439924" y="2107120"/>
                  </a:cubicBezTo>
                  <a:cubicBezTo>
                    <a:pt x="2414683" y="1989296"/>
                    <a:pt x="2389442" y="1871567"/>
                    <a:pt x="2364200" y="1753742"/>
                  </a:cubicBezTo>
                  <a:cubicBezTo>
                    <a:pt x="2360581" y="1754124"/>
                    <a:pt x="2356866" y="1754505"/>
                    <a:pt x="2353247" y="1754886"/>
                  </a:cubicBezTo>
                  <a:cubicBezTo>
                    <a:pt x="2351056" y="1767459"/>
                    <a:pt x="2348770" y="1779936"/>
                    <a:pt x="2346389" y="1793367"/>
                  </a:cubicBezTo>
                  <a:cubicBezTo>
                    <a:pt x="2330291" y="1754600"/>
                    <a:pt x="2314670" y="1716881"/>
                    <a:pt x="2299049" y="1679162"/>
                  </a:cubicBezTo>
                  <a:cubicBezTo>
                    <a:pt x="2293525" y="1680400"/>
                    <a:pt x="2288000" y="1681543"/>
                    <a:pt x="2282476" y="1682781"/>
                  </a:cubicBezTo>
                  <a:cubicBezTo>
                    <a:pt x="2289048" y="1883949"/>
                    <a:pt x="2290858" y="2084355"/>
                    <a:pt x="2195894" y="2267997"/>
                  </a:cubicBezTo>
                  <a:cubicBezTo>
                    <a:pt x="2189131" y="2267807"/>
                    <a:pt x="2182368" y="2267521"/>
                    <a:pt x="2175605" y="2267331"/>
                  </a:cubicBezTo>
                  <a:cubicBezTo>
                    <a:pt x="2175605" y="2177415"/>
                    <a:pt x="2175605" y="2087403"/>
                    <a:pt x="2175605" y="1997487"/>
                  </a:cubicBezTo>
                  <a:cubicBezTo>
                    <a:pt x="2171891" y="1997678"/>
                    <a:pt x="2168081" y="1997868"/>
                    <a:pt x="2164366" y="1997963"/>
                  </a:cubicBezTo>
                  <a:cubicBezTo>
                    <a:pt x="2157794" y="2027777"/>
                    <a:pt x="2151221" y="2057590"/>
                    <a:pt x="2144744" y="2087403"/>
                  </a:cubicBezTo>
                  <a:cubicBezTo>
                    <a:pt x="2141506" y="2087117"/>
                    <a:pt x="2138363" y="2086737"/>
                    <a:pt x="2135124" y="2086451"/>
                  </a:cubicBezTo>
                  <a:cubicBezTo>
                    <a:pt x="2127314" y="2024253"/>
                    <a:pt x="2124456" y="1960911"/>
                    <a:pt x="2110550" y="1900142"/>
                  </a:cubicBezTo>
                  <a:cubicBezTo>
                    <a:pt x="2090642" y="1813274"/>
                    <a:pt x="2063972" y="1727930"/>
                    <a:pt x="2037493" y="1642681"/>
                  </a:cubicBezTo>
                  <a:cubicBezTo>
                    <a:pt x="2016728" y="1575720"/>
                    <a:pt x="1995392" y="1508474"/>
                    <a:pt x="1967770" y="1444180"/>
                  </a:cubicBezTo>
                  <a:cubicBezTo>
                    <a:pt x="1947958" y="1398079"/>
                    <a:pt x="1916811" y="1356836"/>
                    <a:pt x="1891665" y="1312926"/>
                  </a:cubicBezTo>
                  <a:cubicBezTo>
                    <a:pt x="1881568" y="1295304"/>
                    <a:pt x="1873758" y="1276254"/>
                    <a:pt x="1864900" y="1257871"/>
                  </a:cubicBezTo>
                  <a:cubicBezTo>
                    <a:pt x="1814132" y="1151667"/>
                    <a:pt x="1773460" y="1039844"/>
                    <a:pt x="1694212" y="949356"/>
                  </a:cubicBezTo>
                  <a:lnTo>
                    <a:pt x="1624788" y="870202"/>
                  </a:lnTo>
                  <a:lnTo>
                    <a:pt x="1625060" y="870204"/>
                  </a:lnTo>
                  <a:lnTo>
                    <a:pt x="1624088" y="868883"/>
                  </a:lnTo>
                  <a:lnTo>
                    <a:pt x="1653635" y="874680"/>
                  </a:lnTo>
                  <a:cubicBezTo>
                    <a:pt x="1655826" y="871442"/>
                    <a:pt x="1658017" y="868108"/>
                    <a:pt x="1660303" y="864870"/>
                  </a:cubicBezTo>
                  <a:cubicBezTo>
                    <a:pt x="1630775" y="837723"/>
                    <a:pt x="1601248" y="810482"/>
                    <a:pt x="1571720" y="783335"/>
                  </a:cubicBezTo>
                  <a:cubicBezTo>
                    <a:pt x="1569911" y="785717"/>
                    <a:pt x="1568101" y="788003"/>
                    <a:pt x="1566291" y="790384"/>
                  </a:cubicBezTo>
                  <a:lnTo>
                    <a:pt x="1624088" y="868883"/>
                  </a:lnTo>
                  <a:lnTo>
                    <a:pt x="1623536" y="868775"/>
                  </a:lnTo>
                  <a:lnTo>
                    <a:pt x="1624788" y="870202"/>
                  </a:lnTo>
                  <a:lnTo>
                    <a:pt x="1606439" y="870049"/>
                  </a:lnTo>
                  <a:cubicBezTo>
                    <a:pt x="1600272" y="869942"/>
                    <a:pt x="1594486" y="869251"/>
                    <a:pt x="1590104" y="866394"/>
                  </a:cubicBezTo>
                  <a:cubicBezTo>
                    <a:pt x="1569053" y="852677"/>
                    <a:pt x="1549622" y="836009"/>
                    <a:pt x="1531334" y="818769"/>
                  </a:cubicBezTo>
                  <a:cubicBezTo>
                    <a:pt x="1479233" y="769524"/>
                    <a:pt x="1416272" y="752379"/>
                    <a:pt x="1346359" y="747712"/>
                  </a:cubicBezTo>
                  <a:cubicBezTo>
                    <a:pt x="1304163" y="744854"/>
                    <a:pt x="1262539" y="732472"/>
                    <a:pt x="1220629" y="724376"/>
                  </a:cubicBezTo>
                  <a:cubicBezTo>
                    <a:pt x="1220534" y="718756"/>
                    <a:pt x="1220438" y="713231"/>
                    <a:pt x="1220248" y="707612"/>
                  </a:cubicBezTo>
                  <a:cubicBezTo>
                    <a:pt x="1233392" y="702183"/>
                    <a:pt x="1246632" y="696658"/>
                    <a:pt x="1259777" y="691229"/>
                  </a:cubicBezTo>
                  <a:cubicBezTo>
                    <a:pt x="1260824" y="687895"/>
                    <a:pt x="1261967" y="684466"/>
                    <a:pt x="1263015" y="681132"/>
                  </a:cubicBezTo>
                  <a:cubicBezTo>
                    <a:pt x="1210437" y="670845"/>
                    <a:pt x="1157859" y="660558"/>
                    <a:pt x="1105281" y="650271"/>
                  </a:cubicBezTo>
                  <a:cubicBezTo>
                    <a:pt x="1105376" y="647795"/>
                    <a:pt x="1105567" y="645318"/>
                    <a:pt x="1105662" y="642842"/>
                  </a:cubicBezTo>
                  <a:cubicBezTo>
                    <a:pt x="1140714" y="639699"/>
                    <a:pt x="1175671" y="636460"/>
                    <a:pt x="1210723" y="633317"/>
                  </a:cubicBezTo>
                  <a:cubicBezTo>
                    <a:pt x="1210913" y="629412"/>
                    <a:pt x="1211104" y="625602"/>
                    <a:pt x="1211294" y="621696"/>
                  </a:cubicBezTo>
                  <a:cubicBezTo>
                    <a:pt x="1151954" y="618839"/>
                    <a:pt x="1092518" y="615981"/>
                    <a:pt x="1033177" y="613029"/>
                  </a:cubicBezTo>
                  <a:cubicBezTo>
                    <a:pt x="1032224" y="617124"/>
                    <a:pt x="1031177" y="621125"/>
                    <a:pt x="1030224" y="625221"/>
                  </a:cubicBezTo>
                  <a:cubicBezTo>
                    <a:pt x="1041083" y="630174"/>
                    <a:pt x="1051941" y="635222"/>
                    <a:pt x="1064324" y="640937"/>
                  </a:cubicBezTo>
                  <a:cubicBezTo>
                    <a:pt x="1059085" y="642937"/>
                    <a:pt x="1054894" y="646271"/>
                    <a:pt x="1050893" y="645985"/>
                  </a:cubicBezTo>
                  <a:cubicBezTo>
                    <a:pt x="905065" y="636174"/>
                    <a:pt x="762000" y="660273"/>
                    <a:pt x="618363" y="679037"/>
                  </a:cubicBezTo>
                  <a:cubicBezTo>
                    <a:pt x="548069" y="688181"/>
                    <a:pt x="476822" y="693705"/>
                    <a:pt x="406051" y="694277"/>
                  </a:cubicBezTo>
                  <a:cubicBezTo>
                    <a:pt x="388525" y="694372"/>
                    <a:pt x="362807" y="672274"/>
                    <a:pt x="354901" y="654177"/>
                  </a:cubicBezTo>
                  <a:cubicBezTo>
                    <a:pt x="336233" y="611885"/>
                    <a:pt x="310515" y="607123"/>
                    <a:pt x="270034" y="618172"/>
                  </a:cubicBezTo>
                  <a:cubicBezTo>
                    <a:pt x="220218" y="631793"/>
                    <a:pt x="168974" y="645890"/>
                    <a:pt x="117920" y="647700"/>
                  </a:cubicBezTo>
                  <a:cubicBezTo>
                    <a:pt x="75819" y="649128"/>
                    <a:pt x="29432" y="641699"/>
                    <a:pt x="0" y="602741"/>
                  </a:cubicBezTo>
                  <a:cubicBezTo>
                    <a:pt x="27908" y="569785"/>
                    <a:pt x="54578" y="538448"/>
                    <a:pt x="81153" y="506920"/>
                  </a:cubicBezTo>
                  <a:cubicBezTo>
                    <a:pt x="63532" y="469296"/>
                    <a:pt x="75629" y="444722"/>
                    <a:pt x="126302" y="409860"/>
                  </a:cubicBezTo>
                  <a:cubicBezTo>
                    <a:pt x="149352" y="394049"/>
                    <a:pt x="173165" y="378142"/>
                    <a:pt x="192119" y="357949"/>
                  </a:cubicBezTo>
                  <a:cubicBezTo>
                    <a:pt x="202311" y="347090"/>
                    <a:pt x="201073" y="326421"/>
                    <a:pt x="208026" y="311658"/>
                  </a:cubicBezTo>
                  <a:cubicBezTo>
                    <a:pt x="218027" y="290321"/>
                    <a:pt x="227076" y="266604"/>
                    <a:pt x="243173" y="250602"/>
                  </a:cubicBezTo>
                  <a:cubicBezTo>
                    <a:pt x="262223" y="231647"/>
                    <a:pt x="288322" y="219741"/>
                    <a:pt x="308515" y="198500"/>
                  </a:cubicBezTo>
                  <a:cubicBezTo>
                    <a:pt x="288798" y="201453"/>
                    <a:pt x="269081" y="204501"/>
                    <a:pt x="239173" y="209073"/>
                  </a:cubicBezTo>
                  <a:cubicBezTo>
                    <a:pt x="300038" y="138969"/>
                    <a:pt x="370046" y="105251"/>
                    <a:pt x="445199" y="84105"/>
                  </a:cubicBezTo>
                  <a:cubicBezTo>
                    <a:pt x="535496" y="58673"/>
                    <a:pt x="626555" y="31241"/>
                    <a:pt x="719138" y="19621"/>
                  </a:cubicBezTo>
                  <a:cubicBezTo>
                    <a:pt x="763001" y="14097"/>
                    <a:pt x="807578" y="11882"/>
                    <a:pt x="852238" y="11966"/>
                  </a:cubicBezTo>
                  <a:close/>
                  <a:moveTo>
                    <a:pt x="572262" y="0"/>
                  </a:moveTo>
                  <a:cubicBezTo>
                    <a:pt x="572738" y="3239"/>
                    <a:pt x="573309" y="6382"/>
                    <a:pt x="573786" y="9620"/>
                  </a:cubicBezTo>
                  <a:cubicBezTo>
                    <a:pt x="525304" y="22765"/>
                    <a:pt x="476916" y="35909"/>
                    <a:pt x="428434" y="49054"/>
                  </a:cubicBezTo>
                  <a:cubicBezTo>
                    <a:pt x="427291" y="44006"/>
                    <a:pt x="426053" y="39053"/>
                    <a:pt x="424910" y="34004"/>
                  </a:cubicBezTo>
                  <a:cubicBezTo>
                    <a:pt x="474059" y="22670"/>
                    <a:pt x="523113" y="11335"/>
                    <a:pt x="5722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83F568E-7191-4171-AA7E-160AF794F679}"/>
                </a:ext>
              </a:extLst>
            </p:cNvPr>
            <p:cNvSpPr/>
            <p:nvPr/>
          </p:nvSpPr>
          <p:spPr>
            <a:xfrm rot="19999012">
              <a:off x="2086437" y="5254390"/>
              <a:ext cx="1688841" cy="1771663"/>
            </a:xfrm>
            <a:custGeom>
              <a:avLst/>
              <a:gdLst>
                <a:gd name="connsiteX0" fmla="*/ 964323 w 1688841"/>
                <a:gd name="connsiteY0" fmla="*/ 1618368 h 1771663"/>
                <a:gd name="connsiteX1" fmla="*/ 983022 w 1688841"/>
                <a:gd name="connsiteY1" fmla="*/ 1626623 h 1771663"/>
                <a:gd name="connsiteX2" fmla="*/ 974029 w 1688841"/>
                <a:gd name="connsiteY2" fmla="*/ 1621905 h 1771663"/>
                <a:gd name="connsiteX3" fmla="*/ 879270 w 1688841"/>
                <a:gd name="connsiteY3" fmla="*/ 1615232 h 1771663"/>
                <a:gd name="connsiteX4" fmla="*/ 879268 w 1688841"/>
                <a:gd name="connsiteY4" fmla="*/ 1615232 h 1771663"/>
                <a:gd name="connsiteX5" fmla="*/ 1022424 w 1688841"/>
                <a:gd name="connsiteY5" fmla="*/ 1660160 h 1771663"/>
                <a:gd name="connsiteX6" fmla="*/ 1025713 w 1688841"/>
                <a:gd name="connsiteY6" fmla="*/ 1649021 h 1771663"/>
                <a:gd name="connsiteX7" fmla="*/ 1025629 w 1688841"/>
                <a:gd name="connsiteY7" fmla="*/ 1648977 h 1771663"/>
                <a:gd name="connsiteX8" fmla="*/ 1022349 w 1688841"/>
                <a:gd name="connsiteY8" fmla="*/ 1660084 h 1771663"/>
                <a:gd name="connsiteX9" fmla="*/ 920593 w 1688841"/>
                <a:gd name="connsiteY9" fmla="*/ 1608239 h 1771663"/>
                <a:gd name="connsiteX10" fmla="*/ 952928 w 1688841"/>
                <a:gd name="connsiteY10" fmla="*/ 1614216 h 1771663"/>
                <a:gd name="connsiteX11" fmla="*/ 947353 w 1688841"/>
                <a:gd name="connsiteY11" fmla="*/ 1612184 h 1771663"/>
                <a:gd name="connsiteX12" fmla="*/ 1330042 w 1688841"/>
                <a:gd name="connsiteY12" fmla="*/ 1192927 h 1771663"/>
                <a:gd name="connsiteX13" fmla="*/ 1330041 w 1688841"/>
                <a:gd name="connsiteY13" fmla="*/ 1192940 h 1771663"/>
                <a:gd name="connsiteX14" fmla="*/ 1325981 w 1688841"/>
                <a:gd name="connsiteY14" fmla="*/ 1194680 h 1771663"/>
                <a:gd name="connsiteX15" fmla="*/ 1330041 w 1688841"/>
                <a:gd name="connsiteY15" fmla="*/ 1192941 h 1771663"/>
                <a:gd name="connsiteX16" fmla="*/ 1182884 w 1688841"/>
                <a:gd name="connsiteY16" fmla="*/ 1179708 h 1771663"/>
                <a:gd name="connsiteX17" fmla="*/ 1182774 w 1688841"/>
                <a:gd name="connsiteY17" fmla="*/ 1179709 h 1771663"/>
                <a:gd name="connsiteX18" fmla="*/ 1137622 w 1688841"/>
                <a:gd name="connsiteY18" fmla="*/ 1205799 h 1771663"/>
                <a:gd name="connsiteX19" fmla="*/ 1165905 w 1688841"/>
                <a:gd name="connsiteY19" fmla="*/ 1215009 h 1771663"/>
                <a:gd name="connsiteX20" fmla="*/ 1137696 w 1688841"/>
                <a:gd name="connsiteY20" fmla="*/ 1205798 h 1771663"/>
                <a:gd name="connsiteX21" fmla="*/ 1182848 w 1688841"/>
                <a:gd name="connsiteY21" fmla="*/ 1179709 h 1771663"/>
                <a:gd name="connsiteX22" fmla="*/ 995064 w 1688841"/>
                <a:gd name="connsiteY22" fmla="*/ 1129100 h 1771663"/>
                <a:gd name="connsiteX23" fmla="*/ 995925 w 1688841"/>
                <a:gd name="connsiteY23" fmla="*/ 1129774 h 1771663"/>
                <a:gd name="connsiteX24" fmla="*/ 996029 w 1688841"/>
                <a:gd name="connsiteY24" fmla="*/ 1129912 h 1771663"/>
                <a:gd name="connsiteX25" fmla="*/ 996108 w 1688841"/>
                <a:gd name="connsiteY25" fmla="*/ 1129917 h 1771663"/>
                <a:gd name="connsiteX26" fmla="*/ 995925 w 1688841"/>
                <a:gd name="connsiteY26" fmla="*/ 1129774 h 1771663"/>
                <a:gd name="connsiteX27" fmla="*/ 995780 w 1688841"/>
                <a:gd name="connsiteY27" fmla="*/ 1129580 h 1771663"/>
                <a:gd name="connsiteX28" fmla="*/ 995237 w 1688841"/>
                <a:gd name="connsiteY28" fmla="*/ 1129121 h 1771663"/>
                <a:gd name="connsiteX29" fmla="*/ 856767 w 1688841"/>
                <a:gd name="connsiteY29" fmla="*/ 1109140 h 1771663"/>
                <a:gd name="connsiteX30" fmla="*/ 1016967 w 1688841"/>
                <a:gd name="connsiteY30" fmla="*/ 1158030 h 1771663"/>
                <a:gd name="connsiteX31" fmla="*/ 1016972 w 1688841"/>
                <a:gd name="connsiteY31" fmla="*/ 1158013 h 1771663"/>
                <a:gd name="connsiteX32" fmla="*/ 975412 w 1688841"/>
                <a:gd name="connsiteY32" fmla="*/ 1153114 h 1771663"/>
                <a:gd name="connsiteX33" fmla="*/ 935222 w 1688841"/>
                <a:gd name="connsiteY33" fmla="*/ 1141519 h 1771663"/>
                <a:gd name="connsiteX34" fmla="*/ 857094 w 1688841"/>
                <a:gd name="connsiteY34" fmla="*/ 1109214 h 1771663"/>
                <a:gd name="connsiteX35" fmla="*/ 245794 w 1688841"/>
                <a:gd name="connsiteY35" fmla="*/ 266576 h 1771663"/>
                <a:gd name="connsiteX36" fmla="*/ 463182 w 1688841"/>
                <a:gd name="connsiteY36" fmla="*/ 762501 h 1771663"/>
                <a:gd name="connsiteX37" fmla="*/ 245794 w 1688841"/>
                <a:gd name="connsiteY37" fmla="*/ 266576 h 1771663"/>
                <a:gd name="connsiteX38" fmla="*/ 67205 w 1688841"/>
                <a:gd name="connsiteY38" fmla="*/ 0 h 1771663"/>
                <a:gd name="connsiteX39" fmla="*/ 166629 w 1688841"/>
                <a:gd name="connsiteY39" fmla="*/ 238768 h 1771663"/>
                <a:gd name="connsiteX40" fmla="*/ 295880 w 1688841"/>
                <a:gd name="connsiteY40" fmla="*/ 557074 h 1771663"/>
                <a:gd name="connsiteX41" fmla="*/ 326530 w 1688841"/>
                <a:gd name="connsiteY41" fmla="*/ 636016 h 1771663"/>
                <a:gd name="connsiteX42" fmla="*/ 491888 w 1688841"/>
                <a:gd name="connsiteY42" fmla="*/ 847722 h 1771663"/>
                <a:gd name="connsiteX43" fmla="*/ 614411 w 1688841"/>
                <a:gd name="connsiteY43" fmla="*/ 953351 h 1771663"/>
                <a:gd name="connsiteX44" fmla="*/ 668235 w 1688841"/>
                <a:gd name="connsiteY44" fmla="*/ 998054 h 1771663"/>
                <a:gd name="connsiteX45" fmla="*/ 616579 w 1688841"/>
                <a:gd name="connsiteY45" fmla="*/ 974880 h 1771663"/>
                <a:gd name="connsiteX46" fmla="*/ 799729 w 1688841"/>
                <a:gd name="connsiteY46" fmla="*/ 1101740 h 1771663"/>
                <a:gd name="connsiteX47" fmla="*/ 746802 w 1688841"/>
                <a:gd name="connsiteY47" fmla="*/ 1035058 h 1771663"/>
                <a:gd name="connsiteX48" fmla="*/ 949538 w 1688841"/>
                <a:gd name="connsiteY48" fmla="*/ 1112056 h 1771663"/>
                <a:gd name="connsiteX49" fmla="*/ 958210 w 1688841"/>
                <a:gd name="connsiteY49" fmla="*/ 1088059 h 1771663"/>
                <a:gd name="connsiteX50" fmla="*/ 1008520 w 1688841"/>
                <a:gd name="connsiteY50" fmla="*/ 1088059 h 1771663"/>
                <a:gd name="connsiteX51" fmla="*/ 986317 w 1688841"/>
                <a:gd name="connsiteY51" fmla="*/ 1116916 h 1771663"/>
                <a:gd name="connsiteX52" fmla="*/ 995457 w 1688841"/>
                <a:gd name="connsiteY52" fmla="*/ 1129147 h 1771663"/>
                <a:gd name="connsiteX53" fmla="*/ 995240 w 1688841"/>
                <a:gd name="connsiteY53" fmla="*/ 1129121 h 1771663"/>
                <a:gd name="connsiteX54" fmla="*/ 995716 w 1688841"/>
                <a:gd name="connsiteY54" fmla="*/ 1129493 h 1771663"/>
                <a:gd name="connsiteX55" fmla="*/ 995457 w 1688841"/>
                <a:gd name="connsiteY55" fmla="*/ 1129147 h 1771663"/>
                <a:gd name="connsiteX56" fmla="*/ 1030721 w 1688841"/>
                <a:gd name="connsiteY56" fmla="*/ 1133325 h 1771663"/>
                <a:gd name="connsiteX57" fmla="*/ 1108019 w 1688841"/>
                <a:gd name="connsiteY57" fmla="*/ 1069819 h 1771663"/>
                <a:gd name="connsiteX58" fmla="*/ 1146443 w 1688841"/>
                <a:gd name="connsiteY58" fmla="*/ 1087985 h 1771663"/>
                <a:gd name="connsiteX59" fmla="*/ 1174476 w 1688841"/>
                <a:gd name="connsiteY59" fmla="*/ 1086415 h 1771663"/>
                <a:gd name="connsiteX60" fmla="*/ 1263210 w 1688841"/>
                <a:gd name="connsiteY60" fmla="*/ 1085742 h 1771663"/>
                <a:gd name="connsiteX61" fmla="*/ 1171187 w 1688841"/>
                <a:gd name="connsiteY61" fmla="*/ 1153769 h 1771663"/>
                <a:gd name="connsiteX62" fmla="*/ 1240111 w 1688841"/>
                <a:gd name="connsiteY62" fmla="*/ 1161768 h 1771663"/>
                <a:gd name="connsiteX63" fmla="*/ 1296401 w 1688841"/>
                <a:gd name="connsiteY63" fmla="*/ 1126184 h 1771663"/>
                <a:gd name="connsiteX64" fmla="*/ 1302755 w 1688841"/>
                <a:gd name="connsiteY64" fmla="*/ 1134557 h 1771663"/>
                <a:gd name="connsiteX65" fmla="*/ 1286907 w 1688841"/>
                <a:gd name="connsiteY65" fmla="*/ 1157507 h 1771663"/>
                <a:gd name="connsiteX66" fmla="*/ 1378408 w 1688841"/>
                <a:gd name="connsiteY66" fmla="*/ 1145097 h 1771663"/>
                <a:gd name="connsiteX67" fmla="*/ 1437314 w 1688841"/>
                <a:gd name="connsiteY67" fmla="*/ 1122222 h 1771663"/>
                <a:gd name="connsiteX68" fmla="*/ 1505865 w 1688841"/>
                <a:gd name="connsiteY68" fmla="*/ 1101291 h 1771663"/>
                <a:gd name="connsiteX69" fmla="*/ 1563277 w 1688841"/>
                <a:gd name="connsiteY69" fmla="*/ 1104879 h 1771663"/>
                <a:gd name="connsiteX70" fmla="*/ 1459218 w 1688841"/>
                <a:gd name="connsiteY70" fmla="*/ 1206920 h 1771663"/>
                <a:gd name="connsiteX71" fmla="*/ 1539878 w 1688841"/>
                <a:gd name="connsiteY71" fmla="*/ 1158628 h 1771663"/>
                <a:gd name="connsiteX72" fmla="*/ 1420644 w 1688841"/>
                <a:gd name="connsiteY72" fmla="*/ 1294383 h 1771663"/>
                <a:gd name="connsiteX73" fmla="*/ 1427970 w 1688841"/>
                <a:gd name="connsiteY73" fmla="*/ 1303354 h 1771663"/>
                <a:gd name="connsiteX74" fmla="*/ 1448303 w 1688841"/>
                <a:gd name="connsiteY74" fmla="*/ 1298495 h 1771663"/>
                <a:gd name="connsiteX75" fmla="*/ 1454359 w 1688841"/>
                <a:gd name="connsiteY75" fmla="*/ 1306494 h 1771663"/>
                <a:gd name="connsiteX76" fmla="*/ 1432381 w 1688841"/>
                <a:gd name="connsiteY76" fmla="*/ 1321071 h 1771663"/>
                <a:gd name="connsiteX77" fmla="*/ 1404198 w 1688841"/>
                <a:gd name="connsiteY77" fmla="*/ 1323538 h 1771663"/>
                <a:gd name="connsiteX78" fmla="*/ 1511098 w 1688841"/>
                <a:gd name="connsiteY78" fmla="*/ 1341778 h 1771663"/>
                <a:gd name="connsiteX79" fmla="*/ 1598412 w 1688841"/>
                <a:gd name="connsiteY79" fmla="*/ 1325407 h 1771663"/>
                <a:gd name="connsiteX80" fmla="*/ 1682959 w 1688841"/>
                <a:gd name="connsiteY80" fmla="*/ 1309858 h 1771663"/>
                <a:gd name="connsiteX81" fmla="*/ 1652609 w 1688841"/>
                <a:gd name="connsiteY81" fmla="*/ 1420345 h 1771663"/>
                <a:gd name="connsiteX82" fmla="*/ 1688715 w 1688841"/>
                <a:gd name="connsiteY82" fmla="*/ 1472898 h 1771663"/>
                <a:gd name="connsiteX83" fmla="*/ 1584058 w 1688841"/>
                <a:gd name="connsiteY83" fmla="*/ 1590039 h 1771663"/>
                <a:gd name="connsiteX84" fmla="*/ 1438810 w 1688841"/>
                <a:gd name="connsiteY84" fmla="*/ 1619044 h 1771663"/>
                <a:gd name="connsiteX85" fmla="*/ 1389396 w 1688841"/>
                <a:gd name="connsiteY85" fmla="*/ 1625623 h 1771663"/>
                <a:gd name="connsiteX86" fmla="*/ 1390069 w 1688841"/>
                <a:gd name="connsiteY86" fmla="*/ 1636836 h 1771663"/>
                <a:gd name="connsiteX87" fmla="*/ 1425279 w 1688841"/>
                <a:gd name="connsiteY87" fmla="*/ 1643564 h 1771663"/>
                <a:gd name="connsiteX88" fmla="*/ 1403376 w 1688841"/>
                <a:gd name="connsiteY88" fmla="*/ 1652086 h 1771663"/>
                <a:gd name="connsiteX89" fmla="*/ 1365998 w 1688841"/>
                <a:gd name="connsiteY89" fmla="*/ 1664271 h 1771663"/>
                <a:gd name="connsiteX90" fmla="*/ 1285786 w 1688841"/>
                <a:gd name="connsiteY90" fmla="*/ 1689613 h 1771663"/>
                <a:gd name="connsiteX91" fmla="*/ 1252520 w 1688841"/>
                <a:gd name="connsiteY91" fmla="*/ 1683782 h 1771663"/>
                <a:gd name="connsiteX92" fmla="*/ 1249530 w 1688841"/>
                <a:gd name="connsiteY92" fmla="*/ 1694323 h 1771663"/>
                <a:gd name="connsiteX93" fmla="*/ 1353888 w 1688841"/>
                <a:gd name="connsiteY93" fmla="*/ 1728486 h 1771663"/>
                <a:gd name="connsiteX94" fmla="*/ 1351047 w 1688841"/>
                <a:gd name="connsiteY94" fmla="*/ 1738204 h 1771663"/>
                <a:gd name="connsiteX95" fmla="*/ 1059129 w 1688841"/>
                <a:gd name="connsiteY95" fmla="*/ 1667411 h 1771663"/>
                <a:gd name="connsiteX96" fmla="*/ 1056213 w 1688841"/>
                <a:gd name="connsiteY96" fmla="*/ 1676381 h 1771663"/>
                <a:gd name="connsiteX97" fmla="*/ 1320697 w 1688841"/>
                <a:gd name="connsiteY97" fmla="*/ 1769601 h 1771663"/>
                <a:gd name="connsiteX98" fmla="*/ 1254837 w 1688841"/>
                <a:gd name="connsiteY98" fmla="*/ 1768629 h 1771663"/>
                <a:gd name="connsiteX99" fmla="*/ 1048215 w 1688841"/>
                <a:gd name="connsiteY99" fmla="*/ 1698808 h 1771663"/>
                <a:gd name="connsiteX100" fmla="*/ 834714 w 1688841"/>
                <a:gd name="connsiteY100" fmla="*/ 1630183 h 1771663"/>
                <a:gd name="connsiteX101" fmla="*/ 639978 w 1688841"/>
                <a:gd name="connsiteY101" fmla="*/ 1534945 h 1771663"/>
                <a:gd name="connsiteX102" fmla="*/ 640185 w 1688841"/>
                <a:gd name="connsiteY102" fmla="*/ 1535141 h 1771663"/>
                <a:gd name="connsiteX103" fmla="*/ 683681 w 1688841"/>
                <a:gd name="connsiteY103" fmla="*/ 1569827 h 1771663"/>
                <a:gd name="connsiteX104" fmla="*/ 728861 w 1688841"/>
                <a:gd name="connsiteY104" fmla="*/ 1601925 h 1771663"/>
                <a:gd name="connsiteX105" fmla="*/ 870073 w 1688841"/>
                <a:gd name="connsiteY105" fmla="*/ 1681614 h 1771663"/>
                <a:gd name="connsiteX106" fmla="*/ 787020 w 1688841"/>
                <a:gd name="connsiteY106" fmla="*/ 1660010 h 1771663"/>
                <a:gd name="connsiteX107" fmla="*/ 444717 w 1688841"/>
                <a:gd name="connsiteY107" fmla="*/ 1447033 h 1771663"/>
                <a:gd name="connsiteX108" fmla="*/ 252671 w 1688841"/>
                <a:gd name="connsiteY108" fmla="*/ 1219628 h 1771663"/>
                <a:gd name="connsiteX109" fmla="*/ 252522 w 1688841"/>
                <a:gd name="connsiteY109" fmla="*/ 1212526 h 1771663"/>
                <a:gd name="connsiteX110" fmla="*/ 262913 w 1688841"/>
                <a:gd name="connsiteY110" fmla="*/ 1202210 h 1771663"/>
                <a:gd name="connsiteX111" fmla="*/ 273229 w 1688841"/>
                <a:gd name="connsiteY111" fmla="*/ 1227029 h 1771663"/>
                <a:gd name="connsiteX112" fmla="*/ 288030 w 1688841"/>
                <a:gd name="connsiteY112" fmla="*/ 1247885 h 1771663"/>
                <a:gd name="connsiteX113" fmla="*/ 465050 w 1688841"/>
                <a:gd name="connsiteY113" fmla="*/ 1435446 h 1771663"/>
                <a:gd name="connsiteX114" fmla="*/ 641472 w 1688841"/>
                <a:gd name="connsiteY114" fmla="*/ 1536365 h 1771663"/>
                <a:gd name="connsiteX115" fmla="*/ 641374 w 1688841"/>
                <a:gd name="connsiteY115" fmla="*/ 1536273 h 1771663"/>
                <a:gd name="connsiteX116" fmla="*/ 564419 w 1688841"/>
                <a:gd name="connsiteY116" fmla="*/ 1479860 h 1771663"/>
                <a:gd name="connsiteX117" fmla="*/ 490243 w 1688841"/>
                <a:gd name="connsiteY117" fmla="*/ 1420345 h 1771663"/>
                <a:gd name="connsiteX118" fmla="*/ 363534 w 1688841"/>
                <a:gd name="connsiteY118" fmla="*/ 1283544 h 1771663"/>
                <a:gd name="connsiteX119" fmla="*/ 190850 w 1688841"/>
                <a:gd name="connsiteY119" fmla="*/ 1039618 h 1771663"/>
                <a:gd name="connsiteX120" fmla="*/ 125364 w 1688841"/>
                <a:gd name="connsiteY120" fmla="*/ 893248 h 1771663"/>
                <a:gd name="connsiteX121" fmla="*/ 49637 w 1688841"/>
                <a:gd name="connsiteY121" fmla="*/ 690512 h 1771663"/>
                <a:gd name="connsiteX122" fmla="*/ 50684 w 1688841"/>
                <a:gd name="connsiteY122" fmla="*/ 662105 h 1771663"/>
                <a:gd name="connsiteX123" fmla="*/ 108843 w 1688841"/>
                <a:gd name="connsiteY123" fmla="*/ 765267 h 1771663"/>
                <a:gd name="connsiteX124" fmla="*/ 258578 w 1688841"/>
                <a:gd name="connsiteY124" fmla="*/ 1042833 h 1771663"/>
                <a:gd name="connsiteX125" fmla="*/ 343350 w 1688841"/>
                <a:gd name="connsiteY125" fmla="*/ 1114672 h 1771663"/>
                <a:gd name="connsiteX126" fmla="*/ 393211 w 1688841"/>
                <a:gd name="connsiteY126" fmla="*/ 1162142 h 1771663"/>
                <a:gd name="connsiteX127" fmla="*/ 412498 w 1688841"/>
                <a:gd name="connsiteY127" fmla="*/ 1177616 h 1771663"/>
                <a:gd name="connsiteX128" fmla="*/ 41190 w 1688841"/>
                <a:gd name="connsiteY128" fmla="*/ 471555 h 1771663"/>
                <a:gd name="connsiteX129" fmla="*/ 86492 w 1688841"/>
                <a:gd name="connsiteY129" fmla="*/ 580622 h 1771663"/>
                <a:gd name="connsiteX130" fmla="*/ 126859 w 1688841"/>
                <a:gd name="connsiteY130" fmla="*/ 667562 h 1771663"/>
                <a:gd name="connsiteX131" fmla="*/ 169769 w 1688841"/>
                <a:gd name="connsiteY131" fmla="*/ 702099 h 1771663"/>
                <a:gd name="connsiteX132" fmla="*/ 0 w 1688841"/>
                <a:gd name="connsiteY132" fmla="*/ 307243 h 1771663"/>
                <a:gd name="connsiteX133" fmla="*/ 10466 w 1688841"/>
                <a:gd name="connsiteY133" fmla="*/ 302608 h 1771663"/>
                <a:gd name="connsiteX134" fmla="*/ 156088 w 1688841"/>
                <a:gd name="connsiteY134" fmla="*/ 632577 h 1771663"/>
                <a:gd name="connsiteX135" fmla="*/ 167974 w 1688841"/>
                <a:gd name="connsiteY135" fmla="*/ 627643 h 1771663"/>
                <a:gd name="connsiteX136" fmla="*/ 74680 w 1688841"/>
                <a:gd name="connsiteY136" fmla="*/ 256559 h 1771663"/>
                <a:gd name="connsiteX137" fmla="*/ 79390 w 1688841"/>
                <a:gd name="connsiteY137" fmla="*/ 254989 h 1771663"/>
                <a:gd name="connsiteX138" fmla="*/ 142857 w 1688841"/>
                <a:gd name="connsiteY138" fmla="*/ 433803 h 1771663"/>
                <a:gd name="connsiteX139" fmla="*/ 149809 w 1688841"/>
                <a:gd name="connsiteY139" fmla="*/ 432084 h 1771663"/>
                <a:gd name="connsiteX140" fmla="*/ 132466 w 1688841"/>
                <a:gd name="connsiteY140" fmla="*/ 366823 h 1771663"/>
                <a:gd name="connsiteX141" fmla="*/ 107797 w 1688841"/>
                <a:gd name="connsiteY141" fmla="*/ 241384 h 1771663"/>
                <a:gd name="connsiteX142" fmla="*/ 61897 w 1688841"/>
                <a:gd name="connsiteY142" fmla="*/ 48292 h 1771663"/>
                <a:gd name="connsiteX143" fmla="*/ 56440 w 1688841"/>
                <a:gd name="connsiteY143" fmla="*/ 2915 h 1771663"/>
                <a:gd name="connsiteX144" fmla="*/ 67205 w 1688841"/>
                <a:gd name="connsiteY144" fmla="*/ 0 h 17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88841" h="1771663">
                  <a:moveTo>
                    <a:pt x="964323" y="1618368"/>
                  </a:moveTo>
                  <a:lnTo>
                    <a:pt x="983022" y="1626623"/>
                  </a:lnTo>
                  <a:lnTo>
                    <a:pt x="974029" y="1621905"/>
                  </a:lnTo>
                  <a:close/>
                  <a:moveTo>
                    <a:pt x="879270" y="1615232"/>
                  </a:moveTo>
                  <a:lnTo>
                    <a:pt x="879268" y="1615232"/>
                  </a:lnTo>
                  <a:cubicBezTo>
                    <a:pt x="925841" y="1629809"/>
                    <a:pt x="974132" y="1644984"/>
                    <a:pt x="1022424" y="1660160"/>
                  </a:cubicBezTo>
                  <a:cubicBezTo>
                    <a:pt x="1023545" y="1656422"/>
                    <a:pt x="1024592" y="1652684"/>
                    <a:pt x="1025713" y="1649021"/>
                  </a:cubicBezTo>
                  <a:lnTo>
                    <a:pt x="1025629" y="1648977"/>
                  </a:lnTo>
                  <a:lnTo>
                    <a:pt x="1022349" y="1660084"/>
                  </a:lnTo>
                  <a:close/>
                  <a:moveTo>
                    <a:pt x="920593" y="1608239"/>
                  </a:moveTo>
                  <a:lnTo>
                    <a:pt x="952928" y="1614216"/>
                  </a:lnTo>
                  <a:lnTo>
                    <a:pt x="947353" y="1612184"/>
                  </a:lnTo>
                  <a:close/>
                  <a:moveTo>
                    <a:pt x="1330042" y="1192927"/>
                  </a:moveTo>
                  <a:lnTo>
                    <a:pt x="1330041" y="1192940"/>
                  </a:lnTo>
                  <a:lnTo>
                    <a:pt x="1325981" y="1194680"/>
                  </a:lnTo>
                  <a:lnTo>
                    <a:pt x="1330041" y="1192941"/>
                  </a:lnTo>
                  <a:close/>
                  <a:moveTo>
                    <a:pt x="1182884" y="1179708"/>
                  </a:moveTo>
                  <a:lnTo>
                    <a:pt x="1182774" y="1179709"/>
                  </a:lnTo>
                  <a:cubicBezTo>
                    <a:pt x="1167598" y="1180681"/>
                    <a:pt x="1153395" y="1196230"/>
                    <a:pt x="1137622" y="1205799"/>
                  </a:cubicBezTo>
                  <a:lnTo>
                    <a:pt x="1165905" y="1215009"/>
                  </a:lnTo>
                  <a:lnTo>
                    <a:pt x="1137696" y="1205798"/>
                  </a:lnTo>
                  <a:cubicBezTo>
                    <a:pt x="1153469" y="1196229"/>
                    <a:pt x="1167673" y="1180755"/>
                    <a:pt x="1182848" y="1179709"/>
                  </a:cubicBezTo>
                  <a:close/>
                  <a:moveTo>
                    <a:pt x="995064" y="1129100"/>
                  </a:moveTo>
                  <a:lnTo>
                    <a:pt x="995925" y="1129774"/>
                  </a:lnTo>
                  <a:lnTo>
                    <a:pt x="996029" y="1129912"/>
                  </a:lnTo>
                  <a:lnTo>
                    <a:pt x="996108" y="1129917"/>
                  </a:lnTo>
                  <a:lnTo>
                    <a:pt x="995925" y="1129774"/>
                  </a:lnTo>
                  <a:lnTo>
                    <a:pt x="995780" y="1129580"/>
                  </a:lnTo>
                  <a:lnTo>
                    <a:pt x="995237" y="1129121"/>
                  </a:lnTo>
                  <a:close/>
                  <a:moveTo>
                    <a:pt x="856767" y="1109140"/>
                  </a:moveTo>
                  <a:cubicBezTo>
                    <a:pt x="908946" y="1131193"/>
                    <a:pt x="960078" y="1157133"/>
                    <a:pt x="1016967" y="1158030"/>
                  </a:cubicBezTo>
                  <a:lnTo>
                    <a:pt x="1016972" y="1158013"/>
                  </a:lnTo>
                  <a:lnTo>
                    <a:pt x="975412" y="1153114"/>
                  </a:lnTo>
                  <a:cubicBezTo>
                    <a:pt x="961797" y="1150211"/>
                    <a:pt x="948435" y="1146196"/>
                    <a:pt x="935222" y="1141519"/>
                  </a:cubicBezTo>
                  <a:lnTo>
                    <a:pt x="857094" y="1109214"/>
                  </a:lnTo>
                  <a:close/>
                  <a:moveTo>
                    <a:pt x="245794" y="266576"/>
                  </a:moveTo>
                  <a:cubicBezTo>
                    <a:pt x="308439" y="436195"/>
                    <a:pt x="365925" y="608057"/>
                    <a:pt x="463182" y="762501"/>
                  </a:cubicBezTo>
                  <a:cubicBezTo>
                    <a:pt x="341406" y="618747"/>
                    <a:pt x="290946" y="443820"/>
                    <a:pt x="245794" y="266576"/>
                  </a:cubicBezTo>
                  <a:close/>
                  <a:moveTo>
                    <a:pt x="67205" y="0"/>
                  </a:moveTo>
                  <a:cubicBezTo>
                    <a:pt x="100396" y="79614"/>
                    <a:pt x="133886" y="159004"/>
                    <a:pt x="166629" y="238768"/>
                  </a:cubicBezTo>
                  <a:cubicBezTo>
                    <a:pt x="210062" y="344695"/>
                    <a:pt x="252971" y="450922"/>
                    <a:pt x="295880" y="557074"/>
                  </a:cubicBezTo>
                  <a:cubicBezTo>
                    <a:pt x="306496" y="583239"/>
                    <a:pt x="316288" y="609702"/>
                    <a:pt x="326530" y="636016"/>
                  </a:cubicBezTo>
                  <a:cubicBezTo>
                    <a:pt x="360543" y="723031"/>
                    <a:pt x="424608" y="786797"/>
                    <a:pt x="491888" y="847722"/>
                  </a:cubicBezTo>
                  <a:cubicBezTo>
                    <a:pt x="531882" y="883903"/>
                    <a:pt x="572773" y="919188"/>
                    <a:pt x="614411" y="953351"/>
                  </a:cubicBezTo>
                  <a:cubicBezTo>
                    <a:pt x="631979" y="967704"/>
                    <a:pt x="652611" y="978319"/>
                    <a:pt x="668235" y="998054"/>
                  </a:cubicBezTo>
                  <a:cubicBezTo>
                    <a:pt x="651041" y="990355"/>
                    <a:pt x="633848" y="982580"/>
                    <a:pt x="616579" y="974880"/>
                  </a:cubicBezTo>
                  <a:cubicBezTo>
                    <a:pt x="670552" y="1025938"/>
                    <a:pt x="726544" y="1072062"/>
                    <a:pt x="799729" y="1101740"/>
                  </a:cubicBezTo>
                  <a:cubicBezTo>
                    <a:pt x="794571" y="1063241"/>
                    <a:pt x="742616" y="1071613"/>
                    <a:pt x="746802" y="1035058"/>
                  </a:cubicBezTo>
                  <a:cubicBezTo>
                    <a:pt x="815353" y="1061073"/>
                    <a:pt x="881212" y="1086116"/>
                    <a:pt x="949538" y="1112056"/>
                  </a:cubicBezTo>
                  <a:cubicBezTo>
                    <a:pt x="951033" y="1107869"/>
                    <a:pt x="954472" y="1098450"/>
                    <a:pt x="958210" y="1088059"/>
                  </a:cubicBezTo>
                  <a:cubicBezTo>
                    <a:pt x="974058" y="1088059"/>
                    <a:pt x="989831" y="1088059"/>
                    <a:pt x="1008520" y="1088059"/>
                  </a:cubicBezTo>
                  <a:cubicBezTo>
                    <a:pt x="1005828" y="1099833"/>
                    <a:pt x="985266" y="1105931"/>
                    <a:pt x="986317" y="1116916"/>
                  </a:cubicBezTo>
                  <a:lnTo>
                    <a:pt x="995457" y="1129147"/>
                  </a:lnTo>
                  <a:lnTo>
                    <a:pt x="995240" y="1129121"/>
                  </a:lnTo>
                  <a:lnTo>
                    <a:pt x="995716" y="1129493"/>
                  </a:lnTo>
                  <a:lnTo>
                    <a:pt x="995457" y="1129147"/>
                  </a:lnTo>
                  <a:lnTo>
                    <a:pt x="1030721" y="1133325"/>
                  </a:lnTo>
                  <a:cubicBezTo>
                    <a:pt x="1063446" y="1131184"/>
                    <a:pt x="1087835" y="1109963"/>
                    <a:pt x="1108019" y="1069819"/>
                  </a:cubicBezTo>
                  <a:cubicBezTo>
                    <a:pt x="1120577" y="1075949"/>
                    <a:pt x="1132912" y="1083948"/>
                    <a:pt x="1146443" y="1087985"/>
                  </a:cubicBezTo>
                  <a:cubicBezTo>
                    <a:pt x="1154890" y="1090526"/>
                    <a:pt x="1165281" y="1088134"/>
                    <a:pt x="1174476" y="1086415"/>
                  </a:cubicBezTo>
                  <a:cubicBezTo>
                    <a:pt x="1202808" y="1080958"/>
                    <a:pt x="1230916" y="1058980"/>
                    <a:pt x="1263210" y="1085742"/>
                  </a:cubicBezTo>
                  <a:cubicBezTo>
                    <a:pt x="1237943" y="1119606"/>
                    <a:pt x="1175896" y="1098749"/>
                    <a:pt x="1171187" y="1153769"/>
                  </a:cubicBezTo>
                  <a:cubicBezTo>
                    <a:pt x="1194062" y="1161544"/>
                    <a:pt x="1228972" y="1120802"/>
                    <a:pt x="1240111" y="1161768"/>
                  </a:cubicBezTo>
                  <a:cubicBezTo>
                    <a:pt x="1259547" y="1149508"/>
                    <a:pt x="1277937" y="1137846"/>
                    <a:pt x="1296401" y="1126184"/>
                  </a:cubicBezTo>
                  <a:cubicBezTo>
                    <a:pt x="1298494" y="1128950"/>
                    <a:pt x="1300662" y="1131791"/>
                    <a:pt x="1302755" y="1134557"/>
                  </a:cubicBezTo>
                  <a:cubicBezTo>
                    <a:pt x="1297523" y="1142182"/>
                    <a:pt x="1292290" y="1149732"/>
                    <a:pt x="1286907" y="1157507"/>
                  </a:cubicBezTo>
                  <a:cubicBezTo>
                    <a:pt x="1338339" y="1183970"/>
                    <a:pt x="1341553" y="1183671"/>
                    <a:pt x="1378408" y="1145097"/>
                  </a:cubicBezTo>
                  <a:cubicBezTo>
                    <a:pt x="1394480" y="1128203"/>
                    <a:pt x="1406291" y="1113028"/>
                    <a:pt x="1437314" y="1122222"/>
                  </a:cubicBezTo>
                  <a:cubicBezTo>
                    <a:pt x="1456302" y="1127829"/>
                    <a:pt x="1482167" y="1106300"/>
                    <a:pt x="1505865" y="1101291"/>
                  </a:cubicBezTo>
                  <a:cubicBezTo>
                    <a:pt x="1523881" y="1097479"/>
                    <a:pt x="1543392" y="1100543"/>
                    <a:pt x="1563277" y="1104879"/>
                  </a:cubicBezTo>
                  <a:cubicBezTo>
                    <a:pt x="1524628" y="1136575"/>
                    <a:pt x="1471777" y="1149882"/>
                    <a:pt x="1459218" y="1206920"/>
                  </a:cubicBezTo>
                  <a:cubicBezTo>
                    <a:pt x="1484186" y="1191969"/>
                    <a:pt x="1509154" y="1177018"/>
                    <a:pt x="1539878" y="1158628"/>
                  </a:cubicBezTo>
                  <a:cubicBezTo>
                    <a:pt x="1496819" y="1207667"/>
                    <a:pt x="1458694" y="1251025"/>
                    <a:pt x="1420644" y="1294383"/>
                  </a:cubicBezTo>
                  <a:cubicBezTo>
                    <a:pt x="1423111" y="1297373"/>
                    <a:pt x="1425503" y="1300364"/>
                    <a:pt x="1427970" y="1303354"/>
                  </a:cubicBezTo>
                  <a:cubicBezTo>
                    <a:pt x="1434773" y="1301709"/>
                    <a:pt x="1441501" y="1300139"/>
                    <a:pt x="1448303" y="1298495"/>
                  </a:cubicBezTo>
                  <a:cubicBezTo>
                    <a:pt x="1450322" y="1301186"/>
                    <a:pt x="1452340" y="1303802"/>
                    <a:pt x="1454359" y="1306494"/>
                  </a:cubicBezTo>
                  <a:cubicBezTo>
                    <a:pt x="1447107" y="1311577"/>
                    <a:pt x="1440379" y="1319052"/>
                    <a:pt x="1432381" y="1321071"/>
                  </a:cubicBezTo>
                  <a:cubicBezTo>
                    <a:pt x="1423709" y="1323239"/>
                    <a:pt x="1413767" y="1320248"/>
                    <a:pt x="1404198" y="1323538"/>
                  </a:cubicBezTo>
                  <a:cubicBezTo>
                    <a:pt x="1441650" y="1340507"/>
                    <a:pt x="1476935" y="1403974"/>
                    <a:pt x="1511098" y="1341778"/>
                  </a:cubicBezTo>
                  <a:cubicBezTo>
                    <a:pt x="1546382" y="1336022"/>
                    <a:pt x="1579199" y="1339834"/>
                    <a:pt x="1598412" y="1325407"/>
                  </a:cubicBezTo>
                  <a:cubicBezTo>
                    <a:pt x="1625099" y="1305297"/>
                    <a:pt x="1647227" y="1292066"/>
                    <a:pt x="1682959" y="1309858"/>
                  </a:cubicBezTo>
                  <a:cubicBezTo>
                    <a:pt x="1672718" y="1344544"/>
                    <a:pt x="1657393" y="1381772"/>
                    <a:pt x="1652609" y="1420345"/>
                  </a:cubicBezTo>
                  <a:cubicBezTo>
                    <a:pt x="1650815" y="1434698"/>
                    <a:pt x="1673690" y="1452116"/>
                    <a:pt x="1688715" y="1472898"/>
                  </a:cubicBezTo>
                  <a:cubicBezTo>
                    <a:pt x="1692154" y="1538757"/>
                    <a:pt x="1624650" y="1552438"/>
                    <a:pt x="1584058" y="1590039"/>
                  </a:cubicBezTo>
                  <a:cubicBezTo>
                    <a:pt x="1540252" y="1630557"/>
                    <a:pt x="1492259" y="1631155"/>
                    <a:pt x="1438810" y="1619044"/>
                  </a:cubicBezTo>
                  <a:cubicBezTo>
                    <a:pt x="1423634" y="1615606"/>
                    <a:pt x="1405917" y="1623156"/>
                    <a:pt x="1389396" y="1625623"/>
                  </a:cubicBezTo>
                  <a:cubicBezTo>
                    <a:pt x="1389621" y="1629361"/>
                    <a:pt x="1389845" y="1633098"/>
                    <a:pt x="1390069" y="1636836"/>
                  </a:cubicBezTo>
                  <a:cubicBezTo>
                    <a:pt x="1400012" y="1638780"/>
                    <a:pt x="1410029" y="1640649"/>
                    <a:pt x="1425279" y="1643564"/>
                  </a:cubicBezTo>
                  <a:cubicBezTo>
                    <a:pt x="1415112" y="1647750"/>
                    <a:pt x="1407487" y="1653880"/>
                    <a:pt x="1403376" y="1652086"/>
                  </a:cubicBezTo>
                  <a:cubicBezTo>
                    <a:pt x="1385659" y="1644312"/>
                    <a:pt x="1380650" y="1646405"/>
                    <a:pt x="1365998" y="1664271"/>
                  </a:cubicBezTo>
                  <a:cubicBezTo>
                    <a:pt x="1351047" y="1682511"/>
                    <a:pt x="1313819" y="1683707"/>
                    <a:pt x="1285786" y="1689613"/>
                  </a:cubicBezTo>
                  <a:cubicBezTo>
                    <a:pt x="1275545" y="1691781"/>
                    <a:pt x="1263659" y="1685950"/>
                    <a:pt x="1252520" y="1683782"/>
                  </a:cubicBezTo>
                  <a:cubicBezTo>
                    <a:pt x="1251548" y="1687296"/>
                    <a:pt x="1250502" y="1690809"/>
                    <a:pt x="1249530" y="1694323"/>
                  </a:cubicBezTo>
                  <a:cubicBezTo>
                    <a:pt x="1284291" y="1705685"/>
                    <a:pt x="1319127" y="1717123"/>
                    <a:pt x="1353888" y="1728486"/>
                  </a:cubicBezTo>
                  <a:cubicBezTo>
                    <a:pt x="1352916" y="1731700"/>
                    <a:pt x="1352019" y="1734989"/>
                    <a:pt x="1351047" y="1738204"/>
                  </a:cubicBezTo>
                  <a:cubicBezTo>
                    <a:pt x="1253716" y="1714581"/>
                    <a:pt x="1156385" y="1690959"/>
                    <a:pt x="1059129" y="1667411"/>
                  </a:cubicBezTo>
                  <a:cubicBezTo>
                    <a:pt x="1058157" y="1670401"/>
                    <a:pt x="1057185" y="1673391"/>
                    <a:pt x="1056213" y="1676381"/>
                  </a:cubicBezTo>
                  <a:cubicBezTo>
                    <a:pt x="1143752" y="1707255"/>
                    <a:pt x="1231215" y="1738054"/>
                    <a:pt x="1320697" y="1769601"/>
                  </a:cubicBezTo>
                  <a:cubicBezTo>
                    <a:pt x="1298868" y="1769601"/>
                    <a:pt x="1275096" y="1774834"/>
                    <a:pt x="1254837" y="1768629"/>
                  </a:cubicBezTo>
                  <a:cubicBezTo>
                    <a:pt x="1185315" y="1747473"/>
                    <a:pt x="1117288" y="1721533"/>
                    <a:pt x="1048215" y="1698808"/>
                  </a:cubicBezTo>
                  <a:cubicBezTo>
                    <a:pt x="977197" y="1675484"/>
                    <a:pt x="903937" y="1657842"/>
                    <a:pt x="834714" y="1630183"/>
                  </a:cubicBezTo>
                  <a:cubicBezTo>
                    <a:pt x="767809" y="1603421"/>
                    <a:pt x="704715" y="1567090"/>
                    <a:pt x="639978" y="1534945"/>
                  </a:cubicBezTo>
                  <a:lnTo>
                    <a:pt x="640185" y="1535141"/>
                  </a:lnTo>
                  <a:lnTo>
                    <a:pt x="683681" y="1569827"/>
                  </a:lnTo>
                  <a:cubicBezTo>
                    <a:pt x="698230" y="1581349"/>
                    <a:pt x="713050" y="1592431"/>
                    <a:pt x="728861" y="1601925"/>
                  </a:cubicBezTo>
                  <a:cubicBezTo>
                    <a:pt x="774461" y="1629360"/>
                    <a:pt x="822828" y="1652086"/>
                    <a:pt x="870073" y="1681614"/>
                  </a:cubicBezTo>
                  <a:cubicBezTo>
                    <a:pt x="842264" y="1674736"/>
                    <a:pt x="811614" y="1673092"/>
                    <a:pt x="787020" y="1660010"/>
                  </a:cubicBezTo>
                  <a:cubicBezTo>
                    <a:pt x="668309" y="1596617"/>
                    <a:pt x="551990" y="1529861"/>
                    <a:pt x="444717" y="1447033"/>
                  </a:cubicBezTo>
                  <a:cubicBezTo>
                    <a:pt x="363234" y="1384164"/>
                    <a:pt x="306121" y="1304251"/>
                    <a:pt x="252671" y="1219628"/>
                  </a:cubicBezTo>
                  <a:cubicBezTo>
                    <a:pt x="251550" y="1217908"/>
                    <a:pt x="252522" y="1214918"/>
                    <a:pt x="252522" y="1212526"/>
                  </a:cubicBezTo>
                  <a:cubicBezTo>
                    <a:pt x="255961" y="1209087"/>
                    <a:pt x="259474" y="1205649"/>
                    <a:pt x="262913" y="1202210"/>
                  </a:cubicBezTo>
                  <a:cubicBezTo>
                    <a:pt x="266277" y="1210508"/>
                    <a:pt x="268968" y="1219179"/>
                    <a:pt x="273229" y="1227029"/>
                  </a:cubicBezTo>
                  <a:cubicBezTo>
                    <a:pt x="277266" y="1234504"/>
                    <a:pt x="282274" y="1241681"/>
                    <a:pt x="288030" y="1247885"/>
                  </a:cubicBezTo>
                  <a:cubicBezTo>
                    <a:pt x="346339" y="1311128"/>
                    <a:pt x="399789" y="1380202"/>
                    <a:pt x="465050" y="1435446"/>
                  </a:cubicBezTo>
                  <a:cubicBezTo>
                    <a:pt x="515958" y="1478579"/>
                    <a:pt x="570679" y="1523881"/>
                    <a:pt x="641472" y="1536365"/>
                  </a:cubicBezTo>
                  <a:lnTo>
                    <a:pt x="641374" y="1536273"/>
                  </a:lnTo>
                  <a:lnTo>
                    <a:pt x="564419" y="1479860"/>
                  </a:lnTo>
                  <a:cubicBezTo>
                    <a:pt x="538834" y="1460975"/>
                    <a:pt x="513716" y="1441576"/>
                    <a:pt x="490243" y="1420345"/>
                  </a:cubicBezTo>
                  <a:cubicBezTo>
                    <a:pt x="444269" y="1378782"/>
                    <a:pt x="401360" y="1332658"/>
                    <a:pt x="363534" y="1283544"/>
                  </a:cubicBezTo>
                  <a:cubicBezTo>
                    <a:pt x="302758" y="1204677"/>
                    <a:pt x="244150" y="1123718"/>
                    <a:pt x="190850" y="1039618"/>
                  </a:cubicBezTo>
                  <a:cubicBezTo>
                    <a:pt x="162517" y="994989"/>
                    <a:pt x="150631" y="940269"/>
                    <a:pt x="125364" y="893248"/>
                  </a:cubicBezTo>
                  <a:cubicBezTo>
                    <a:pt x="90827" y="828809"/>
                    <a:pt x="100471" y="748522"/>
                    <a:pt x="49637" y="690512"/>
                  </a:cubicBezTo>
                  <a:cubicBezTo>
                    <a:pt x="46722" y="687223"/>
                    <a:pt x="49862" y="678701"/>
                    <a:pt x="50684" y="662105"/>
                  </a:cubicBezTo>
                  <a:cubicBezTo>
                    <a:pt x="73185" y="701875"/>
                    <a:pt x="91724" y="733197"/>
                    <a:pt x="108843" y="765267"/>
                  </a:cubicBezTo>
                  <a:cubicBezTo>
                    <a:pt x="158481" y="857963"/>
                    <a:pt x="204530" y="952828"/>
                    <a:pt x="258578" y="1042833"/>
                  </a:cubicBezTo>
                  <a:cubicBezTo>
                    <a:pt x="276594" y="1072884"/>
                    <a:pt x="315018" y="1090452"/>
                    <a:pt x="343350" y="1114672"/>
                  </a:cubicBezTo>
                  <a:cubicBezTo>
                    <a:pt x="360768" y="1129548"/>
                    <a:pt x="376915" y="1145920"/>
                    <a:pt x="393211" y="1162142"/>
                  </a:cubicBezTo>
                  <a:cubicBezTo>
                    <a:pt x="398818" y="1167748"/>
                    <a:pt x="403004" y="1174775"/>
                    <a:pt x="412498" y="1177616"/>
                  </a:cubicBezTo>
                  <a:cubicBezTo>
                    <a:pt x="257456" y="958060"/>
                    <a:pt x="115721" y="732524"/>
                    <a:pt x="41190" y="471555"/>
                  </a:cubicBezTo>
                  <a:cubicBezTo>
                    <a:pt x="56216" y="507960"/>
                    <a:pt x="70942" y="544441"/>
                    <a:pt x="86492" y="580622"/>
                  </a:cubicBezTo>
                  <a:cubicBezTo>
                    <a:pt x="99125" y="610001"/>
                    <a:pt x="109965" y="640725"/>
                    <a:pt x="126859" y="667562"/>
                  </a:cubicBezTo>
                  <a:cubicBezTo>
                    <a:pt x="136577" y="682962"/>
                    <a:pt x="156612" y="691932"/>
                    <a:pt x="169769" y="702099"/>
                  </a:cubicBezTo>
                  <a:cubicBezTo>
                    <a:pt x="114226" y="572997"/>
                    <a:pt x="57113" y="440158"/>
                    <a:pt x="0" y="307243"/>
                  </a:cubicBezTo>
                  <a:cubicBezTo>
                    <a:pt x="3513" y="305673"/>
                    <a:pt x="6952" y="304178"/>
                    <a:pt x="10466" y="302608"/>
                  </a:cubicBezTo>
                  <a:cubicBezTo>
                    <a:pt x="58982" y="412648"/>
                    <a:pt x="107572" y="522612"/>
                    <a:pt x="156088" y="632577"/>
                  </a:cubicBezTo>
                  <a:cubicBezTo>
                    <a:pt x="160050" y="630932"/>
                    <a:pt x="164012" y="629288"/>
                    <a:pt x="167974" y="627643"/>
                  </a:cubicBezTo>
                  <a:cubicBezTo>
                    <a:pt x="136876" y="503924"/>
                    <a:pt x="105778" y="380279"/>
                    <a:pt x="74680" y="256559"/>
                  </a:cubicBezTo>
                  <a:cubicBezTo>
                    <a:pt x="76250" y="256036"/>
                    <a:pt x="77820" y="255513"/>
                    <a:pt x="79390" y="254989"/>
                  </a:cubicBezTo>
                  <a:cubicBezTo>
                    <a:pt x="100545" y="314569"/>
                    <a:pt x="121701" y="374224"/>
                    <a:pt x="142857" y="433803"/>
                  </a:cubicBezTo>
                  <a:cubicBezTo>
                    <a:pt x="145174" y="433205"/>
                    <a:pt x="147492" y="432682"/>
                    <a:pt x="149809" y="432084"/>
                  </a:cubicBezTo>
                  <a:cubicBezTo>
                    <a:pt x="143978" y="410330"/>
                    <a:pt x="137474" y="388726"/>
                    <a:pt x="132466" y="366823"/>
                  </a:cubicBezTo>
                  <a:cubicBezTo>
                    <a:pt x="122972" y="325334"/>
                    <a:pt x="110039" y="286162"/>
                    <a:pt x="107797" y="241384"/>
                  </a:cubicBezTo>
                  <a:cubicBezTo>
                    <a:pt x="104507" y="176422"/>
                    <a:pt x="77745" y="112731"/>
                    <a:pt x="61897" y="48292"/>
                  </a:cubicBezTo>
                  <a:cubicBezTo>
                    <a:pt x="58309" y="33715"/>
                    <a:pt x="58234" y="18165"/>
                    <a:pt x="56440" y="2915"/>
                  </a:cubicBezTo>
                  <a:cubicBezTo>
                    <a:pt x="60028" y="1944"/>
                    <a:pt x="63617" y="972"/>
                    <a:pt x="67205" y="0"/>
                  </a:cubicBezTo>
                  <a:close/>
                </a:path>
              </a:pathLst>
            </a:custGeom>
            <a:solidFill>
              <a:srgbClr val="1764B9"/>
            </a:solidFill>
            <a:ln w="74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81" name="Rectangle 12">
            <a:extLst>
              <a:ext uri="{FF2B5EF4-FFF2-40B4-BE49-F238E27FC236}">
                <a16:creationId xmlns:a16="http://schemas.microsoft.com/office/drawing/2014/main" id="{707E999A-D492-411E-A263-D37A8138FA75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2" name="Rectangle 13">
            <a:extLst>
              <a:ext uri="{FF2B5EF4-FFF2-40B4-BE49-F238E27FC236}">
                <a16:creationId xmlns:a16="http://schemas.microsoft.com/office/drawing/2014/main" id="{94D04D77-4F00-41E4-8866-8AC244D201EE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3" name="Rectangle 14">
            <a:extLst>
              <a:ext uri="{FF2B5EF4-FFF2-40B4-BE49-F238E27FC236}">
                <a16:creationId xmlns:a16="http://schemas.microsoft.com/office/drawing/2014/main" id="{BFAF3682-D8B8-48A4-AEE8-4C9CDC320193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4" name="Text Placeholder 15">
            <a:extLst>
              <a:ext uri="{FF2B5EF4-FFF2-40B4-BE49-F238E27FC236}">
                <a16:creationId xmlns:a16="http://schemas.microsoft.com/office/drawing/2014/main" id="{1AC3799B-9BAB-452C-967B-93A1278C7559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نام عضو تیم اینجاست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5" name="Text Placeholder 15">
            <a:extLst>
              <a:ext uri="{FF2B5EF4-FFF2-40B4-BE49-F238E27FC236}">
                <a16:creationId xmlns:a16="http://schemas.microsoft.com/office/drawing/2014/main" id="{023C7961-AA67-4E09-884B-17449CEAB43D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نام عضو تیم اینجاست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6" name="Text Placeholder 15">
            <a:extLst>
              <a:ext uri="{FF2B5EF4-FFF2-40B4-BE49-F238E27FC236}">
                <a16:creationId xmlns:a16="http://schemas.microsoft.com/office/drawing/2014/main" id="{DFA5B580-C6E3-49BA-B92E-613DBE660F60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نام عضو تیم اینجاست</a:t>
            </a:r>
            <a:endParaRPr lang="en-US" altLang="ko-KR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EA1D700-74C6-4C14-99D9-724DE7E48AEE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یک ارائه پاورپوینت مدرن که به زیبایی طراحی شده است دریافت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D1FFC94-D37A-4F41-BEBF-3FB0BB6FAD18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آسان برای تغییر رنگ، عکس و متن..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ED01E6C-1C22-4AC0-A800-D80EFC84BFF2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متن را می توان با متن خود جایگزین کرد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0" name="Oval 20">
            <a:extLst>
              <a:ext uri="{FF2B5EF4-FFF2-40B4-BE49-F238E27FC236}">
                <a16:creationId xmlns:a16="http://schemas.microsoft.com/office/drawing/2014/main" id="{3803AC63-B4C7-43E3-B03A-62C30B2BE4A8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191" name="Oval 21">
            <a:extLst>
              <a:ext uri="{FF2B5EF4-FFF2-40B4-BE49-F238E27FC236}">
                <a16:creationId xmlns:a16="http://schemas.microsoft.com/office/drawing/2014/main" id="{4260C8A1-A672-4232-89F1-7CC7534F0CA2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192" name="Oval 22">
            <a:extLst>
              <a:ext uri="{FF2B5EF4-FFF2-40B4-BE49-F238E27FC236}">
                <a16:creationId xmlns:a16="http://schemas.microsoft.com/office/drawing/2014/main" id="{09A1555E-0F62-49C4-9E53-C75D9D7A9733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D02FB91-3C82-4894-85FA-2840D3EF6E53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4" name="Oval 39">
            <a:extLst>
              <a:ext uri="{FF2B5EF4-FFF2-40B4-BE49-F238E27FC236}">
                <a16:creationId xmlns:a16="http://schemas.microsoft.com/office/drawing/2014/main" id="{85A2A34C-BC8A-44EF-A79F-AD014688662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A9E02ED-B5E6-4FE4-818C-E05BE10D3E5D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یک ارائه پاورپوینت مدرن که به زیبایی طراحی شده است دریافت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88E5E91-B35C-4698-84A5-7CCA71AED292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آسان برای تغییر رنگ، عکس و متن..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9608B80-7AA4-4207-BCB1-8400860951C5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متن را می توان با متن خود جایگزین کرد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8" name="Oval 45">
            <a:extLst>
              <a:ext uri="{FF2B5EF4-FFF2-40B4-BE49-F238E27FC236}">
                <a16:creationId xmlns:a16="http://schemas.microsoft.com/office/drawing/2014/main" id="{AD91A3B7-5DD1-49A8-9F08-49DBF983E4FE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199" name="Oval 46">
            <a:extLst>
              <a:ext uri="{FF2B5EF4-FFF2-40B4-BE49-F238E27FC236}">
                <a16:creationId xmlns:a16="http://schemas.microsoft.com/office/drawing/2014/main" id="{6DD38B27-3468-4F6D-A398-75354DAC8722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0" name="Oval 47">
            <a:extLst>
              <a:ext uri="{FF2B5EF4-FFF2-40B4-BE49-F238E27FC236}">
                <a16:creationId xmlns:a16="http://schemas.microsoft.com/office/drawing/2014/main" id="{F0B9A0E3-CE33-47F7-9015-D09014ECC6B1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162587A-3343-4B04-98A9-547CCF8FD0E1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2" name="Oval 49">
            <a:extLst>
              <a:ext uri="{FF2B5EF4-FFF2-40B4-BE49-F238E27FC236}">
                <a16:creationId xmlns:a16="http://schemas.microsoft.com/office/drawing/2014/main" id="{C82997DB-699A-48DC-918B-5BED48A231AC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0ABBC00-B22E-40BF-88A3-85EF3ADBD797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یک ارائه پاورپوینت مدرن که به زیبایی طراحی شده است دریافت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360F4DC-3598-4789-A59A-7CBD7546C77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آسان برای تغییر رنگ، عکس و متن..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A1C320A-2EC0-4810-AEE0-41BA17149864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متن را می توان با متن خود جایگزین کرد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6" name="Oval 54">
            <a:extLst>
              <a:ext uri="{FF2B5EF4-FFF2-40B4-BE49-F238E27FC236}">
                <a16:creationId xmlns:a16="http://schemas.microsoft.com/office/drawing/2014/main" id="{0AFBAD9E-86D6-4920-9571-D8A8F9BFCE16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7" name="Oval 55">
            <a:extLst>
              <a:ext uri="{FF2B5EF4-FFF2-40B4-BE49-F238E27FC236}">
                <a16:creationId xmlns:a16="http://schemas.microsoft.com/office/drawing/2014/main" id="{CAC443F1-3EA6-4110-B5D6-481A37C6FC42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8" name="Oval 56">
            <a:extLst>
              <a:ext uri="{FF2B5EF4-FFF2-40B4-BE49-F238E27FC236}">
                <a16:creationId xmlns:a16="http://schemas.microsoft.com/office/drawing/2014/main" id="{A8BBD240-1906-44A1-9BFB-FE8E0AF69F82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AFF84FA-208E-4DC6-ADC6-96237B08C40D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0" name="Oval 58">
            <a:extLst>
              <a:ext uri="{FF2B5EF4-FFF2-40B4-BE49-F238E27FC236}">
                <a16:creationId xmlns:a16="http://schemas.microsoft.com/office/drawing/2014/main" id="{99CF2C29-38D9-432E-B465-16A0CA05FE0C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200"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6623B4D-D543-B512-E85B-D9E48325EBC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012B74-52D9-1018-DCF2-EF7506F2CD1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A47158D-E11D-7E6E-E769-D843C0ED115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7D72C56-9093-429A-AA98-20AE3D4772B2}"/>
              </a:ext>
            </a:extLst>
          </p:cNvPr>
          <p:cNvSpPr>
            <a:spLocks noEditPoints="1"/>
          </p:cNvSpPr>
          <p:nvPr/>
        </p:nvSpPr>
        <p:spPr bwMode="auto">
          <a:xfrm>
            <a:off x="741735" y="1800713"/>
            <a:ext cx="3180442" cy="4229731"/>
          </a:xfrm>
          <a:custGeom>
            <a:avLst/>
            <a:gdLst>
              <a:gd name="T0" fmla="*/ 580 w 2734"/>
              <a:gd name="T1" fmla="*/ 3462 h 3636"/>
              <a:gd name="T2" fmla="*/ 149 w 2734"/>
              <a:gd name="T3" fmla="*/ 3580 h 3636"/>
              <a:gd name="T4" fmla="*/ 405 w 2734"/>
              <a:gd name="T5" fmla="*/ 3009 h 3636"/>
              <a:gd name="T6" fmla="*/ 545 w 2734"/>
              <a:gd name="T7" fmla="*/ 2973 h 3636"/>
              <a:gd name="T8" fmla="*/ 505 w 2734"/>
              <a:gd name="T9" fmla="*/ 2909 h 3636"/>
              <a:gd name="T10" fmla="*/ 594 w 2734"/>
              <a:gd name="T11" fmla="*/ 2893 h 3636"/>
              <a:gd name="T12" fmla="*/ 569 w 2734"/>
              <a:gd name="T13" fmla="*/ 2884 h 3636"/>
              <a:gd name="T14" fmla="*/ 889 w 2734"/>
              <a:gd name="T15" fmla="*/ 2804 h 3636"/>
              <a:gd name="T16" fmla="*/ 882 w 2734"/>
              <a:gd name="T17" fmla="*/ 2784 h 3636"/>
              <a:gd name="T18" fmla="*/ 162 w 2734"/>
              <a:gd name="T19" fmla="*/ 2707 h 3636"/>
              <a:gd name="T20" fmla="*/ 142 w 2734"/>
              <a:gd name="T21" fmla="*/ 2634 h 3636"/>
              <a:gd name="T22" fmla="*/ 33 w 2734"/>
              <a:gd name="T23" fmla="*/ 2645 h 3636"/>
              <a:gd name="T24" fmla="*/ 1265 w 2734"/>
              <a:gd name="T25" fmla="*/ 2556 h 3636"/>
              <a:gd name="T26" fmla="*/ 49 w 2734"/>
              <a:gd name="T27" fmla="*/ 2556 h 3636"/>
              <a:gd name="T28" fmla="*/ 1589 w 2734"/>
              <a:gd name="T29" fmla="*/ 2440 h 3636"/>
              <a:gd name="T30" fmla="*/ 156 w 2734"/>
              <a:gd name="T31" fmla="*/ 2424 h 3636"/>
              <a:gd name="T32" fmla="*/ 389 w 2734"/>
              <a:gd name="T33" fmla="*/ 980 h 3636"/>
              <a:gd name="T34" fmla="*/ 374 w 2734"/>
              <a:gd name="T35" fmla="*/ 785 h 3636"/>
              <a:gd name="T36" fmla="*/ 262 w 2734"/>
              <a:gd name="T37" fmla="*/ 824 h 3636"/>
              <a:gd name="T38" fmla="*/ 2673 w 2734"/>
              <a:gd name="T39" fmla="*/ 793 h 3636"/>
              <a:gd name="T40" fmla="*/ 1349 w 2734"/>
              <a:gd name="T41" fmla="*/ 2 h 3636"/>
              <a:gd name="T42" fmla="*/ 1609 w 2734"/>
              <a:gd name="T43" fmla="*/ 489 h 3636"/>
              <a:gd name="T44" fmla="*/ 1894 w 2734"/>
              <a:gd name="T45" fmla="*/ 1067 h 3636"/>
              <a:gd name="T46" fmla="*/ 1900 w 2734"/>
              <a:gd name="T47" fmla="*/ 1622 h 3636"/>
              <a:gd name="T48" fmla="*/ 2000 w 2734"/>
              <a:gd name="T49" fmla="*/ 1734 h 3636"/>
              <a:gd name="T50" fmla="*/ 1936 w 2734"/>
              <a:gd name="T51" fmla="*/ 2024 h 3636"/>
              <a:gd name="T52" fmla="*/ 1758 w 2734"/>
              <a:gd name="T53" fmla="*/ 2364 h 3636"/>
              <a:gd name="T54" fmla="*/ 1633 w 2734"/>
              <a:gd name="T55" fmla="*/ 2376 h 3636"/>
              <a:gd name="T56" fmla="*/ 1465 w 2734"/>
              <a:gd name="T57" fmla="*/ 2340 h 3636"/>
              <a:gd name="T58" fmla="*/ 1384 w 2734"/>
              <a:gd name="T59" fmla="*/ 2516 h 3636"/>
              <a:gd name="T60" fmla="*/ 1533 w 2734"/>
              <a:gd name="T61" fmla="*/ 2447 h 3636"/>
              <a:gd name="T62" fmla="*/ 1504 w 2734"/>
              <a:gd name="T63" fmla="*/ 2616 h 3636"/>
              <a:gd name="T64" fmla="*/ 1396 w 2734"/>
              <a:gd name="T65" fmla="*/ 2536 h 3636"/>
              <a:gd name="T66" fmla="*/ 1316 w 2734"/>
              <a:gd name="T67" fmla="*/ 2494 h 3636"/>
              <a:gd name="T68" fmla="*/ 1131 w 2734"/>
              <a:gd name="T69" fmla="*/ 2460 h 3636"/>
              <a:gd name="T70" fmla="*/ 1171 w 2734"/>
              <a:gd name="T71" fmla="*/ 2516 h 3636"/>
              <a:gd name="T72" fmla="*/ 1051 w 2734"/>
              <a:gd name="T73" fmla="*/ 2524 h 3636"/>
              <a:gd name="T74" fmla="*/ 985 w 2734"/>
              <a:gd name="T75" fmla="*/ 2544 h 3636"/>
              <a:gd name="T76" fmla="*/ 907 w 2734"/>
              <a:gd name="T77" fmla="*/ 2636 h 3636"/>
              <a:gd name="T78" fmla="*/ 834 w 2734"/>
              <a:gd name="T79" fmla="*/ 2749 h 3636"/>
              <a:gd name="T80" fmla="*/ 696 w 2734"/>
              <a:gd name="T81" fmla="*/ 2707 h 3636"/>
              <a:gd name="T82" fmla="*/ 711 w 2734"/>
              <a:gd name="T83" fmla="*/ 2656 h 3636"/>
              <a:gd name="T84" fmla="*/ 453 w 2734"/>
              <a:gd name="T85" fmla="*/ 2833 h 3636"/>
              <a:gd name="T86" fmla="*/ 258 w 2734"/>
              <a:gd name="T87" fmla="*/ 2769 h 3636"/>
              <a:gd name="T88" fmla="*/ 127 w 2734"/>
              <a:gd name="T89" fmla="*/ 2816 h 3636"/>
              <a:gd name="T90" fmla="*/ 254 w 2734"/>
              <a:gd name="T91" fmla="*/ 2713 h 3636"/>
              <a:gd name="T92" fmla="*/ 262 w 2734"/>
              <a:gd name="T93" fmla="*/ 2453 h 3636"/>
              <a:gd name="T94" fmla="*/ 294 w 2734"/>
              <a:gd name="T95" fmla="*/ 2171 h 3636"/>
              <a:gd name="T96" fmla="*/ 482 w 2734"/>
              <a:gd name="T97" fmla="*/ 1927 h 3636"/>
              <a:gd name="T98" fmla="*/ 418 w 2734"/>
              <a:gd name="T99" fmla="*/ 1774 h 3636"/>
              <a:gd name="T100" fmla="*/ 293 w 2734"/>
              <a:gd name="T101" fmla="*/ 1396 h 3636"/>
              <a:gd name="T102" fmla="*/ 185 w 2734"/>
              <a:gd name="T103" fmla="*/ 1333 h 3636"/>
              <a:gd name="T104" fmla="*/ 156 w 2734"/>
              <a:gd name="T105" fmla="*/ 1180 h 3636"/>
              <a:gd name="T106" fmla="*/ 274 w 2734"/>
              <a:gd name="T107" fmla="*/ 1169 h 3636"/>
              <a:gd name="T108" fmla="*/ 529 w 2734"/>
              <a:gd name="T109" fmla="*/ 1194 h 3636"/>
              <a:gd name="T110" fmla="*/ 444 w 2734"/>
              <a:gd name="T111" fmla="*/ 1036 h 3636"/>
              <a:gd name="T112" fmla="*/ 505 w 2734"/>
              <a:gd name="T113" fmla="*/ 929 h 3636"/>
              <a:gd name="T114" fmla="*/ 282 w 2734"/>
              <a:gd name="T115" fmla="*/ 680 h 3636"/>
              <a:gd name="T116" fmla="*/ 360 w 2734"/>
              <a:gd name="T117" fmla="*/ 602 h 3636"/>
              <a:gd name="T118" fmla="*/ 493 w 2734"/>
              <a:gd name="T119" fmla="*/ 464 h 3636"/>
              <a:gd name="T120" fmla="*/ 485 w 2734"/>
              <a:gd name="T121" fmla="*/ 373 h 3636"/>
              <a:gd name="T122" fmla="*/ 893 w 2734"/>
              <a:gd name="T123" fmla="*/ 209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34" h="3636">
                <a:moveTo>
                  <a:pt x="593" y="3424"/>
                </a:moveTo>
                <a:lnTo>
                  <a:pt x="593" y="3433"/>
                </a:lnTo>
                <a:lnTo>
                  <a:pt x="594" y="3434"/>
                </a:lnTo>
                <a:lnTo>
                  <a:pt x="594" y="3436"/>
                </a:lnTo>
                <a:lnTo>
                  <a:pt x="596" y="3438"/>
                </a:lnTo>
                <a:lnTo>
                  <a:pt x="596" y="3440"/>
                </a:lnTo>
                <a:lnTo>
                  <a:pt x="596" y="3444"/>
                </a:lnTo>
                <a:lnTo>
                  <a:pt x="573" y="3444"/>
                </a:lnTo>
                <a:lnTo>
                  <a:pt x="573" y="3429"/>
                </a:lnTo>
                <a:lnTo>
                  <a:pt x="582" y="3429"/>
                </a:lnTo>
                <a:lnTo>
                  <a:pt x="584" y="3427"/>
                </a:lnTo>
                <a:lnTo>
                  <a:pt x="585" y="3425"/>
                </a:lnTo>
                <a:lnTo>
                  <a:pt x="587" y="3425"/>
                </a:lnTo>
                <a:lnTo>
                  <a:pt x="589" y="3425"/>
                </a:lnTo>
                <a:lnTo>
                  <a:pt x="593" y="3424"/>
                </a:lnTo>
                <a:close/>
                <a:moveTo>
                  <a:pt x="522" y="3396"/>
                </a:moveTo>
                <a:lnTo>
                  <a:pt x="522" y="3402"/>
                </a:lnTo>
                <a:lnTo>
                  <a:pt x="522" y="3404"/>
                </a:lnTo>
                <a:lnTo>
                  <a:pt x="524" y="3407"/>
                </a:lnTo>
                <a:lnTo>
                  <a:pt x="524" y="3407"/>
                </a:lnTo>
                <a:lnTo>
                  <a:pt x="525" y="3409"/>
                </a:lnTo>
                <a:lnTo>
                  <a:pt x="529" y="3413"/>
                </a:lnTo>
                <a:lnTo>
                  <a:pt x="536" y="3414"/>
                </a:lnTo>
                <a:lnTo>
                  <a:pt x="545" y="3418"/>
                </a:lnTo>
                <a:lnTo>
                  <a:pt x="554" y="3420"/>
                </a:lnTo>
                <a:lnTo>
                  <a:pt x="560" y="3425"/>
                </a:lnTo>
                <a:lnTo>
                  <a:pt x="564" y="3434"/>
                </a:lnTo>
                <a:lnTo>
                  <a:pt x="562" y="3449"/>
                </a:lnTo>
                <a:lnTo>
                  <a:pt x="569" y="3449"/>
                </a:lnTo>
                <a:lnTo>
                  <a:pt x="573" y="3449"/>
                </a:lnTo>
                <a:lnTo>
                  <a:pt x="576" y="3451"/>
                </a:lnTo>
                <a:lnTo>
                  <a:pt x="578" y="3453"/>
                </a:lnTo>
                <a:lnTo>
                  <a:pt x="580" y="3456"/>
                </a:lnTo>
                <a:lnTo>
                  <a:pt x="580" y="3462"/>
                </a:lnTo>
                <a:lnTo>
                  <a:pt x="582" y="3467"/>
                </a:lnTo>
                <a:lnTo>
                  <a:pt x="574" y="3474"/>
                </a:lnTo>
                <a:lnTo>
                  <a:pt x="565" y="3487"/>
                </a:lnTo>
                <a:lnTo>
                  <a:pt x="556" y="3504"/>
                </a:lnTo>
                <a:lnTo>
                  <a:pt x="545" y="3522"/>
                </a:lnTo>
                <a:lnTo>
                  <a:pt x="536" y="3538"/>
                </a:lnTo>
                <a:lnTo>
                  <a:pt x="529" y="3554"/>
                </a:lnTo>
                <a:lnTo>
                  <a:pt x="525" y="3564"/>
                </a:lnTo>
                <a:lnTo>
                  <a:pt x="509" y="3565"/>
                </a:lnTo>
                <a:lnTo>
                  <a:pt x="498" y="3567"/>
                </a:lnTo>
                <a:lnTo>
                  <a:pt x="491" y="3571"/>
                </a:lnTo>
                <a:lnTo>
                  <a:pt x="487" y="3574"/>
                </a:lnTo>
                <a:lnTo>
                  <a:pt x="482" y="3580"/>
                </a:lnTo>
                <a:lnTo>
                  <a:pt x="473" y="3584"/>
                </a:lnTo>
                <a:lnTo>
                  <a:pt x="454" y="3589"/>
                </a:lnTo>
                <a:lnTo>
                  <a:pt x="436" y="3587"/>
                </a:lnTo>
                <a:lnTo>
                  <a:pt x="416" y="3593"/>
                </a:lnTo>
                <a:lnTo>
                  <a:pt x="414" y="3594"/>
                </a:lnTo>
                <a:lnTo>
                  <a:pt x="413" y="3598"/>
                </a:lnTo>
                <a:lnTo>
                  <a:pt x="413" y="3602"/>
                </a:lnTo>
                <a:lnTo>
                  <a:pt x="411" y="3605"/>
                </a:lnTo>
                <a:lnTo>
                  <a:pt x="409" y="3607"/>
                </a:lnTo>
                <a:lnTo>
                  <a:pt x="345" y="3607"/>
                </a:lnTo>
                <a:lnTo>
                  <a:pt x="311" y="3613"/>
                </a:lnTo>
                <a:lnTo>
                  <a:pt x="278" y="3613"/>
                </a:lnTo>
                <a:lnTo>
                  <a:pt x="242" y="3607"/>
                </a:lnTo>
                <a:lnTo>
                  <a:pt x="234" y="3618"/>
                </a:lnTo>
                <a:lnTo>
                  <a:pt x="227" y="3625"/>
                </a:lnTo>
                <a:lnTo>
                  <a:pt x="218" y="3633"/>
                </a:lnTo>
                <a:lnTo>
                  <a:pt x="205" y="3636"/>
                </a:lnTo>
                <a:lnTo>
                  <a:pt x="194" y="3620"/>
                </a:lnTo>
                <a:lnTo>
                  <a:pt x="180" y="3605"/>
                </a:lnTo>
                <a:lnTo>
                  <a:pt x="164" y="3593"/>
                </a:lnTo>
                <a:lnTo>
                  <a:pt x="149" y="3580"/>
                </a:lnTo>
                <a:lnTo>
                  <a:pt x="151" y="3564"/>
                </a:lnTo>
                <a:lnTo>
                  <a:pt x="151" y="3553"/>
                </a:lnTo>
                <a:lnTo>
                  <a:pt x="149" y="3540"/>
                </a:lnTo>
                <a:lnTo>
                  <a:pt x="169" y="3524"/>
                </a:lnTo>
                <a:lnTo>
                  <a:pt x="187" y="3504"/>
                </a:lnTo>
                <a:lnTo>
                  <a:pt x="205" y="3485"/>
                </a:lnTo>
                <a:lnTo>
                  <a:pt x="225" y="3467"/>
                </a:lnTo>
                <a:lnTo>
                  <a:pt x="227" y="3465"/>
                </a:lnTo>
                <a:lnTo>
                  <a:pt x="229" y="3462"/>
                </a:lnTo>
                <a:lnTo>
                  <a:pt x="231" y="3458"/>
                </a:lnTo>
                <a:lnTo>
                  <a:pt x="231" y="3454"/>
                </a:lnTo>
                <a:lnTo>
                  <a:pt x="233" y="3453"/>
                </a:lnTo>
                <a:lnTo>
                  <a:pt x="247" y="3445"/>
                </a:lnTo>
                <a:lnTo>
                  <a:pt x="265" y="3442"/>
                </a:lnTo>
                <a:lnTo>
                  <a:pt x="285" y="3440"/>
                </a:lnTo>
                <a:lnTo>
                  <a:pt x="305" y="3436"/>
                </a:lnTo>
                <a:lnTo>
                  <a:pt x="322" y="3433"/>
                </a:lnTo>
                <a:lnTo>
                  <a:pt x="364" y="3416"/>
                </a:lnTo>
                <a:lnTo>
                  <a:pt x="411" y="3405"/>
                </a:lnTo>
                <a:lnTo>
                  <a:pt x="464" y="3398"/>
                </a:lnTo>
                <a:lnTo>
                  <a:pt x="522" y="3396"/>
                </a:lnTo>
                <a:close/>
                <a:moveTo>
                  <a:pt x="405" y="3009"/>
                </a:moveTo>
                <a:lnTo>
                  <a:pt x="422" y="3009"/>
                </a:lnTo>
                <a:lnTo>
                  <a:pt x="422" y="3016"/>
                </a:lnTo>
                <a:lnTo>
                  <a:pt x="424" y="3020"/>
                </a:lnTo>
                <a:lnTo>
                  <a:pt x="424" y="3024"/>
                </a:lnTo>
                <a:lnTo>
                  <a:pt x="425" y="3029"/>
                </a:lnTo>
                <a:lnTo>
                  <a:pt x="425" y="3036"/>
                </a:lnTo>
                <a:lnTo>
                  <a:pt x="402" y="3036"/>
                </a:lnTo>
                <a:lnTo>
                  <a:pt x="402" y="3029"/>
                </a:lnTo>
                <a:lnTo>
                  <a:pt x="402" y="3024"/>
                </a:lnTo>
                <a:lnTo>
                  <a:pt x="404" y="3018"/>
                </a:lnTo>
                <a:lnTo>
                  <a:pt x="404" y="3013"/>
                </a:lnTo>
                <a:lnTo>
                  <a:pt x="405" y="3009"/>
                </a:lnTo>
                <a:close/>
                <a:moveTo>
                  <a:pt x="353" y="3002"/>
                </a:moveTo>
                <a:lnTo>
                  <a:pt x="360" y="3002"/>
                </a:lnTo>
                <a:lnTo>
                  <a:pt x="367" y="3005"/>
                </a:lnTo>
                <a:lnTo>
                  <a:pt x="376" y="3009"/>
                </a:lnTo>
                <a:lnTo>
                  <a:pt x="376" y="3024"/>
                </a:lnTo>
                <a:lnTo>
                  <a:pt x="373" y="3025"/>
                </a:lnTo>
                <a:lnTo>
                  <a:pt x="371" y="3027"/>
                </a:lnTo>
                <a:lnTo>
                  <a:pt x="369" y="3029"/>
                </a:lnTo>
                <a:lnTo>
                  <a:pt x="365" y="3031"/>
                </a:lnTo>
                <a:lnTo>
                  <a:pt x="362" y="3033"/>
                </a:lnTo>
                <a:lnTo>
                  <a:pt x="354" y="3036"/>
                </a:lnTo>
                <a:lnTo>
                  <a:pt x="349" y="3038"/>
                </a:lnTo>
                <a:lnTo>
                  <a:pt x="342" y="3040"/>
                </a:lnTo>
                <a:lnTo>
                  <a:pt x="333" y="3040"/>
                </a:lnTo>
                <a:lnTo>
                  <a:pt x="333" y="3009"/>
                </a:lnTo>
                <a:lnTo>
                  <a:pt x="345" y="3004"/>
                </a:lnTo>
                <a:lnTo>
                  <a:pt x="353" y="3002"/>
                </a:lnTo>
                <a:close/>
                <a:moveTo>
                  <a:pt x="553" y="2973"/>
                </a:moveTo>
                <a:lnTo>
                  <a:pt x="553" y="2976"/>
                </a:lnTo>
                <a:lnTo>
                  <a:pt x="556" y="2976"/>
                </a:lnTo>
                <a:lnTo>
                  <a:pt x="558" y="2989"/>
                </a:lnTo>
                <a:lnTo>
                  <a:pt x="560" y="2998"/>
                </a:lnTo>
                <a:lnTo>
                  <a:pt x="562" y="3007"/>
                </a:lnTo>
                <a:lnTo>
                  <a:pt x="562" y="3020"/>
                </a:lnTo>
                <a:lnTo>
                  <a:pt x="522" y="3016"/>
                </a:lnTo>
                <a:lnTo>
                  <a:pt x="522" y="3009"/>
                </a:lnTo>
                <a:lnTo>
                  <a:pt x="522" y="3002"/>
                </a:lnTo>
                <a:lnTo>
                  <a:pt x="524" y="2996"/>
                </a:lnTo>
                <a:lnTo>
                  <a:pt x="525" y="2993"/>
                </a:lnTo>
                <a:lnTo>
                  <a:pt x="527" y="2985"/>
                </a:lnTo>
                <a:lnTo>
                  <a:pt x="531" y="2980"/>
                </a:lnTo>
                <a:lnTo>
                  <a:pt x="534" y="2976"/>
                </a:lnTo>
                <a:lnTo>
                  <a:pt x="538" y="2974"/>
                </a:lnTo>
                <a:lnTo>
                  <a:pt x="545" y="2973"/>
                </a:lnTo>
                <a:lnTo>
                  <a:pt x="553" y="2973"/>
                </a:lnTo>
                <a:close/>
                <a:moveTo>
                  <a:pt x="369" y="2967"/>
                </a:moveTo>
                <a:lnTo>
                  <a:pt x="385" y="2967"/>
                </a:lnTo>
                <a:lnTo>
                  <a:pt x="389" y="2973"/>
                </a:lnTo>
                <a:lnTo>
                  <a:pt x="391" y="2974"/>
                </a:lnTo>
                <a:lnTo>
                  <a:pt x="393" y="2978"/>
                </a:lnTo>
                <a:lnTo>
                  <a:pt x="394" y="2980"/>
                </a:lnTo>
                <a:lnTo>
                  <a:pt x="396" y="2985"/>
                </a:lnTo>
                <a:lnTo>
                  <a:pt x="396" y="2993"/>
                </a:lnTo>
                <a:lnTo>
                  <a:pt x="385" y="2996"/>
                </a:lnTo>
                <a:lnTo>
                  <a:pt x="380" y="2998"/>
                </a:lnTo>
                <a:lnTo>
                  <a:pt x="374" y="3000"/>
                </a:lnTo>
                <a:lnTo>
                  <a:pt x="369" y="3000"/>
                </a:lnTo>
                <a:lnTo>
                  <a:pt x="362" y="3000"/>
                </a:lnTo>
                <a:lnTo>
                  <a:pt x="360" y="2996"/>
                </a:lnTo>
                <a:lnTo>
                  <a:pt x="358" y="2993"/>
                </a:lnTo>
                <a:lnTo>
                  <a:pt x="358" y="2989"/>
                </a:lnTo>
                <a:lnTo>
                  <a:pt x="356" y="2984"/>
                </a:lnTo>
                <a:lnTo>
                  <a:pt x="362" y="2978"/>
                </a:lnTo>
                <a:lnTo>
                  <a:pt x="365" y="2973"/>
                </a:lnTo>
                <a:lnTo>
                  <a:pt x="369" y="2967"/>
                </a:lnTo>
                <a:close/>
                <a:moveTo>
                  <a:pt x="522" y="2891"/>
                </a:moveTo>
                <a:lnTo>
                  <a:pt x="542" y="2893"/>
                </a:lnTo>
                <a:lnTo>
                  <a:pt x="542" y="2913"/>
                </a:lnTo>
                <a:lnTo>
                  <a:pt x="534" y="2916"/>
                </a:lnTo>
                <a:lnTo>
                  <a:pt x="527" y="2920"/>
                </a:lnTo>
                <a:lnTo>
                  <a:pt x="522" y="2924"/>
                </a:lnTo>
                <a:lnTo>
                  <a:pt x="518" y="2924"/>
                </a:lnTo>
                <a:lnTo>
                  <a:pt x="516" y="2922"/>
                </a:lnTo>
                <a:lnTo>
                  <a:pt x="516" y="2922"/>
                </a:lnTo>
                <a:lnTo>
                  <a:pt x="514" y="2922"/>
                </a:lnTo>
                <a:lnTo>
                  <a:pt x="513" y="2920"/>
                </a:lnTo>
                <a:lnTo>
                  <a:pt x="509" y="2914"/>
                </a:lnTo>
                <a:lnTo>
                  <a:pt x="505" y="2909"/>
                </a:lnTo>
                <a:lnTo>
                  <a:pt x="504" y="2902"/>
                </a:lnTo>
                <a:lnTo>
                  <a:pt x="502" y="2893"/>
                </a:lnTo>
                <a:lnTo>
                  <a:pt x="509" y="2893"/>
                </a:lnTo>
                <a:lnTo>
                  <a:pt x="522" y="2891"/>
                </a:lnTo>
                <a:close/>
                <a:moveTo>
                  <a:pt x="605" y="2876"/>
                </a:moveTo>
                <a:lnTo>
                  <a:pt x="649" y="2880"/>
                </a:lnTo>
                <a:lnTo>
                  <a:pt x="649" y="2896"/>
                </a:lnTo>
                <a:lnTo>
                  <a:pt x="645" y="2898"/>
                </a:lnTo>
                <a:lnTo>
                  <a:pt x="642" y="2900"/>
                </a:lnTo>
                <a:lnTo>
                  <a:pt x="640" y="2900"/>
                </a:lnTo>
                <a:lnTo>
                  <a:pt x="638" y="2902"/>
                </a:lnTo>
                <a:lnTo>
                  <a:pt x="634" y="2904"/>
                </a:lnTo>
                <a:lnTo>
                  <a:pt x="629" y="2904"/>
                </a:lnTo>
                <a:lnTo>
                  <a:pt x="620" y="2898"/>
                </a:lnTo>
                <a:lnTo>
                  <a:pt x="609" y="2893"/>
                </a:lnTo>
                <a:lnTo>
                  <a:pt x="611" y="2898"/>
                </a:lnTo>
                <a:lnTo>
                  <a:pt x="613" y="2904"/>
                </a:lnTo>
                <a:lnTo>
                  <a:pt x="613" y="2907"/>
                </a:lnTo>
                <a:lnTo>
                  <a:pt x="611" y="2911"/>
                </a:lnTo>
                <a:lnTo>
                  <a:pt x="607" y="2913"/>
                </a:lnTo>
                <a:lnTo>
                  <a:pt x="602" y="2916"/>
                </a:lnTo>
                <a:lnTo>
                  <a:pt x="596" y="2918"/>
                </a:lnTo>
                <a:lnTo>
                  <a:pt x="593" y="2920"/>
                </a:lnTo>
                <a:lnTo>
                  <a:pt x="587" y="2920"/>
                </a:lnTo>
                <a:lnTo>
                  <a:pt x="582" y="2920"/>
                </a:lnTo>
                <a:lnTo>
                  <a:pt x="582" y="2913"/>
                </a:lnTo>
                <a:lnTo>
                  <a:pt x="580" y="2911"/>
                </a:lnTo>
                <a:lnTo>
                  <a:pt x="578" y="2909"/>
                </a:lnTo>
                <a:lnTo>
                  <a:pt x="578" y="2907"/>
                </a:lnTo>
                <a:lnTo>
                  <a:pt x="578" y="2904"/>
                </a:lnTo>
                <a:lnTo>
                  <a:pt x="576" y="2900"/>
                </a:lnTo>
                <a:lnTo>
                  <a:pt x="589" y="2896"/>
                </a:lnTo>
                <a:lnTo>
                  <a:pt x="593" y="2894"/>
                </a:lnTo>
                <a:lnTo>
                  <a:pt x="594" y="2893"/>
                </a:lnTo>
                <a:lnTo>
                  <a:pt x="600" y="2893"/>
                </a:lnTo>
                <a:lnTo>
                  <a:pt x="605" y="2893"/>
                </a:lnTo>
                <a:lnTo>
                  <a:pt x="605" y="2876"/>
                </a:lnTo>
                <a:close/>
                <a:moveTo>
                  <a:pt x="416" y="2856"/>
                </a:moveTo>
                <a:lnTo>
                  <a:pt x="434" y="2858"/>
                </a:lnTo>
                <a:lnTo>
                  <a:pt x="447" y="2864"/>
                </a:lnTo>
                <a:lnTo>
                  <a:pt x="456" y="2873"/>
                </a:lnTo>
                <a:lnTo>
                  <a:pt x="458" y="2876"/>
                </a:lnTo>
                <a:lnTo>
                  <a:pt x="464" y="2889"/>
                </a:lnTo>
                <a:lnTo>
                  <a:pt x="467" y="2902"/>
                </a:lnTo>
                <a:lnTo>
                  <a:pt x="471" y="2914"/>
                </a:lnTo>
                <a:lnTo>
                  <a:pt x="473" y="2924"/>
                </a:lnTo>
                <a:lnTo>
                  <a:pt x="453" y="2929"/>
                </a:lnTo>
                <a:lnTo>
                  <a:pt x="429" y="2933"/>
                </a:lnTo>
                <a:lnTo>
                  <a:pt x="422" y="2922"/>
                </a:lnTo>
                <a:lnTo>
                  <a:pt x="416" y="2914"/>
                </a:lnTo>
                <a:lnTo>
                  <a:pt x="411" y="2907"/>
                </a:lnTo>
                <a:lnTo>
                  <a:pt x="407" y="2896"/>
                </a:lnTo>
                <a:lnTo>
                  <a:pt x="405" y="2880"/>
                </a:lnTo>
                <a:lnTo>
                  <a:pt x="404" y="2878"/>
                </a:lnTo>
                <a:lnTo>
                  <a:pt x="404" y="2876"/>
                </a:lnTo>
                <a:lnTo>
                  <a:pt x="402" y="2874"/>
                </a:lnTo>
                <a:lnTo>
                  <a:pt x="402" y="2873"/>
                </a:lnTo>
                <a:lnTo>
                  <a:pt x="402" y="2869"/>
                </a:lnTo>
                <a:lnTo>
                  <a:pt x="405" y="2865"/>
                </a:lnTo>
                <a:lnTo>
                  <a:pt x="411" y="2864"/>
                </a:lnTo>
                <a:lnTo>
                  <a:pt x="413" y="2860"/>
                </a:lnTo>
                <a:lnTo>
                  <a:pt x="416" y="2856"/>
                </a:lnTo>
                <a:close/>
                <a:moveTo>
                  <a:pt x="529" y="2853"/>
                </a:moveTo>
                <a:lnTo>
                  <a:pt x="536" y="2853"/>
                </a:lnTo>
                <a:lnTo>
                  <a:pt x="545" y="2856"/>
                </a:lnTo>
                <a:lnTo>
                  <a:pt x="558" y="2858"/>
                </a:lnTo>
                <a:lnTo>
                  <a:pt x="569" y="2860"/>
                </a:lnTo>
                <a:lnTo>
                  <a:pt x="569" y="2884"/>
                </a:lnTo>
                <a:lnTo>
                  <a:pt x="556" y="2889"/>
                </a:lnTo>
                <a:lnTo>
                  <a:pt x="554" y="2891"/>
                </a:lnTo>
                <a:lnTo>
                  <a:pt x="551" y="2891"/>
                </a:lnTo>
                <a:lnTo>
                  <a:pt x="547" y="2891"/>
                </a:lnTo>
                <a:lnTo>
                  <a:pt x="542" y="2893"/>
                </a:lnTo>
                <a:lnTo>
                  <a:pt x="538" y="2889"/>
                </a:lnTo>
                <a:lnTo>
                  <a:pt x="538" y="2885"/>
                </a:lnTo>
                <a:lnTo>
                  <a:pt x="536" y="2884"/>
                </a:lnTo>
                <a:lnTo>
                  <a:pt x="534" y="2884"/>
                </a:lnTo>
                <a:lnTo>
                  <a:pt x="533" y="2882"/>
                </a:lnTo>
                <a:lnTo>
                  <a:pt x="529" y="2882"/>
                </a:lnTo>
                <a:lnTo>
                  <a:pt x="525" y="2880"/>
                </a:lnTo>
                <a:lnTo>
                  <a:pt x="529" y="2853"/>
                </a:lnTo>
                <a:close/>
                <a:moveTo>
                  <a:pt x="509" y="2836"/>
                </a:moveTo>
                <a:lnTo>
                  <a:pt x="513" y="2844"/>
                </a:lnTo>
                <a:lnTo>
                  <a:pt x="516" y="2849"/>
                </a:lnTo>
                <a:lnTo>
                  <a:pt x="520" y="2856"/>
                </a:lnTo>
                <a:lnTo>
                  <a:pt x="522" y="2869"/>
                </a:lnTo>
                <a:lnTo>
                  <a:pt x="469" y="2876"/>
                </a:lnTo>
                <a:lnTo>
                  <a:pt x="471" y="2858"/>
                </a:lnTo>
                <a:lnTo>
                  <a:pt x="476" y="2844"/>
                </a:lnTo>
                <a:lnTo>
                  <a:pt x="485" y="2838"/>
                </a:lnTo>
                <a:lnTo>
                  <a:pt x="494" y="2836"/>
                </a:lnTo>
                <a:lnTo>
                  <a:pt x="509" y="2836"/>
                </a:lnTo>
                <a:close/>
                <a:moveTo>
                  <a:pt x="616" y="2816"/>
                </a:moveTo>
                <a:lnTo>
                  <a:pt x="636" y="2816"/>
                </a:lnTo>
                <a:lnTo>
                  <a:pt x="642" y="2827"/>
                </a:lnTo>
                <a:lnTo>
                  <a:pt x="644" y="2833"/>
                </a:lnTo>
                <a:lnTo>
                  <a:pt x="644" y="2836"/>
                </a:lnTo>
                <a:lnTo>
                  <a:pt x="645" y="2842"/>
                </a:lnTo>
                <a:lnTo>
                  <a:pt x="645" y="2847"/>
                </a:lnTo>
                <a:lnTo>
                  <a:pt x="622" y="2844"/>
                </a:lnTo>
                <a:lnTo>
                  <a:pt x="616" y="2816"/>
                </a:lnTo>
                <a:close/>
                <a:moveTo>
                  <a:pt x="889" y="2804"/>
                </a:moveTo>
                <a:lnTo>
                  <a:pt x="891" y="2807"/>
                </a:lnTo>
                <a:lnTo>
                  <a:pt x="893" y="2811"/>
                </a:lnTo>
                <a:lnTo>
                  <a:pt x="894" y="2813"/>
                </a:lnTo>
                <a:lnTo>
                  <a:pt x="896" y="2816"/>
                </a:lnTo>
                <a:lnTo>
                  <a:pt x="896" y="2820"/>
                </a:lnTo>
                <a:lnTo>
                  <a:pt x="898" y="2824"/>
                </a:lnTo>
                <a:lnTo>
                  <a:pt x="900" y="2827"/>
                </a:lnTo>
                <a:lnTo>
                  <a:pt x="900" y="2831"/>
                </a:lnTo>
                <a:lnTo>
                  <a:pt x="902" y="2836"/>
                </a:lnTo>
                <a:lnTo>
                  <a:pt x="869" y="2840"/>
                </a:lnTo>
                <a:lnTo>
                  <a:pt x="865" y="2809"/>
                </a:lnTo>
                <a:lnTo>
                  <a:pt x="889" y="2804"/>
                </a:lnTo>
                <a:close/>
                <a:moveTo>
                  <a:pt x="725" y="2793"/>
                </a:moveTo>
                <a:lnTo>
                  <a:pt x="727" y="2805"/>
                </a:lnTo>
                <a:lnTo>
                  <a:pt x="729" y="2813"/>
                </a:lnTo>
                <a:lnTo>
                  <a:pt x="727" y="2822"/>
                </a:lnTo>
                <a:lnTo>
                  <a:pt x="725" y="2836"/>
                </a:lnTo>
                <a:lnTo>
                  <a:pt x="705" y="2838"/>
                </a:lnTo>
                <a:lnTo>
                  <a:pt x="689" y="2840"/>
                </a:lnTo>
                <a:lnTo>
                  <a:pt x="673" y="2844"/>
                </a:lnTo>
                <a:lnTo>
                  <a:pt x="671" y="2842"/>
                </a:lnTo>
                <a:lnTo>
                  <a:pt x="669" y="2840"/>
                </a:lnTo>
                <a:lnTo>
                  <a:pt x="669" y="2840"/>
                </a:lnTo>
                <a:lnTo>
                  <a:pt x="667" y="2838"/>
                </a:lnTo>
                <a:lnTo>
                  <a:pt x="667" y="2836"/>
                </a:lnTo>
                <a:lnTo>
                  <a:pt x="665" y="2833"/>
                </a:lnTo>
                <a:lnTo>
                  <a:pt x="662" y="2827"/>
                </a:lnTo>
                <a:lnTo>
                  <a:pt x="658" y="2820"/>
                </a:lnTo>
                <a:lnTo>
                  <a:pt x="656" y="2813"/>
                </a:lnTo>
                <a:lnTo>
                  <a:pt x="678" y="2804"/>
                </a:lnTo>
                <a:lnTo>
                  <a:pt x="700" y="2796"/>
                </a:lnTo>
                <a:lnTo>
                  <a:pt x="725" y="2793"/>
                </a:lnTo>
                <a:close/>
                <a:moveTo>
                  <a:pt x="882" y="2776"/>
                </a:moveTo>
                <a:lnTo>
                  <a:pt x="882" y="2784"/>
                </a:lnTo>
                <a:lnTo>
                  <a:pt x="882" y="2785"/>
                </a:lnTo>
                <a:lnTo>
                  <a:pt x="884" y="2787"/>
                </a:lnTo>
                <a:lnTo>
                  <a:pt x="884" y="2789"/>
                </a:lnTo>
                <a:lnTo>
                  <a:pt x="884" y="2793"/>
                </a:lnTo>
                <a:lnTo>
                  <a:pt x="885" y="2796"/>
                </a:lnTo>
                <a:lnTo>
                  <a:pt x="853" y="2800"/>
                </a:lnTo>
                <a:lnTo>
                  <a:pt x="853" y="2780"/>
                </a:lnTo>
                <a:lnTo>
                  <a:pt x="882" y="2776"/>
                </a:lnTo>
                <a:close/>
                <a:moveTo>
                  <a:pt x="1022" y="2744"/>
                </a:moveTo>
                <a:lnTo>
                  <a:pt x="1022" y="2780"/>
                </a:lnTo>
                <a:lnTo>
                  <a:pt x="1005" y="2780"/>
                </a:lnTo>
                <a:lnTo>
                  <a:pt x="1004" y="2774"/>
                </a:lnTo>
                <a:lnTo>
                  <a:pt x="1002" y="2771"/>
                </a:lnTo>
                <a:lnTo>
                  <a:pt x="1000" y="2767"/>
                </a:lnTo>
                <a:lnTo>
                  <a:pt x="1000" y="2764"/>
                </a:lnTo>
                <a:lnTo>
                  <a:pt x="998" y="2758"/>
                </a:lnTo>
                <a:lnTo>
                  <a:pt x="996" y="2753"/>
                </a:lnTo>
                <a:lnTo>
                  <a:pt x="1009" y="2749"/>
                </a:lnTo>
                <a:lnTo>
                  <a:pt x="1011" y="2747"/>
                </a:lnTo>
                <a:lnTo>
                  <a:pt x="1013" y="2745"/>
                </a:lnTo>
                <a:lnTo>
                  <a:pt x="1014" y="2745"/>
                </a:lnTo>
                <a:lnTo>
                  <a:pt x="1016" y="2745"/>
                </a:lnTo>
                <a:lnTo>
                  <a:pt x="1022" y="2744"/>
                </a:lnTo>
                <a:close/>
                <a:moveTo>
                  <a:pt x="142" y="2680"/>
                </a:moveTo>
                <a:lnTo>
                  <a:pt x="144" y="2682"/>
                </a:lnTo>
                <a:lnTo>
                  <a:pt x="145" y="2682"/>
                </a:lnTo>
                <a:lnTo>
                  <a:pt x="147" y="2682"/>
                </a:lnTo>
                <a:lnTo>
                  <a:pt x="147" y="2684"/>
                </a:lnTo>
                <a:lnTo>
                  <a:pt x="149" y="2684"/>
                </a:lnTo>
                <a:lnTo>
                  <a:pt x="153" y="2687"/>
                </a:lnTo>
                <a:lnTo>
                  <a:pt x="156" y="2691"/>
                </a:lnTo>
                <a:lnTo>
                  <a:pt x="158" y="2696"/>
                </a:lnTo>
                <a:lnTo>
                  <a:pt x="160" y="2700"/>
                </a:lnTo>
                <a:lnTo>
                  <a:pt x="162" y="2707"/>
                </a:lnTo>
                <a:lnTo>
                  <a:pt x="156" y="2707"/>
                </a:lnTo>
                <a:lnTo>
                  <a:pt x="156" y="2713"/>
                </a:lnTo>
                <a:lnTo>
                  <a:pt x="125" y="2716"/>
                </a:lnTo>
                <a:lnTo>
                  <a:pt x="125" y="2693"/>
                </a:lnTo>
                <a:lnTo>
                  <a:pt x="133" y="2687"/>
                </a:lnTo>
                <a:lnTo>
                  <a:pt x="142" y="2680"/>
                </a:lnTo>
                <a:close/>
                <a:moveTo>
                  <a:pt x="1016" y="2664"/>
                </a:moveTo>
                <a:lnTo>
                  <a:pt x="1036" y="2664"/>
                </a:lnTo>
                <a:lnTo>
                  <a:pt x="1036" y="2673"/>
                </a:lnTo>
                <a:lnTo>
                  <a:pt x="1040" y="2684"/>
                </a:lnTo>
                <a:lnTo>
                  <a:pt x="1042" y="2696"/>
                </a:lnTo>
                <a:lnTo>
                  <a:pt x="1042" y="2709"/>
                </a:lnTo>
                <a:lnTo>
                  <a:pt x="1042" y="2720"/>
                </a:lnTo>
                <a:lnTo>
                  <a:pt x="1027" y="2722"/>
                </a:lnTo>
                <a:lnTo>
                  <a:pt x="1018" y="2722"/>
                </a:lnTo>
                <a:lnTo>
                  <a:pt x="1005" y="2720"/>
                </a:lnTo>
                <a:lnTo>
                  <a:pt x="1002" y="2711"/>
                </a:lnTo>
                <a:lnTo>
                  <a:pt x="998" y="2705"/>
                </a:lnTo>
                <a:lnTo>
                  <a:pt x="994" y="2698"/>
                </a:lnTo>
                <a:lnTo>
                  <a:pt x="993" y="2684"/>
                </a:lnTo>
                <a:lnTo>
                  <a:pt x="994" y="2682"/>
                </a:lnTo>
                <a:lnTo>
                  <a:pt x="996" y="2680"/>
                </a:lnTo>
                <a:lnTo>
                  <a:pt x="998" y="2678"/>
                </a:lnTo>
                <a:lnTo>
                  <a:pt x="1000" y="2676"/>
                </a:lnTo>
                <a:lnTo>
                  <a:pt x="1002" y="2674"/>
                </a:lnTo>
                <a:lnTo>
                  <a:pt x="1005" y="2673"/>
                </a:lnTo>
                <a:lnTo>
                  <a:pt x="1009" y="2669"/>
                </a:lnTo>
                <a:lnTo>
                  <a:pt x="1013" y="2667"/>
                </a:lnTo>
                <a:lnTo>
                  <a:pt x="1016" y="2664"/>
                </a:lnTo>
                <a:close/>
                <a:moveTo>
                  <a:pt x="133" y="2620"/>
                </a:moveTo>
                <a:lnTo>
                  <a:pt x="133" y="2633"/>
                </a:lnTo>
                <a:lnTo>
                  <a:pt x="136" y="2633"/>
                </a:lnTo>
                <a:lnTo>
                  <a:pt x="140" y="2633"/>
                </a:lnTo>
                <a:lnTo>
                  <a:pt x="142" y="2634"/>
                </a:lnTo>
                <a:lnTo>
                  <a:pt x="144" y="2634"/>
                </a:lnTo>
                <a:lnTo>
                  <a:pt x="145" y="2636"/>
                </a:lnTo>
                <a:lnTo>
                  <a:pt x="147" y="2642"/>
                </a:lnTo>
                <a:lnTo>
                  <a:pt x="149" y="2647"/>
                </a:lnTo>
                <a:lnTo>
                  <a:pt x="149" y="2656"/>
                </a:lnTo>
                <a:lnTo>
                  <a:pt x="149" y="2664"/>
                </a:lnTo>
                <a:lnTo>
                  <a:pt x="133" y="2664"/>
                </a:lnTo>
                <a:lnTo>
                  <a:pt x="133" y="2660"/>
                </a:lnTo>
                <a:lnTo>
                  <a:pt x="131" y="2656"/>
                </a:lnTo>
                <a:lnTo>
                  <a:pt x="131" y="2656"/>
                </a:lnTo>
                <a:lnTo>
                  <a:pt x="131" y="2654"/>
                </a:lnTo>
                <a:lnTo>
                  <a:pt x="131" y="2654"/>
                </a:lnTo>
                <a:lnTo>
                  <a:pt x="129" y="2654"/>
                </a:lnTo>
                <a:lnTo>
                  <a:pt x="125" y="2653"/>
                </a:lnTo>
                <a:lnTo>
                  <a:pt x="118" y="2653"/>
                </a:lnTo>
                <a:lnTo>
                  <a:pt x="113" y="2651"/>
                </a:lnTo>
                <a:lnTo>
                  <a:pt x="107" y="2647"/>
                </a:lnTo>
                <a:lnTo>
                  <a:pt x="105" y="2642"/>
                </a:lnTo>
                <a:lnTo>
                  <a:pt x="102" y="2634"/>
                </a:lnTo>
                <a:lnTo>
                  <a:pt x="102" y="2624"/>
                </a:lnTo>
                <a:lnTo>
                  <a:pt x="133" y="2620"/>
                </a:lnTo>
                <a:close/>
                <a:moveTo>
                  <a:pt x="9" y="2604"/>
                </a:moveTo>
                <a:lnTo>
                  <a:pt x="13" y="2605"/>
                </a:lnTo>
                <a:lnTo>
                  <a:pt x="16" y="2605"/>
                </a:lnTo>
                <a:lnTo>
                  <a:pt x="18" y="2605"/>
                </a:lnTo>
                <a:lnTo>
                  <a:pt x="18" y="2607"/>
                </a:lnTo>
                <a:lnTo>
                  <a:pt x="22" y="2609"/>
                </a:lnTo>
                <a:lnTo>
                  <a:pt x="25" y="2618"/>
                </a:lnTo>
                <a:lnTo>
                  <a:pt x="25" y="2631"/>
                </a:lnTo>
                <a:lnTo>
                  <a:pt x="24" y="2642"/>
                </a:lnTo>
                <a:lnTo>
                  <a:pt x="22" y="2653"/>
                </a:lnTo>
                <a:lnTo>
                  <a:pt x="29" y="2653"/>
                </a:lnTo>
                <a:lnTo>
                  <a:pt x="31" y="2647"/>
                </a:lnTo>
                <a:lnTo>
                  <a:pt x="33" y="2645"/>
                </a:lnTo>
                <a:lnTo>
                  <a:pt x="36" y="2645"/>
                </a:lnTo>
                <a:lnTo>
                  <a:pt x="38" y="2644"/>
                </a:lnTo>
                <a:lnTo>
                  <a:pt x="44" y="2644"/>
                </a:lnTo>
                <a:lnTo>
                  <a:pt x="49" y="2644"/>
                </a:lnTo>
                <a:lnTo>
                  <a:pt x="53" y="2647"/>
                </a:lnTo>
                <a:lnTo>
                  <a:pt x="54" y="2651"/>
                </a:lnTo>
                <a:lnTo>
                  <a:pt x="56" y="2653"/>
                </a:lnTo>
                <a:lnTo>
                  <a:pt x="58" y="2656"/>
                </a:lnTo>
                <a:lnTo>
                  <a:pt x="62" y="2660"/>
                </a:lnTo>
                <a:lnTo>
                  <a:pt x="62" y="2662"/>
                </a:lnTo>
                <a:lnTo>
                  <a:pt x="64" y="2664"/>
                </a:lnTo>
                <a:lnTo>
                  <a:pt x="64" y="2665"/>
                </a:lnTo>
                <a:lnTo>
                  <a:pt x="64" y="2669"/>
                </a:lnTo>
                <a:lnTo>
                  <a:pt x="65" y="2673"/>
                </a:lnTo>
                <a:lnTo>
                  <a:pt x="53" y="2680"/>
                </a:lnTo>
                <a:lnTo>
                  <a:pt x="38" y="2685"/>
                </a:lnTo>
                <a:lnTo>
                  <a:pt x="22" y="2687"/>
                </a:lnTo>
                <a:lnTo>
                  <a:pt x="18" y="2678"/>
                </a:lnTo>
                <a:lnTo>
                  <a:pt x="16" y="2665"/>
                </a:lnTo>
                <a:lnTo>
                  <a:pt x="13" y="2653"/>
                </a:lnTo>
                <a:lnTo>
                  <a:pt x="7" y="2644"/>
                </a:lnTo>
                <a:lnTo>
                  <a:pt x="4" y="2640"/>
                </a:lnTo>
                <a:lnTo>
                  <a:pt x="2" y="2638"/>
                </a:lnTo>
                <a:lnTo>
                  <a:pt x="0" y="2634"/>
                </a:lnTo>
                <a:lnTo>
                  <a:pt x="0" y="2625"/>
                </a:lnTo>
                <a:lnTo>
                  <a:pt x="2" y="2609"/>
                </a:lnTo>
                <a:lnTo>
                  <a:pt x="4" y="2607"/>
                </a:lnTo>
                <a:lnTo>
                  <a:pt x="5" y="2607"/>
                </a:lnTo>
                <a:lnTo>
                  <a:pt x="7" y="2605"/>
                </a:lnTo>
                <a:lnTo>
                  <a:pt x="7" y="2605"/>
                </a:lnTo>
                <a:lnTo>
                  <a:pt x="9" y="2604"/>
                </a:lnTo>
                <a:close/>
                <a:moveTo>
                  <a:pt x="1245" y="2536"/>
                </a:moveTo>
                <a:lnTo>
                  <a:pt x="1265" y="2536"/>
                </a:lnTo>
                <a:lnTo>
                  <a:pt x="1265" y="2556"/>
                </a:lnTo>
                <a:lnTo>
                  <a:pt x="1273" y="2556"/>
                </a:lnTo>
                <a:lnTo>
                  <a:pt x="1274" y="2554"/>
                </a:lnTo>
                <a:lnTo>
                  <a:pt x="1276" y="2554"/>
                </a:lnTo>
                <a:lnTo>
                  <a:pt x="1278" y="2553"/>
                </a:lnTo>
                <a:lnTo>
                  <a:pt x="1282" y="2553"/>
                </a:lnTo>
                <a:lnTo>
                  <a:pt x="1285" y="2553"/>
                </a:lnTo>
                <a:lnTo>
                  <a:pt x="1289" y="2564"/>
                </a:lnTo>
                <a:lnTo>
                  <a:pt x="1291" y="2565"/>
                </a:lnTo>
                <a:lnTo>
                  <a:pt x="1291" y="2567"/>
                </a:lnTo>
                <a:lnTo>
                  <a:pt x="1293" y="2569"/>
                </a:lnTo>
                <a:lnTo>
                  <a:pt x="1293" y="2573"/>
                </a:lnTo>
                <a:lnTo>
                  <a:pt x="1293" y="2576"/>
                </a:lnTo>
                <a:lnTo>
                  <a:pt x="1262" y="2580"/>
                </a:lnTo>
                <a:lnTo>
                  <a:pt x="1262" y="2576"/>
                </a:lnTo>
                <a:lnTo>
                  <a:pt x="1256" y="2576"/>
                </a:lnTo>
                <a:lnTo>
                  <a:pt x="1258" y="2569"/>
                </a:lnTo>
                <a:lnTo>
                  <a:pt x="1258" y="2565"/>
                </a:lnTo>
                <a:lnTo>
                  <a:pt x="1258" y="2562"/>
                </a:lnTo>
                <a:lnTo>
                  <a:pt x="1258" y="2558"/>
                </a:lnTo>
                <a:lnTo>
                  <a:pt x="1256" y="2556"/>
                </a:lnTo>
                <a:lnTo>
                  <a:pt x="1254" y="2558"/>
                </a:lnTo>
                <a:lnTo>
                  <a:pt x="1253" y="2558"/>
                </a:lnTo>
                <a:lnTo>
                  <a:pt x="1251" y="2558"/>
                </a:lnTo>
                <a:lnTo>
                  <a:pt x="1249" y="2560"/>
                </a:lnTo>
                <a:lnTo>
                  <a:pt x="1245" y="2560"/>
                </a:lnTo>
                <a:lnTo>
                  <a:pt x="1245" y="2536"/>
                </a:lnTo>
                <a:close/>
                <a:moveTo>
                  <a:pt x="87" y="2520"/>
                </a:moveTo>
                <a:lnTo>
                  <a:pt x="109" y="2520"/>
                </a:lnTo>
                <a:lnTo>
                  <a:pt x="109" y="2536"/>
                </a:lnTo>
                <a:lnTo>
                  <a:pt x="105" y="2547"/>
                </a:lnTo>
                <a:lnTo>
                  <a:pt x="96" y="2556"/>
                </a:lnTo>
                <a:lnTo>
                  <a:pt x="84" y="2560"/>
                </a:lnTo>
                <a:lnTo>
                  <a:pt x="65" y="2558"/>
                </a:lnTo>
                <a:lnTo>
                  <a:pt x="49" y="2556"/>
                </a:lnTo>
                <a:lnTo>
                  <a:pt x="49" y="2540"/>
                </a:lnTo>
                <a:lnTo>
                  <a:pt x="60" y="2531"/>
                </a:lnTo>
                <a:lnTo>
                  <a:pt x="67" y="2524"/>
                </a:lnTo>
                <a:lnTo>
                  <a:pt x="74" y="2522"/>
                </a:lnTo>
                <a:lnTo>
                  <a:pt x="87" y="2520"/>
                </a:lnTo>
                <a:close/>
                <a:moveTo>
                  <a:pt x="249" y="2493"/>
                </a:moveTo>
                <a:lnTo>
                  <a:pt x="249" y="2500"/>
                </a:lnTo>
                <a:lnTo>
                  <a:pt x="251" y="2504"/>
                </a:lnTo>
                <a:lnTo>
                  <a:pt x="253" y="2507"/>
                </a:lnTo>
                <a:lnTo>
                  <a:pt x="253" y="2511"/>
                </a:lnTo>
                <a:lnTo>
                  <a:pt x="253" y="2516"/>
                </a:lnTo>
                <a:lnTo>
                  <a:pt x="229" y="2513"/>
                </a:lnTo>
                <a:lnTo>
                  <a:pt x="229" y="2496"/>
                </a:lnTo>
                <a:lnTo>
                  <a:pt x="236" y="2496"/>
                </a:lnTo>
                <a:lnTo>
                  <a:pt x="240" y="2494"/>
                </a:lnTo>
                <a:lnTo>
                  <a:pt x="240" y="2494"/>
                </a:lnTo>
                <a:lnTo>
                  <a:pt x="242" y="2493"/>
                </a:lnTo>
                <a:lnTo>
                  <a:pt x="245" y="2493"/>
                </a:lnTo>
                <a:lnTo>
                  <a:pt x="249" y="2493"/>
                </a:lnTo>
                <a:close/>
                <a:moveTo>
                  <a:pt x="1165" y="2413"/>
                </a:moveTo>
                <a:lnTo>
                  <a:pt x="1165" y="2420"/>
                </a:lnTo>
                <a:lnTo>
                  <a:pt x="1169" y="2420"/>
                </a:lnTo>
                <a:lnTo>
                  <a:pt x="1169" y="2413"/>
                </a:lnTo>
                <a:lnTo>
                  <a:pt x="1165" y="2413"/>
                </a:lnTo>
                <a:close/>
                <a:moveTo>
                  <a:pt x="1589" y="2404"/>
                </a:moveTo>
                <a:lnTo>
                  <a:pt x="1605" y="2404"/>
                </a:lnTo>
                <a:lnTo>
                  <a:pt x="1609" y="2416"/>
                </a:lnTo>
                <a:lnTo>
                  <a:pt x="1611" y="2424"/>
                </a:lnTo>
                <a:lnTo>
                  <a:pt x="1611" y="2429"/>
                </a:lnTo>
                <a:lnTo>
                  <a:pt x="1609" y="2434"/>
                </a:lnTo>
                <a:lnTo>
                  <a:pt x="1604" y="2440"/>
                </a:lnTo>
                <a:lnTo>
                  <a:pt x="1598" y="2442"/>
                </a:lnTo>
                <a:lnTo>
                  <a:pt x="1589" y="2444"/>
                </a:lnTo>
                <a:lnTo>
                  <a:pt x="1589" y="2440"/>
                </a:lnTo>
                <a:lnTo>
                  <a:pt x="1585" y="2440"/>
                </a:lnTo>
                <a:lnTo>
                  <a:pt x="1582" y="2407"/>
                </a:lnTo>
                <a:lnTo>
                  <a:pt x="1584" y="2407"/>
                </a:lnTo>
                <a:lnTo>
                  <a:pt x="1585" y="2407"/>
                </a:lnTo>
                <a:lnTo>
                  <a:pt x="1587" y="2405"/>
                </a:lnTo>
                <a:lnTo>
                  <a:pt x="1587" y="2405"/>
                </a:lnTo>
                <a:lnTo>
                  <a:pt x="1589" y="2404"/>
                </a:lnTo>
                <a:close/>
                <a:moveTo>
                  <a:pt x="116" y="2384"/>
                </a:moveTo>
                <a:lnTo>
                  <a:pt x="116" y="2389"/>
                </a:lnTo>
                <a:lnTo>
                  <a:pt x="122" y="2389"/>
                </a:lnTo>
                <a:lnTo>
                  <a:pt x="125" y="2424"/>
                </a:lnTo>
                <a:lnTo>
                  <a:pt x="113" y="2427"/>
                </a:lnTo>
                <a:lnTo>
                  <a:pt x="111" y="2429"/>
                </a:lnTo>
                <a:lnTo>
                  <a:pt x="109" y="2431"/>
                </a:lnTo>
                <a:lnTo>
                  <a:pt x="107" y="2431"/>
                </a:lnTo>
                <a:lnTo>
                  <a:pt x="105" y="2431"/>
                </a:lnTo>
                <a:lnTo>
                  <a:pt x="102" y="2433"/>
                </a:lnTo>
                <a:lnTo>
                  <a:pt x="96" y="2422"/>
                </a:lnTo>
                <a:lnTo>
                  <a:pt x="91" y="2414"/>
                </a:lnTo>
                <a:lnTo>
                  <a:pt x="85" y="2407"/>
                </a:lnTo>
                <a:lnTo>
                  <a:pt x="82" y="2396"/>
                </a:lnTo>
                <a:lnTo>
                  <a:pt x="93" y="2391"/>
                </a:lnTo>
                <a:lnTo>
                  <a:pt x="104" y="2387"/>
                </a:lnTo>
                <a:lnTo>
                  <a:pt x="116" y="2384"/>
                </a:lnTo>
                <a:close/>
                <a:moveTo>
                  <a:pt x="222" y="2373"/>
                </a:moveTo>
                <a:lnTo>
                  <a:pt x="229" y="2374"/>
                </a:lnTo>
                <a:lnTo>
                  <a:pt x="242" y="2376"/>
                </a:lnTo>
                <a:lnTo>
                  <a:pt x="236" y="2413"/>
                </a:lnTo>
                <a:lnTo>
                  <a:pt x="229" y="2416"/>
                </a:lnTo>
                <a:lnTo>
                  <a:pt x="220" y="2422"/>
                </a:lnTo>
                <a:lnTo>
                  <a:pt x="213" y="2427"/>
                </a:lnTo>
                <a:lnTo>
                  <a:pt x="194" y="2427"/>
                </a:lnTo>
                <a:lnTo>
                  <a:pt x="176" y="2427"/>
                </a:lnTo>
                <a:lnTo>
                  <a:pt x="156" y="2424"/>
                </a:lnTo>
                <a:lnTo>
                  <a:pt x="153" y="2416"/>
                </a:lnTo>
                <a:lnTo>
                  <a:pt x="149" y="2411"/>
                </a:lnTo>
                <a:lnTo>
                  <a:pt x="147" y="2404"/>
                </a:lnTo>
                <a:lnTo>
                  <a:pt x="145" y="2393"/>
                </a:lnTo>
                <a:lnTo>
                  <a:pt x="171" y="2393"/>
                </a:lnTo>
                <a:lnTo>
                  <a:pt x="193" y="2396"/>
                </a:lnTo>
                <a:lnTo>
                  <a:pt x="193" y="2389"/>
                </a:lnTo>
                <a:lnTo>
                  <a:pt x="194" y="2385"/>
                </a:lnTo>
                <a:lnTo>
                  <a:pt x="194" y="2384"/>
                </a:lnTo>
                <a:lnTo>
                  <a:pt x="196" y="2382"/>
                </a:lnTo>
                <a:lnTo>
                  <a:pt x="196" y="2380"/>
                </a:lnTo>
                <a:lnTo>
                  <a:pt x="196" y="2376"/>
                </a:lnTo>
                <a:lnTo>
                  <a:pt x="209" y="2374"/>
                </a:lnTo>
                <a:lnTo>
                  <a:pt x="216" y="2373"/>
                </a:lnTo>
                <a:lnTo>
                  <a:pt x="222" y="2373"/>
                </a:lnTo>
                <a:close/>
                <a:moveTo>
                  <a:pt x="1462" y="2320"/>
                </a:moveTo>
                <a:lnTo>
                  <a:pt x="1462" y="2324"/>
                </a:lnTo>
                <a:lnTo>
                  <a:pt x="1462" y="2327"/>
                </a:lnTo>
                <a:lnTo>
                  <a:pt x="1464" y="2329"/>
                </a:lnTo>
                <a:lnTo>
                  <a:pt x="1464" y="2331"/>
                </a:lnTo>
                <a:lnTo>
                  <a:pt x="1465" y="2333"/>
                </a:lnTo>
                <a:lnTo>
                  <a:pt x="1465" y="2320"/>
                </a:lnTo>
                <a:lnTo>
                  <a:pt x="1462" y="2320"/>
                </a:lnTo>
                <a:close/>
                <a:moveTo>
                  <a:pt x="1902" y="2113"/>
                </a:moveTo>
                <a:lnTo>
                  <a:pt x="1902" y="2120"/>
                </a:lnTo>
                <a:lnTo>
                  <a:pt x="1905" y="2120"/>
                </a:lnTo>
                <a:lnTo>
                  <a:pt x="1905" y="2113"/>
                </a:lnTo>
                <a:lnTo>
                  <a:pt x="1902" y="2113"/>
                </a:lnTo>
                <a:close/>
                <a:moveTo>
                  <a:pt x="362" y="940"/>
                </a:moveTo>
                <a:lnTo>
                  <a:pt x="376" y="942"/>
                </a:lnTo>
                <a:lnTo>
                  <a:pt x="385" y="945"/>
                </a:lnTo>
                <a:lnTo>
                  <a:pt x="396" y="947"/>
                </a:lnTo>
                <a:lnTo>
                  <a:pt x="396" y="980"/>
                </a:lnTo>
                <a:lnTo>
                  <a:pt x="389" y="980"/>
                </a:lnTo>
                <a:lnTo>
                  <a:pt x="384" y="982"/>
                </a:lnTo>
                <a:lnTo>
                  <a:pt x="380" y="982"/>
                </a:lnTo>
                <a:lnTo>
                  <a:pt x="374" y="982"/>
                </a:lnTo>
                <a:lnTo>
                  <a:pt x="369" y="982"/>
                </a:lnTo>
                <a:lnTo>
                  <a:pt x="362" y="980"/>
                </a:lnTo>
                <a:lnTo>
                  <a:pt x="362" y="940"/>
                </a:lnTo>
                <a:close/>
                <a:moveTo>
                  <a:pt x="313" y="924"/>
                </a:moveTo>
                <a:lnTo>
                  <a:pt x="318" y="927"/>
                </a:lnTo>
                <a:lnTo>
                  <a:pt x="324" y="929"/>
                </a:lnTo>
                <a:lnTo>
                  <a:pt x="325" y="933"/>
                </a:lnTo>
                <a:lnTo>
                  <a:pt x="327" y="938"/>
                </a:lnTo>
                <a:lnTo>
                  <a:pt x="329" y="944"/>
                </a:lnTo>
                <a:lnTo>
                  <a:pt x="329" y="953"/>
                </a:lnTo>
                <a:lnTo>
                  <a:pt x="325" y="956"/>
                </a:lnTo>
                <a:lnTo>
                  <a:pt x="322" y="960"/>
                </a:lnTo>
                <a:lnTo>
                  <a:pt x="318" y="962"/>
                </a:lnTo>
                <a:lnTo>
                  <a:pt x="314" y="965"/>
                </a:lnTo>
                <a:lnTo>
                  <a:pt x="309" y="969"/>
                </a:lnTo>
                <a:lnTo>
                  <a:pt x="307" y="969"/>
                </a:lnTo>
                <a:lnTo>
                  <a:pt x="305" y="971"/>
                </a:lnTo>
                <a:lnTo>
                  <a:pt x="304" y="971"/>
                </a:lnTo>
                <a:lnTo>
                  <a:pt x="302" y="971"/>
                </a:lnTo>
                <a:lnTo>
                  <a:pt x="296" y="973"/>
                </a:lnTo>
                <a:lnTo>
                  <a:pt x="296" y="969"/>
                </a:lnTo>
                <a:lnTo>
                  <a:pt x="293" y="969"/>
                </a:lnTo>
                <a:lnTo>
                  <a:pt x="289" y="936"/>
                </a:lnTo>
                <a:lnTo>
                  <a:pt x="302" y="933"/>
                </a:lnTo>
                <a:lnTo>
                  <a:pt x="305" y="929"/>
                </a:lnTo>
                <a:lnTo>
                  <a:pt x="309" y="927"/>
                </a:lnTo>
                <a:lnTo>
                  <a:pt x="313" y="924"/>
                </a:lnTo>
                <a:close/>
                <a:moveTo>
                  <a:pt x="342" y="760"/>
                </a:moveTo>
                <a:lnTo>
                  <a:pt x="354" y="762"/>
                </a:lnTo>
                <a:lnTo>
                  <a:pt x="365" y="773"/>
                </a:lnTo>
                <a:lnTo>
                  <a:pt x="374" y="785"/>
                </a:lnTo>
                <a:lnTo>
                  <a:pt x="376" y="800"/>
                </a:lnTo>
                <a:lnTo>
                  <a:pt x="354" y="809"/>
                </a:lnTo>
                <a:lnTo>
                  <a:pt x="329" y="822"/>
                </a:lnTo>
                <a:lnTo>
                  <a:pt x="307" y="836"/>
                </a:lnTo>
                <a:lnTo>
                  <a:pt x="293" y="853"/>
                </a:lnTo>
                <a:lnTo>
                  <a:pt x="296" y="856"/>
                </a:lnTo>
                <a:lnTo>
                  <a:pt x="300" y="860"/>
                </a:lnTo>
                <a:lnTo>
                  <a:pt x="300" y="864"/>
                </a:lnTo>
                <a:lnTo>
                  <a:pt x="300" y="869"/>
                </a:lnTo>
                <a:lnTo>
                  <a:pt x="302" y="876"/>
                </a:lnTo>
                <a:lnTo>
                  <a:pt x="293" y="876"/>
                </a:lnTo>
                <a:lnTo>
                  <a:pt x="291" y="878"/>
                </a:lnTo>
                <a:lnTo>
                  <a:pt x="289" y="878"/>
                </a:lnTo>
                <a:lnTo>
                  <a:pt x="287" y="878"/>
                </a:lnTo>
                <a:lnTo>
                  <a:pt x="285" y="880"/>
                </a:lnTo>
                <a:lnTo>
                  <a:pt x="282" y="880"/>
                </a:lnTo>
                <a:lnTo>
                  <a:pt x="278" y="869"/>
                </a:lnTo>
                <a:lnTo>
                  <a:pt x="274" y="858"/>
                </a:lnTo>
                <a:lnTo>
                  <a:pt x="273" y="849"/>
                </a:lnTo>
                <a:lnTo>
                  <a:pt x="282" y="849"/>
                </a:lnTo>
                <a:lnTo>
                  <a:pt x="284" y="845"/>
                </a:lnTo>
                <a:lnTo>
                  <a:pt x="284" y="844"/>
                </a:lnTo>
                <a:lnTo>
                  <a:pt x="284" y="842"/>
                </a:lnTo>
                <a:lnTo>
                  <a:pt x="284" y="840"/>
                </a:lnTo>
                <a:lnTo>
                  <a:pt x="282" y="838"/>
                </a:lnTo>
                <a:lnTo>
                  <a:pt x="282" y="836"/>
                </a:lnTo>
                <a:lnTo>
                  <a:pt x="278" y="833"/>
                </a:lnTo>
                <a:lnTo>
                  <a:pt x="276" y="831"/>
                </a:lnTo>
                <a:lnTo>
                  <a:pt x="274" y="831"/>
                </a:lnTo>
                <a:lnTo>
                  <a:pt x="273" y="831"/>
                </a:lnTo>
                <a:lnTo>
                  <a:pt x="269" y="831"/>
                </a:lnTo>
                <a:lnTo>
                  <a:pt x="267" y="831"/>
                </a:lnTo>
                <a:lnTo>
                  <a:pt x="264" y="829"/>
                </a:lnTo>
                <a:lnTo>
                  <a:pt x="262" y="824"/>
                </a:lnTo>
                <a:lnTo>
                  <a:pt x="258" y="818"/>
                </a:lnTo>
                <a:lnTo>
                  <a:pt x="254" y="813"/>
                </a:lnTo>
                <a:lnTo>
                  <a:pt x="253" y="804"/>
                </a:lnTo>
                <a:lnTo>
                  <a:pt x="265" y="798"/>
                </a:lnTo>
                <a:lnTo>
                  <a:pt x="274" y="789"/>
                </a:lnTo>
                <a:lnTo>
                  <a:pt x="285" y="784"/>
                </a:lnTo>
                <a:lnTo>
                  <a:pt x="322" y="784"/>
                </a:lnTo>
                <a:lnTo>
                  <a:pt x="324" y="782"/>
                </a:lnTo>
                <a:lnTo>
                  <a:pt x="325" y="778"/>
                </a:lnTo>
                <a:lnTo>
                  <a:pt x="325" y="774"/>
                </a:lnTo>
                <a:lnTo>
                  <a:pt x="325" y="771"/>
                </a:lnTo>
                <a:lnTo>
                  <a:pt x="327" y="767"/>
                </a:lnTo>
                <a:lnTo>
                  <a:pt x="329" y="764"/>
                </a:lnTo>
                <a:lnTo>
                  <a:pt x="342" y="760"/>
                </a:lnTo>
                <a:close/>
                <a:moveTo>
                  <a:pt x="2722" y="740"/>
                </a:moveTo>
                <a:lnTo>
                  <a:pt x="2724" y="742"/>
                </a:lnTo>
                <a:lnTo>
                  <a:pt x="2725" y="742"/>
                </a:lnTo>
                <a:lnTo>
                  <a:pt x="2727" y="742"/>
                </a:lnTo>
                <a:lnTo>
                  <a:pt x="2727" y="742"/>
                </a:lnTo>
                <a:lnTo>
                  <a:pt x="2727" y="744"/>
                </a:lnTo>
                <a:lnTo>
                  <a:pt x="2727" y="745"/>
                </a:lnTo>
                <a:lnTo>
                  <a:pt x="2729" y="747"/>
                </a:lnTo>
                <a:lnTo>
                  <a:pt x="2734" y="764"/>
                </a:lnTo>
                <a:lnTo>
                  <a:pt x="2733" y="780"/>
                </a:lnTo>
                <a:lnTo>
                  <a:pt x="2729" y="796"/>
                </a:lnTo>
                <a:lnTo>
                  <a:pt x="2720" y="800"/>
                </a:lnTo>
                <a:lnTo>
                  <a:pt x="2716" y="804"/>
                </a:lnTo>
                <a:lnTo>
                  <a:pt x="2709" y="807"/>
                </a:lnTo>
                <a:lnTo>
                  <a:pt x="2696" y="807"/>
                </a:lnTo>
                <a:lnTo>
                  <a:pt x="2691" y="805"/>
                </a:lnTo>
                <a:lnTo>
                  <a:pt x="2685" y="802"/>
                </a:lnTo>
                <a:lnTo>
                  <a:pt x="2676" y="800"/>
                </a:lnTo>
                <a:lnTo>
                  <a:pt x="2674" y="796"/>
                </a:lnTo>
                <a:lnTo>
                  <a:pt x="2673" y="793"/>
                </a:lnTo>
                <a:lnTo>
                  <a:pt x="2671" y="791"/>
                </a:lnTo>
                <a:lnTo>
                  <a:pt x="2671" y="787"/>
                </a:lnTo>
                <a:lnTo>
                  <a:pt x="2669" y="782"/>
                </a:lnTo>
                <a:lnTo>
                  <a:pt x="2669" y="776"/>
                </a:lnTo>
                <a:lnTo>
                  <a:pt x="2667" y="773"/>
                </a:lnTo>
                <a:lnTo>
                  <a:pt x="2665" y="769"/>
                </a:lnTo>
                <a:lnTo>
                  <a:pt x="2665" y="765"/>
                </a:lnTo>
                <a:lnTo>
                  <a:pt x="2665" y="760"/>
                </a:lnTo>
                <a:lnTo>
                  <a:pt x="2678" y="756"/>
                </a:lnTo>
                <a:lnTo>
                  <a:pt x="2694" y="751"/>
                </a:lnTo>
                <a:lnTo>
                  <a:pt x="2709" y="747"/>
                </a:lnTo>
                <a:lnTo>
                  <a:pt x="2722" y="740"/>
                </a:lnTo>
                <a:close/>
                <a:moveTo>
                  <a:pt x="202" y="567"/>
                </a:moveTo>
                <a:lnTo>
                  <a:pt x="214" y="569"/>
                </a:lnTo>
                <a:lnTo>
                  <a:pt x="227" y="571"/>
                </a:lnTo>
                <a:lnTo>
                  <a:pt x="245" y="573"/>
                </a:lnTo>
                <a:lnTo>
                  <a:pt x="244" y="589"/>
                </a:lnTo>
                <a:lnTo>
                  <a:pt x="242" y="604"/>
                </a:lnTo>
                <a:lnTo>
                  <a:pt x="224" y="605"/>
                </a:lnTo>
                <a:lnTo>
                  <a:pt x="211" y="607"/>
                </a:lnTo>
                <a:lnTo>
                  <a:pt x="198" y="609"/>
                </a:lnTo>
                <a:lnTo>
                  <a:pt x="185" y="613"/>
                </a:lnTo>
                <a:lnTo>
                  <a:pt x="182" y="600"/>
                </a:lnTo>
                <a:lnTo>
                  <a:pt x="180" y="594"/>
                </a:lnTo>
                <a:lnTo>
                  <a:pt x="178" y="591"/>
                </a:lnTo>
                <a:lnTo>
                  <a:pt x="180" y="585"/>
                </a:lnTo>
                <a:lnTo>
                  <a:pt x="180" y="580"/>
                </a:lnTo>
                <a:lnTo>
                  <a:pt x="182" y="573"/>
                </a:lnTo>
                <a:lnTo>
                  <a:pt x="185" y="573"/>
                </a:lnTo>
                <a:lnTo>
                  <a:pt x="185" y="569"/>
                </a:lnTo>
                <a:lnTo>
                  <a:pt x="202" y="567"/>
                </a:lnTo>
                <a:close/>
                <a:moveTo>
                  <a:pt x="1345" y="0"/>
                </a:moveTo>
                <a:lnTo>
                  <a:pt x="1349" y="2"/>
                </a:lnTo>
                <a:lnTo>
                  <a:pt x="1349" y="2"/>
                </a:lnTo>
                <a:lnTo>
                  <a:pt x="1351" y="2"/>
                </a:lnTo>
                <a:lnTo>
                  <a:pt x="1351" y="4"/>
                </a:lnTo>
                <a:lnTo>
                  <a:pt x="1353" y="4"/>
                </a:lnTo>
                <a:lnTo>
                  <a:pt x="1369" y="20"/>
                </a:lnTo>
                <a:lnTo>
                  <a:pt x="1378" y="36"/>
                </a:lnTo>
                <a:lnTo>
                  <a:pt x="1384" y="56"/>
                </a:lnTo>
                <a:lnTo>
                  <a:pt x="1393" y="80"/>
                </a:lnTo>
                <a:lnTo>
                  <a:pt x="1394" y="84"/>
                </a:lnTo>
                <a:lnTo>
                  <a:pt x="1398" y="87"/>
                </a:lnTo>
                <a:lnTo>
                  <a:pt x="1404" y="91"/>
                </a:lnTo>
                <a:lnTo>
                  <a:pt x="1407" y="94"/>
                </a:lnTo>
                <a:lnTo>
                  <a:pt x="1411" y="96"/>
                </a:lnTo>
                <a:lnTo>
                  <a:pt x="1413" y="100"/>
                </a:lnTo>
                <a:lnTo>
                  <a:pt x="1409" y="124"/>
                </a:lnTo>
                <a:lnTo>
                  <a:pt x="1413" y="129"/>
                </a:lnTo>
                <a:lnTo>
                  <a:pt x="1416" y="133"/>
                </a:lnTo>
                <a:lnTo>
                  <a:pt x="1424" y="138"/>
                </a:lnTo>
                <a:lnTo>
                  <a:pt x="1429" y="144"/>
                </a:lnTo>
                <a:lnTo>
                  <a:pt x="1434" y="147"/>
                </a:lnTo>
                <a:lnTo>
                  <a:pt x="1436" y="153"/>
                </a:lnTo>
                <a:lnTo>
                  <a:pt x="1436" y="176"/>
                </a:lnTo>
                <a:lnTo>
                  <a:pt x="1454" y="213"/>
                </a:lnTo>
                <a:lnTo>
                  <a:pt x="1476" y="251"/>
                </a:lnTo>
                <a:lnTo>
                  <a:pt x="1493" y="289"/>
                </a:lnTo>
                <a:lnTo>
                  <a:pt x="1493" y="320"/>
                </a:lnTo>
                <a:lnTo>
                  <a:pt x="1502" y="333"/>
                </a:lnTo>
                <a:lnTo>
                  <a:pt x="1514" y="345"/>
                </a:lnTo>
                <a:lnTo>
                  <a:pt x="1525" y="356"/>
                </a:lnTo>
                <a:lnTo>
                  <a:pt x="1542" y="389"/>
                </a:lnTo>
                <a:lnTo>
                  <a:pt x="1556" y="422"/>
                </a:lnTo>
                <a:lnTo>
                  <a:pt x="1573" y="453"/>
                </a:lnTo>
                <a:lnTo>
                  <a:pt x="1585" y="464"/>
                </a:lnTo>
                <a:lnTo>
                  <a:pt x="1598" y="476"/>
                </a:lnTo>
                <a:lnTo>
                  <a:pt x="1609" y="489"/>
                </a:lnTo>
                <a:lnTo>
                  <a:pt x="1609" y="513"/>
                </a:lnTo>
                <a:lnTo>
                  <a:pt x="1618" y="527"/>
                </a:lnTo>
                <a:lnTo>
                  <a:pt x="1629" y="544"/>
                </a:lnTo>
                <a:lnTo>
                  <a:pt x="1644" y="564"/>
                </a:lnTo>
                <a:lnTo>
                  <a:pt x="1660" y="584"/>
                </a:lnTo>
                <a:lnTo>
                  <a:pt x="1676" y="602"/>
                </a:lnTo>
                <a:lnTo>
                  <a:pt x="1693" y="620"/>
                </a:lnTo>
                <a:lnTo>
                  <a:pt x="1707" y="640"/>
                </a:lnTo>
                <a:lnTo>
                  <a:pt x="1714" y="664"/>
                </a:lnTo>
                <a:lnTo>
                  <a:pt x="1716" y="693"/>
                </a:lnTo>
                <a:lnTo>
                  <a:pt x="1729" y="702"/>
                </a:lnTo>
                <a:lnTo>
                  <a:pt x="1740" y="714"/>
                </a:lnTo>
                <a:lnTo>
                  <a:pt x="1749" y="729"/>
                </a:lnTo>
                <a:lnTo>
                  <a:pt x="1753" y="747"/>
                </a:lnTo>
                <a:lnTo>
                  <a:pt x="1751" y="762"/>
                </a:lnTo>
                <a:lnTo>
                  <a:pt x="1754" y="773"/>
                </a:lnTo>
                <a:lnTo>
                  <a:pt x="1764" y="784"/>
                </a:lnTo>
                <a:lnTo>
                  <a:pt x="1773" y="793"/>
                </a:lnTo>
                <a:lnTo>
                  <a:pt x="1782" y="800"/>
                </a:lnTo>
                <a:lnTo>
                  <a:pt x="1789" y="840"/>
                </a:lnTo>
                <a:lnTo>
                  <a:pt x="1816" y="860"/>
                </a:lnTo>
                <a:lnTo>
                  <a:pt x="1825" y="900"/>
                </a:lnTo>
                <a:lnTo>
                  <a:pt x="1836" y="911"/>
                </a:lnTo>
                <a:lnTo>
                  <a:pt x="1851" y="922"/>
                </a:lnTo>
                <a:lnTo>
                  <a:pt x="1862" y="933"/>
                </a:lnTo>
                <a:lnTo>
                  <a:pt x="1865" y="951"/>
                </a:lnTo>
                <a:lnTo>
                  <a:pt x="1864" y="969"/>
                </a:lnTo>
                <a:lnTo>
                  <a:pt x="1862" y="989"/>
                </a:lnTo>
                <a:lnTo>
                  <a:pt x="1865" y="1007"/>
                </a:lnTo>
                <a:lnTo>
                  <a:pt x="1876" y="1016"/>
                </a:lnTo>
                <a:lnTo>
                  <a:pt x="1885" y="1060"/>
                </a:lnTo>
                <a:lnTo>
                  <a:pt x="1887" y="1064"/>
                </a:lnTo>
                <a:lnTo>
                  <a:pt x="1891" y="1065"/>
                </a:lnTo>
                <a:lnTo>
                  <a:pt x="1894" y="1067"/>
                </a:lnTo>
                <a:lnTo>
                  <a:pt x="1900" y="1071"/>
                </a:lnTo>
                <a:lnTo>
                  <a:pt x="1904" y="1073"/>
                </a:lnTo>
                <a:lnTo>
                  <a:pt x="1907" y="1076"/>
                </a:lnTo>
                <a:lnTo>
                  <a:pt x="1909" y="1080"/>
                </a:lnTo>
                <a:lnTo>
                  <a:pt x="1911" y="1094"/>
                </a:lnTo>
                <a:lnTo>
                  <a:pt x="1909" y="1116"/>
                </a:lnTo>
                <a:lnTo>
                  <a:pt x="1907" y="1142"/>
                </a:lnTo>
                <a:lnTo>
                  <a:pt x="1905" y="1165"/>
                </a:lnTo>
                <a:lnTo>
                  <a:pt x="1904" y="1187"/>
                </a:lnTo>
                <a:lnTo>
                  <a:pt x="1905" y="1204"/>
                </a:lnTo>
                <a:lnTo>
                  <a:pt x="1913" y="1222"/>
                </a:lnTo>
                <a:lnTo>
                  <a:pt x="1924" y="1236"/>
                </a:lnTo>
                <a:lnTo>
                  <a:pt x="1933" y="1253"/>
                </a:lnTo>
                <a:lnTo>
                  <a:pt x="1942" y="1269"/>
                </a:lnTo>
                <a:lnTo>
                  <a:pt x="1942" y="1340"/>
                </a:lnTo>
                <a:lnTo>
                  <a:pt x="1927" y="1349"/>
                </a:lnTo>
                <a:lnTo>
                  <a:pt x="1916" y="1362"/>
                </a:lnTo>
                <a:lnTo>
                  <a:pt x="1911" y="1380"/>
                </a:lnTo>
                <a:lnTo>
                  <a:pt x="1909" y="1400"/>
                </a:lnTo>
                <a:lnTo>
                  <a:pt x="1922" y="1416"/>
                </a:lnTo>
                <a:lnTo>
                  <a:pt x="1929" y="1429"/>
                </a:lnTo>
                <a:lnTo>
                  <a:pt x="1929" y="1444"/>
                </a:lnTo>
                <a:lnTo>
                  <a:pt x="1927" y="1460"/>
                </a:lnTo>
                <a:lnTo>
                  <a:pt x="1925" y="1480"/>
                </a:lnTo>
                <a:lnTo>
                  <a:pt x="1929" y="1513"/>
                </a:lnTo>
                <a:lnTo>
                  <a:pt x="1922" y="1527"/>
                </a:lnTo>
                <a:lnTo>
                  <a:pt x="1909" y="1542"/>
                </a:lnTo>
                <a:lnTo>
                  <a:pt x="1902" y="1556"/>
                </a:lnTo>
                <a:lnTo>
                  <a:pt x="1896" y="1578"/>
                </a:lnTo>
                <a:lnTo>
                  <a:pt x="1896" y="1598"/>
                </a:lnTo>
                <a:lnTo>
                  <a:pt x="1896" y="1616"/>
                </a:lnTo>
                <a:lnTo>
                  <a:pt x="1898" y="1618"/>
                </a:lnTo>
                <a:lnTo>
                  <a:pt x="1898" y="1620"/>
                </a:lnTo>
                <a:lnTo>
                  <a:pt x="1900" y="1622"/>
                </a:lnTo>
                <a:lnTo>
                  <a:pt x="1902" y="1622"/>
                </a:lnTo>
                <a:lnTo>
                  <a:pt x="1904" y="1624"/>
                </a:lnTo>
                <a:lnTo>
                  <a:pt x="1905" y="1624"/>
                </a:lnTo>
                <a:lnTo>
                  <a:pt x="1902" y="1660"/>
                </a:lnTo>
                <a:lnTo>
                  <a:pt x="1913" y="1667"/>
                </a:lnTo>
                <a:lnTo>
                  <a:pt x="1913" y="1700"/>
                </a:lnTo>
                <a:lnTo>
                  <a:pt x="1925" y="1704"/>
                </a:lnTo>
                <a:lnTo>
                  <a:pt x="1929" y="1716"/>
                </a:lnTo>
                <a:lnTo>
                  <a:pt x="1927" y="1729"/>
                </a:lnTo>
                <a:lnTo>
                  <a:pt x="1925" y="1744"/>
                </a:lnTo>
                <a:lnTo>
                  <a:pt x="1916" y="1747"/>
                </a:lnTo>
                <a:lnTo>
                  <a:pt x="1911" y="1749"/>
                </a:lnTo>
                <a:lnTo>
                  <a:pt x="1907" y="1753"/>
                </a:lnTo>
                <a:lnTo>
                  <a:pt x="1902" y="1756"/>
                </a:lnTo>
                <a:lnTo>
                  <a:pt x="1902" y="1764"/>
                </a:lnTo>
                <a:lnTo>
                  <a:pt x="1907" y="1767"/>
                </a:lnTo>
                <a:lnTo>
                  <a:pt x="1909" y="1769"/>
                </a:lnTo>
                <a:lnTo>
                  <a:pt x="1913" y="1771"/>
                </a:lnTo>
                <a:lnTo>
                  <a:pt x="1914" y="1773"/>
                </a:lnTo>
                <a:lnTo>
                  <a:pt x="1918" y="1774"/>
                </a:lnTo>
                <a:lnTo>
                  <a:pt x="1925" y="1776"/>
                </a:lnTo>
                <a:lnTo>
                  <a:pt x="1925" y="1782"/>
                </a:lnTo>
                <a:lnTo>
                  <a:pt x="1927" y="1785"/>
                </a:lnTo>
                <a:lnTo>
                  <a:pt x="1927" y="1789"/>
                </a:lnTo>
                <a:lnTo>
                  <a:pt x="1929" y="1793"/>
                </a:lnTo>
                <a:lnTo>
                  <a:pt x="1936" y="1793"/>
                </a:lnTo>
                <a:lnTo>
                  <a:pt x="1942" y="1784"/>
                </a:lnTo>
                <a:lnTo>
                  <a:pt x="1951" y="1773"/>
                </a:lnTo>
                <a:lnTo>
                  <a:pt x="1964" y="1760"/>
                </a:lnTo>
                <a:lnTo>
                  <a:pt x="1976" y="1747"/>
                </a:lnTo>
                <a:lnTo>
                  <a:pt x="1989" y="1736"/>
                </a:lnTo>
                <a:lnTo>
                  <a:pt x="1996" y="1733"/>
                </a:lnTo>
                <a:lnTo>
                  <a:pt x="2000" y="1733"/>
                </a:lnTo>
                <a:lnTo>
                  <a:pt x="2000" y="1734"/>
                </a:lnTo>
                <a:lnTo>
                  <a:pt x="2002" y="1734"/>
                </a:lnTo>
                <a:lnTo>
                  <a:pt x="2005" y="1734"/>
                </a:lnTo>
                <a:lnTo>
                  <a:pt x="2009" y="1736"/>
                </a:lnTo>
                <a:lnTo>
                  <a:pt x="2013" y="1787"/>
                </a:lnTo>
                <a:lnTo>
                  <a:pt x="2011" y="1791"/>
                </a:lnTo>
                <a:lnTo>
                  <a:pt x="2009" y="1793"/>
                </a:lnTo>
                <a:lnTo>
                  <a:pt x="2005" y="1796"/>
                </a:lnTo>
                <a:lnTo>
                  <a:pt x="2002" y="1800"/>
                </a:lnTo>
                <a:lnTo>
                  <a:pt x="1998" y="1802"/>
                </a:lnTo>
                <a:lnTo>
                  <a:pt x="1996" y="1804"/>
                </a:lnTo>
                <a:lnTo>
                  <a:pt x="1996" y="1829"/>
                </a:lnTo>
                <a:lnTo>
                  <a:pt x="1994" y="1831"/>
                </a:lnTo>
                <a:lnTo>
                  <a:pt x="1991" y="1833"/>
                </a:lnTo>
                <a:lnTo>
                  <a:pt x="1987" y="1833"/>
                </a:lnTo>
                <a:lnTo>
                  <a:pt x="1984" y="1834"/>
                </a:lnTo>
                <a:lnTo>
                  <a:pt x="1982" y="1836"/>
                </a:lnTo>
                <a:lnTo>
                  <a:pt x="1980" y="1844"/>
                </a:lnTo>
                <a:lnTo>
                  <a:pt x="1982" y="1854"/>
                </a:lnTo>
                <a:lnTo>
                  <a:pt x="1984" y="1867"/>
                </a:lnTo>
                <a:lnTo>
                  <a:pt x="1985" y="1880"/>
                </a:lnTo>
                <a:lnTo>
                  <a:pt x="1985" y="1889"/>
                </a:lnTo>
                <a:lnTo>
                  <a:pt x="1982" y="1898"/>
                </a:lnTo>
                <a:lnTo>
                  <a:pt x="1976" y="1909"/>
                </a:lnTo>
                <a:lnTo>
                  <a:pt x="1969" y="1922"/>
                </a:lnTo>
                <a:lnTo>
                  <a:pt x="1965" y="1933"/>
                </a:lnTo>
                <a:lnTo>
                  <a:pt x="1960" y="1951"/>
                </a:lnTo>
                <a:lnTo>
                  <a:pt x="1958" y="1971"/>
                </a:lnTo>
                <a:lnTo>
                  <a:pt x="1958" y="1989"/>
                </a:lnTo>
                <a:lnTo>
                  <a:pt x="1953" y="2007"/>
                </a:lnTo>
                <a:lnTo>
                  <a:pt x="1951" y="2011"/>
                </a:lnTo>
                <a:lnTo>
                  <a:pt x="1947" y="2014"/>
                </a:lnTo>
                <a:lnTo>
                  <a:pt x="1944" y="2018"/>
                </a:lnTo>
                <a:lnTo>
                  <a:pt x="1940" y="2022"/>
                </a:lnTo>
                <a:lnTo>
                  <a:pt x="1936" y="2024"/>
                </a:lnTo>
                <a:lnTo>
                  <a:pt x="1934" y="2034"/>
                </a:lnTo>
                <a:lnTo>
                  <a:pt x="1938" y="2044"/>
                </a:lnTo>
                <a:lnTo>
                  <a:pt x="1944" y="2051"/>
                </a:lnTo>
                <a:lnTo>
                  <a:pt x="1947" y="2058"/>
                </a:lnTo>
                <a:lnTo>
                  <a:pt x="1949" y="2067"/>
                </a:lnTo>
                <a:lnTo>
                  <a:pt x="1945" y="2087"/>
                </a:lnTo>
                <a:lnTo>
                  <a:pt x="1942" y="2104"/>
                </a:lnTo>
                <a:lnTo>
                  <a:pt x="1938" y="2120"/>
                </a:lnTo>
                <a:lnTo>
                  <a:pt x="1936" y="2140"/>
                </a:lnTo>
                <a:lnTo>
                  <a:pt x="1924" y="2138"/>
                </a:lnTo>
                <a:lnTo>
                  <a:pt x="1914" y="2136"/>
                </a:lnTo>
                <a:lnTo>
                  <a:pt x="1905" y="2133"/>
                </a:lnTo>
                <a:lnTo>
                  <a:pt x="1902" y="2138"/>
                </a:lnTo>
                <a:lnTo>
                  <a:pt x="1898" y="2142"/>
                </a:lnTo>
                <a:lnTo>
                  <a:pt x="1894" y="2145"/>
                </a:lnTo>
                <a:lnTo>
                  <a:pt x="1893" y="2147"/>
                </a:lnTo>
                <a:lnTo>
                  <a:pt x="1889" y="2151"/>
                </a:lnTo>
                <a:lnTo>
                  <a:pt x="1885" y="2156"/>
                </a:lnTo>
                <a:lnTo>
                  <a:pt x="1891" y="2164"/>
                </a:lnTo>
                <a:lnTo>
                  <a:pt x="1894" y="2174"/>
                </a:lnTo>
                <a:lnTo>
                  <a:pt x="1893" y="2187"/>
                </a:lnTo>
                <a:lnTo>
                  <a:pt x="1891" y="2202"/>
                </a:lnTo>
                <a:lnTo>
                  <a:pt x="1887" y="2214"/>
                </a:lnTo>
                <a:lnTo>
                  <a:pt x="1885" y="2224"/>
                </a:lnTo>
                <a:lnTo>
                  <a:pt x="1869" y="2229"/>
                </a:lnTo>
                <a:lnTo>
                  <a:pt x="1856" y="2236"/>
                </a:lnTo>
                <a:lnTo>
                  <a:pt x="1842" y="2244"/>
                </a:lnTo>
                <a:lnTo>
                  <a:pt x="1836" y="2271"/>
                </a:lnTo>
                <a:lnTo>
                  <a:pt x="1831" y="2294"/>
                </a:lnTo>
                <a:lnTo>
                  <a:pt x="1820" y="2313"/>
                </a:lnTo>
                <a:lnTo>
                  <a:pt x="1809" y="2331"/>
                </a:lnTo>
                <a:lnTo>
                  <a:pt x="1796" y="2353"/>
                </a:lnTo>
                <a:lnTo>
                  <a:pt x="1756" y="2356"/>
                </a:lnTo>
                <a:lnTo>
                  <a:pt x="1758" y="2364"/>
                </a:lnTo>
                <a:lnTo>
                  <a:pt x="1758" y="2367"/>
                </a:lnTo>
                <a:lnTo>
                  <a:pt x="1758" y="2373"/>
                </a:lnTo>
                <a:lnTo>
                  <a:pt x="1758" y="2378"/>
                </a:lnTo>
                <a:lnTo>
                  <a:pt x="1756" y="2384"/>
                </a:lnTo>
                <a:lnTo>
                  <a:pt x="1751" y="2384"/>
                </a:lnTo>
                <a:lnTo>
                  <a:pt x="1747" y="2384"/>
                </a:lnTo>
                <a:lnTo>
                  <a:pt x="1744" y="2385"/>
                </a:lnTo>
                <a:lnTo>
                  <a:pt x="1742" y="2385"/>
                </a:lnTo>
                <a:lnTo>
                  <a:pt x="1740" y="2389"/>
                </a:lnTo>
                <a:lnTo>
                  <a:pt x="1736" y="2393"/>
                </a:lnTo>
                <a:lnTo>
                  <a:pt x="1740" y="2398"/>
                </a:lnTo>
                <a:lnTo>
                  <a:pt x="1742" y="2405"/>
                </a:lnTo>
                <a:lnTo>
                  <a:pt x="1744" y="2413"/>
                </a:lnTo>
                <a:lnTo>
                  <a:pt x="1745" y="2420"/>
                </a:lnTo>
                <a:lnTo>
                  <a:pt x="1729" y="2420"/>
                </a:lnTo>
                <a:lnTo>
                  <a:pt x="1722" y="2411"/>
                </a:lnTo>
                <a:lnTo>
                  <a:pt x="1716" y="2402"/>
                </a:lnTo>
                <a:lnTo>
                  <a:pt x="1713" y="2389"/>
                </a:lnTo>
                <a:lnTo>
                  <a:pt x="1718" y="2385"/>
                </a:lnTo>
                <a:lnTo>
                  <a:pt x="1722" y="2385"/>
                </a:lnTo>
                <a:lnTo>
                  <a:pt x="1724" y="2384"/>
                </a:lnTo>
                <a:lnTo>
                  <a:pt x="1727" y="2380"/>
                </a:lnTo>
                <a:lnTo>
                  <a:pt x="1729" y="2376"/>
                </a:lnTo>
                <a:lnTo>
                  <a:pt x="1722" y="2376"/>
                </a:lnTo>
                <a:lnTo>
                  <a:pt x="1711" y="2391"/>
                </a:lnTo>
                <a:lnTo>
                  <a:pt x="1698" y="2404"/>
                </a:lnTo>
                <a:lnTo>
                  <a:pt x="1684" y="2414"/>
                </a:lnTo>
                <a:lnTo>
                  <a:pt x="1665" y="2420"/>
                </a:lnTo>
                <a:lnTo>
                  <a:pt x="1662" y="2389"/>
                </a:lnTo>
                <a:lnTo>
                  <a:pt x="1653" y="2387"/>
                </a:lnTo>
                <a:lnTo>
                  <a:pt x="1647" y="2385"/>
                </a:lnTo>
                <a:lnTo>
                  <a:pt x="1642" y="2384"/>
                </a:lnTo>
                <a:lnTo>
                  <a:pt x="1638" y="2380"/>
                </a:lnTo>
                <a:lnTo>
                  <a:pt x="1633" y="2376"/>
                </a:lnTo>
                <a:lnTo>
                  <a:pt x="1633" y="2385"/>
                </a:lnTo>
                <a:lnTo>
                  <a:pt x="1631" y="2391"/>
                </a:lnTo>
                <a:lnTo>
                  <a:pt x="1629" y="2396"/>
                </a:lnTo>
                <a:lnTo>
                  <a:pt x="1625" y="2398"/>
                </a:lnTo>
                <a:lnTo>
                  <a:pt x="1622" y="2400"/>
                </a:lnTo>
                <a:lnTo>
                  <a:pt x="1614" y="2400"/>
                </a:lnTo>
                <a:lnTo>
                  <a:pt x="1605" y="2400"/>
                </a:lnTo>
                <a:lnTo>
                  <a:pt x="1596" y="2394"/>
                </a:lnTo>
                <a:lnTo>
                  <a:pt x="1587" y="2394"/>
                </a:lnTo>
                <a:lnTo>
                  <a:pt x="1573" y="2396"/>
                </a:lnTo>
                <a:lnTo>
                  <a:pt x="1573" y="2393"/>
                </a:lnTo>
                <a:lnTo>
                  <a:pt x="1573" y="2389"/>
                </a:lnTo>
                <a:lnTo>
                  <a:pt x="1571" y="2387"/>
                </a:lnTo>
                <a:lnTo>
                  <a:pt x="1571" y="2385"/>
                </a:lnTo>
                <a:lnTo>
                  <a:pt x="1569" y="2384"/>
                </a:lnTo>
                <a:lnTo>
                  <a:pt x="1556" y="2391"/>
                </a:lnTo>
                <a:lnTo>
                  <a:pt x="1545" y="2391"/>
                </a:lnTo>
                <a:lnTo>
                  <a:pt x="1534" y="2387"/>
                </a:lnTo>
                <a:lnTo>
                  <a:pt x="1522" y="2384"/>
                </a:lnTo>
                <a:lnTo>
                  <a:pt x="1522" y="2376"/>
                </a:lnTo>
                <a:lnTo>
                  <a:pt x="1522" y="2373"/>
                </a:lnTo>
                <a:lnTo>
                  <a:pt x="1522" y="2369"/>
                </a:lnTo>
                <a:lnTo>
                  <a:pt x="1522" y="2365"/>
                </a:lnTo>
                <a:lnTo>
                  <a:pt x="1522" y="2362"/>
                </a:lnTo>
                <a:lnTo>
                  <a:pt x="1522" y="2356"/>
                </a:lnTo>
                <a:lnTo>
                  <a:pt x="1516" y="2356"/>
                </a:lnTo>
                <a:lnTo>
                  <a:pt x="1516" y="2367"/>
                </a:lnTo>
                <a:lnTo>
                  <a:pt x="1505" y="2365"/>
                </a:lnTo>
                <a:lnTo>
                  <a:pt x="1500" y="2364"/>
                </a:lnTo>
                <a:lnTo>
                  <a:pt x="1494" y="2362"/>
                </a:lnTo>
                <a:lnTo>
                  <a:pt x="1489" y="2360"/>
                </a:lnTo>
                <a:lnTo>
                  <a:pt x="1476" y="2360"/>
                </a:lnTo>
                <a:lnTo>
                  <a:pt x="1473" y="2340"/>
                </a:lnTo>
                <a:lnTo>
                  <a:pt x="1465" y="2340"/>
                </a:lnTo>
                <a:lnTo>
                  <a:pt x="1465" y="2347"/>
                </a:lnTo>
                <a:lnTo>
                  <a:pt x="1473" y="2358"/>
                </a:lnTo>
                <a:lnTo>
                  <a:pt x="1476" y="2371"/>
                </a:lnTo>
                <a:lnTo>
                  <a:pt x="1476" y="2389"/>
                </a:lnTo>
                <a:lnTo>
                  <a:pt x="1469" y="2389"/>
                </a:lnTo>
                <a:lnTo>
                  <a:pt x="1464" y="2391"/>
                </a:lnTo>
                <a:lnTo>
                  <a:pt x="1460" y="2391"/>
                </a:lnTo>
                <a:lnTo>
                  <a:pt x="1454" y="2391"/>
                </a:lnTo>
                <a:lnTo>
                  <a:pt x="1449" y="2389"/>
                </a:lnTo>
                <a:lnTo>
                  <a:pt x="1442" y="2389"/>
                </a:lnTo>
                <a:lnTo>
                  <a:pt x="1440" y="2384"/>
                </a:lnTo>
                <a:lnTo>
                  <a:pt x="1440" y="2382"/>
                </a:lnTo>
                <a:lnTo>
                  <a:pt x="1440" y="2380"/>
                </a:lnTo>
                <a:lnTo>
                  <a:pt x="1438" y="2378"/>
                </a:lnTo>
                <a:lnTo>
                  <a:pt x="1436" y="2376"/>
                </a:lnTo>
                <a:lnTo>
                  <a:pt x="1431" y="2382"/>
                </a:lnTo>
                <a:lnTo>
                  <a:pt x="1422" y="2385"/>
                </a:lnTo>
                <a:lnTo>
                  <a:pt x="1409" y="2385"/>
                </a:lnTo>
                <a:lnTo>
                  <a:pt x="1396" y="2384"/>
                </a:lnTo>
                <a:lnTo>
                  <a:pt x="1402" y="2402"/>
                </a:lnTo>
                <a:lnTo>
                  <a:pt x="1409" y="2414"/>
                </a:lnTo>
                <a:lnTo>
                  <a:pt x="1416" y="2427"/>
                </a:lnTo>
                <a:lnTo>
                  <a:pt x="1422" y="2444"/>
                </a:lnTo>
                <a:lnTo>
                  <a:pt x="1409" y="2447"/>
                </a:lnTo>
                <a:lnTo>
                  <a:pt x="1393" y="2454"/>
                </a:lnTo>
                <a:lnTo>
                  <a:pt x="1382" y="2460"/>
                </a:lnTo>
                <a:lnTo>
                  <a:pt x="1385" y="2467"/>
                </a:lnTo>
                <a:lnTo>
                  <a:pt x="1385" y="2480"/>
                </a:lnTo>
                <a:lnTo>
                  <a:pt x="1384" y="2494"/>
                </a:lnTo>
                <a:lnTo>
                  <a:pt x="1380" y="2511"/>
                </a:lnTo>
                <a:lnTo>
                  <a:pt x="1376" y="2524"/>
                </a:lnTo>
                <a:lnTo>
                  <a:pt x="1382" y="2524"/>
                </a:lnTo>
                <a:lnTo>
                  <a:pt x="1384" y="2520"/>
                </a:lnTo>
                <a:lnTo>
                  <a:pt x="1384" y="2516"/>
                </a:lnTo>
                <a:lnTo>
                  <a:pt x="1385" y="2514"/>
                </a:lnTo>
                <a:lnTo>
                  <a:pt x="1385" y="2514"/>
                </a:lnTo>
                <a:lnTo>
                  <a:pt x="1389" y="2514"/>
                </a:lnTo>
                <a:lnTo>
                  <a:pt x="1393" y="2513"/>
                </a:lnTo>
                <a:lnTo>
                  <a:pt x="1396" y="2513"/>
                </a:lnTo>
                <a:lnTo>
                  <a:pt x="1400" y="2516"/>
                </a:lnTo>
                <a:lnTo>
                  <a:pt x="1402" y="2520"/>
                </a:lnTo>
                <a:lnTo>
                  <a:pt x="1405" y="2524"/>
                </a:lnTo>
                <a:lnTo>
                  <a:pt x="1409" y="2511"/>
                </a:lnTo>
                <a:lnTo>
                  <a:pt x="1416" y="2504"/>
                </a:lnTo>
                <a:lnTo>
                  <a:pt x="1429" y="2500"/>
                </a:lnTo>
                <a:lnTo>
                  <a:pt x="1445" y="2500"/>
                </a:lnTo>
                <a:lnTo>
                  <a:pt x="1451" y="2504"/>
                </a:lnTo>
                <a:lnTo>
                  <a:pt x="1456" y="2505"/>
                </a:lnTo>
                <a:lnTo>
                  <a:pt x="1460" y="2504"/>
                </a:lnTo>
                <a:lnTo>
                  <a:pt x="1467" y="2502"/>
                </a:lnTo>
                <a:lnTo>
                  <a:pt x="1473" y="2496"/>
                </a:lnTo>
                <a:lnTo>
                  <a:pt x="1469" y="2493"/>
                </a:lnTo>
                <a:lnTo>
                  <a:pt x="1467" y="2489"/>
                </a:lnTo>
                <a:lnTo>
                  <a:pt x="1467" y="2485"/>
                </a:lnTo>
                <a:lnTo>
                  <a:pt x="1465" y="2480"/>
                </a:lnTo>
                <a:lnTo>
                  <a:pt x="1465" y="2473"/>
                </a:lnTo>
                <a:lnTo>
                  <a:pt x="1496" y="2469"/>
                </a:lnTo>
                <a:lnTo>
                  <a:pt x="1500" y="2454"/>
                </a:lnTo>
                <a:lnTo>
                  <a:pt x="1504" y="2442"/>
                </a:lnTo>
                <a:lnTo>
                  <a:pt x="1511" y="2433"/>
                </a:lnTo>
                <a:lnTo>
                  <a:pt x="1522" y="2427"/>
                </a:lnTo>
                <a:lnTo>
                  <a:pt x="1536" y="2424"/>
                </a:lnTo>
                <a:lnTo>
                  <a:pt x="1538" y="2429"/>
                </a:lnTo>
                <a:lnTo>
                  <a:pt x="1540" y="2433"/>
                </a:lnTo>
                <a:lnTo>
                  <a:pt x="1540" y="2438"/>
                </a:lnTo>
                <a:lnTo>
                  <a:pt x="1542" y="2444"/>
                </a:lnTo>
                <a:lnTo>
                  <a:pt x="1536" y="2445"/>
                </a:lnTo>
                <a:lnTo>
                  <a:pt x="1533" y="2447"/>
                </a:lnTo>
                <a:lnTo>
                  <a:pt x="1531" y="2449"/>
                </a:lnTo>
                <a:lnTo>
                  <a:pt x="1531" y="2451"/>
                </a:lnTo>
                <a:lnTo>
                  <a:pt x="1529" y="2454"/>
                </a:lnTo>
                <a:lnTo>
                  <a:pt x="1529" y="2458"/>
                </a:lnTo>
                <a:lnTo>
                  <a:pt x="1529" y="2464"/>
                </a:lnTo>
                <a:lnTo>
                  <a:pt x="1538" y="2471"/>
                </a:lnTo>
                <a:lnTo>
                  <a:pt x="1542" y="2482"/>
                </a:lnTo>
                <a:lnTo>
                  <a:pt x="1542" y="2494"/>
                </a:lnTo>
                <a:lnTo>
                  <a:pt x="1540" y="2509"/>
                </a:lnTo>
                <a:lnTo>
                  <a:pt x="1536" y="2520"/>
                </a:lnTo>
                <a:lnTo>
                  <a:pt x="1544" y="2522"/>
                </a:lnTo>
                <a:lnTo>
                  <a:pt x="1547" y="2522"/>
                </a:lnTo>
                <a:lnTo>
                  <a:pt x="1549" y="2524"/>
                </a:lnTo>
                <a:lnTo>
                  <a:pt x="1551" y="2524"/>
                </a:lnTo>
                <a:lnTo>
                  <a:pt x="1551" y="2527"/>
                </a:lnTo>
                <a:lnTo>
                  <a:pt x="1553" y="2531"/>
                </a:lnTo>
                <a:lnTo>
                  <a:pt x="1553" y="2536"/>
                </a:lnTo>
                <a:lnTo>
                  <a:pt x="1545" y="2545"/>
                </a:lnTo>
                <a:lnTo>
                  <a:pt x="1540" y="2556"/>
                </a:lnTo>
                <a:lnTo>
                  <a:pt x="1534" y="2565"/>
                </a:lnTo>
                <a:lnTo>
                  <a:pt x="1525" y="2573"/>
                </a:lnTo>
                <a:lnTo>
                  <a:pt x="1524" y="2573"/>
                </a:lnTo>
                <a:lnTo>
                  <a:pt x="1522" y="2574"/>
                </a:lnTo>
                <a:lnTo>
                  <a:pt x="1520" y="2574"/>
                </a:lnTo>
                <a:lnTo>
                  <a:pt x="1516" y="2574"/>
                </a:lnTo>
                <a:lnTo>
                  <a:pt x="1513" y="2576"/>
                </a:lnTo>
                <a:lnTo>
                  <a:pt x="1513" y="2593"/>
                </a:lnTo>
                <a:lnTo>
                  <a:pt x="1507" y="2594"/>
                </a:lnTo>
                <a:lnTo>
                  <a:pt x="1505" y="2596"/>
                </a:lnTo>
                <a:lnTo>
                  <a:pt x="1502" y="2596"/>
                </a:lnTo>
                <a:lnTo>
                  <a:pt x="1500" y="2600"/>
                </a:lnTo>
                <a:lnTo>
                  <a:pt x="1496" y="2604"/>
                </a:lnTo>
                <a:lnTo>
                  <a:pt x="1500" y="2609"/>
                </a:lnTo>
                <a:lnTo>
                  <a:pt x="1504" y="2616"/>
                </a:lnTo>
                <a:lnTo>
                  <a:pt x="1505" y="2624"/>
                </a:lnTo>
                <a:lnTo>
                  <a:pt x="1473" y="2627"/>
                </a:lnTo>
                <a:lnTo>
                  <a:pt x="1471" y="2625"/>
                </a:lnTo>
                <a:lnTo>
                  <a:pt x="1467" y="2622"/>
                </a:lnTo>
                <a:lnTo>
                  <a:pt x="1465" y="2620"/>
                </a:lnTo>
                <a:lnTo>
                  <a:pt x="1464" y="2616"/>
                </a:lnTo>
                <a:lnTo>
                  <a:pt x="1462" y="2613"/>
                </a:lnTo>
                <a:lnTo>
                  <a:pt x="1460" y="2611"/>
                </a:lnTo>
                <a:lnTo>
                  <a:pt x="1458" y="2609"/>
                </a:lnTo>
                <a:lnTo>
                  <a:pt x="1458" y="2607"/>
                </a:lnTo>
                <a:lnTo>
                  <a:pt x="1458" y="2604"/>
                </a:lnTo>
                <a:lnTo>
                  <a:pt x="1456" y="2600"/>
                </a:lnTo>
                <a:lnTo>
                  <a:pt x="1462" y="2600"/>
                </a:lnTo>
                <a:lnTo>
                  <a:pt x="1464" y="2598"/>
                </a:lnTo>
                <a:lnTo>
                  <a:pt x="1465" y="2598"/>
                </a:lnTo>
                <a:lnTo>
                  <a:pt x="1467" y="2598"/>
                </a:lnTo>
                <a:lnTo>
                  <a:pt x="1469" y="2596"/>
                </a:lnTo>
                <a:lnTo>
                  <a:pt x="1456" y="2596"/>
                </a:lnTo>
                <a:lnTo>
                  <a:pt x="1462" y="2553"/>
                </a:lnTo>
                <a:lnTo>
                  <a:pt x="1456" y="2553"/>
                </a:lnTo>
                <a:lnTo>
                  <a:pt x="1453" y="2556"/>
                </a:lnTo>
                <a:lnTo>
                  <a:pt x="1449" y="2560"/>
                </a:lnTo>
                <a:lnTo>
                  <a:pt x="1444" y="2562"/>
                </a:lnTo>
                <a:lnTo>
                  <a:pt x="1438" y="2562"/>
                </a:lnTo>
                <a:lnTo>
                  <a:pt x="1433" y="2564"/>
                </a:lnTo>
                <a:lnTo>
                  <a:pt x="1433" y="2576"/>
                </a:lnTo>
                <a:lnTo>
                  <a:pt x="1429" y="2576"/>
                </a:lnTo>
                <a:lnTo>
                  <a:pt x="1427" y="2574"/>
                </a:lnTo>
                <a:lnTo>
                  <a:pt x="1425" y="2574"/>
                </a:lnTo>
                <a:lnTo>
                  <a:pt x="1424" y="2573"/>
                </a:lnTo>
                <a:lnTo>
                  <a:pt x="1422" y="2573"/>
                </a:lnTo>
                <a:lnTo>
                  <a:pt x="1409" y="2553"/>
                </a:lnTo>
                <a:lnTo>
                  <a:pt x="1396" y="2533"/>
                </a:lnTo>
                <a:lnTo>
                  <a:pt x="1396" y="2536"/>
                </a:lnTo>
                <a:lnTo>
                  <a:pt x="1389" y="2553"/>
                </a:lnTo>
                <a:lnTo>
                  <a:pt x="1384" y="2574"/>
                </a:lnTo>
                <a:lnTo>
                  <a:pt x="1382" y="2596"/>
                </a:lnTo>
                <a:lnTo>
                  <a:pt x="1356" y="2596"/>
                </a:lnTo>
                <a:lnTo>
                  <a:pt x="1353" y="2584"/>
                </a:lnTo>
                <a:lnTo>
                  <a:pt x="1351" y="2580"/>
                </a:lnTo>
                <a:lnTo>
                  <a:pt x="1351" y="2576"/>
                </a:lnTo>
                <a:lnTo>
                  <a:pt x="1351" y="2573"/>
                </a:lnTo>
                <a:lnTo>
                  <a:pt x="1351" y="2571"/>
                </a:lnTo>
                <a:lnTo>
                  <a:pt x="1353" y="2567"/>
                </a:lnTo>
                <a:lnTo>
                  <a:pt x="1354" y="2564"/>
                </a:lnTo>
                <a:lnTo>
                  <a:pt x="1356" y="2560"/>
                </a:lnTo>
                <a:lnTo>
                  <a:pt x="1353" y="2556"/>
                </a:lnTo>
                <a:lnTo>
                  <a:pt x="1351" y="2553"/>
                </a:lnTo>
                <a:lnTo>
                  <a:pt x="1349" y="2549"/>
                </a:lnTo>
                <a:lnTo>
                  <a:pt x="1349" y="2544"/>
                </a:lnTo>
                <a:lnTo>
                  <a:pt x="1349" y="2536"/>
                </a:lnTo>
                <a:lnTo>
                  <a:pt x="1353" y="2536"/>
                </a:lnTo>
                <a:lnTo>
                  <a:pt x="1356" y="2534"/>
                </a:lnTo>
                <a:lnTo>
                  <a:pt x="1358" y="2534"/>
                </a:lnTo>
                <a:lnTo>
                  <a:pt x="1358" y="2533"/>
                </a:lnTo>
                <a:lnTo>
                  <a:pt x="1362" y="2533"/>
                </a:lnTo>
                <a:lnTo>
                  <a:pt x="1316" y="2529"/>
                </a:lnTo>
                <a:lnTo>
                  <a:pt x="1316" y="2504"/>
                </a:lnTo>
                <a:lnTo>
                  <a:pt x="1336" y="2504"/>
                </a:lnTo>
                <a:lnTo>
                  <a:pt x="1336" y="2500"/>
                </a:lnTo>
                <a:lnTo>
                  <a:pt x="1334" y="2496"/>
                </a:lnTo>
                <a:lnTo>
                  <a:pt x="1331" y="2493"/>
                </a:lnTo>
                <a:lnTo>
                  <a:pt x="1329" y="2489"/>
                </a:lnTo>
                <a:lnTo>
                  <a:pt x="1325" y="2487"/>
                </a:lnTo>
                <a:lnTo>
                  <a:pt x="1322" y="2484"/>
                </a:lnTo>
                <a:lnTo>
                  <a:pt x="1322" y="2487"/>
                </a:lnTo>
                <a:lnTo>
                  <a:pt x="1318" y="2491"/>
                </a:lnTo>
                <a:lnTo>
                  <a:pt x="1316" y="2494"/>
                </a:lnTo>
                <a:lnTo>
                  <a:pt x="1314" y="2498"/>
                </a:lnTo>
                <a:lnTo>
                  <a:pt x="1314" y="2502"/>
                </a:lnTo>
                <a:lnTo>
                  <a:pt x="1313" y="2509"/>
                </a:lnTo>
                <a:lnTo>
                  <a:pt x="1289" y="2513"/>
                </a:lnTo>
                <a:lnTo>
                  <a:pt x="1289" y="2493"/>
                </a:lnTo>
                <a:lnTo>
                  <a:pt x="1282" y="2493"/>
                </a:lnTo>
                <a:lnTo>
                  <a:pt x="1278" y="2491"/>
                </a:lnTo>
                <a:lnTo>
                  <a:pt x="1274" y="2489"/>
                </a:lnTo>
                <a:lnTo>
                  <a:pt x="1271" y="2489"/>
                </a:lnTo>
                <a:lnTo>
                  <a:pt x="1265" y="2487"/>
                </a:lnTo>
                <a:lnTo>
                  <a:pt x="1265" y="2493"/>
                </a:lnTo>
                <a:lnTo>
                  <a:pt x="1262" y="2493"/>
                </a:lnTo>
                <a:lnTo>
                  <a:pt x="1256" y="2520"/>
                </a:lnTo>
                <a:lnTo>
                  <a:pt x="1240" y="2518"/>
                </a:lnTo>
                <a:lnTo>
                  <a:pt x="1220" y="2514"/>
                </a:lnTo>
                <a:lnTo>
                  <a:pt x="1198" y="2509"/>
                </a:lnTo>
                <a:lnTo>
                  <a:pt x="1180" y="2500"/>
                </a:lnTo>
                <a:lnTo>
                  <a:pt x="1167" y="2487"/>
                </a:lnTo>
                <a:lnTo>
                  <a:pt x="1162" y="2473"/>
                </a:lnTo>
                <a:lnTo>
                  <a:pt x="1167" y="2460"/>
                </a:lnTo>
                <a:lnTo>
                  <a:pt x="1167" y="2444"/>
                </a:lnTo>
                <a:lnTo>
                  <a:pt x="1165" y="2427"/>
                </a:lnTo>
                <a:lnTo>
                  <a:pt x="1160" y="2427"/>
                </a:lnTo>
                <a:lnTo>
                  <a:pt x="1156" y="2427"/>
                </a:lnTo>
                <a:lnTo>
                  <a:pt x="1153" y="2425"/>
                </a:lnTo>
                <a:lnTo>
                  <a:pt x="1149" y="2424"/>
                </a:lnTo>
                <a:lnTo>
                  <a:pt x="1149" y="2433"/>
                </a:lnTo>
                <a:lnTo>
                  <a:pt x="1153" y="2436"/>
                </a:lnTo>
                <a:lnTo>
                  <a:pt x="1156" y="2440"/>
                </a:lnTo>
                <a:lnTo>
                  <a:pt x="1156" y="2445"/>
                </a:lnTo>
                <a:lnTo>
                  <a:pt x="1156" y="2451"/>
                </a:lnTo>
                <a:lnTo>
                  <a:pt x="1156" y="2460"/>
                </a:lnTo>
                <a:lnTo>
                  <a:pt x="1142" y="2460"/>
                </a:lnTo>
                <a:lnTo>
                  <a:pt x="1131" y="2460"/>
                </a:lnTo>
                <a:lnTo>
                  <a:pt x="1122" y="2458"/>
                </a:lnTo>
                <a:lnTo>
                  <a:pt x="1109" y="2453"/>
                </a:lnTo>
                <a:lnTo>
                  <a:pt x="1105" y="2462"/>
                </a:lnTo>
                <a:lnTo>
                  <a:pt x="1102" y="2469"/>
                </a:lnTo>
                <a:lnTo>
                  <a:pt x="1096" y="2476"/>
                </a:lnTo>
                <a:lnTo>
                  <a:pt x="1102" y="2487"/>
                </a:lnTo>
                <a:lnTo>
                  <a:pt x="1107" y="2496"/>
                </a:lnTo>
                <a:lnTo>
                  <a:pt x="1111" y="2507"/>
                </a:lnTo>
                <a:lnTo>
                  <a:pt x="1113" y="2524"/>
                </a:lnTo>
                <a:lnTo>
                  <a:pt x="1109" y="2525"/>
                </a:lnTo>
                <a:lnTo>
                  <a:pt x="1105" y="2527"/>
                </a:lnTo>
                <a:lnTo>
                  <a:pt x="1102" y="2529"/>
                </a:lnTo>
                <a:lnTo>
                  <a:pt x="1100" y="2533"/>
                </a:lnTo>
                <a:lnTo>
                  <a:pt x="1096" y="2536"/>
                </a:lnTo>
                <a:lnTo>
                  <a:pt x="1111" y="2554"/>
                </a:lnTo>
                <a:lnTo>
                  <a:pt x="1125" y="2573"/>
                </a:lnTo>
                <a:lnTo>
                  <a:pt x="1125" y="2564"/>
                </a:lnTo>
                <a:lnTo>
                  <a:pt x="1136" y="2560"/>
                </a:lnTo>
                <a:lnTo>
                  <a:pt x="1133" y="2551"/>
                </a:lnTo>
                <a:lnTo>
                  <a:pt x="1129" y="2542"/>
                </a:lnTo>
                <a:lnTo>
                  <a:pt x="1129" y="2529"/>
                </a:lnTo>
                <a:lnTo>
                  <a:pt x="1133" y="2525"/>
                </a:lnTo>
                <a:lnTo>
                  <a:pt x="1136" y="2522"/>
                </a:lnTo>
                <a:lnTo>
                  <a:pt x="1138" y="2518"/>
                </a:lnTo>
                <a:lnTo>
                  <a:pt x="1140" y="2516"/>
                </a:lnTo>
                <a:lnTo>
                  <a:pt x="1142" y="2513"/>
                </a:lnTo>
                <a:lnTo>
                  <a:pt x="1145" y="2511"/>
                </a:lnTo>
                <a:lnTo>
                  <a:pt x="1151" y="2509"/>
                </a:lnTo>
                <a:lnTo>
                  <a:pt x="1156" y="2509"/>
                </a:lnTo>
                <a:lnTo>
                  <a:pt x="1160" y="2513"/>
                </a:lnTo>
                <a:lnTo>
                  <a:pt x="1162" y="2514"/>
                </a:lnTo>
                <a:lnTo>
                  <a:pt x="1164" y="2514"/>
                </a:lnTo>
                <a:lnTo>
                  <a:pt x="1167" y="2516"/>
                </a:lnTo>
                <a:lnTo>
                  <a:pt x="1171" y="2516"/>
                </a:lnTo>
                <a:lnTo>
                  <a:pt x="1176" y="2516"/>
                </a:lnTo>
                <a:lnTo>
                  <a:pt x="1182" y="2525"/>
                </a:lnTo>
                <a:lnTo>
                  <a:pt x="1184" y="2534"/>
                </a:lnTo>
                <a:lnTo>
                  <a:pt x="1185" y="2547"/>
                </a:lnTo>
                <a:lnTo>
                  <a:pt x="1182" y="2558"/>
                </a:lnTo>
                <a:lnTo>
                  <a:pt x="1180" y="2580"/>
                </a:lnTo>
                <a:lnTo>
                  <a:pt x="1178" y="2604"/>
                </a:lnTo>
                <a:lnTo>
                  <a:pt x="1176" y="2627"/>
                </a:lnTo>
                <a:lnTo>
                  <a:pt x="1176" y="2644"/>
                </a:lnTo>
                <a:lnTo>
                  <a:pt x="1173" y="2645"/>
                </a:lnTo>
                <a:lnTo>
                  <a:pt x="1169" y="2647"/>
                </a:lnTo>
                <a:lnTo>
                  <a:pt x="1164" y="2647"/>
                </a:lnTo>
                <a:lnTo>
                  <a:pt x="1156" y="2647"/>
                </a:lnTo>
                <a:lnTo>
                  <a:pt x="1149" y="2642"/>
                </a:lnTo>
                <a:lnTo>
                  <a:pt x="1140" y="2642"/>
                </a:lnTo>
                <a:lnTo>
                  <a:pt x="1129" y="2642"/>
                </a:lnTo>
                <a:lnTo>
                  <a:pt x="1116" y="2640"/>
                </a:lnTo>
                <a:lnTo>
                  <a:pt x="1116" y="2625"/>
                </a:lnTo>
                <a:lnTo>
                  <a:pt x="1116" y="2614"/>
                </a:lnTo>
                <a:lnTo>
                  <a:pt x="1111" y="2607"/>
                </a:lnTo>
                <a:lnTo>
                  <a:pt x="1102" y="2604"/>
                </a:lnTo>
                <a:lnTo>
                  <a:pt x="1102" y="2633"/>
                </a:lnTo>
                <a:lnTo>
                  <a:pt x="1093" y="2633"/>
                </a:lnTo>
                <a:lnTo>
                  <a:pt x="1089" y="2634"/>
                </a:lnTo>
                <a:lnTo>
                  <a:pt x="1085" y="2634"/>
                </a:lnTo>
                <a:lnTo>
                  <a:pt x="1080" y="2636"/>
                </a:lnTo>
                <a:lnTo>
                  <a:pt x="1073" y="2636"/>
                </a:lnTo>
                <a:lnTo>
                  <a:pt x="1058" y="2607"/>
                </a:lnTo>
                <a:lnTo>
                  <a:pt x="1047" y="2573"/>
                </a:lnTo>
                <a:lnTo>
                  <a:pt x="1042" y="2536"/>
                </a:lnTo>
                <a:lnTo>
                  <a:pt x="1045" y="2533"/>
                </a:lnTo>
                <a:lnTo>
                  <a:pt x="1049" y="2531"/>
                </a:lnTo>
                <a:lnTo>
                  <a:pt x="1051" y="2527"/>
                </a:lnTo>
                <a:lnTo>
                  <a:pt x="1051" y="2524"/>
                </a:lnTo>
                <a:lnTo>
                  <a:pt x="1053" y="2520"/>
                </a:lnTo>
                <a:lnTo>
                  <a:pt x="1053" y="2513"/>
                </a:lnTo>
                <a:lnTo>
                  <a:pt x="1069" y="2513"/>
                </a:lnTo>
                <a:lnTo>
                  <a:pt x="1069" y="2507"/>
                </a:lnTo>
                <a:lnTo>
                  <a:pt x="1067" y="2504"/>
                </a:lnTo>
                <a:lnTo>
                  <a:pt x="1067" y="2500"/>
                </a:lnTo>
                <a:lnTo>
                  <a:pt x="1069" y="2498"/>
                </a:lnTo>
                <a:lnTo>
                  <a:pt x="1069" y="2496"/>
                </a:lnTo>
                <a:lnTo>
                  <a:pt x="1071" y="2493"/>
                </a:lnTo>
                <a:lnTo>
                  <a:pt x="1073" y="2487"/>
                </a:lnTo>
                <a:lnTo>
                  <a:pt x="1045" y="2487"/>
                </a:lnTo>
                <a:lnTo>
                  <a:pt x="1024" y="2482"/>
                </a:lnTo>
                <a:lnTo>
                  <a:pt x="1005" y="2473"/>
                </a:lnTo>
                <a:lnTo>
                  <a:pt x="1000" y="2493"/>
                </a:lnTo>
                <a:lnTo>
                  <a:pt x="989" y="2509"/>
                </a:lnTo>
                <a:lnTo>
                  <a:pt x="971" y="2522"/>
                </a:lnTo>
                <a:lnTo>
                  <a:pt x="953" y="2529"/>
                </a:lnTo>
                <a:lnTo>
                  <a:pt x="949" y="2522"/>
                </a:lnTo>
                <a:lnTo>
                  <a:pt x="942" y="2516"/>
                </a:lnTo>
                <a:lnTo>
                  <a:pt x="934" y="2513"/>
                </a:lnTo>
                <a:lnTo>
                  <a:pt x="929" y="2509"/>
                </a:lnTo>
                <a:lnTo>
                  <a:pt x="929" y="2514"/>
                </a:lnTo>
                <a:lnTo>
                  <a:pt x="929" y="2520"/>
                </a:lnTo>
                <a:lnTo>
                  <a:pt x="927" y="2524"/>
                </a:lnTo>
                <a:lnTo>
                  <a:pt x="927" y="2525"/>
                </a:lnTo>
                <a:lnTo>
                  <a:pt x="929" y="2529"/>
                </a:lnTo>
                <a:lnTo>
                  <a:pt x="942" y="2553"/>
                </a:lnTo>
                <a:lnTo>
                  <a:pt x="953" y="2553"/>
                </a:lnTo>
                <a:lnTo>
                  <a:pt x="953" y="2564"/>
                </a:lnTo>
                <a:lnTo>
                  <a:pt x="967" y="2562"/>
                </a:lnTo>
                <a:lnTo>
                  <a:pt x="973" y="2558"/>
                </a:lnTo>
                <a:lnTo>
                  <a:pt x="976" y="2554"/>
                </a:lnTo>
                <a:lnTo>
                  <a:pt x="980" y="2549"/>
                </a:lnTo>
                <a:lnTo>
                  <a:pt x="985" y="2544"/>
                </a:lnTo>
                <a:lnTo>
                  <a:pt x="991" y="2544"/>
                </a:lnTo>
                <a:lnTo>
                  <a:pt x="1004" y="2544"/>
                </a:lnTo>
                <a:lnTo>
                  <a:pt x="1016" y="2544"/>
                </a:lnTo>
                <a:lnTo>
                  <a:pt x="1025" y="2544"/>
                </a:lnTo>
                <a:lnTo>
                  <a:pt x="1027" y="2549"/>
                </a:lnTo>
                <a:lnTo>
                  <a:pt x="1027" y="2554"/>
                </a:lnTo>
                <a:lnTo>
                  <a:pt x="1029" y="2560"/>
                </a:lnTo>
                <a:lnTo>
                  <a:pt x="1029" y="2567"/>
                </a:lnTo>
                <a:lnTo>
                  <a:pt x="1024" y="2582"/>
                </a:lnTo>
                <a:lnTo>
                  <a:pt x="1022" y="2594"/>
                </a:lnTo>
                <a:lnTo>
                  <a:pt x="1020" y="2609"/>
                </a:lnTo>
                <a:lnTo>
                  <a:pt x="1016" y="2620"/>
                </a:lnTo>
                <a:lnTo>
                  <a:pt x="1009" y="2627"/>
                </a:lnTo>
                <a:lnTo>
                  <a:pt x="996" y="2634"/>
                </a:lnTo>
                <a:lnTo>
                  <a:pt x="984" y="2634"/>
                </a:lnTo>
                <a:lnTo>
                  <a:pt x="973" y="2631"/>
                </a:lnTo>
                <a:lnTo>
                  <a:pt x="965" y="2627"/>
                </a:lnTo>
                <a:lnTo>
                  <a:pt x="958" y="2640"/>
                </a:lnTo>
                <a:lnTo>
                  <a:pt x="953" y="2653"/>
                </a:lnTo>
                <a:lnTo>
                  <a:pt x="949" y="2665"/>
                </a:lnTo>
                <a:lnTo>
                  <a:pt x="947" y="2676"/>
                </a:lnTo>
                <a:lnTo>
                  <a:pt x="942" y="2684"/>
                </a:lnTo>
                <a:lnTo>
                  <a:pt x="936" y="2687"/>
                </a:lnTo>
                <a:lnTo>
                  <a:pt x="929" y="2687"/>
                </a:lnTo>
                <a:lnTo>
                  <a:pt x="922" y="2689"/>
                </a:lnTo>
                <a:lnTo>
                  <a:pt x="913" y="2687"/>
                </a:lnTo>
                <a:lnTo>
                  <a:pt x="911" y="2684"/>
                </a:lnTo>
                <a:lnTo>
                  <a:pt x="909" y="2680"/>
                </a:lnTo>
                <a:lnTo>
                  <a:pt x="909" y="2678"/>
                </a:lnTo>
                <a:lnTo>
                  <a:pt x="907" y="2674"/>
                </a:lnTo>
                <a:lnTo>
                  <a:pt x="905" y="2671"/>
                </a:lnTo>
                <a:lnTo>
                  <a:pt x="905" y="2664"/>
                </a:lnTo>
                <a:lnTo>
                  <a:pt x="902" y="2651"/>
                </a:lnTo>
                <a:lnTo>
                  <a:pt x="907" y="2636"/>
                </a:lnTo>
                <a:lnTo>
                  <a:pt x="914" y="2624"/>
                </a:lnTo>
                <a:lnTo>
                  <a:pt x="922" y="2613"/>
                </a:lnTo>
                <a:lnTo>
                  <a:pt x="909" y="2598"/>
                </a:lnTo>
                <a:lnTo>
                  <a:pt x="900" y="2582"/>
                </a:lnTo>
                <a:lnTo>
                  <a:pt x="891" y="2564"/>
                </a:lnTo>
                <a:lnTo>
                  <a:pt x="885" y="2549"/>
                </a:lnTo>
                <a:lnTo>
                  <a:pt x="876" y="2540"/>
                </a:lnTo>
                <a:lnTo>
                  <a:pt x="876" y="2547"/>
                </a:lnTo>
                <a:lnTo>
                  <a:pt x="876" y="2554"/>
                </a:lnTo>
                <a:lnTo>
                  <a:pt x="874" y="2560"/>
                </a:lnTo>
                <a:lnTo>
                  <a:pt x="873" y="2564"/>
                </a:lnTo>
                <a:lnTo>
                  <a:pt x="854" y="2567"/>
                </a:lnTo>
                <a:lnTo>
                  <a:pt x="840" y="2571"/>
                </a:lnTo>
                <a:lnTo>
                  <a:pt x="825" y="2576"/>
                </a:lnTo>
                <a:lnTo>
                  <a:pt x="822" y="2593"/>
                </a:lnTo>
                <a:lnTo>
                  <a:pt x="816" y="2607"/>
                </a:lnTo>
                <a:lnTo>
                  <a:pt x="814" y="2622"/>
                </a:lnTo>
                <a:lnTo>
                  <a:pt x="816" y="2636"/>
                </a:lnTo>
                <a:lnTo>
                  <a:pt x="829" y="2653"/>
                </a:lnTo>
                <a:lnTo>
                  <a:pt x="847" y="2669"/>
                </a:lnTo>
                <a:lnTo>
                  <a:pt x="869" y="2676"/>
                </a:lnTo>
                <a:lnTo>
                  <a:pt x="873" y="2691"/>
                </a:lnTo>
                <a:lnTo>
                  <a:pt x="876" y="2702"/>
                </a:lnTo>
                <a:lnTo>
                  <a:pt x="880" y="2714"/>
                </a:lnTo>
                <a:lnTo>
                  <a:pt x="882" y="2733"/>
                </a:lnTo>
                <a:lnTo>
                  <a:pt x="873" y="2733"/>
                </a:lnTo>
                <a:lnTo>
                  <a:pt x="862" y="2736"/>
                </a:lnTo>
                <a:lnTo>
                  <a:pt x="847" y="2736"/>
                </a:lnTo>
                <a:lnTo>
                  <a:pt x="833" y="2734"/>
                </a:lnTo>
                <a:lnTo>
                  <a:pt x="816" y="2733"/>
                </a:lnTo>
                <a:lnTo>
                  <a:pt x="816" y="2744"/>
                </a:lnTo>
                <a:lnTo>
                  <a:pt x="824" y="2745"/>
                </a:lnTo>
                <a:lnTo>
                  <a:pt x="831" y="2747"/>
                </a:lnTo>
                <a:lnTo>
                  <a:pt x="834" y="2749"/>
                </a:lnTo>
                <a:lnTo>
                  <a:pt x="838" y="2751"/>
                </a:lnTo>
                <a:lnTo>
                  <a:pt x="842" y="2754"/>
                </a:lnTo>
                <a:lnTo>
                  <a:pt x="844" y="2760"/>
                </a:lnTo>
                <a:lnTo>
                  <a:pt x="845" y="2767"/>
                </a:lnTo>
                <a:lnTo>
                  <a:pt x="836" y="2774"/>
                </a:lnTo>
                <a:lnTo>
                  <a:pt x="824" y="2782"/>
                </a:lnTo>
                <a:lnTo>
                  <a:pt x="811" y="2793"/>
                </a:lnTo>
                <a:lnTo>
                  <a:pt x="800" y="2802"/>
                </a:lnTo>
                <a:lnTo>
                  <a:pt x="793" y="2809"/>
                </a:lnTo>
                <a:lnTo>
                  <a:pt x="791" y="2811"/>
                </a:lnTo>
                <a:lnTo>
                  <a:pt x="791" y="2813"/>
                </a:lnTo>
                <a:lnTo>
                  <a:pt x="791" y="2814"/>
                </a:lnTo>
                <a:lnTo>
                  <a:pt x="789" y="2816"/>
                </a:lnTo>
                <a:lnTo>
                  <a:pt x="789" y="2820"/>
                </a:lnTo>
                <a:lnTo>
                  <a:pt x="774" y="2816"/>
                </a:lnTo>
                <a:lnTo>
                  <a:pt x="765" y="2813"/>
                </a:lnTo>
                <a:lnTo>
                  <a:pt x="753" y="2809"/>
                </a:lnTo>
                <a:lnTo>
                  <a:pt x="753" y="2787"/>
                </a:lnTo>
                <a:lnTo>
                  <a:pt x="745" y="2784"/>
                </a:lnTo>
                <a:lnTo>
                  <a:pt x="729" y="2776"/>
                </a:lnTo>
                <a:lnTo>
                  <a:pt x="713" y="2774"/>
                </a:lnTo>
                <a:lnTo>
                  <a:pt x="694" y="2776"/>
                </a:lnTo>
                <a:lnTo>
                  <a:pt x="673" y="2780"/>
                </a:lnTo>
                <a:lnTo>
                  <a:pt x="667" y="2771"/>
                </a:lnTo>
                <a:lnTo>
                  <a:pt x="664" y="2762"/>
                </a:lnTo>
                <a:lnTo>
                  <a:pt x="662" y="2749"/>
                </a:lnTo>
                <a:lnTo>
                  <a:pt x="665" y="2745"/>
                </a:lnTo>
                <a:lnTo>
                  <a:pt x="673" y="2742"/>
                </a:lnTo>
                <a:lnTo>
                  <a:pt x="682" y="2734"/>
                </a:lnTo>
                <a:lnTo>
                  <a:pt x="689" y="2731"/>
                </a:lnTo>
                <a:lnTo>
                  <a:pt x="693" y="2729"/>
                </a:lnTo>
                <a:lnTo>
                  <a:pt x="696" y="2720"/>
                </a:lnTo>
                <a:lnTo>
                  <a:pt x="696" y="2713"/>
                </a:lnTo>
                <a:lnTo>
                  <a:pt x="696" y="2707"/>
                </a:lnTo>
                <a:lnTo>
                  <a:pt x="696" y="2704"/>
                </a:lnTo>
                <a:lnTo>
                  <a:pt x="702" y="2698"/>
                </a:lnTo>
                <a:lnTo>
                  <a:pt x="713" y="2693"/>
                </a:lnTo>
                <a:lnTo>
                  <a:pt x="714" y="2691"/>
                </a:lnTo>
                <a:lnTo>
                  <a:pt x="716" y="2689"/>
                </a:lnTo>
                <a:lnTo>
                  <a:pt x="718" y="2689"/>
                </a:lnTo>
                <a:lnTo>
                  <a:pt x="722" y="2689"/>
                </a:lnTo>
                <a:lnTo>
                  <a:pt x="725" y="2687"/>
                </a:lnTo>
                <a:lnTo>
                  <a:pt x="727" y="2676"/>
                </a:lnTo>
                <a:lnTo>
                  <a:pt x="731" y="2667"/>
                </a:lnTo>
                <a:lnTo>
                  <a:pt x="733" y="2656"/>
                </a:lnTo>
                <a:lnTo>
                  <a:pt x="762" y="2656"/>
                </a:lnTo>
                <a:lnTo>
                  <a:pt x="762" y="2676"/>
                </a:lnTo>
                <a:lnTo>
                  <a:pt x="765" y="2676"/>
                </a:lnTo>
                <a:lnTo>
                  <a:pt x="767" y="2674"/>
                </a:lnTo>
                <a:lnTo>
                  <a:pt x="769" y="2674"/>
                </a:lnTo>
                <a:lnTo>
                  <a:pt x="771" y="2673"/>
                </a:lnTo>
                <a:lnTo>
                  <a:pt x="773" y="2673"/>
                </a:lnTo>
                <a:lnTo>
                  <a:pt x="780" y="2662"/>
                </a:lnTo>
                <a:lnTo>
                  <a:pt x="782" y="2653"/>
                </a:lnTo>
                <a:lnTo>
                  <a:pt x="782" y="2642"/>
                </a:lnTo>
                <a:lnTo>
                  <a:pt x="782" y="2627"/>
                </a:lnTo>
                <a:lnTo>
                  <a:pt x="776" y="2627"/>
                </a:lnTo>
                <a:lnTo>
                  <a:pt x="771" y="2633"/>
                </a:lnTo>
                <a:lnTo>
                  <a:pt x="765" y="2636"/>
                </a:lnTo>
                <a:lnTo>
                  <a:pt x="758" y="2638"/>
                </a:lnTo>
                <a:lnTo>
                  <a:pt x="749" y="2640"/>
                </a:lnTo>
                <a:lnTo>
                  <a:pt x="744" y="2634"/>
                </a:lnTo>
                <a:lnTo>
                  <a:pt x="740" y="2631"/>
                </a:lnTo>
                <a:lnTo>
                  <a:pt x="736" y="2629"/>
                </a:lnTo>
                <a:lnTo>
                  <a:pt x="733" y="2627"/>
                </a:lnTo>
                <a:lnTo>
                  <a:pt x="724" y="2638"/>
                </a:lnTo>
                <a:lnTo>
                  <a:pt x="716" y="2647"/>
                </a:lnTo>
                <a:lnTo>
                  <a:pt x="711" y="2656"/>
                </a:lnTo>
                <a:lnTo>
                  <a:pt x="704" y="2662"/>
                </a:lnTo>
                <a:lnTo>
                  <a:pt x="689" y="2667"/>
                </a:lnTo>
                <a:lnTo>
                  <a:pt x="669" y="2669"/>
                </a:lnTo>
                <a:lnTo>
                  <a:pt x="660" y="2680"/>
                </a:lnTo>
                <a:lnTo>
                  <a:pt x="649" y="2691"/>
                </a:lnTo>
                <a:lnTo>
                  <a:pt x="634" y="2700"/>
                </a:lnTo>
                <a:lnTo>
                  <a:pt x="622" y="2709"/>
                </a:lnTo>
                <a:lnTo>
                  <a:pt x="611" y="2720"/>
                </a:lnTo>
                <a:lnTo>
                  <a:pt x="605" y="2733"/>
                </a:lnTo>
                <a:lnTo>
                  <a:pt x="594" y="2753"/>
                </a:lnTo>
                <a:lnTo>
                  <a:pt x="591" y="2773"/>
                </a:lnTo>
                <a:lnTo>
                  <a:pt x="589" y="2793"/>
                </a:lnTo>
                <a:lnTo>
                  <a:pt x="585" y="2813"/>
                </a:lnTo>
                <a:lnTo>
                  <a:pt x="573" y="2813"/>
                </a:lnTo>
                <a:lnTo>
                  <a:pt x="573" y="2816"/>
                </a:lnTo>
                <a:lnTo>
                  <a:pt x="573" y="2818"/>
                </a:lnTo>
                <a:lnTo>
                  <a:pt x="571" y="2820"/>
                </a:lnTo>
                <a:lnTo>
                  <a:pt x="571" y="2822"/>
                </a:lnTo>
                <a:lnTo>
                  <a:pt x="569" y="2824"/>
                </a:lnTo>
                <a:lnTo>
                  <a:pt x="553" y="2831"/>
                </a:lnTo>
                <a:lnTo>
                  <a:pt x="533" y="2834"/>
                </a:lnTo>
                <a:lnTo>
                  <a:pt x="513" y="2833"/>
                </a:lnTo>
                <a:lnTo>
                  <a:pt x="493" y="2833"/>
                </a:lnTo>
                <a:lnTo>
                  <a:pt x="487" y="2814"/>
                </a:lnTo>
                <a:lnTo>
                  <a:pt x="482" y="2796"/>
                </a:lnTo>
                <a:lnTo>
                  <a:pt x="480" y="2780"/>
                </a:lnTo>
                <a:lnTo>
                  <a:pt x="482" y="2765"/>
                </a:lnTo>
                <a:lnTo>
                  <a:pt x="484" y="2753"/>
                </a:lnTo>
                <a:lnTo>
                  <a:pt x="476" y="2740"/>
                </a:lnTo>
                <a:lnTo>
                  <a:pt x="476" y="2762"/>
                </a:lnTo>
                <a:lnTo>
                  <a:pt x="474" y="2784"/>
                </a:lnTo>
                <a:lnTo>
                  <a:pt x="471" y="2804"/>
                </a:lnTo>
                <a:lnTo>
                  <a:pt x="464" y="2822"/>
                </a:lnTo>
                <a:lnTo>
                  <a:pt x="453" y="2833"/>
                </a:lnTo>
                <a:lnTo>
                  <a:pt x="436" y="2844"/>
                </a:lnTo>
                <a:lnTo>
                  <a:pt x="416" y="2853"/>
                </a:lnTo>
                <a:lnTo>
                  <a:pt x="396" y="2860"/>
                </a:lnTo>
                <a:lnTo>
                  <a:pt x="396" y="2880"/>
                </a:lnTo>
                <a:lnTo>
                  <a:pt x="393" y="2900"/>
                </a:lnTo>
                <a:lnTo>
                  <a:pt x="385" y="2916"/>
                </a:lnTo>
                <a:lnTo>
                  <a:pt x="371" y="2920"/>
                </a:lnTo>
                <a:lnTo>
                  <a:pt x="354" y="2922"/>
                </a:lnTo>
                <a:lnTo>
                  <a:pt x="336" y="2920"/>
                </a:lnTo>
                <a:lnTo>
                  <a:pt x="336" y="2889"/>
                </a:lnTo>
                <a:lnTo>
                  <a:pt x="325" y="2889"/>
                </a:lnTo>
                <a:lnTo>
                  <a:pt x="322" y="2856"/>
                </a:lnTo>
                <a:lnTo>
                  <a:pt x="333" y="2856"/>
                </a:lnTo>
                <a:lnTo>
                  <a:pt x="333" y="2844"/>
                </a:lnTo>
                <a:lnTo>
                  <a:pt x="309" y="2844"/>
                </a:lnTo>
                <a:lnTo>
                  <a:pt x="309" y="2836"/>
                </a:lnTo>
                <a:lnTo>
                  <a:pt x="304" y="2822"/>
                </a:lnTo>
                <a:lnTo>
                  <a:pt x="302" y="2804"/>
                </a:lnTo>
                <a:lnTo>
                  <a:pt x="302" y="2787"/>
                </a:lnTo>
                <a:lnTo>
                  <a:pt x="302" y="2773"/>
                </a:lnTo>
                <a:lnTo>
                  <a:pt x="296" y="2771"/>
                </a:lnTo>
                <a:lnTo>
                  <a:pt x="294" y="2771"/>
                </a:lnTo>
                <a:lnTo>
                  <a:pt x="293" y="2769"/>
                </a:lnTo>
                <a:lnTo>
                  <a:pt x="293" y="2769"/>
                </a:lnTo>
                <a:lnTo>
                  <a:pt x="291" y="2767"/>
                </a:lnTo>
                <a:lnTo>
                  <a:pt x="289" y="2764"/>
                </a:lnTo>
                <a:lnTo>
                  <a:pt x="284" y="2767"/>
                </a:lnTo>
                <a:lnTo>
                  <a:pt x="280" y="2771"/>
                </a:lnTo>
                <a:lnTo>
                  <a:pt x="274" y="2774"/>
                </a:lnTo>
                <a:lnTo>
                  <a:pt x="271" y="2776"/>
                </a:lnTo>
                <a:lnTo>
                  <a:pt x="267" y="2778"/>
                </a:lnTo>
                <a:lnTo>
                  <a:pt x="262" y="2776"/>
                </a:lnTo>
                <a:lnTo>
                  <a:pt x="258" y="2773"/>
                </a:lnTo>
                <a:lnTo>
                  <a:pt x="258" y="2769"/>
                </a:lnTo>
                <a:lnTo>
                  <a:pt x="258" y="2767"/>
                </a:lnTo>
                <a:lnTo>
                  <a:pt x="258" y="2765"/>
                </a:lnTo>
                <a:lnTo>
                  <a:pt x="258" y="2764"/>
                </a:lnTo>
                <a:lnTo>
                  <a:pt x="256" y="2762"/>
                </a:lnTo>
                <a:lnTo>
                  <a:pt x="254" y="2762"/>
                </a:lnTo>
                <a:lnTo>
                  <a:pt x="251" y="2762"/>
                </a:lnTo>
                <a:lnTo>
                  <a:pt x="245" y="2760"/>
                </a:lnTo>
                <a:lnTo>
                  <a:pt x="242" y="2758"/>
                </a:lnTo>
                <a:lnTo>
                  <a:pt x="236" y="2756"/>
                </a:lnTo>
                <a:lnTo>
                  <a:pt x="231" y="2756"/>
                </a:lnTo>
                <a:lnTo>
                  <a:pt x="225" y="2756"/>
                </a:lnTo>
                <a:lnTo>
                  <a:pt x="225" y="2760"/>
                </a:lnTo>
                <a:lnTo>
                  <a:pt x="233" y="2760"/>
                </a:lnTo>
                <a:lnTo>
                  <a:pt x="247" y="2773"/>
                </a:lnTo>
                <a:lnTo>
                  <a:pt x="254" y="2782"/>
                </a:lnTo>
                <a:lnTo>
                  <a:pt x="260" y="2789"/>
                </a:lnTo>
                <a:lnTo>
                  <a:pt x="260" y="2796"/>
                </a:lnTo>
                <a:lnTo>
                  <a:pt x="260" y="2807"/>
                </a:lnTo>
                <a:lnTo>
                  <a:pt x="258" y="2822"/>
                </a:lnTo>
                <a:lnTo>
                  <a:pt x="256" y="2844"/>
                </a:lnTo>
                <a:lnTo>
                  <a:pt x="238" y="2853"/>
                </a:lnTo>
                <a:lnTo>
                  <a:pt x="220" y="2864"/>
                </a:lnTo>
                <a:lnTo>
                  <a:pt x="204" y="2873"/>
                </a:lnTo>
                <a:lnTo>
                  <a:pt x="185" y="2882"/>
                </a:lnTo>
                <a:lnTo>
                  <a:pt x="165" y="2889"/>
                </a:lnTo>
                <a:lnTo>
                  <a:pt x="142" y="2893"/>
                </a:lnTo>
                <a:lnTo>
                  <a:pt x="131" y="2882"/>
                </a:lnTo>
                <a:lnTo>
                  <a:pt x="124" y="2874"/>
                </a:lnTo>
                <a:lnTo>
                  <a:pt x="116" y="2867"/>
                </a:lnTo>
                <a:lnTo>
                  <a:pt x="111" y="2858"/>
                </a:lnTo>
                <a:lnTo>
                  <a:pt x="109" y="2845"/>
                </a:lnTo>
                <a:lnTo>
                  <a:pt x="109" y="2827"/>
                </a:lnTo>
                <a:lnTo>
                  <a:pt x="116" y="2824"/>
                </a:lnTo>
                <a:lnTo>
                  <a:pt x="127" y="2816"/>
                </a:lnTo>
                <a:lnTo>
                  <a:pt x="142" y="2807"/>
                </a:lnTo>
                <a:lnTo>
                  <a:pt x="156" y="2798"/>
                </a:lnTo>
                <a:lnTo>
                  <a:pt x="167" y="2789"/>
                </a:lnTo>
                <a:lnTo>
                  <a:pt x="173" y="2784"/>
                </a:lnTo>
                <a:lnTo>
                  <a:pt x="178" y="2774"/>
                </a:lnTo>
                <a:lnTo>
                  <a:pt x="182" y="2764"/>
                </a:lnTo>
                <a:lnTo>
                  <a:pt x="185" y="2753"/>
                </a:lnTo>
                <a:lnTo>
                  <a:pt x="193" y="2744"/>
                </a:lnTo>
                <a:lnTo>
                  <a:pt x="198" y="2742"/>
                </a:lnTo>
                <a:lnTo>
                  <a:pt x="204" y="2742"/>
                </a:lnTo>
                <a:lnTo>
                  <a:pt x="207" y="2742"/>
                </a:lnTo>
                <a:lnTo>
                  <a:pt x="213" y="2742"/>
                </a:lnTo>
                <a:lnTo>
                  <a:pt x="216" y="2740"/>
                </a:lnTo>
                <a:lnTo>
                  <a:pt x="207" y="2731"/>
                </a:lnTo>
                <a:lnTo>
                  <a:pt x="200" y="2716"/>
                </a:lnTo>
                <a:lnTo>
                  <a:pt x="196" y="2698"/>
                </a:lnTo>
                <a:lnTo>
                  <a:pt x="196" y="2678"/>
                </a:lnTo>
                <a:lnTo>
                  <a:pt x="198" y="2658"/>
                </a:lnTo>
                <a:lnTo>
                  <a:pt x="202" y="2642"/>
                </a:lnTo>
                <a:lnTo>
                  <a:pt x="209" y="2627"/>
                </a:lnTo>
                <a:lnTo>
                  <a:pt x="213" y="2625"/>
                </a:lnTo>
                <a:lnTo>
                  <a:pt x="214" y="2625"/>
                </a:lnTo>
                <a:lnTo>
                  <a:pt x="220" y="2625"/>
                </a:lnTo>
                <a:lnTo>
                  <a:pt x="225" y="2624"/>
                </a:lnTo>
                <a:lnTo>
                  <a:pt x="229" y="2629"/>
                </a:lnTo>
                <a:lnTo>
                  <a:pt x="233" y="2634"/>
                </a:lnTo>
                <a:lnTo>
                  <a:pt x="238" y="2642"/>
                </a:lnTo>
                <a:lnTo>
                  <a:pt x="242" y="2647"/>
                </a:lnTo>
                <a:lnTo>
                  <a:pt x="245" y="2653"/>
                </a:lnTo>
                <a:lnTo>
                  <a:pt x="242" y="2693"/>
                </a:lnTo>
                <a:lnTo>
                  <a:pt x="244" y="2696"/>
                </a:lnTo>
                <a:lnTo>
                  <a:pt x="247" y="2702"/>
                </a:lnTo>
                <a:lnTo>
                  <a:pt x="251" y="2707"/>
                </a:lnTo>
                <a:lnTo>
                  <a:pt x="254" y="2713"/>
                </a:lnTo>
                <a:lnTo>
                  <a:pt x="256" y="2720"/>
                </a:lnTo>
                <a:lnTo>
                  <a:pt x="271" y="2724"/>
                </a:lnTo>
                <a:lnTo>
                  <a:pt x="282" y="2729"/>
                </a:lnTo>
                <a:lnTo>
                  <a:pt x="291" y="2733"/>
                </a:lnTo>
                <a:lnTo>
                  <a:pt x="302" y="2733"/>
                </a:lnTo>
                <a:lnTo>
                  <a:pt x="307" y="2729"/>
                </a:lnTo>
                <a:lnTo>
                  <a:pt x="311" y="2727"/>
                </a:lnTo>
                <a:lnTo>
                  <a:pt x="313" y="2724"/>
                </a:lnTo>
                <a:lnTo>
                  <a:pt x="313" y="2718"/>
                </a:lnTo>
                <a:lnTo>
                  <a:pt x="313" y="2713"/>
                </a:lnTo>
                <a:lnTo>
                  <a:pt x="313" y="2704"/>
                </a:lnTo>
                <a:lnTo>
                  <a:pt x="336" y="2707"/>
                </a:lnTo>
                <a:lnTo>
                  <a:pt x="336" y="2696"/>
                </a:lnTo>
                <a:lnTo>
                  <a:pt x="356" y="2696"/>
                </a:lnTo>
                <a:lnTo>
                  <a:pt x="356" y="2684"/>
                </a:lnTo>
                <a:lnTo>
                  <a:pt x="345" y="2678"/>
                </a:lnTo>
                <a:lnTo>
                  <a:pt x="338" y="2671"/>
                </a:lnTo>
                <a:lnTo>
                  <a:pt x="333" y="2662"/>
                </a:lnTo>
                <a:lnTo>
                  <a:pt x="325" y="2656"/>
                </a:lnTo>
                <a:lnTo>
                  <a:pt x="314" y="2651"/>
                </a:lnTo>
                <a:lnTo>
                  <a:pt x="296" y="2647"/>
                </a:lnTo>
                <a:lnTo>
                  <a:pt x="289" y="2645"/>
                </a:lnTo>
                <a:lnTo>
                  <a:pt x="278" y="2644"/>
                </a:lnTo>
                <a:lnTo>
                  <a:pt x="265" y="2644"/>
                </a:lnTo>
                <a:lnTo>
                  <a:pt x="262" y="2629"/>
                </a:lnTo>
                <a:lnTo>
                  <a:pt x="258" y="2620"/>
                </a:lnTo>
                <a:lnTo>
                  <a:pt x="254" y="2613"/>
                </a:lnTo>
                <a:lnTo>
                  <a:pt x="249" y="2600"/>
                </a:lnTo>
                <a:lnTo>
                  <a:pt x="262" y="2580"/>
                </a:lnTo>
                <a:lnTo>
                  <a:pt x="265" y="2558"/>
                </a:lnTo>
                <a:lnTo>
                  <a:pt x="267" y="2533"/>
                </a:lnTo>
                <a:lnTo>
                  <a:pt x="265" y="2507"/>
                </a:lnTo>
                <a:lnTo>
                  <a:pt x="262" y="2480"/>
                </a:lnTo>
                <a:lnTo>
                  <a:pt x="262" y="2453"/>
                </a:lnTo>
                <a:lnTo>
                  <a:pt x="273" y="2453"/>
                </a:lnTo>
                <a:lnTo>
                  <a:pt x="282" y="2436"/>
                </a:lnTo>
                <a:lnTo>
                  <a:pt x="294" y="2416"/>
                </a:lnTo>
                <a:lnTo>
                  <a:pt x="305" y="2400"/>
                </a:lnTo>
                <a:lnTo>
                  <a:pt x="287" y="2393"/>
                </a:lnTo>
                <a:lnTo>
                  <a:pt x="269" y="2376"/>
                </a:lnTo>
                <a:lnTo>
                  <a:pt x="258" y="2356"/>
                </a:lnTo>
                <a:lnTo>
                  <a:pt x="253" y="2336"/>
                </a:lnTo>
                <a:lnTo>
                  <a:pt x="256" y="2334"/>
                </a:lnTo>
                <a:lnTo>
                  <a:pt x="258" y="2333"/>
                </a:lnTo>
                <a:lnTo>
                  <a:pt x="258" y="2331"/>
                </a:lnTo>
                <a:lnTo>
                  <a:pt x="262" y="2329"/>
                </a:lnTo>
                <a:lnTo>
                  <a:pt x="256" y="2329"/>
                </a:lnTo>
                <a:lnTo>
                  <a:pt x="251" y="2331"/>
                </a:lnTo>
                <a:lnTo>
                  <a:pt x="247" y="2331"/>
                </a:lnTo>
                <a:lnTo>
                  <a:pt x="242" y="2331"/>
                </a:lnTo>
                <a:lnTo>
                  <a:pt x="236" y="2329"/>
                </a:lnTo>
                <a:lnTo>
                  <a:pt x="229" y="2329"/>
                </a:lnTo>
                <a:lnTo>
                  <a:pt x="225" y="2304"/>
                </a:lnTo>
                <a:lnTo>
                  <a:pt x="242" y="2304"/>
                </a:lnTo>
                <a:lnTo>
                  <a:pt x="244" y="2293"/>
                </a:lnTo>
                <a:lnTo>
                  <a:pt x="245" y="2284"/>
                </a:lnTo>
                <a:lnTo>
                  <a:pt x="249" y="2273"/>
                </a:lnTo>
                <a:lnTo>
                  <a:pt x="262" y="2273"/>
                </a:lnTo>
                <a:lnTo>
                  <a:pt x="264" y="2251"/>
                </a:lnTo>
                <a:lnTo>
                  <a:pt x="269" y="2234"/>
                </a:lnTo>
                <a:lnTo>
                  <a:pt x="276" y="2222"/>
                </a:lnTo>
                <a:lnTo>
                  <a:pt x="285" y="2207"/>
                </a:lnTo>
                <a:lnTo>
                  <a:pt x="280" y="2200"/>
                </a:lnTo>
                <a:lnTo>
                  <a:pt x="280" y="2193"/>
                </a:lnTo>
                <a:lnTo>
                  <a:pt x="282" y="2184"/>
                </a:lnTo>
                <a:lnTo>
                  <a:pt x="285" y="2173"/>
                </a:lnTo>
                <a:lnTo>
                  <a:pt x="291" y="2171"/>
                </a:lnTo>
                <a:lnTo>
                  <a:pt x="294" y="2171"/>
                </a:lnTo>
                <a:lnTo>
                  <a:pt x="298" y="2171"/>
                </a:lnTo>
                <a:lnTo>
                  <a:pt x="302" y="2169"/>
                </a:lnTo>
                <a:lnTo>
                  <a:pt x="298" y="2158"/>
                </a:lnTo>
                <a:lnTo>
                  <a:pt x="302" y="2145"/>
                </a:lnTo>
                <a:lnTo>
                  <a:pt x="307" y="2133"/>
                </a:lnTo>
                <a:lnTo>
                  <a:pt x="314" y="2122"/>
                </a:lnTo>
                <a:lnTo>
                  <a:pt x="322" y="2113"/>
                </a:lnTo>
                <a:lnTo>
                  <a:pt x="334" y="2109"/>
                </a:lnTo>
                <a:lnTo>
                  <a:pt x="351" y="2104"/>
                </a:lnTo>
                <a:lnTo>
                  <a:pt x="369" y="2094"/>
                </a:lnTo>
                <a:lnTo>
                  <a:pt x="389" y="2087"/>
                </a:lnTo>
                <a:lnTo>
                  <a:pt x="405" y="2078"/>
                </a:lnTo>
                <a:lnTo>
                  <a:pt x="416" y="2071"/>
                </a:lnTo>
                <a:lnTo>
                  <a:pt x="422" y="2067"/>
                </a:lnTo>
                <a:lnTo>
                  <a:pt x="405" y="2067"/>
                </a:lnTo>
                <a:lnTo>
                  <a:pt x="385" y="2071"/>
                </a:lnTo>
                <a:lnTo>
                  <a:pt x="367" y="2073"/>
                </a:lnTo>
                <a:lnTo>
                  <a:pt x="349" y="2073"/>
                </a:lnTo>
                <a:lnTo>
                  <a:pt x="331" y="2067"/>
                </a:lnTo>
                <a:lnTo>
                  <a:pt x="313" y="2060"/>
                </a:lnTo>
                <a:lnTo>
                  <a:pt x="313" y="2029"/>
                </a:lnTo>
                <a:lnTo>
                  <a:pt x="327" y="2020"/>
                </a:lnTo>
                <a:lnTo>
                  <a:pt x="336" y="2009"/>
                </a:lnTo>
                <a:lnTo>
                  <a:pt x="345" y="2000"/>
                </a:lnTo>
                <a:lnTo>
                  <a:pt x="353" y="1993"/>
                </a:lnTo>
                <a:lnTo>
                  <a:pt x="367" y="1985"/>
                </a:lnTo>
                <a:lnTo>
                  <a:pt x="378" y="1980"/>
                </a:lnTo>
                <a:lnTo>
                  <a:pt x="387" y="1974"/>
                </a:lnTo>
                <a:lnTo>
                  <a:pt x="394" y="1967"/>
                </a:lnTo>
                <a:lnTo>
                  <a:pt x="398" y="1958"/>
                </a:lnTo>
                <a:lnTo>
                  <a:pt x="400" y="1942"/>
                </a:lnTo>
                <a:lnTo>
                  <a:pt x="402" y="1920"/>
                </a:lnTo>
                <a:lnTo>
                  <a:pt x="442" y="1922"/>
                </a:lnTo>
                <a:lnTo>
                  <a:pt x="482" y="1927"/>
                </a:lnTo>
                <a:lnTo>
                  <a:pt x="482" y="1924"/>
                </a:lnTo>
                <a:lnTo>
                  <a:pt x="460" y="1909"/>
                </a:lnTo>
                <a:lnTo>
                  <a:pt x="436" y="1896"/>
                </a:lnTo>
                <a:lnTo>
                  <a:pt x="436" y="1880"/>
                </a:lnTo>
                <a:lnTo>
                  <a:pt x="485" y="1876"/>
                </a:lnTo>
                <a:lnTo>
                  <a:pt x="487" y="1871"/>
                </a:lnTo>
                <a:lnTo>
                  <a:pt x="491" y="1867"/>
                </a:lnTo>
                <a:lnTo>
                  <a:pt x="493" y="1864"/>
                </a:lnTo>
                <a:lnTo>
                  <a:pt x="496" y="1860"/>
                </a:lnTo>
                <a:lnTo>
                  <a:pt x="496" y="1856"/>
                </a:lnTo>
                <a:lnTo>
                  <a:pt x="489" y="1856"/>
                </a:lnTo>
                <a:lnTo>
                  <a:pt x="476" y="1864"/>
                </a:lnTo>
                <a:lnTo>
                  <a:pt x="460" y="1869"/>
                </a:lnTo>
                <a:lnTo>
                  <a:pt x="440" y="1869"/>
                </a:lnTo>
                <a:lnTo>
                  <a:pt x="420" y="1869"/>
                </a:lnTo>
                <a:lnTo>
                  <a:pt x="402" y="1867"/>
                </a:lnTo>
                <a:lnTo>
                  <a:pt x="396" y="1856"/>
                </a:lnTo>
                <a:lnTo>
                  <a:pt x="393" y="1842"/>
                </a:lnTo>
                <a:lnTo>
                  <a:pt x="389" y="1829"/>
                </a:lnTo>
                <a:lnTo>
                  <a:pt x="369" y="1829"/>
                </a:lnTo>
                <a:lnTo>
                  <a:pt x="365" y="1800"/>
                </a:lnTo>
                <a:lnTo>
                  <a:pt x="384" y="1800"/>
                </a:lnTo>
                <a:lnTo>
                  <a:pt x="405" y="1800"/>
                </a:lnTo>
                <a:lnTo>
                  <a:pt x="429" y="1796"/>
                </a:lnTo>
                <a:lnTo>
                  <a:pt x="447" y="1793"/>
                </a:lnTo>
                <a:lnTo>
                  <a:pt x="462" y="1787"/>
                </a:lnTo>
                <a:lnTo>
                  <a:pt x="445" y="1789"/>
                </a:lnTo>
                <a:lnTo>
                  <a:pt x="429" y="1787"/>
                </a:lnTo>
                <a:lnTo>
                  <a:pt x="416" y="1784"/>
                </a:lnTo>
                <a:lnTo>
                  <a:pt x="416" y="1782"/>
                </a:lnTo>
                <a:lnTo>
                  <a:pt x="414" y="1778"/>
                </a:lnTo>
                <a:lnTo>
                  <a:pt x="416" y="1778"/>
                </a:lnTo>
                <a:lnTo>
                  <a:pt x="416" y="1776"/>
                </a:lnTo>
                <a:lnTo>
                  <a:pt x="418" y="1774"/>
                </a:lnTo>
                <a:lnTo>
                  <a:pt x="418" y="1773"/>
                </a:lnTo>
                <a:lnTo>
                  <a:pt x="416" y="1769"/>
                </a:lnTo>
                <a:lnTo>
                  <a:pt x="413" y="1760"/>
                </a:lnTo>
                <a:lnTo>
                  <a:pt x="409" y="1756"/>
                </a:lnTo>
                <a:lnTo>
                  <a:pt x="404" y="1753"/>
                </a:lnTo>
                <a:lnTo>
                  <a:pt x="400" y="1747"/>
                </a:lnTo>
                <a:lnTo>
                  <a:pt x="400" y="1740"/>
                </a:lnTo>
                <a:lnTo>
                  <a:pt x="402" y="1724"/>
                </a:lnTo>
                <a:lnTo>
                  <a:pt x="391" y="1722"/>
                </a:lnTo>
                <a:lnTo>
                  <a:pt x="376" y="1714"/>
                </a:lnTo>
                <a:lnTo>
                  <a:pt x="362" y="1705"/>
                </a:lnTo>
                <a:lnTo>
                  <a:pt x="349" y="1696"/>
                </a:lnTo>
                <a:lnTo>
                  <a:pt x="338" y="1685"/>
                </a:lnTo>
                <a:lnTo>
                  <a:pt x="333" y="1676"/>
                </a:lnTo>
                <a:lnTo>
                  <a:pt x="342" y="1658"/>
                </a:lnTo>
                <a:lnTo>
                  <a:pt x="344" y="1640"/>
                </a:lnTo>
                <a:lnTo>
                  <a:pt x="342" y="1622"/>
                </a:lnTo>
                <a:lnTo>
                  <a:pt x="334" y="1605"/>
                </a:lnTo>
                <a:lnTo>
                  <a:pt x="329" y="1587"/>
                </a:lnTo>
                <a:lnTo>
                  <a:pt x="325" y="1567"/>
                </a:lnTo>
                <a:lnTo>
                  <a:pt x="349" y="1556"/>
                </a:lnTo>
                <a:lnTo>
                  <a:pt x="338" y="1549"/>
                </a:lnTo>
                <a:lnTo>
                  <a:pt x="329" y="1544"/>
                </a:lnTo>
                <a:lnTo>
                  <a:pt x="320" y="1538"/>
                </a:lnTo>
                <a:lnTo>
                  <a:pt x="313" y="1531"/>
                </a:lnTo>
                <a:lnTo>
                  <a:pt x="309" y="1516"/>
                </a:lnTo>
                <a:lnTo>
                  <a:pt x="314" y="1509"/>
                </a:lnTo>
                <a:lnTo>
                  <a:pt x="320" y="1500"/>
                </a:lnTo>
                <a:lnTo>
                  <a:pt x="325" y="1493"/>
                </a:lnTo>
                <a:lnTo>
                  <a:pt x="309" y="1493"/>
                </a:lnTo>
                <a:lnTo>
                  <a:pt x="307" y="1465"/>
                </a:lnTo>
                <a:lnTo>
                  <a:pt x="305" y="1442"/>
                </a:lnTo>
                <a:lnTo>
                  <a:pt x="300" y="1420"/>
                </a:lnTo>
                <a:lnTo>
                  <a:pt x="293" y="1396"/>
                </a:lnTo>
                <a:lnTo>
                  <a:pt x="280" y="1389"/>
                </a:lnTo>
                <a:lnTo>
                  <a:pt x="265" y="1382"/>
                </a:lnTo>
                <a:lnTo>
                  <a:pt x="249" y="1376"/>
                </a:lnTo>
                <a:lnTo>
                  <a:pt x="249" y="1384"/>
                </a:lnTo>
                <a:lnTo>
                  <a:pt x="251" y="1394"/>
                </a:lnTo>
                <a:lnTo>
                  <a:pt x="251" y="1407"/>
                </a:lnTo>
                <a:lnTo>
                  <a:pt x="253" y="1420"/>
                </a:lnTo>
                <a:lnTo>
                  <a:pt x="260" y="1438"/>
                </a:lnTo>
                <a:lnTo>
                  <a:pt x="267" y="1454"/>
                </a:lnTo>
                <a:lnTo>
                  <a:pt x="273" y="1471"/>
                </a:lnTo>
                <a:lnTo>
                  <a:pt x="278" y="1491"/>
                </a:lnTo>
                <a:lnTo>
                  <a:pt x="282" y="1516"/>
                </a:lnTo>
                <a:lnTo>
                  <a:pt x="267" y="1514"/>
                </a:lnTo>
                <a:lnTo>
                  <a:pt x="256" y="1514"/>
                </a:lnTo>
                <a:lnTo>
                  <a:pt x="242" y="1516"/>
                </a:lnTo>
                <a:lnTo>
                  <a:pt x="242" y="1496"/>
                </a:lnTo>
                <a:lnTo>
                  <a:pt x="229" y="1496"/>
                </a:lnTo>
                <a:lnTo>
                  <a:pt x="227" y="1467"/>
                </a:lnTo>
                <a:lnTo>
                  <a:pt x="224" y="1440"/>
                </a:lnTo>
                <a:lnTo>
                  <a:pt x="220" y="1414"/>
                </a:lnTo>
                <a:lnTo>
                  <a:pt x="216" y="1387"/>
                </a:lnTo>
                <a:lnTo>
                  <a:pt x="202" y="1387"/>
                </a:lnTo>
                <a:lnTo>
                  <a:pt x="202" y="1382"/>
                </a:lnTo>
                <a:lnTo>
                  <a:pt x="204" y="1376"/>
                </a:lnTo>
                <a:lnTo>
                  <a:pt x="205" y="1371"/>
                </a:lnTo>
                <a:lnTo>
                  <a:pt x="205" y="1367"/>
                </a:lnTo>
                <a:lnTo>
                  <a:pt x="205" y="1364"/>
                </a:lnTo>
                <a:lnTo>
                  <a:pt x="205" y="1360"/>
                </a:lnTo>
                <a:lnTo>
                  <a:pt x="204" y="1354"/>
                </a:lnTo>
                <a:lnTo>
                  <a:pt x="202" y="1349"/>
                </a:lnTo>
                <a:lnTo>
                  <a:pt x="200" y="1345"/>
                </a:lnTo>
                <a:lnTo>
                  <a:pt x="196" y="1340"/>
                </a:lnTo>
                <a:lnTo>
                  <a:pt x="185" y="1340"/>
                </a:lnTo>
                <a:lnTo>
                  <a:pt x="185" y="1333"/>
                </a:lnTo>
                <a:lnTo>
                  <a:pt x="185" y="1327"/>
                </a:lnTo>
                <a:lnTo>
                  <a:pt x="187" y="1324"/>
                </a:lnTo>
                <a:lnTo>
                  <a:pt x="189" y="1320"/>
                </a:lnTo>
                <a:lnTo>
                  <a:pt x="191" y="1316"/>
                </a:lnTo>
                <a:lnTo>
                  <a:pt x="193" y="1313"/>
                </a:lnTo>
                <a:lnTo>
                  <a:pt x="176" y="1313"/>
                </a:lnTo>
                <a:lnTo>
                  <a:pt x="176" y="1316"/>
                </a:lnTo>
                <a:lnTo>
                  <a:pt x="176" y="1318"/>
                </a:lnTo>
                <a:lnTo>
                  <a:pt x="174" y="1320"/>
                </a:lnTo>
                <a:lnTo>
                  <a:pt x="174" y="1322"/>
                </a:lnTo>
                <a:lnTo>
                  <a:pt x="173" y="1324"/>
                </a:lnTo>
                <a:lnTo>
                  <a:pt x="162" y="1333"/>
                </a:lnTo>
                <a:lnTo>
                  <a:pt x="149" y="1338"/>
                </a:lnTo>
                <a:lnTo>
                  <a:pt x="133" y="1340"/>
                </a:lnTo>
                <a:lnTo>
                  <a:pt x="131" y="1325"/>
                </a:lnTo>
                <a:lnTo>
                  <a:pt x="129" y="1307"/>
                </a:lnTo>
                <a:lnTo>
                  <a:pt x="147" y="1309"/>
                </a:lnTo>
                <a:lnTo>
                  <a:pt x="162" y="1313"/>
                </a:lnTo>
                <a:lnTo>
                  <a:pt x="162" y="1296"/>
                </a:lnTo>
                <a:lnTo>
                  <a:pt x="156" y="1294"/>
                </a:lnTo>
                <a:lnTo>
                  <a:pt x="154" y="1294"/>
                </a:lnTo>
                <a:lnTo>
                  <a:pt x="153" y="1293"/>
                </a:lnTo>
                <a:lnTo>
                  <a:pt x="153" y="1293"/>
                </a:lnTo>
                <a:lnTo>
                  <a:pt x="151" y="1291"/>
                </a:lnTo>
                <a:lnTo>
                  <a:pt x="151" y="1287"/>
                </a:lnTo>
                <a:lnTo>
                  <a:pt x="149" y="1284"/>
                </a:lnTo>
                <a:lnTo>
                  <a:pt x="116" y="1284"/>
                </a:lnTo>
                <a:lnTo>
                  <a:pt x="125" y="1244"/>
                </a:lnTo>
                <a:lnTo>
                  <a:pt x="145" y="1244"/>
                </a:lnTo>
                <a:lnTo>
                  <a:pt x="145" y="1240"/>
                </a:lnTo>
                <a:lnTo>
                  <a:pt x="149" y="1240"/>
                </a:lnTo>
                <a:lnTo>
                  <a:pt x="149" y="1216"/>
                </a:lnTo>
                <a:lnTo>
                  <a:pt x="153" y="1198"/>
                </a:lnTo>
                <a:lnTo>
                  <a:pt x="156" y="1180"/>
                </a:lnTo>
                <a:lnTo>
                  <a:pt x="176" y="1180"/>
                </a:lnTo>
                <a:lnTo>
                  <a:pt x="189" y="1176"/>
                </a:lnTo>
                <a:lnTo>
                  <a:pt x="202" y="1176"/>
                </a:lnTo>
                <a:lnTo>
                  <a:pt x="216" y="1176"/>
                </a:lnTo>
                <a:lnTo>
                  <a:pt x="222" y="1189"/>
                </a:lnTo>
                <a:lnTo>
                  <a:pt x="224" y="1193"/>
                </a:lnTo>
                <a:lnTo>
                  <a:pt x="224" y="1198"/>
                </a:lnTo>
                <a:lnTo>
                  <a:pt x="222" y="1202"/>
                </a:lnTo>
                <a:lnTo>
                  <a:pt x="220" y="1205"/>
                </a:lnTo>
                <a:lnTo>
                  <a:pt x="218" y="1207"/>
                </a:lnTo>
                <a:lnTo>
                  <a:pt x="214" y="1211"/>
                </a:lnTo>
                <a:lnTo>
                  <a:pt x="213" y="1216"/>
                </a:lnTo>
                <a:lnTo>
                  <a:pt x="214" y="1220"/>
                </a:lnTo>
                <a:lnTo>
                  <a:pt x="214" y="1222"/>
                </a:lnTo>
                <a:lnTo>
                  <a:pt x="214" y="1225"/>
                </a:lnTo>
                <a:lnTo>
                  <a:pt x="216" y="1227"/>
                </a:lnTo>
                <a:lnTo>
                  <a:pt x="216" y="1233"/>
                </a:lnTo>
                <a:lnTo>
                  <a:pt x="213" y="1236"/>
                </a:lnTo>
                <a:lnTo>
                  <a:pt x="211" y="1240"/>
                </a:lnTo>
                <a:lnTo>
                  <a:pt x="209" y="1244"/>
                </a:lnTo>
                <a:lnTo>
                  <a:pt x="218" y="1234"/>
                </a:lnTo>
                <a:lnTo>
                  <a:pt x="229" y="1225"/>
                </a:lnTo>
                <a:lnTo>
                  <a:pt x="242" y="1220"/>
                </a:lnTo>
                <a:lnTo>
                  <a:pt x="242" y="1213"/>
                </a:lnTo>
                <a:lnTo>
                  <a:pt x="244" y="1207"/>
                </a:lnTo>
                <a:lnTo>
                  <a:pt x="245" y="1202"/>
                </a:lnTo>
                <a:lnTo>
                  <a:pt x="249" y="1196"/>
                </a:lnTo>
                <a:lnTo>
                  <a:pt x="256" y="1193"/>
                </a:lnTo>
                <a:lnTo>
                  <a:pt x="264" y="1189"/>
                </a:lnTo>
                <a:lnTo>
                  <a:pt x="271" y="1185"/>
                </a:lnTo>
                <a:lnTo>
                  <a:pt x="276" y="1180"/>
                </a:lnTo>
                <a:lnTo>
                  <a:pt x="274" y="1176"/>
                </a:lnTo>
                <a:lnTo>
                  <a:pt x="274" y="1174"/>
                </a:lnTo>
                <a:lnTo>
                  <a:pt x="274" y="1169"/>
                </a:lnTo>
                <a:lnTo>
                  <a:pt x="273" y="1164"/>
                </a:lnTo>
                <a:lnTo>
                  <a:pt x="253" y="1164"/>
                </a:lnTo>
                <a:lnTo>
                  <a:pt x="249" y="1153"/>
                </a:lnTo>
                <a:lnTo>
                  <a:pt x="247" y="1149"/>
                </a:lnTo>
                <a:lnTo>
                  <a:pt x="247" y="1145"/>
                </a:lnTo>
                <a:lnTo>
                  <a:pt x="247" y="1144"/>
                </a:lnTo>
                <a:lnTo>
                  <a:pt x="247" y="1144"/>
                </a:lnTo>
                <a:lnTo>
                  <a:pt x="249" y="1142"/>
                </a:lnTo>
                <a:lnTo>
                  <a:pt x="251" y="1140"/>
                </a:lnTo>
                <a:lnTo>
                  <a:pt x="253" y="1136"/>
                </a:lnTo>
                <a:lnTo>
                  <a:pt x="236" y="1136"/>
                </a:lnTo>
                <a:lnTo>
                  <a:pt x="233" y="1113"/>
                </a:lnTo>
                <a:lnTo>
                  <a:pt x="251" y="1111"/>
                </a:lnTo>
                <a:lnTo>
                  <a:pt x="264" y="1109"/>
                </a:lnTo>
                <a:lnTo>
                  <a:pt x="278" y="1111"/>
                </a:lnTo>
                <a:lnTo>
                  <a:pt x="296" y="1113"/>
                </a:lnTo>
                <a:lnTo>
                  <a:pt x="300" y="1096"/>
                </a:lnTo>
                <a:lnTo>
                  <a:pt x="307" y="1085"/>
                </a:lnTo>
                <a:lnTo>
                  <a:pt x="320" y="1078"/>
                </a:lnTo>
                <a:lnTo>
                  <a:pt x="336" y="1076"/>
                </a:lnTo>
                <a:lnTo>
                  <a:pt x="351" y="1093"/>
                </a:lnTo>
                <a:lnTo>
                  <a:pt x="369" y="1102"/>
                </a:lnTo>
                <a:lnTo>
                  <a:pt x="389" y="1109"/>
                </a:lnTo>
                <a:lnTo>
                  <a:pt x="411" y="1113"/>
                </a:lnTo>
                <a:lnTo>
                  <a:pt x="433" y="1118"/>
                </a:lnTo>
                <a:lnTo>
                  <a:pt x="454" y="1124"/>
                </a:lnTo>
                <a:lnTo>
                  <a:pt x="473" y="1133"/>
                </a:lnTo>
                <a:lnTo>
                  <a:pt x="480" y="1144"/>
                </a:lnTo>
                <a:lnTo>
                  <a:pt x="485" y="1158"/>
                </a:lnTo>
                <a:lnTo>
                  <a:pt x="493" y="1171"/>
                </a:lnTo>
                <a:lnTo>
                  <a:pt x="500" y="1184"/>
                </a:lnTo>
                <a:lnTo>
                  <a:pt x="511" y="1193"/>
                </a:lnTo>
                <a:lnTo>
                  <a:pt x="525" y="1196"/>
                </a:lnTo>
                <a:lnTo>
                  <a:pt x="529" y="1194"/>
                </a:lnTo>
                <a:lnTo>
                  <a:pt x="531" y="1193"/>
                </a:lnTo>
                <a:lnTo>
                  <a:pt x="534" y="1193"/>
                </a:lnTo>
                <a:lnTo>
                  <a:pt x="542" y="1193"/>
                </a:lnTo>
                <a:lnTo>
                  <a:pt x="542" y="1189"/>
                </a:lnTo>
                <a:lnTo>
                  <a:pt x="540" y="1185"/>
                </a:lnTo>
                <a:lnTo>
                  <a:pt x="536" y="1180"/>
                </a:lnTo>
                <a:lnTo>
                  <a:pt x="534" y="1176"/>
                </a:lnTo>
                <a:lnTo>
                  <a:pt x="533" y="1173"/>
                </a:lnTo>
                <a:lnTo>
                  <a:pt x="520" y="1162"/>
                </a:lnTo>
                <a:lnTo>
                  <a:pt x="513" y="1156"/>
                </a:lnTo>
                <a:lnTo>
                  <a:pt x="505" y="1149"/>
                </a:lnTo>
                <a:lnTo>
                  <a:pt x="500" y="1140"/>
                </a:lnTo>
                <a:lnTo>
                  <a:pt x="493" y="1124"/>
                </a:lnTo>
                <a:lnTo>
                  <a:pt x="482" y="1124"/>
                </a:lnTo>
                <a:lnTo>
                  <a:pt x="482" y="1109"/>
                </a:lnTo>
                <a:lnTo>
                  <a:pt x="473" y="1109"/>
                </a:lnTo>
                <a:lnTo>
                  <a:pt x="469" y="1105"/>
                </a:lnTo>
                <a:lnTo>
                  <a:pt x="465" y="1105"/>
                </a:lnTo>
                <a:lnTo>
                  <a:pt x="460" y="1104"/>
                </a:lnTo>
                <a:lnTo>
                  <a:pt x="453" y="1104"/>
                </a:lnTo>
                <a:lnTo>
                  <a:pt x="456" y="1087"/>
                </a:lnTo>
                <a:lnTo>
                  <a:pt x="460" y="1071"/>
                </a:lnTo>
                <a:lnTo>
                  <a:pt x="464" y="1054"/>
                </a:lnTo>
                <a:lnTo>
                  <a:pt x="465" y="1033"/>
                </a:lnTo>
                <a:lnTo>
                  <a:pt x="473" y="1031"/>
                </a:lnTo>
                <a:lnTo>
                  <a:pt x="478" y="1029"/>
                </a:lnTo>
                <a:lnTo>
                  <a:pt x="484" y="1027"/>
                </a:lnTo>
                <a:lnTo>
                  <a:pt x="489" y="1024"/>
                </a:lnTo>
                <a:lnTo>
                  <a:pt x="487" y="1020"/>
                </a:lnTo>
                <a:lnTo>
                  <a:pt x="484" y="1016"/>
                </a:lnTo>
                <a:lnTo>
                  <a:pt x="482" y="1013"/>
                </a:lnTo>
                <a:lnTo>
                  <a:pt x="469" y="1022"/>
                </a:lnTo>
                <a:lnTo>
                  <a:pt x="458" y="1031"/>
                </a:lnTo>
                <a:lnTo>
                  <a:pt x="444" y="1036"/>
                </a:lnTo>
                <a:lnTo>
                  <a:pt x="425" y="1040"/>
                </a:lnTo>
                <a:lnTo>
                  <a:pt x="418" y="1022"/>
                </a:lnTo>
                <a:lnTo>
                  <a:pt x="411" y="1009"/>
                </a:lnTo>
                <a:lnTo>
                  <a:pt x="405" y="993"/>
                </a:lnTo>
                <a:lnTo>
                  <a:pt x="413" y="985"/>
                </a:lnTo>
                <a:lnTo>
                  <a:pt x="416" y="976"/>
                </a:lnTo>
                <a:lnTo>
                  <a:pt x="418" y="964"/>
                </a:lnTo>
                <a:lnTo>
                  <a:pt x="422" y="953"/>
                </a:lnTo>
                <a:lnTo>
                  <a:pt x="431" y="947"/>
                </a:lnTo>
                <a:lnTo>
                  <a:pt x="440" y="945"/>
                </a:lnTo>
                <a:lnTo>
                  <a:pt x="453" y="944"/>
                </a:lnTo>
                <a:lnTo>
                  <a:pt x="456" y="947"/>
                </a:lnTo>
                <a:lnTo>
                  <a:pt x="460" y="949"/>
                </a:lnTo>
                <a:lnTo>
                  <a:pt x="465" y="953"/>
                </a:lnTo>
                <a:lnTo>
                  <a:pt x="471" y="954"/>
                </a:lnTo>
                <a:lnTo>
                  <a:pt x="474" y="956"/>
                </a:lnTo>
                <a:lnTo>
                  <a:pt x="478" y="958"/>
                </a:lnTo>
                <a:lnTo>
                  <a:pt x="480" y="960"/>
                </a:lnTo>
                <a:lnTo>
                  <a:pt x="482" y="960"/>
                </a:lnTo>
                <a:lnTo>
                  <a:pt x="484" y="956"/>
                </a:lnTo>
                <a:lnTo>
                  <a:pt x="485" y="954"/>
                </a:lnTo>
                <a:lnTo>
                  <a:pt x="487" y="951"/>
                </a:lnTo>
                <a:lnTo>
                  <a:pt x="487" y="945"/>
                </a:lnTo>
                <a:lnTo>
                  <a:pt x="489" y="940"/>
                </a:lnTo>
                <a:lnTo>
                  <a:pt x="493" y="940"/>
                </a:lnTo>
                <a:lnTo>
                  <a:pt x="496" y="938"/>
                </a:lnTo>
                <a:lnTo>
                  <a:pt x="498" y="938"/>
                </a:lnTo>
                <a:lnTo>
                  <a:pt x="498" y="938"/>
                </a:lnTo>
                <a:lnTo>
                  <a:pt x="502" y="936"/>
                </a:lnTo>
                <a:lnTo>
                  <a:pt x="502" y="934"/>
                </a:lnTo>
                <a:lnTo>
                  <a:pt x="504" y="933"/>
                </a:lnTo>
                <a:lnTo>
                  <a:pt x="504" y="933"/>
                </a:lnTo>
                <a:lnTo>
                  <a:pt x="504" y="931"/>
                </a:lnTo>
                <a:lnTo>
                  <a:pt x="505" y="929"/>
                </a:lnTo>
                <a:lnTo>
                  <a:pt x="485" y="927"/>
                </a:lnTo>
                <a:lnTo>
                  <a:pt x="465" y="922"/>
                </a:lnTo>
                <a:lnTo>
                  <a:pt x="451" y="913"/>
                </a:lnTo>
                <a:lnTo>
                  <a:pt x="438" y="902"/>
                </a:lnTo>
                <a:lnTo>
                  <a:pt x="433" y="884"/>
                </a:lnTo>
                <a:lnTo>
                  <a:pt x="449" y="876"/>
                </a:lnTo>
                <a:lnTo>
                  <a:pt x="434" y="865"/>
                </a:lnTo>
                <a:lnTo>
                  <a:pt x="418" y="854"/>
                </a:lnTo>
                <a:lnTo>
                  <a:pt x="402" y="844"/>
                </a:lnTo>
                <a:lnTo>
                  <a:pt x="389" y="829"/>
                </a:lnTo>
                <a:lnTo>
                  <a:pt x="382" y="813"/>
                </a:lnTo>
                <a:lnTo>
                  <a:pt x="385" y="805"/>
                </a:lnTo>
                <a:lnTo>
                  <a:pt x="391" y="800"/>
                </a:lnTo>
                <a:lnTo>
                  <a:pt x="396" y="794"/>
                </a:lnTo>
                <a:lnTo>
                  <a:pt x="402" y="789"/>
                </a:lnTo>
                <a:lnTo>
                  <a:pt x="393" y="776"/>
                </a:lnTo>
                <a:lnTo>
                  <a:pt x="389" y="760"/>
                </a:lnTo>
                <a:lnTo>
                  <a:pt x="389" y="740"/>
                </a:lnTo>
                <a:lnTo>
                  <a:pt x="376" y="740"/>
                </a:lnTo>
                <a:lnTo>
                  <a:pt x="369" y="725"/>
                </a:lnTo>
                <a:lnTo>
                  <a:pt x="362" y="709"/>
                </a:lnTo>
                <a:lnTo>
                  <a:pt x="340" y="720"/>
                </a:lnTo>
                <a:lnTo>
                  <a:pt x="318" y="724"/>
                </a:lnTo>
                <a:lnTo>
                  <a:pt x="294" y="724"/>
                </a:lnTo>
                <a:lnTo>
                  <a:pt x="269" y="720"/>
                </a:lnTo>
                <a:lnTo>
                  <a:pt x="269" y="713"/>
                </a:lnTo>
                <a:lnTo>
                  <a:pt x="265" y="707"/>
                </a:lnTo>
                <a:lnTo>
                  <a:pt x="264" y="700"/>
                </a:lnTo>
                <a:lnTo>
                  <a:pt x="262" y="693"/>
                </a:lnTo>
                <a:lnTo>
                  <a:pt x="267" y="691"/>
                </a:lnTo>
                <a:lnTo>
                  <a:pt x="271" y="689"/>
                </a:lnTo>
                <a:lnTo>
                  <a:pt x="274" y="685"/>
                </a:lnTo>
                <a:lnTo>
                  <a:pt x="276" y="684"/>
                </a:lnTo>
                <a:lnTo>
                  <a:pt x="282" y="680"/>
                </a:lnTo>
                <a:lnTo>
                  <a:pt x="280" y="673"/>
                </a:lnTo>
                <a:lnTo>
                  <a:pt x="276" y="665"/>
                </a:lnTo>
                <a:lnTo>
                  <a:pt x="273" y="660"/>
                </a:lnTo>
                <a:lnTo>
                  <a:pt x="271" y="674"/>
                </a:lnTo>
                <a:lnTo>
                  <a:pt x="265" y="684"/>
                </a:lnTo>
                <a:lnTo>
                  <a:pt x="256" y="687"/>
                </a:lnTo>
                <a:lnTo>
                  <a:pt x="242" y="689"/>
                </a:lnTo>
                <a:lnTo>
                  <a:pt x="225" y="653"/>
                </a:lnTo>
                <a:lnTo>
                  <a:pt x="213" y="653"/>
                </a:lnTo>
                <a:lnTo>
                  <a:pt x="216" y="620"/>
                </a:lnTo>
                <a:lnTo>
                  <a:pt x="222" y="618"/>
                </a:lnTo>
                <a:lnTo>
                  <a:pt x="225" y="614"/>
                </a:lnTo>
                <a:lnTo>
                  <a:pt x="229" y="613"/>
                </a:lnTo>
                <a:lnTo>
                  <a:pt x="236" y="613"/>
                </a:lnTo>
                <a:lnTo>
                  <a:pt x="242" y="627"/>
                </a:lnTo>
                <a:lnTo>
                  <a:pt x="245" y="638"/>
                </a:lnTo>
                <a:lnTo>
                  <a:pt x="253" y="649"/>
                </a:lnTo>
                <a:lnTo>
                  <a:pt x="256" y="649"/>
                </a:lnTo>
                <a:lnTo>
                  <a:pt x="256" y="640"/>
                </a:lnTo>
                <a:lnTo>
                  <a:pt x="253" y="629"/>
                </a:lnTo>
                <a:lnTo>
                  <a:pt x="253" y="613"/>
                </a:lnTo>
                <a:lnTo>
                  <a:pt x="253" y="596"/>
                </a:lnTo>
                <a:lnTo>
                  <a:pt x="253" y="580"/>
                </a:lnTo>
                <a:lnTo>
                  <a:pt x="265" y="576"/>
                </a:lnTo>
                <a:lnTo>
                  <a:pt x="273" y="571"/>
                </a:lnTo>
                <a:lnTo>
                  <a:pt x="282" y="565"/>
                </a:lnTo>
                <a:lnTo>
                  <a:pt x="291" y="560"/>
                </a:lnTo>
                <a:lnTo>
                  <a:pt x="305" y="556"/>
                </a:lnTo>
                <a:lnTo>
                  <a:pt x="313" y="567"/>
                </a:lnTo>
                <a:lnTo>
                  <a:pt x="324" y="576"/>
                </a:lnTo>
                <a:lnTo>
                  <a:pt x="334" y="585"/>
                </a:lnTo>
                <a:lnTo>
                  <a:pt x="342" y="594"/>
                </a:lnTo>
                <a:lnTo>
                  <a:pt x="349" y="607"/>
                </a:lnTo>
                <a:lnTo>
                  <a:pt x="360" y="602"/>
                </a:lnTo>
                <a:lnTo>
                  <a:pt x="365" y="600"/>
                </a:lnTo>
                <a:lnTo>
                  <a:pt x="371" y="602"/>
                </a:lnTo>
                <a:lnTo>
                  <a:pt x="376" y="604"/>
                </a:lnTo>
                <a:lnTo>
                  <a:pt x="384" y="605"/>
                </a:lnTo>
                <a:lnTo>
                  <a:pt x="393" y="604"/>
                </a:lnTo>
                <a:lnTo>
                  <a:pt x="400" y="600"/>
                </a:lnTo>
                <a:lnTo>
                  <a:pt x="405" y="596"/>
                </a:lnTo>
                <a:lnTo>
                  <a:pt x="413" y="591"/>
                </a:lnTo>
                <a:lnTo>
                  <a:pt x="425" y="587"/>
                </a:lnTo>
                <a:lnTo>
                  <a:pt x="429" y="564"/>
                </a:lnTo>
                <a:lnTo>
                  <a:pt x="444" y="564"/>
                </a:lnTo>
                <a:lnTo>
                  <a:pt x="456" y="560"/>
                </a:lnTo>
                <a:lnTo>
                  <a:pt x="469" y="556"/>
                </a:lnTo>
                <a:lnTo>
                  <a:pt x="476" y="549"/>
                </a:lnTo>
                <a:lnTo>
                  <a:pt x="473" y="549"/>
                </a:lnTo>
                <a:lnTo>
                  <a:pt x="471" y="542"/>
                </a:lnTo>
                <a:lnTo>
                  <a:pt x="467" y="538"/>
                </a:lnTo>
                <a:lnTo>
                  <a:pt x="464" y="534"/>
                </a:lnTo>
                <a:lnTo>
                  <a:pt x="460" y="531"/>
                </a:lnTo>
                <a:lnTo>
                  <a:pt x="456" y="529"/>
                </a:lnTo>
                <a:lnTo>
                  <a:pt x="453" y="524"/>
                </a:lnTo>
                <a:lnTo>
                  <a:pt x="442" y="524"/>
                </a:lnTo>
                <a:lnTo>
                  <a:pt x="445" y="484"/>
                </a:lnTo>
                <a:lnTo>
                  <a:pt x="451" y="485"/>
                </a:lnTo>
                <a:lnTo>
                  <a:pt x="456" y="485"/>
                </a:lnTo>
                <a:lnTo>
                  <a:pt x="460" y="487"/>
                </a:lnTo>
                <a:lnTo>
                  <a:pt x="465" y="489"/>
                </a:lnTo>
                <a:lnTo>
                  <a:pt x="467" y="482"/>
                </a:lnTo>
                <a:lnTo>
                  <a:pt x="469" y="476"/>
                </a:lnTo>
                <a:lnTo>
                  <a:pt x="471" y="471"/>
                </a:lnTo>
                <a:lnTo>
                  <a:pt x="474" y="469"/>
                </a:lnTo>
                <a:lnTo>
                  <a:pt x="478" y="465"/>
                </a:lnTo>
                <a:lnTo>
                  <a:pt x="485" y="465"/>
                </a:lnTo>
                <a:lnTo>
                  <a:pt x="493" y="464"/>
                </a:lnTo>
                <a:lnTo>
                  <a:pt x="493" y="467"/>
                </a:lnTo>
                <a:lnTo>
                  <a:pt x="496" y="467"/>
                </a:lnTo>
                <a:lnTo>
                  <a:pt x="498" y="487"/>
                </a:lnTo>
                <a:lnTo>
                  <a:pt x="500" y="504"/>
                </a:lnTo>
                <a:lnTo>
                  <a:pt x="505" y="514"/>
                </a:lnTo>
                <a:lnTo>
                  <a:pt x="513" y="520"/>
                </a:lnTo>
                <a:lnTo>
                  <a:pt x="520" y="509"/>
                </a:lnTo>
                <a:lnTo>
                  <a:pt x="520" y="500"/>
                </a:lnTo>
                <a:lnTo>
                  <a:pt x="516" y="491"/>
                </a:lnTo>
                <a:lnTo>
                  <a:pt x="513" y="482"/>
                </a:lnTo>
                <a:lnTo>
                  <a:pt x="509" y="473"/>
                </a:lnTo>
                <a:lnTo>
                  <a:pt x="509" y="460"/>
                </a:lnTo>
                <a:lnTo>
                  <a:pt x="511" y="454"/>
                </a:lnTo>
                <a:lnTo>
                  <a:pt x="514" y="447"/>
                </a:lnTo>
                <a:lnTo>
                  <a:pt x="518" y="440"/>
                </a:lnTo>
                <a:lnTo>
                  <a:pt x="522" y="433"/>
                </a:lnTo>
                <a:lnTo>
                  <a:pt x="542" y="433"/>
                </a:lnTo>
                <a:lnTo>
                  <a:pt x="544" y="433"/>
                </a:lnTo>
                <a:lnTo>
                  <a:pt x="544" y="434"/>
                </a:lnTo>
                <a:lnTo>
                  <a:pt x="544" y="434"/>
                </a:lnTo>
                <a:lnTo>
                  <a:pt x="545" y="434"/>
                </a:lnTo>
                <a:lnTo>
                  <a:pt x="549" y="436"/>
                </a:lnTo>
                <a:lnTo>
                  <a:pt x="551" y="429"/>
                </a:lnTo>
                <a:lnTo>
                  <a:pt x="553" y="425"/>
                </a:lnTo>
                <a:lnTo>
                  <a:pt x="553" y="422"/>
                </a:lnTo>
                <a:lnTo>
                  <a:pt x="554" y="420"/>
                </a:lnTo>
                <a:lnTo>
                  <a:pt x="554" y="416"/>
                </a:lnTo>
                <a:lnTo>
                  <a:pt x="553" y="413"/>
                </a:lnTo>
                <a:lnTo>
                  <a:pt x="544" y="402"/>
                </a:lnTo>
                <a:lnTo>
                  <a:pt x="527" y="398"/>
                </a:lnTo>
                <a:lnTo>
                  <a:pt x="511" y="394"/>
                </a:lnTo>
                <a:lnTo>
                  <a:pt x="493" y="393"/>
                </a:lnTo>
                <a:lnTo>
                  <a:pt x="489" y="380"/>
                </a:lnTo>
                <a:lnTo>
                  <a:pt x="485" y="373"/>
                </a:lnTo>
                <a:lnTo>
                  <a:pt x="484" y="364"/>
                </a:lnTo>
                <a:lnTo>
                  <a:pt x="482" y="349"/>
                </a:lnTo>
                <a:lnTo>
                  <a:pt x="493" y="338"/>
                </a:lnTo>
                <a:lnTo>
                  <a:pt x="502" y="327"/>
                </a:lnTo>
                <a:lnTo>
                  <a:pt x="513" y="316"/>
                </a:lnTo>
                <a:lnTo>
                  <a:pt x="524" y="305"/>
                </a:lnTo>
                <a:lnTo>
                  <a:pt x="538" y="300"/>
                </a:lnTo>
                <a:lnTo>
                  <a:pt x="556" y="296"/>
                </a:lnTo>
                <a:lnTo>
                  <a:pt x="564" y="300"/>
                </a:lnTo>
                <a:lnTo>
                  <a:pt x="569" y="302"/>
                </a:lnTo>
                <a:lnTo>
                  <a:pt x="576" y="304"/>
                </a:lnTo>
                <a:lnTo>
                  <a:pt x="585" y="304"/>
                </a:lnTo>
                <a:lnTo>
                  <a:pt x="607" y="276"/>
                </a:lnTo>
                <a:lnTo>
                  <a:pt x="634" y="253"/>
                </a:lnTo>
                <a:lnTo>
                  <a:pt x="665" y="233"/>
                </a:lnTo>
                <a:lnTo>
                  <a:pt x="698" y="214"/>
                </a:lnTo>
                <a:lnTo>
                  <a:pt x="733" y="200"/>
                </a:lnTo>
                <a:lnTo>
                  <a:pt x="745" y="198"/>
                </a:lnTo>
                <a:lnTo>
                  <a:pt x="756" y="200"/>
                </a:lnTo>
                <a:lnTo>
                  <a:pt x="767" y="205"/>
                </a:lnTo>
                <a:lnTo>
                  <a:pt x="776" y="209"/>
                </a:lnTo>
                <a:lnTo>
                  <a:pt x="785" y="209"/>
                </a:lnTo>
                <a:lnTo>
                  <a:pt x="789" y="207"/>
                </a:lnTo>
                <a:lnTo>
                  <a:pt x="793" y="204"/>
                </a:lnTo>
                <a:lnTo>
                  <a:pt x="798" y="200"/>
                </a:lnTo>
                <a:lnTo>
                  <a:pt x="804" y="196"/>
                </a:lnTo>
                <a:lnTo>
                  <a:pt x="809" y="194"/>
                </a:lnTo>
                <a:lnTo>
                  <a:pt x="813" y="193"/>
                </a:lnTo>
                <a:lnTo>
                  <a:pt x="829" y="191"/>
                </a:lnTo>
                <a:lnTo>
                  <a:pt x="844" y="194"/>
                </a:lnTo>
                <a:lnTo>
                  <a:pt x="856" y="200"/>
                </a:lnTo>
                <a:lnTo>
                  <a:pt x="867" y="205"/>
                </a:lnTo>
                <a:lnTo>
                  <a:pt x="878" y="209"/>
                </a:lnTo>
                <a:lnTo>
                  <a:pt x="893" y="209"/>
                </a:lnTo>
                <a:lnTo>
                  <a:pt x="898" y="205"/>
                </a:lnTo>
                <a:lnTo>
                  <a:pt x="902" y="202"/>
                </a:lnTo>
                <a:lnTo>
                  <a:pt x="907" y="198"/>
                </a:lnTo>
                <a:lnTo>
                  <a:pt x="913" y="194"/>
                </a:lnTo>
                <a:lnTo>
                  <a:pt x="916" y="191"/>
                </a:lnTo>
                <a:lnTo>
                  <a:pt x="922" y="187"/>
                </a:lnTo>
                <a:lnTo>
                  <a:pt x="965" y="193"/>
                </a:lnTo>
                <a:lnTo>
                  <a:pt x="989" y="187"/>
                </a:lnTo>
                <a:lnTo>
                  <a:pt x="1020" y="184"/>
                </a:lnTo>
                <a:lnTo>
                  <a:pt x="1053" y="180"/>
                </a:lnTo>
                <a:lnTo>
                  <a:pt x="1058" y="185"/>
                </a:lnTo>
                <a:lnTo>
                  <a:pt x="1062" y="191"/>
                </a:lnTo>
                <a:lnTo>
                  <a:pt x="1067" y="194"/>
                </a:lnTo>
                <a:lnTo>
                  <a:pt x="1073" y="200"/>
                </a:lnTo>
                <a:lnTo>
                  <a:pt x="1084" y="194"/>
                </a:lnTo>
                <a:lnTo>
                  <a:pt x="1091" y="189"/>
                </a:lnTo>
                <a:lnTo>
                  <a:pt x="1100" y="185"/>
                </a:lnTo>
                <a:lnTo>
                  <a:pt x="1113" y="184"/>
                </a:lnTo>
                <a:lnTo>
                  <a:pt x="1127" y="187"/>
                </a:lnTo>
                <a:lnTo>
                  <a:pt x="1145" y="193"/>
                </a:lnTo>
                <a:lnTo>
                  <a:pt x="1164" y="198"/>
                </a:lnTo>
                <a:lnTo>
                  <a:pt x="1182" y="202"/>
                </a:lnTo>
                <a:lnTo>
                  <a:pt x="1196" y="200"/>
                </a:lnTo>
                <a:lnTo>
                  <a:pt x="1222" y="189"/>
                </a:lnTo>
                <a:lnTo>
                  <a:pt x="1249" y="173"/>
                </a:lnTo>
                <a:lnTo>
                  <a:pt x="1274" y="153"/>
                </a:lnTo>
                <a:lnTo>
                  <a:pt x="1300" y="129"/>
                </a:lnTo>
                <a:lnTo>
                  <a:pt x="1318" y="104"/>
                </a:lnTo>
                <a:lnTo>
                  <a:pt x="1329" y="80"/>
                </a:lnTo>
                <a:lnTo>
                  <a:pt x="1325" y="13"/>
                </a:lnTo>
                <a:lnTo>
                  <a:pt x="1333" y="9"/>
                </a:lnTo>
                <a:lnTo>
                  <a:pt x="1340" y="5"/>
                </a:lnTo>
                <a:lnTo>
                  <a:pt x="13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E7E34E-8E68-44B0-A42E-3AD2FED50ACA}"/>
              </a:ext>
            </a:extLst>
          </p:cNvPr>
          <p:cNvGrpSpPr/>
          <p:nvPr/>
        </p:nvGrpSpPr>
        <p:grpSpPr>
          <a:xfrm>
            <a:off x="1361161" y="1776108"/>
            <a:ext cx="394944" cy="928414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52E48417-33FA-47A5-B517-A261DB7277E8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7C1C7-DCBA-4D02-8611-6CB3D94E4016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6FD244-94B8-4163-823D-72818B8FD4E7}"/>
              </a:ext>
            </a:extLst>
          </p:cNvPr>
          <p:cNvGrpSpPr/>
          <p:nvPr/>
        </p:nvGrpSpPr>
        <p:grpSpPr>
          <a:xfrm>
            <a:off x="2048332" y="1456995"/>
            <a:ext cx="394944" cy="928414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CE7F00F0-FC60-4796-971C-86881FDFAD98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F3B42B-9987-4786-9AA7-9015297C2912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99DDD-F431-449F-BD96-F5C24326C06B}"/>
              </a:ext>
            </a:extLst>
          </p:cNvPr>
          <p:cNvGrpSpPr/>
          <p:nvPr/>
        </p:nvGrpSpPr>
        <p:grpSpPr>
          <a:xfrm>
            <a:off x="2024900" y="2444335"/>
            <a:ext cx="394944" cy="928414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756C528A-B839-40AC-B0D8-08276A7898E0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27BD9A-11AE-4052-97C1-6FE4FB3FBCC3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28703B-BC88-4094-9C9C-5EE3F9A79534}"/>
              </a:ext>
            </a:extLst>
          </p:cNvPr>
          <p:cNvGrpSpPr/>
          <p:nvPr/>
        </p:nvGrpSpPr>
        <p:grpSpPr>
          <a:xfrm>
            <a:off x="2537153" y="3185933"/>
            <a:ext cx="394944" cy="928414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15" name="Oval 3">
              <a:extLst>
                <a:ext uri="{FF2B5EF4-FFF2-40B4-BE49-F238E27FC236}">
                  <a16:creationId xmlns:a16="http://schemas.microsoft.com/office/drawing/2014/main" id="{5EBEDC80-05BB-4B8D-A1E5-FA28CA22FD1E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A5D878-DCB9-4C91-A373-517F8ABE87D1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845FB-2ECE-4050-A14D-76AB6FC64347}"/>
              </a:ext>
            </a:extLst>
          </p:cNvPr>
          <p:cNvGrpSpPr/>
          <p:nvPr/>
        </p:nvGrpSpPr>
        <p:grpSpPr>
          <a:xfrm>
            <a:off x="1339901" y="3602654"/>
            <a:ext cx="394944" cy="928414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6C9287D8-32FE-4515-B20B-FCFEDFE85571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E676D7-2400-423A-A68F-4FA80F4701AC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4E2F7-2C10-4E5E-A7B8-01EB79A1EA27}"/>
              </a:ext>
            </a:extLst>
          </p:cNvPr>
          <p:cNvGrpSpPr/>
          <p:nvPr/>
        </p:nvGrpSpPr>
        <p:grpSpPr>
          <a:xfrm>
            <a:off x="1025725" y="5008710"/>
            <a:ext cx="394944" cy="928414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2C790513-C298-4DA3-9F0F-F627E2D52D19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EF52BB-A845-4BE1-98EB-6A3FD9AC316C}"/>
                </a:ext>
              </a:extLst>
            </p:cNvPr>
            <p:cNvSpPr txBox="1"/>
            <p:nvPr/>
          </p:nvSpPr>
          <p:spPr>
            <a:xfrm>
              <a:off x="3025048" y="1633122"/>
              <a:ext cx="266048" cy="2638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 rtl="1"/>
              <a:r>
                <a:rPr lang="en-US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0" name="자유형 25">
            <a:extLst>
              <a:ext uri="{FF2B5EF4-FFF2-40B4-BE49-F238E27FC236}">
                <a16:creationId xmlns:a16="http://schemas.microsoft.com/office/drawing/2014/main" id="{7F59DBFA-9C7F-4E29-8341-87809A243E0B}"/>
              </a:ext>
            </a:extLst>
          </p:cNvPr>
          <p:cNvSpPr/>
          <p:nvPr/>
        </p:nvSpPr>
        <p:spPr>
          <a:xfrm flipV="1">
            <a:off x="4049504" y="2084760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2" name="자유형 27">
            <a:extLst>
              <a:ext uri="{FF2B5EF4-FFF2-40B4-BE49-F238E27FC236}">
                <a16:creationId xmlns:a16="http://schemas.microsoft.com/office/drawing/2014/main" id="{0E65E7EE-8509-4B8B-AABF-2B281A572B37}"/>
              </a:ext>
            </a:extLst>
          </p:cNvPr>
          <p:cNvSpPr/>
          <p:nvPr/>
        </p:nvSpPr>
        <p:spPr>
          <a:xfrm flipV="1">
            <a:off x="4049504" y="2916742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E4B93D44-4F77-459E-8485-7FE759237ACB}"/>
              </a:ext>
            </a:extLst>
          </p:cNvPr>
          <p:cNvSpPr/>
          <p:nvPr/>
        </p:nvSpPr>
        <p:spPr>
          <a:xfrm>
            <a:off x="4039486" y="2325221"/>
            <a:ext cx="517204" cy="517204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FA8CA337-E137-48FF-A4D0-6EF73674094F}"/>
              </a:ext>
            </a:extLst>
          </p:cNvPr>
          <p:cNvSpPr/>
          <p:nvPr/>
        </p:nvSpPr>
        <p:spPr>
          <a:xfrm>
            <a:off x="4039485" y="3132936"/>
            <a:ext cx="517204" cy="517204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9B184E40-5BBF-429B-A216-423DE19164E5}"/>
              </a:ext>
            </a:extLst>
          </p:cNvPr>
          <p:cNvSpPr/>
          <p:nvPr/>
        </p:nvSpPr>
        <p:spPr>
          <a:xfrm>
            <a:off x="4031669" y="1517506"/>
            <a:ext cx="517204" cy="517204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95AC68-7B54-4BDE-8D43-F9A597DF62DB}"/>
              </a:ext>
            </a:extLst>
          </p:cNvPr>
          <p:cNvSpPr txBox="1"/>
          <p:nvPr/>
        </p:nvSpPr>
        <p:spPr>
          <a:xfrm>
            <a:off x="4803529" y="316070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4A5C5-1ED1-454C-9012-A6088A76CC72}"/>
              </a:ext>
            </a:extLst>
          </p:cNvPr>
          <p:cNvSpPr txBox="1"/>
          <p:nvPr/>
        </p:nvSpPr>
        <p:spPr>
          <a:xfrm>
            <a:off x="4803528" y="2352991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867967-ACA1-42CC-B4F3-73A08CA82CB4}"/>
              </a:ext>
            </a:extLst>
          </p:cNvPr>
          <p:cNvSpPr txBox="1"/>
          <p:nvPr/>
        </p:nvSpPr>
        <p:spPr>
          <a:xfrm>
            <a:off x="4803527" y="154527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30F1A7-666E-486C-92B6-E5BB81091D7E}"/>
              </a:ext>
            </a:extLst>
          </p:cNvPr>
          <p:cNvSpPr txBox="1"/>
          <p:nvPr/>
        </p:nvSpPr>
        <p:spPr>
          <a:xfrm>
            <a:off x="9541419" y="142216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/>
                </a:solidFill>
                <a:cs typeface="B Nazanin" panose="00000400000000000000" pitchFamily="2" charset="-78"/>
              </a:rPr>
              <a:t>A</a:t>
            </a:r>
            <a:r>
              <a:rPr lang="en-US" altLang="ko-KR" sz="4000" dirty="0">
                <a:solidFill>
                  <a:schemeClr val="accent4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4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03A665-C47B-4E1D-A078-9ECC9DF88B30}"/>
              </a:ext>
            </a:extLst>
          </p:cNvPr>
          <p:cNvSpPr txBox="1"/>
          <p:nvPr/>
        </p:nvSpPr>
        <p:spPr>
          <a:xfrm>
            <a:off x="9541419" y="222988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B</a:t>
            </a:r>
            <a:r>
              <a:rPr lang="en-US" altLang="ko-KR" sz="4000" dirty="0">
                <a:solidFill>
                  <a:schemeClr val="accent3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867595-0C73-4F8E-9ED0-822FF2CD1A66}"/>
              </a:ext>
            </a:extLst>
          </p:cNvPr>
          <p:cNvSpPr txBox="1"/>
          <p:nvPr/>
        </p:nvSpPr>
        <p:spPr>
          <a:xfrm>
            <a:off x="9541419" y="30375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2"/>
                </a:solidFill>
                <a:cs typeface="B Nazanin" panose="00000400000000000000" pitchFamily="2" charset="-78"/>
              </a:rPr>
              <a:t>C</a:t>
            </a:r>
            <a:r>
              <a:rPr lang="en-US" altLang="ko-KR" sz="4000" dirty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2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1" name="자유형 25">
            <a:extLst>
              <a:ext uri="{FF2B5EF4-FFF2-40B4-BE49-F238E27FC236}">
                <a16:creationId xmlns:a16="http://schemas.microsoft.com/office/drawing/2014/main" id="{48AE8A15-60A4-41CA-B560-33EB67D5A149}"/>
              </a:ext>
            </a:extLst>
          </p:cNvPr>
          <p:cNvSpPr/>
          <p:nvPr/>
        </p:nvSpPr>
        <p:spPr>
          <a:xfrm flipV="1">
            <a:off x="4049504" y="4580706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2" name="자유형 27">
            <a:extLst>
              <a:ext uri="{FF2B5EF4-FFF2-40B4-BE49-F238E27FC236}">
                <a16:creationId xmlns:a16="http://schemas.microsoft.com/office/drawing/2014/main" id="{654A37CB-AE90-45C6-89D3-A53DA8405838}"/>
              </a:ext>
            </a:extLst>
          </p:cNvPr>
          <p:cNvSpPr/>
          <p:nvPr/>
        </p:nvSpPr>
        <p:spPr>
          <a:xfrm flipV="1">
            <a:off x="4049504" y="5412690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97BB3C9A-5BFC-415E-84C4-B38E20F56D6A}"/>
              </a:ext>
            </a:extLst>
          </p:cNvPr>
          <p:cNvSpPr/>
          <p:nvPr/>
        </p:nvSpPr>
        <p:spPr>
          <a:xfrm>
            <a:off x="4039486" y="4748366"/>
            <a:ext cx="517204" cy="517204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5</a:t>
            </a:r>
          </a:p>
        </p:txBody>
      </p:sp>
      <p:sp>
        <p:nvSpPr>
          <p:cNvPr id="84" name="Oval 10">
            <a:extLst>
              <a:ext uri="{FF2B5EF4-FFF2-40B4-BE49-F238E27FC236}">
                <a16:creationId xmlns:a16="http://schemas.microsoft.com/office/drawing/2014/main" id="{05E9642C-7A00-4EF5-A397-AD39F4BAB622}"/>
              </a:ext>
            </a:extLst>
          </p:cNvPr>
          <p:cNvSpPr/>
          <p:nvPr/>
        </p:nvSpPr>
        <p:spPr>
          <a:xfrm>
            <a:off x="4039485" y="5556083"/>
            <a:ext cx="517204" cy="517204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6</a:t>
            </a:r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id="{11786F38-42FC-4758-9A8A-F9B81F55D88D}"/>
              </a:ext>
            </a:extLst>
          </p:cNvPr>
          <p:cNvSpPr/>
          <p:nvPr/>
        </p:nvSpPr>
        <p:spPr>
          <a:xfrm>
            <a:off x="4031669" y="3940651"/>
            <a:ext cx="517204" cy="517204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JM" sz="2000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1E6305-3857-4A91-A25A-C1DD9EFD38EF}"/>
              </a:ext>
            </a:extLst>
          </p:cNvPr>
          <p:cNvSpPr txBox="1"/>
          <p:nvPr/>
        </p:nvSpPr>
        <p:spPr>
          <a:xfrm>
            <a:off x="4803529" y="5583853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57984AF-474D-4444-9EA7-A2119C7797C4}"/>
              </a:ext>
            </a:extLst>
          </p:cNvPr>
          <p:cNvSpPr txBox="1"/>
          <p:nvPr/>
        </p:nvSpPr>
        <p:spPr>
          <a:xfrm>
            <a:off x="4803528" y="477613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EF8A40-0339-4979-9F1E-4FDCDDC22383}"/>
              </a:ext>
            </a:extLst>
          </p:cNvPr>
          <p:cNvSpPr txBox="1"/>
          <p:nvPr/>
        </p:nvSpPr>
        <p:spPr>
          <a:xfrm>
            <a:off x="4803527" y="3968421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گزارش ها و ارائه های خود جذابیت و جذابیت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A889CE-BE15-4E15-B031-3D8B200D04DE}"/>
              </a:ext>
            </a:extLst>
          </p:cNvPr>
          <p:cNvSpPr txBox="1"/>
          <p:nvPr/>
        </p:nvSpPr>
        <p:spPr>
          <a:xfrm>
            <a:off x="9541419" y="384531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1"/>
                </a:solidFill>
                <a:cs typeface="B Nazanin" panose="00000400000000000000" pitchFamily="2" charset="-78"/>
              </a:rPr>
              <a:t>D</a:t>
            </a:r>
            <a:r>
              <a:rPr lang="en-US" altLang="ko-KR" sz="4000" dirty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178A29-35EF-4449-B7B0-4977C5114915}"/>
              </a:ext>
            </a:extLst>
          </p:cNvPr>
          <p:cNvSpPr txBox="1"/>
          <p:nvPr/>
        </p:nvSpPr>
        <p:spPr>
          <a:xfrm>
            <a:off x="9541419" y="465302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6"/>
                </a:solidFill>
                <a:cs typeface="B Nazanin" panose="00000400000000000000" pitchFamily="2" charset="-78"/>
              </a:rPr>
              <a:t>E</a:t>
            </a:r>
            <a:r>
              <a:rPr lang="en-US" altLang="ko-KR" sz="4000" dirty="0">
                <a:solidFill>
                  <a:schemeClr val="accent6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6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403F87D-2CE9-4C45-8686-FAB7E323B9CB}"/>
              </a:ext>
            </a:extLst>
          </p:cNvPr>
          <p:cNvSpPr txBox="1"/>
          <p:nvPr/>
        </p:nvSpPr>
        <p:spPr>
          <a:xfrm>
            <a:off x="9541419" y="546074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5"/>
                </a:solidFill>
                <a:cs typeface="B Nazanin" panose="00000400000000000000" pitchFamily="2" charset="-78"/>
              </a:rPr>
              <a:t>F</a:t>
            </a:r>
            <a:r>
              <a:rPr lang="en-US" altLang="ko-KR" sz="4000" dirty="0">
                <a:solidFill>
                  <a:schemeClr val="accent5"/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000" dirty="0">
                <a:solidFill>
                  <a:schemeClr val="accent5"/>
                </a:solidFill>
                <a:cs typeface="B Nazanin" panose="00000400000000000000" pitchFamily="2" charset="-78"/>
              </a:rPr>
              <a:t>فهرست</a:t>
            </a:r>
            <a:endParaRPr lang="en-US" altLang="ko-KR" sz="2000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92" name="자유형 27">
            <a:extLst>
              <a:ext uri="{FF2B5EF4-FFF2-40B4-BE49-F238E27FC236}">
                <a16:creationId xmlns:a16="http://schemas.microsoft.com/office/drawing/2014/main" id="{C163F3F2-685B-44C6-AA96-3131909953BE}"/>
              </a:ext>
            </a:extLst>
          </p:cNvPr>
          <p:cNvSpPr/>
          <p:nvPr/>
        </p:nvSpPr>
        <p:spPr>
          <a:xfrm flipV="1">
            <a:off x="4003628" y="3748724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1" name="사각형: 둥근 위쪽 모서리 6">
            <a:extLst>
              <a:ext uri="{FF2B5EF4-FFF2-40B4-BE49-F238E27FC236}">
                <a16:creationId xmlns:a16="http://schemas.microsoft.com/office/drawing/2014/main" id="{06EB2BF6-EEEA-4CAA-BA72-9AAC75E77463}"/>
              </a:ext>
            </a:extLst>
          </p:cNvPr>
          <p:cNvSpPr/>
          <p:nvPr/>
        </p:nvSpPr>
        <p:spPr>
          <a:xfrm rot="16200000">
            <a:off x="8861176" y="-371908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사각형: 둥근 위쪽 모서리 38">
            <a:extLst>
              <a:ext uri="{FF2B5EF4-FFF2-40B4-BE49-F238E27FC236}">
                <a16:creationId xmlns:a16="http://schemas.microsoft.com/office/drawing/2014/main" id="{2869411C-47CA-4013-ACD8-FCCB5BF5F799}"/>
              </a:ext>
            </a:extLst>
          </p:cNvPr>
          <p:cNvSpPr/>
          <p:nvPr/>
        </p:nvSpPr>
        <p:spPr>
          <a:xfrm rot="16200000">
            <a:off x="8861176" y="688006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사각형: 둥근 위쪽 모서리 39">
            <a:extLst>
              <a:ext uri="{FF2B5EF4-FFF2-40B4-BE49-F238E27FC236}">
                <a16:creationId xmlns:a16="http://schemas.microsoft.com/office/drawing/2014/main" id="{51BC49D7-93AC-4F93-B021-9FAA4811ECFE}"/>
              </a:ext>
            </a:extLst>
          </p:cNvPr>
          <p:cNvSpPr/>
          <p:nvPr/>
        </p:nvSpPr>
        <p:spPr>
          <a:xfrm rot="16200000">
            <a:off x="8861176" y="1747920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사각형: 둥근 위쪽 모서리 40">
            <a:extLst>
              <a:ext uri="{FF2B5EF4-FFF2-40B4-BE49-F238E27FC236}">
                <a16:creationId xmlns:a16="http://schemas.microsoft.com/office/drawing/2014/main" id="{18A6D3BC-E919-42B8-86C3-E68C94ACEBFE}"/>
              </a:ext>
            </a:extLst>
          </p:cNvPr>
          <p:cNvSpPr/>
          <p:nvPr/>
        </p:nvSpPr>
        <p:spPr>
          <a:xfrm rot="16200000">
            <a:off x="8861175" y="2807835"/>
            <a:ext cx="1062000" cy="55996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45FC21C-F820-4E20-8E59-06DBAB307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613814"/>
              </p:ext>
            </p:extLst>
          </p:nvPr>
        </p:nvGraphicFramePr>
        <p:xfrm>
          <a:off x="747953" y="3599018"/>
          <a:ext cx="5116133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9824CC1A-025A-4CE8-9A23-4777763582DE}"/>
              </a:ext>
            </a:extLst>
          </p:cNvPr>
          <p:cNvGrpSpPr/>
          <p:nvPr/>
        </p:nvGrpSpPr>
        <p:grpSpPr>
          <a:xfrm>
            <a:off x="896922" y="1753661"/>
            <a:ext cx="5199078" cy="1648406"/>
            <a:chOff x="407846" y="2532849"/>
            <a:chExt cx="1945888" cy="12363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019D77-33B5-41C3-A20F-169B3B851BB4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7E818-E32D-473A-8F8B-7DDD1FD3454E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10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داشت. آسان برای تغییر رنگ، عکس و متن.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E525B24-D1ED-4381-89ED-B7D35697D75F}"/>
              </a:ext>
            </a:extLst>
          </p:cNvPr>
          <p:cNvSpPr/>
          <p:nvPr/>
        </p:nvSpPr>
        <p:spPr>
          <a:xfrm>
            <a:off x="6710926" y="1995918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E290DD-C8E5-4D74-8A76-C0E7459C8B00}"/>
              </a:ext>
            </a:extLst>
          </p:cNvPr>
          <p:cNvSpPr/>
          <p:nvPr/>
        </p:nvSpPr>
        <p:spPr>
          <a:xfrm>
            <a:off x="6710926" y="305583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4A6646-B324-4ADC-A523-E0CAD8CB845F}"/>
              </a:ext>
            </a:extLst>
          </p:cNvPr>
          <p:cNvSpPr/>
          <p:nvPr/>
        </p:nvSpPr>
        <p:spPr>
          <a:xfrm>
            <a:off x="6710926" y="4115746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DF0854-9FF2-4E84-844F-3A0447EFD8E9}"/>
              </a:ext>
            </a:extLst>
          </p:cNvPr>
          <p:cNvSpPr/>
          <p:nvPr/>
        </p:nvSpPr>
        <p:spPr>
          <a:xfrm>
            <a:off x="6710926" y="5175660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ED56E4-1C4E-4612-ADDB-C5CE78629CBC}"/>
              </a:ext>
            </a:extLst>
          </p:cNvPr>
          <p:cNvGrpSpPr/>
          <p:nvPr/>
        </p:nvGrpSpPr>
        <p:grpSpPr>
          <a:xfrm>
            <a:off x="7713564" y="2101300"/>
            <a:ext cx="4035467" cy="483972"/>
            <a:chOff x="1280970" y="2069669"/>
            <a:chExt cx="3198831" cy="48397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399A29-94FA-4159-9102-D8923911AC7D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D6A269-4892-46F7-BC9F-12768A19700D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99B9CA-DD00-4221-A905-3FD6FE02C45A}"/>
              </a:ext>
            </a:extLst>
          </p:cNvPr>
          <p:cNvGrpSpPr/>
          <p:nvPr/>
        </p:nvGrpSpPr>
        <p:grpSpPr>
          <a:xfrm>
            <a:off x="7713567" y="3161213"/>
            <a:ext cx="4045080" cy="483972"/>
            <a:chOff x="1273350" y="2938497"/>
            <a:chExt cx="3206451" cy="4839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C0D61C-4B14-4268-BED8-D7DCBB6F3482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933990-E27A-495E-B586-084AEF56EBD8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435435-F1BC-4EEB-B825-32325DC2D44D}"/>
              </a:ext>
            </a:extLst>
          </p:cNvPr>
          <p:cNvGrpSpPr/>
          <p:nvPr/>
        </p:nvGrpSpPr>
        <p:grpSpPr>
          <a:xfrm>
            <a:off x="7713564" y="4221121"/>
            <a:ext cx="4035467" cy="483973"/>
            <a:chOff x="1265730" y="3788973"/>
            <a:chExt cx="3198831" cy="48397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54A85E-7839-4152-8FBF-12F7783F3596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B50394-A8A4-4022-BC78-B325A15928F5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AD80BD-8C25-4653-A27F-3A6AE2A66F45}"/>
              </a:ext>
            </a:extLst>
          </p:cNvPr>
          <p:cNvGrpSpPr/>
          <p:nvPr/>
        </p:nvGrpSpPr>
        <p:grpSpPr>
          <a:xfrm>
            <a:off x="7713564" y="5281045"/>
            <a:ext cx="4064306" cy="483972"/>
            <a:chOff x="1258110" y="4650181"/>
            <a:chExt cx="3221691" cy="48397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BD767E-81BD-4CE8-9E2B-4DF071D0D77E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6DA190-587B-4601-A5AB-6C954B1CC5DE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743744-AD24-4A32-A911-ABD28C40D2A5}"/>
              </a:ext>
            </a:extLst>
          </p:cNvPr>
          <p:cNvGrpSpPr/>
          <p:nvPr/>
        </p:nvGrpSpPr>
        <p:grpSpPr>
          <a:xfrm>
            <a:off x="6861010" y="2239799"/>
            <a:ext cx="563832" cy="402135"/>
            <a:chOff x="5089888" y="2465593"/>
            <a:chExt cx="1196812" cy="853588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5435E6-333A-4E60-AB0D-79C22EC761BA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solidFill>
              <a:schemeClr val="accent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F1A666B-17E0-4567-B88D-C938C30191CF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D81993-47DF-4CD0-ADA6-76586AA6664A}"/>
              </a:ext>
            </a:extLst>
          </p:cNvPr>
          <p:cNvGrpSpPr/>
          <p:nvPr/>
        </p:nvGrpSpPr>
        <p:grpSpPr>
          <a:xfrm rot="18496386">
            <a:off x="6971136" y="5254971"/>
            <a:ext cx="403735" cy="705378"/>
            <a:chOff x="2074382" y="2012860"/>
            <a:chExt cx="693098" cy="121093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3281DA-C46A-4C51-B25A-38D80EFF01BA}"/>
                </a:ext>
              </a:extLst>
            </p:cNvPr>
            <p:cNvSpPr/>
            <p:nvPr/>
          </p:nvSpPr>
          <p:spPr>
            <a:xfrm>
              <a:off x="2182665" y="2685594"/>
              <a:ext cx="306273" cy="410815"/>
            </a:xfrm>
            <a:custGeom>
              <a:avLst/>
              <a:gdLst>
                <a:gd name="connsiteX0" fmla="*/ 6738 w 306273"/>
                <a:gd name="connsiteY0" fmla="*/ 166735 h 410815"/>
                <a:gd name="connsiteX1" fmla="*/ 14728 w 306273"/>
                <a:gd name="connsiteY1" fmla="*/ 28110 h 410815"/>
                <a:gd name="connsiteX2" fmla="*/ 45422 w 306273"/>
                <a:gd name="connsiteY2" fmla="*/ 12 h 410815"/>
                <a:gd name="connsiteX3" fmla="*/ 256289 w 306273"/>
                <a:gd name="connsiteY3" fmla="*/ 78 h 410815"/>
                <a:gd name="connsiteX4" fmla="*/ 287583 w 306273"/>
                <a:gd name="connsiteY4" fmla="*/ 28975 h 410815"/>
                <a:gd name="connsiteX5" fmla="*/ 306226 w 306273"/>
                <a:gd name="connsiteY5" fmla="*/ 272135 h 410815"/>
                <a:gd name="connsiteX6" fmla="*/ 148559 w 306273"/>
                <a:gd name="connsiteY6" fmla="*/ 410760 h 410815"/>
                <a:gd name="connsiteX7" fmla="*/ 1212 w 306273"/>
                <a:gd name="connsiteY7" fmla="*/ 267474 h 410815"/>
                <a:gd name="connsiteX8" fmla="*/ 6738 w 306273"/>
                <a:gd name="connsiteY8" fmla="*/ 166735 h 4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73" h="410815">
                  <a:moveTo>
                    <a:pt x="6738" y="166735"/>
                  </a:moveTo>
                  <a:cubicBezTo>
                    <a:pt x="9534" y="120526"/>
                    <a:pt x="13196" y="74384"/>
                    <a:pt x="14728" y="28110"/>
                  </a:cubicBezTo>
                  <a:cubicBezTo>
                    <a:pt x="15460" y="6271"/>
                    <a:pt x="23983" y="-321"/>
                    <a:pt x="45422" y="12"/>
                  </a:cubicBezTo>
                  <a:cubicBezTo>
                    <a:pt x="115667" y="1144"/>
                    <a:pt x="185978" y="1144"/>
                    <a:pt x="256289" y="78"/>
                  </a:cubicBezTo>
                  <a:cubicBezTo>
                    <a:pt x="278128" y="-254"/>
                    <a:pt x="285918" y="8135"/>
                    <a:pt x="287583" y="28975"/>
                  </a:cubicBezTo>
                  <a:cubicBezTo>
                    <a:pt x="294108" y="110006"/>
                    <a:pt x="307158" y="190571"/>
                    <a:pt x="306226" y="272135"/>
                  </a:cubicBezTo>
                  <a:cubicBezTo>
                    <a:pt x="305361" y="354098"/>
                    <a:pt x="238312" y="412890"/>
                    <a:pt x="148559" y="410760"/>
                  </a:cubicBezTo>
                  <a:cubicBezTo>
                    <a:pt x="61069" y="408629"/>
                    <a:pt x="-10241" y="341647"/>
                    <a:pt x="1212" y="267474"/>
                  </a:cubicBezTo>
                  <a:cubicBezTo>
                    <a:pt x="6338" y="234382"/>
                    <a:pt x="5073" y="200359"/>
                    <a:pt x="6738" y="16673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8ECE01-7BD5-43C8-A245-C1CC9DB7454B}"/>
                </a:ext>
              </a:extLst>
            </p:cNvPr>
            <p:cNvSpPr/>
            <p:nvPr/>
          </p:nvSpPr>
          <p:spPr>
            <a:xfrm>
              <a:off x="2074382" y="2012860"/>
              <a:ext cx="693098" cy="654440"/>
            </a:xfrm>
            <a:custGeom>
              <a:avLst/>
              <a:gdLst>
                <a:gd name="connsiteX0" fmla="*/ 557320 w 693098"/>
                <a:gd name="connsiteY0" fmla="*/ 145569 h 654440"/>
                <a:gd name="connsiteX1" fmla="*/ 667522 w 693098"/>
                <a:gd name="connsiteY1" fmla="*/ 179368 h 654440"/>
                <a:gd name="connsiteX2" fmla="*/ 673780 w 693098"/>
                <a:gd name="connsiteY2" fmla="*/ 250744 h 654440"/>
                <a:gd name="connsiteX3" fmla="*/ 639757 w 693098"/>
                <a:gd name="connsiteY3" fmla="*/ 275646 h 654440"/>
                <a:gd name="connsiteX4" fmla="*/ 439210 w 693098"/>
                <a:gd name="connsiteY4" fmla="*/ 549434 h 654440"/>
                <a:gd name="connsiteX5" fmla="*/ 407983 w 693098"/>
                <a:gd name="connsiteY5" fmla="*/ 639720 h 654440"/>
                <a:gd name="connsiteX6" fmla="*/ 373027 w 693098"/>
                <a:gd name="connsiteY6" fmla="*/ 363269 h 654440"/>
                <a:gd name="connsiteX7" fmla="*/ 371363 w 693098"/>
                <a:gd name="connsiteY7" fmla="*/ 350818 h 654440"/>
                <a:gd name="connsiteX8" fmla="*/ 419502 w 693098"/>
                <a:gd name="connsiteY8" fmla="*/ 220050 h 654440"/>
                <a:gd name="connsiteX9" fmla="*/ 452460 w 693098"/>
                <a:gd name="connsiteY9" fmla="*/ 193816 h 654440"/>
                <a:gd name="connsiteX10" fmla="*/ 557320 w 693098"/>
                <a:gd name="connsiteY10" fmla="*/ 145569 h 654440"/>
                <a:gd name="connsiteX11" fmla="*/ 132787 w 693098"/>
                <a:gd name="connsiteY11" fmla="*/ 24622 h 654440"/>
                <a:gd name="connsiteX12" fmla="*/ 269424 w 693098"/>
                <a:gd name="connsiteY12" fmla="*/ 136756 h 654440"/>
                <a:gd name="connsiteX13" fmla="*/ 371029 w 693098"/>
                <a:gd name="connsiteY13" fmla="*/ 500363 h 654440"/>
                <a:gd name="connsiteX14" fmla="*/ 385411 w 693098"/>
                <a:gd name="connsiteY14" fmla="*/ 629866 h 654440"/>
                <a:gd name="connsiteX15" fmla="*/ 364570 w 693098"/>
                <a:gd name="connsiteY15" fmla="*/ 654368 h 654440"/>
                <a:gd name="connsiteX16" fmla="*/ 149509 w 693098"/>
                <a:gd name="connsiteY16" fmla="*/ 654435 h 654440"/>
                <a:gd name="connsiteX17" fmla="*/ 126338 w 693098"/>
                <a:gd name="connsiteY17" fmla="*/ 630465 h 654440"/>
                <a:gd name="connsiteX18" fmla="*/ 126937 w 693098"/>
                <a:gd name="connsiteY18" fmla="*/ 517009 h 654440"/>
                <a:gd name="connsiteX19" fmla="*/ 18941 w 693098"/>
                <a:gd name="connsiteY19" fmla="*/ 112653 h 654440"/>
                <a:gd name="connsiteX20" fmla="*/ 4758 w 693098"/>
                <a:gd name="connsiteY20" fmla="*/ 51131 h 654440"/>
                <a:gd name="connsiteX21" fmla="*/ 66480 w 693098"/>
                <a:gd name="connsiteY21" fmla="*/ 25563 h 654440"/>
                <a:gd name="connsiteX22" fmla="*/ 132787 w 693098"/>
                <a:gd name="connsiteY22" fmla="*/ 24622 h 654440"/>
                <a:gd name="connsiteX23" fmla="*/ 321380 w 693098"/>
                <a:gd name="connsiteY23" fmla="*/ 353 h 654440"/>
                <a:gd name="connsiteX24" fmla="*/ 351321 w 693098"/>
                <a:gd name="connsiteY24" fmla="*/ 8783 h 654440"/>
                <a:gd name="connsiteX25" fmla="*/ 446733 w 693098"/>
                <a:gd name="connsiteY25" fmla="*/ 149605 h 654440"/>
                <a:gd name="connsiteX26" fmla="*/ 427624 w 693098"/>
                <a:gd name="connsiteY26" fmla="*/ 196679 h 654440"/>
                <a:gd name="connsiteX27" fmla="*/ 349390 w 693098"/>
                <a:gd name="connsiteY27" fmla="*/ 264127 h 654440"/>
                <a:gd name="connsiteX28" fmla="*/ 285604 w 693098"/>
                <a:gd name="connsiteY28" fmla="*/ 49332 h 654440"/>
                <a:gd name="connsiteX29" fmla="*/ 321380 w 693098"/>
                <a:gd name="connsiteY29" fmla="*/ 353 h 6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098" h="654440">
                  <a:moveTo>
                    <a:pt x="557320" y="145569"/>
                  </a:moveTo>
                  <a:cubicBezTo>
                    <a:pt x="593316" y="145577"/>
                    <a:pt x="630203" y="159260"/>
                    <a:pt x="667522" y="179368"/>
                  </a:cubicBezTo>
                  <a:cubicBezTo>
                    <a:pt x="699082" y="196346"/>
                    <a:pt x="701745" y="226974"/>
                    <a:pt x="673780" y="250744"/>
                  </a:cubicBezTo>
                  <a:cubicBezTo>
                    <a:pt x="663127" y="259800"/>
                    <a:pt x="650876" y="266991"/>
                    <a:pt x="639757" y="275646"/>
                  </a:cubicBezTo>
                  <a:cubicBezTo>
                    <a:pt x="546674" y="347755"/>
                    <a:pt x="471636" y="432781"/>
                    <a:pt x="439210" y="549434"/>
                  </a:cubicBezTo>
                  <a:cubicBezTo>
                    <a:pt x="430754" y="580062"/>
                    <a:pt x="418503" y="609624"/>
                    <a:pt x="407983" y="639720"/>
                  </a:cubicBezTo>
                  <a:cubicBezTo>
                    <a:pt x="385412" y="547436"/>
                    <a:pt x="382948" y="455020"/>
                    <a:pt x="373027" y="363269"/>
                  </a:cubicBezTo>
                  <a:cubicBezTo>
                    <a:pt x="372561" y="359074"/>
                    <a:pt x="373227" y="354280"/>
                    <a:pt x="371363" y="350818"/>
                  </a:cubicBezTo>
                  <a:cubicBezTo>
                    <a:pt x="338671" y="289229"/>
                    <a:pt x="372961" y="252542"/>
                    <a:pt x="419502" y="220050"/>
                  </a:cubicBezTo>
                  <a:cubicBezTo>
                    <a:pt x="431021" y="211993"/>
                    <a:pt x="442739" y="203804"/>
                    <a:pt x="452460" y="193816"/>
                  </a:cubicBezTo>
                  <a:cubicBezTo>
                    <a:pt x="486218" y="159227"/>
                    <a:pt x="521323" y="145561"/>
                    <a:pt x="557320" y="145569"/>
                  </a:cubicBezTo>
                  <a:close/>
                  <a:moveTo>
                    <a:pt x="132787" y="24622"/>
                  </a:moveTo>
                  <a:cubicBezTo>
                    <a:pt x="192508" y="34397"/>
                    <a:pt x="233869" y="75183"/>
                    <a:pt x="269424" y="136756"/>
                  </a:cubicBezTo>
                  <a:cubicBezTo>
                    <a:pt x="335208" y="250545"/>
                    <a:pt x="367766" y="370327"/>
                    <a:pt x="371029" y="500363"/>
                  </a:cubicBezTo>
                  <a:cubicBezTo>
                    <a:pt x="372161" y="543642"/>
                    <a:pt x="379085" y="586920"/>
                    <a:pt x="385411" y="629866"/>
                  </a:cubicBezTo>
                  <a:cubicBezTo>
                    <a:pt x="388207" y="648709"/>
                    <a:pt x="383413" y="654568"/>
                    <a:pt x="364570" y="654368"/>
                  </a:cubicBezTo>
                  <a:cubicBezTo>
                    <a:pt x="292861" y="653636"/>
                    <a:pt x="221218" y="653636"/>
                    <a:pt x="149509" y="654435"/>
                  </a:cubicBezTo>
                  <a:cubicBezTo>
                    <a:pt x="131265" y="654635"/>
                    <a:pt x="125406" y="649441"/>
                    <a:pt x="126338" y="630465"/>
                  </a:cubicBezTo>
                  <a:cubicBezTo>
                    <a:pt x="128202" y="592713"/>
                    <a:pt x="126937" y="554828"/>
                    <a:pt x="126937" y="517009"/>
                  </a:cubicBezTo>
                  <a:cubicBezTo>
                    <a:pt x="151040" y="366399"/>
                    <a:pt x="97974" y="235897"/>
                    <a:pt x="18941" y="112653"/>
                  </a:cubicBezTo>
                  <a:cubicBezTo>
                    <a:pt x="6689" y="93610"/>
                    <a:pt x="-7626" y="75766"/>
                    <a:pt x="4758" y="51131"/>
                  </a:cubicBezTo>
                  <a:cubicBezTo>
                    <a:pt x="18142" y="24564"/>
                    <a:pt x="43043" y="29425"/>
                    <a:pt x="66480" y="25563"/>
                  </a:cubicBezTo>
                  <a:cubicBezTo>
                    <a:pt x="90932" y="21551"/>
                    <a:pt x="112880" y="21364"/>
                    <a:pt x="132787" y="24622"/>
                  </a:cubicBezTo>
                  <a:close/>
                  <a:moveTo>
                    <a:pt x="321380" y="353"/>
                  </a:moveTo>
                  <a:cubicBezTo>
                    <a:pt x="329507" y="1309"/>
                    <a:pt x="339369" y="4189"/>
                    <a:pt x="351321" y="8783"/>
                  </a:cubicBezTo>
                  <a:cubicBezTo>
                    <a:pt x="417970" y="34484"/>
                    <a:pt x="447932" y="79627"/>
                    <a:pt x="446733" y="149605"/>
                  </a:cubicBezTo>
                  <a:cubicBezTo>
                    <a:pt x="446400" y="169047"/>
                    <a:pt x="444336" y="183762"/>
                    <a:pt x="427624" y="196679"/>
                  </a:cubicBezTo>
                  <a:cubicBezTo>
                    <a:pt x="401058" y="217253"/>
                    <a:pt x="376555" y="240424"/>
                    <a:pt x="349390" y="264127"/>
                  </a:cubicBezTo>
                  <a:cubicBezTo>
                    <a:pt x="310572" y="196013"/>
                    <a:pt x="279878" y="129098"/>
                    <a:pt x="285604" y="49332"/>
                  </a:cubicBezTo>
                  <a:cubicBezTo>
                    <a:pt x="288250" y="11930"/>
                    <a:pt x="297002" y="-2515"/>
                    <a:pt x="321380" y="353"/>
                  </a:cubicBezTo>
                  <a:close/>
                </a:path>
              </a:pathLst>
            </a:custGeom>
            <a:solidFill>
              <a:schemeClr val="accent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3B45E-86AD-449A-8D26-075D0ED08283}"/>
                </a:ext>
              </a:extLst>
            </p:cNvPr>
            <p:cNvSpPr/>
            <p:nvPr/>
          </p:nvSpPr>
          <p:spPr>
            <a:xfrm>
              <a:off x="2195062" y="3091493"/>
              <a:ext cx="263933" cy="132299"/>
            </a:xfrm>
            <a:custGeom>
              <a:avLst/>
              <a:gdLst>
                <a:gd name="connsiteX0" fmla="*/ 22904 w 263933"/>
                <a:gd name="connsiteY0" fmla="*/ 121180 h 132299"/>
                <a:gd name="connsiteX1" fmla="*/ 115920 w 263933"/>
                <a:gd name="connsiteY1" fmla="*/ 50803 h 132299"/>
                <a:gd name="connsiteX2" fmla="*/ 0 w 263933"/>
                <a:gd name="connsiteY2" fmla="*/ 18443 h 132299"/>
                <a:gd name="connsiteX3" fmla="*/ 263933 w 263933"/>
                <a:gd name="connsiteY3" fmla="*/ 0 h 132299"/>
                <a:gd name="connsiteX4" fmla="*/ 195486 w 263933"/>
                <a:gd name="connsiteY4" fmla="*/ 43146 h 132299"/>
                <a:gd name="connsiteX5" fmla="*/ 241695 w 263933"/>
                <a:gd name="connsiteY5" fmla="*/ 132299 h 132299"/>
                <a:gd name="connsiteX6" fmla="*/ 166523 w 263933"/>
                <a:gd name="connsiteY6" fmla="*/ 63853 h 132299"/>
                <a:gd name="connsiteX7" fmla="*/ 215927 w 263933"/>
                <a:gd name="connsiteY7" fmla="*/ 129370 h 132299"/>
                <a:gd name="connsiteX8" fmla="*/ 160464 w 263933"/>
                <a:gd name="connsiteY8" fmla="*/ 104934 h 132299"/>
                <a:gd name="connsiteX9" fmla="*/ 105400 w 263933"/>
                <a:gd name="connsiteY9" fmla="*/ 101139 h 132299"/>
                <a:gd name="connsiteX10" fmla="*/ 22904 w 263933"/>
                <a:gd name="connsiteY10" fmla="*/ 121180 h 1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3" h="132299">
                  <a:moveTo>
                    <a:pt x="22904" y="121180"/>
                  </a:moveTo>
                  <a:cubicBezTo>
                    <a:pt x="66250" y="108064"/>
                    <a:pt x="96944" y="88888"/>
                    <a:pt x="115920" y="50803"/>
                  </a:cubicBezTo>
                  <a:cubicBezTo>
                    <a:pt x="72375" y="49604"/>
                    <a:pt x="31027" y="52600"/>
                    <a:pt x="0" y="18443"/>
                  </a:cubicBezTo>
                  <a:cubicBezTo>
                    <a:pt x="64718" y="36221"/>
                    <a:pt x="181571" y="20441"/>
                    <a:pt x="263933" y="0"/>
                  </a:cubicBezTo>
                  <a:cubicBezTo>
                    <a:pt x="248020" y="24569"/>
                    <a:pt x="220987" y="30561"/>
                    <a:pt x="195486" y="43146"/>
                  </a:cubicBezTo>
                  <a:cubicBezTo>
                    <a:pt x="212864" y="69312"/>
                    <a:pt x="235103" y="92749"/>
                    <a:pt x="241695" y="132299"/>
                  </a:cubicBezTo>
                  <a:cubicBezTo>
                    <a:pt x="216793" y="103869"/>
                    <a:pt x="200946" y="75571"/>
                    <a:pt x="166523" y="63853"/>
                  </a:cubicBezTo>
                  <a:cubicBezTo>
                    <a:pt x="168654" y="97077"/>
                    <a:pt x="191891" y="111193"/>
                    <a:pt x="215927" y="129370"/>
                  </a:cubicBezTo>
                  <a:cubicBezTo>
                    <a:pt x="189827" y="131634"/>
                    <a:pt x="170784" y="121180"/>
                    <a:pt x="160464" y="104934"/>
                  </a:cubicBezTo>
                  <a:cubicBezTo>
                    <a:pt x="141688" y="75438"/>
                    <a:pt x="127239" y="82496"/>
                    <a:pt x="105400" y="101139"/>
                  </a:cubicBezTo>
                  <a:cubicBezTo>
                    <a:pt x="85092" y="118650"/>
                    <a:pt x="59591" y="128171"/>
                    <a:pt x="22904" y="121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48828D1-9E14-4ED8-89ED-343CE7DCFDCA}"/>
              </a:ext>
            </a:extLst>
          </p:cNvPr>
          <p:cNvSpPr/>
          <p:nvPr/>
        </p:nvSpPr>
        <p:spPr>
          <a:xfrm>
            <a:off x="6920052" y="3276307"/>
            <a:ext cx="420855" cy="442833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8E6305-AF97-4B6B-9410-0AF3FAC00D56}"/>
              </a:ext>
            </a:extLst>
          </p:cNvPr>
          <p:cNvGrpSpPr/>
          <p:nvPr/>
        </p:nvGrpSpPr>
        <p:grpSpPr>
          <a:xfrm>
            <a:off x="6822053" y="4417597"/>
            <a:ext cx="561149" cy="359541"/>
            <a:chOff x="2280028" y="4110428"/>
            <a:chExt cx="1191118" cy="763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971E27E-652E-4D3F-B7EF-F6F3FFE807A8}"/>
                </a:ext>
              </a:extLst>
            </p:cNvPr>
            <p:cNvSpPr/>
            <p:nvPr/>
          </p:nvSpPr>
          <p:spPr>
            <a:xfrm>
              <a:off x="2280028" y="4230783"/>
              <a:ext cx="325824" cy="498213"/>
            </a:xfrm>
            <a:custGeom>
              <a:avLst/>
              <a:gdLst>
                <a:gd name="connsiteX0" fmla="*/ 313197 w 325824"/>
                <a:gd name="connsiteY0" fmla="*/ 189231 h 498213"/>
                <a:gd name="connsiteX1" fmla="*/ 215720 w 325824"/>
                <a:gd name="connsiteY1" fmla="*/ 40552 h 498213"/>
                <a:gd name="connsiteX2" fmla="*/ 48598 w 325824"/>
                <a:gd name="connsiteY2" fmla="*/ 41950 h 498213"/>
                <a:gd name="connsiteX3" fmla="*/ 81423 w 325824"/>
                <a:gd name="connsiteY3" fmla="*/ 443176 h 498213"/>
                <a:gd name="connsiteX4" fmla="*/ 254605 w 325824"/>
                <a:gd name="connsiteY4" fmla="*/ 478132 h 498213"/>
                <a:gd name="connsiteX5" fmla="*/ 313197 w 325824"/>
                <a:gd name="connsiteY5" fmla="*/ 189231 h 498213"/>
                <a:gd name="connsiteX6" fmla="*/ 174439 w 325824"/>
                <a:gd name="connsiteY6" fmla="*/ 114325 h 498213"/>
                <a:gd name="connsiteX7" fmla="*/ 196545 w 325824"/>
                <a:gd name="connsiteY7" fmla="*/ 93352 h 498213"/>
                <a:gd name="connsiteX8" fmla="*/ 217984 w 325824"/>
                <a:gd name="connsiteY8" fmla="*/ 120784 h 498213"/>
                <a:gd name="connsiteX9" fmla="*/ 170844 w 325824"/>
                <a:gd name="connsiteY9" fmla="*/ 191694 h 498213"/>
                <a:gd name="connsiteX10" fmla="*/ 174439 w 325824"/>
                <a:gd name="connsiteY10" fmla="*/ 114325 h 498213"/>
                <a:gd name="connsiteX11" fmla="*/ 36813 w 325824"/>
                <a:gd name="connsiteY11" fmla="*/ 145020 h 498213"/>
                <a:gd name="connsiteX12" fmla="*/ 52127 w 325824"/>
                <a:gd name="connsiteY12" fmla="*/ 125844 h 498213"/>
                <a:gd name="connsiteX13" fmla="*/ 105327 w 325824"/>
                <a:gd name="connsiteY13" fmla="*/ 201482 h 498213"/>
                <a:gd name="connsiteX14" fmla="*/ 79493 w 325824"/>
                <a:gd name="connsiteY14" fmla="*/ 203146 h 498213"/>
                <a:gd name="connsiteX15" fmla="*/ 36813 w 325824"/>
                <a:gd name="connsiteY15" fmla="*/ 145020 h 498213"/>
                <a:gd name="connsiteX16" fmla="*/ 32152 w 325824"/>
                <a:gd name="connsiteY16" fmla="*/ 260141 h 498213"/>
                <a:gd name="connsiteX17" fmla="*/ 67574 w 325824"/>
                <a:gd name="connsiteY17" fmla="*/ 234507 h 498213"/>
                <a:gd name="connsiteX18" fmla="*/ 107923 w 325824"/>
                <a:gd name="connsiteY18" fmla="*/ 257544 h 498213"/>
                <a:gd name="connsiteX19" fmla="*/ 60849 w 325824"/>
                <a:gd name="connsiteY19" fmla="*/ 298160 h 498213"/>
                <a:gd name="connsiteX20" fmla="*/ 32152 w 325824"/>
                <a:gd name="connsiteY20" fmla="*/ 260141 h 498213"/>
                <a:gd name="connsiteX21" fmla="*/ 122904 w 325824"/>
                <a:gd name="connsiteY21" fmla="*/ 377526 h 498213"/>
                <a:gd name="connsiteX22" fmla="*/ 99600 w 325824"/>
                <a:gd name="connsiteY22" fmla="*/ 396435 h 498213"/>
                <a:gd name="connsiteX23" fmla="*/ 80358 w 325824"/>
                <a:gd name="connsiteY23" fmla="*/ 371334 h 498213"/>
                <a:gd name="connsiteX24" fmla="*/ 127432 w 325824"/>
                <a:gd name="connsiteY24" fmla="*/ 297560 h 498213"/>
                <a:gd name="connsiteX25" fmla="*/ 122904 w 325824"/>
                <a:gd name="connsiteY25" fmla="*/ 377526 h 498213"/>
                <a:gd name="connsiteX26" fmla="*/ 136487 w 325824"/>
                <a:gd name="connsiteY26" fmla="*/ 183038 h 498213"/>
                <a:gd name="connsiteX27" fmla="*/ 99334 w 325824"/>
                <a:gd name="connsiteY27" fmla="*/ 112994 h 498213"/>
                <a:gd name="connsiteX28" fmla="*/ 112318 w 325824"/>
                <a:gd name="connsiteY28" fmla="*/ 73910 h 498213"/>
                <a:gd name="connsiteX29" fmla="*/ 141215 w 325824"/>
                <a:gd name="connsiteY29" fmla="*/ 101874 h 498213"/>
                <a:gd name="connsiteX30" fmla="*/ 136487 w 325824"/>
                <a:gd name="connsiteY30" fmla="*/ 183038 h 498213"/>
                <a:gd name="connsiteX31" fmla="*/ 186424 w 325824"/>
                <a:gd name="connsiteY31" fmla="*/ 417143 h 498213"/>
                <a:gd name="connsiteX32" fmla="*/ 161589 w 325824"/>
                <a:gd name="connsiteY32" fmla="*/ 400164 h 498213"/>
                <a:gd name="connsiteX33" fmla="*/ 160324 w 325824"/>
                <a:gd name="connsiteY33" fmla="*/ 305417 h 498213"/>
                <a:gd name="connsiteX34" fmla="*/ 199607 w 325824"/>
                <a:gd name="connsiteY34" fmla="*/ 393372 h 498213"/>
                <a:gd name="connsiteX35" fmla="*/ 186424 w 325824"/>
                <a:gd name="connsiteY35" fmla="*/ 417143 h 498213"/>
                <a:gd name="connsiteX36" fmla="*/ 253739 w 325824"/>
                <a:gd name="connsiteY36" fmla="*/ 360614 h 498213"/>
                <a:gd name="connsiteX37" fmla="*/ 222445 w 325824"/>
                <a:gd name="connsiteY37" fmla="*/ 350227 h 498213"/>
                <a:gd name="connsiteX38" fmla="*/ 190552 w 325824"/>
                <a:gd name="connsiteY38" fmla="*/ 284310 h 498213"/>
                <a:gd name="connsiteX39" fmla="*/ 260997 w 325824"/>
                <a:gd name="connsiteY39" fmla="*/ 326524 h 498213"/>
                <a:gd name="connsiteX40" fmla="*/ 253739 w 325824"/>
                <a:gd name="connsiteY40" fmla="*/ 360614 h 498213"/>
                <a:gd name="connsiteX41" fmla="*/ 234430 w 325824"/>
                <a:gd name="connsiteY41" fmla="*/ 256545 h 498213"/>
                <a:gd name="connsiteX42" fmla="*/ 193615 w 325824"/>
                <a:gd name="connsiteY42" fmla="*/ 231444 h 498213"/>
                <a:gd name="connsiteX43" fmla="*/ 237093 w 325824"/>
                <a:gd name="connsiteY43" fmla="*/ 191960 h 498213"/>
                <a:gd name="connsiteX44" fmla="*/ 265924 w 325824"/>
                <a:gd name="connsiteY44" fmla="*/ 226916 h 498213"/>
                <a:gd name="connsiteX45" fmla="*/ 234430 w 325824"/>
                <a:gd name="connsiteY45" fmla="*/ 256545 h 4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5824" h="498213">
                  <a:moveTo>
                    <a:pt x="313197" y="189231"/>
                  </a:moveTo>
                  <a:cubicBezTo>
                    <a:pt x="298283" y="135898"/>
                    <a:pt x="258799" y="82033"/>
                    <a:pt x="215720" y="40552"/>
                  </a:cubicBezTo>
                  <a:cubicBezTo>
                    <a:pt x="159192" y="-13979"/>
                    <a:pt x="92476" y="-13513"/>
                    <a:pt x="48598" y="41950"/>
                  </a:cubicBezTo>
                  <a:cubicBezTo>
                    <a:pt x="-28171" y="139027"/>
                    <a:pt x="-11592" y="341438"/>
                    <a:pt x="81423" y="443176"/>
                  </a:cubicBezTo>
                  <a:cubicBezTo>
                    <a:pt x="132426" y="498972"/>
                    <a:pt x="194347" y="515485"/>
                    <a:pt x="254605" y="478132"/>
                  </a:cubicBezTo>
                  <a:cubicBezTo>
                    <a:pt x="305807" y="429593"/>
                    <a:pt x="347754" y="333848"/>
                    <a:pt x="313197" y="189231"/>
                  </a:cubicBezTo>
                  <a:close/>
                  <a:moveTo>
                    <a:pt x="174439" y="114325"/>
                  </a:moveTo>
                  <a:cubicBezTo>
                    <a:pt x="177901" y="103938"/>
                    <a:pt x="183761" y="91421"/>
                    <a:pt x="196545" y="93352"/>
                  </a:cubicBezTo>
                  <a:cubicBezTo>
                    <a:pt x="209928" y="95349"/>
                    <a:pt x="217052" y="107334"/>
                    <a:pt x="217984" y="120784"/>
                  </a:cubicBezTo>
                  <a:cubicBezTo>
                    <a:pt x="220315" y="153875"/>
                    <a:pt x="203602" y="175315"/>
                    <a:pt x="170844" y="191694"/>
                  </a:cubicBezTo>
                  <a:cubicBezTo>
                    <a:pt x="164518" y="162398"/>
                    <a:pt x="166582" y="138095"/>
                    <a:pt x="174439" y="114325"/>
                  </a:cubicBezTo>
                  <a:close/>
                  <a:moveTo>
                    <a:pt x="36813" y="145020"/>
                  </a:moveTo>
                  <a:cubicBezTo>
                    <a:pt x="37945" y="134832"/>
                    <a:pt x="42606" y="126576"/>
                    <a:pt x="52127" y="125844"/>
                  </a:cubicBezTo>
                  <a:cubicBezTo>
                    <a:pt x="70970" y="126177"/>
                    <a:pt x="113250" y="188098"/>
                    <a:pt x="105327" y="201482"/>
                  </a:cubicBezTo>
                  <a:cubicBezTo>
                    <a:pt x="98668" y="212667"/>
                    <a:pt x="87882" y="206276"/>
                    <a:pt x="79493" y="203146"/>
                  </a:cubicBezTo>
                  <a:cubicBezTo>
                    <a:pt x="52793" y="193159"/>
                    <a:pt x="33218" y="177113"/>
                    <a:pt x="36813" y="145020"/>
                  </a:cubicBezTo>
                  <a:close/>
                  <a:moveTo>
                    <a:pt x="32152" y="260141"/>
                  </a:moveTo>
                  <a:cubicBezTo>
                    <a:pt x="33018" y="239633"/>
                    <a:pt x="49064" y="231244"/>
                    <a:pt x="67574" y="234507"/>
                  </a:cubicBezTo>
                  <a:cubicBezTo>
                    <a:pt x="82822" y="237170"/>
                    <a:pt x="99467" y="241631"/>
                    <a:pt x="107923" y="257544"/>
                  </a:cubicBezTo>
                  <a:cubicBezTo>
                    <a:pt x="95606" y="277785"/>
                    <a:pt x="83621" y="297161"/>
                    <a:pt x="60849" y="298160"/>
                  </a:cubicBezTo>
                  <a:cubicBezTo>
                    <a:pt x="37546" y="299158"/>
                    <a:pt x="31353" y="278718"/>
                    <a:pt x="32152" y="260141"/>
                  </a:cubicBezTo>
                  <a:close/>
                  <a:moveTo>
                    <a:pt x="122904" y="377526"/>
                  </a:moveTo>
                  <a:cubicBezTo>
                    <a:pt x="118776" y="387846"/>
                    <a:pt x="113516" y="399765"/>
                    <a:pt x="99600" y="396435"/>
                  </a:cubicBezTo>
                  <a:cubicBezTo>
                    <a:pt x="87882" y="393639"/>
                    <a:pt x="81490" y="383185"/>
                    <a:pt x="80358" y="371334"/>
                  </a:cubicBezTo>
                  <a:cubicBezTo>
                    <a:pt x="77162" y="337710"/>
                    <a:pt x="95539" y="317069"/>
                    <a:pt x="127432" y="297560"/>
                  </a:cubicBezTo>
                  <a:cubicBezTo>
                    <a:pt x="132093" y="328921"/>
                    <a:pt x="132492" y="353623"/>
                    <a:pt x="122904" y="377526"/>
                  </a:cubicBezTo>
                  <a:close/>
                  <a:moveTo>
                    <a:pt x="136487" y="183038"/>
                  </a:moveTo>
                  <a:cubicBezTo>
                    <a:pt x="114382" y="160334"/>
                    <a:pt x="104461" y="137563"/>
                    <a:pt x="99334" y="112994"/>
                  </a:cubicBezTo>
                  <a:cubicBezTo>
                    <a:pt x="96271" y="98345"/>
                    <a:pt x="93209" y="79036"/>
                    <a:pt x="112318" y="73910"/>
                  </a:cubicBezTo>
                  <a:cubicBezTo>
                    <a:pt x="132492" y="68450"/>
                    <a:pt x="136221" y="87359"/>
                    <a:pt x="141215" y="101874"/>
                  </a:cubicBezTo>
                  <a:cubicBezTo>
                    <a:pt x="150336" y="128241"/>
                    <a:pt x="145276" y="153742"/>
                    <a:pt x="136487" y="183038"/>
                  </a:cubicBezTo>
                  <a:close/>
                  <a:moveTo>
                    <a:pt x="186424" y="417143"/>
                  </a:moveTo>
                  <a:cubicBezTo>
                    <a:pt x="172841" y="421137"/>
                    <a:pt x="165983" y="410884"/>
                    <a:pt x="161589" y="400164"/>
                  </a:cubicBezTo>
                  <a:cubicBezTo>
                    <a:pt x="150003" y="371866"/>
                    <a:pt x="153998" y="343036"/>
                    <a:pt x="160324" y="305417"/>
                  </a:cubicBezTo>
                  <a:cubicBezTo>
                    <a:pt x="185692" y="335246"/>
                    <a:pt x="199141" y="361413"/>
                    <a:pt x="199607" y="393372"/>
                  </a:cubicBezTo>
                  <a:cubicBezTo>
                    <a:pt x="199741" y="403759"/>
                    <a:pt x="197077" y="414013"/>
                    <a:pt x="186424" y="417143"/>
                  </a:cubicBezTo>
                  <a:close/>
                  <a:moveTo>
                    <a:pt x="253739" y="360614"/>
                  </a:moveTo>
                  <a:cubicBezTo>
                    <a:pt x="239956" y="371800"/>
                    <a:pt x="230169" y="358949"/>
                    <a:pt x="222445" y="350227"/>
                  </a:cubicBezTo>
                  <a:cubicBezTo>
                    <a:pt x="206665" y="332449"/>
                    <a:pt x="197077" y="311077"/>
                    <a:pt x="190552" y="284310"/>
                  </a:cubicBezTo>
                  <a:cubicBezTo>
                    <a:pt x="226507" y="284843"/>
                    <a:pt x="248945" y="297427"/>
                    <a:pt x="260997" y="326524"/>
                  </a:cubicBezTo>
                  <a:cubicBezTo>
                    <a:pt x="266390" y="339707"/>
                    <a:pt x="264059" y="352291"/>
                    <a:pt x="253739" y="360614"/>
                  </a:cubicBezTo>
                  <a:close/>
                  <a:moveTo>
                    <a:pt x="234430" y="256545"/>
                  </a:moveTo>
                  <a:cubicBezTo>
                    <a:pt x="217984" y="254348"/>
                    <a:pt x="191817" y="251818"/>
                    <a:pt x="193615" y="231444"/>
                  </a:cubicBezTo>
                  <a:cubicBezTo>
                    <a:pt x="195346" y="212002"/>
                    <a:pt x="215055" y="196754"/>
                    <a:pt x="237093" y="191960"/>
                  </a:cubicBezTo>
                  <a:cubicBezTo>
                    <a:pt x="258666" y="194291"/>
                    <a:pt x="265391" y="208872"/>
                    <a:pt x="265924" y="226916"/>
                  </a:cubicBezTo>
                  <a:cubicBezTo>
                    <a:pt x="266523" y="247557"/>
                    <a:pt x="253739" y="259076"/>
                    <a:pt x="234430" y="256545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42CA7D-6068-4298-B103-F038A58A2438}"/>
                </a:ext>
              </a:extLst>
            </p:cNvPr>
            <p:cNvSpPr/>
            <p:nvPr/>
          </p:nvSpPr>
          <p:spPr>
            <a:xfrm>
              <a:off x="2478970" y="4110428"/>
              <a:ext cx="992176" cy="598420"/>
            </a:xfrm>
            <a:custGeom>
              <a:avLst/>
              <a:gdLst>
                <a:gd name="connsiteX0" fmla="*/ 876426 w 992176"/>
                <a:gd name="connsiteY0" fmla="*/ 24346 h 598420"/>
                <a:gd name="connsiteX1" fmla="*/ 714763 w 992176"/>
                <a:gd name="connsiteY1" fmla="*/ 44 h 598420"/>
                <a:gd name="connsiteX2" fmla="*/ 67 w 992176"/>
                <a:gd name="connsiteY2" fmla="*/ 110238 h 598420"/>
                <a:gd name="connsiteX3" fmla="*/ 0 w 992176"/>
                <a:gd name="connsiteY3" fmla="*/ 120425 h 598420"/>
                <a:gd name="connsiteX4" fmla="*/ 84360 w 992176"/>
                <a:gd name="connsiteY4" fmla="*/ 598421 h 598420"/>
                <a:gd name="connsiteX5" fmla="*/ 213996 w 992176"/>
                <a:gd name="connsiteY5" fmla="*/ 572787 h 598420"/>
                <a:gd name="connsiteX6" fmla="*/ 268927 w 992176"/>
                <a:gd name="connsiteY6" fmla="*/ 534502 h 598420"/>
                <a:gd name="connsiteX7" fmla="*/ 537121 w 992176"/>
                <a:gd name="connsiteY7" fmla="*/ 355861 h 598420"/>
                <a:gd name="connsiteX8" fmla="*/ 709836 w 992176"/>
                <a:gd name="connsiteY8" fmla="*/ 432564 h 598420"/>
                <a:gd name="connsiteX9" fmla="*/ 732275 w 992176"/>
                <a:gd name="connsiteY9" fmla="*/ 442352 h 598420"/>
                <a:gd name="connsiteX10" fmla="*/ 943608 w 992176"/>
                <a:gd name="connsiteY10" fmla="*/ 333489 h 598420"/>
                <a:gd name="connsiteX11" fmla="*/ 876426 w 992176"/>
                <a:gd name="connsiteY11" fmla="*/ 24346 h 598420"/>
                <a:gd name="connsiteX12" fmla="*/ 226114 w 992176"/>
                <a:gd name="connsiteY12" fmla="*/ 184411 h 598420"/>
                <a:gd name="connsiteX13" fmla="*/ 114256 w 992176"/>
                <a:gd name="connsiteY13" fmla="*/ 140466 h 598420"/>
                <a:gd name="connsiteX14" fmla="*/ 494375 w 992176"/>
                <a:gd name="connsiteY14" fmla="*/ 66360 h 598420"/>
                <a:gd name="connsiteX15" fmla="*/ 775287 w 992176"/>
                <a:gd name="connsiteY15" fmla="*/ 41192 h 598420"/>
                <a:gd name="connsiteX16" fmla="*/ 902060 w 992176"/>
                <a:gd name="connsiteY16" fmla="*/ 84337 h 598420"/>
                <a:gd name="connsiteX17" fmla="*/ 226114 w 992176"/>
                <a:gd name="connsiteY17" fmla="*/ 184411 h 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2176" h="598420">
                  <a:moveTo>
                    <a:pt x="876426" y="24346"/>
                  </a:moveTo>
                  <a:cubicBezTo>
                    <a:pt x="824358" y="4904"/>
                    <a:pt x="769827" y="-556"/>
                    <a:pt x="714763" y="44"/>
                  </a:cubicBezTo>
                  <a:cubicBezTo>
                    <a:pt x="471271" y="2574"/>
                    <a:pt x="236435" y="61366"/>
                    <a:pt x="67" y="110238"/>
                  </a:cubicBezTo>
                  <a:cubicBezTo>
                    <a:pt x="67" y="113633"/>
                    <a:pt x="0" y="117029"/>
                    <a:pt x="0" y="120425"/>
                  </a:cubicBezTo>
                  <a:cubicBezTo>
                    <a:pt x="225382" y="251659"/>
                    <a:pt x="156136" y="513195"/>
                    <a:pt x="84360" y="598421"/>
                  </a:cubicBezTo>
                  <a:cubicBezTo>
                    <a:pt x="128438" y="594226"/>
                    <a:pt x="170584" y="580044"/>
                    <a:pt x="213996" y="572787"/>
                  </a:cubicBezTo>
                  <a:cubicBezTo>
                    <a:pt x="239231" y="568592"/>
                    <a:pt x="254945" y="557073"/>
                    <a:pt x="268927" y="534502"/>
                  </a:cubicBezTo>
                  <a:cubicBezTo>
                    <a:pt x="330782" y="434828"/>
                    <a:pt x="422266" y="375103"/>
                    <a:pt x="537121" y="355861"/>
                  </a:cubicBezTo>
                  <a:cubicBezTo>
                    <a:pt x="608564" y="343942"/>
                    <a:pt x="676412" y="353797"/>
                    <a:pt x="709836" y="432564"/>
                  </a:cubicBezTo>
                  <a:cubicBezTo>
                    <a:pt x="715030" y="444881"/>
                    <a:pt x="721155" y="446346"/>
                    <a:pt x="732275" y="442352"/>
                  </a:cubicBezTo>
                  <a:cubicBezTo>
                    <a:pt x="807580" y="415385"/>
                    <a:pt x="885148" y="392215"/>
                    <a:pt x="943608" y="333489"/>
                  </a:cubicBezTo>
                  <a:cubicBezTo>
                    <a:pt x="1032229" y="244601"/>
                    <a:pt x="993544" y="68091"/>
                    <a:pt x="876426" y="24346"/>
                  </a:cubicBezTo>
                  <a:close/>
                  <a:moveTo>
                    <a:pt x="226114" y="184411"/>
                  </a:moveTo>
                  <a:cubicBezTo>
                    <a:pt x="159399" y="199725"/>
                    <a:pt x="159598" y="200723"/>
                    <a:pt x="114256" y="140466"/>
                  </a:cubicBezTo>
                  <a:cubicBezTo>
                    <a:pt x="243359" y="111436"/>
                    <a:pt x="368534" y="87067"/>
                    <a:pt x="494375" y="66360"/>
                  </a:cubicBezTo>
                  <a:cubicBezTo>
                    <a:pt x="587325" y="51113"/>
                    <a:pt x="680274" y="33734"/>
                    <a:pt x="775287" y="41192"/>
                  </a:cubicBezTo>
                  <a:cubicBezTo>
                    <a:pt x="817167" y="44454"/>
                    <a:pt x="857716" y="52111"/>
                    <a:pt x="902060" y="84337"/>
                  </a:cubicBezTo>
                  <a:cubicBezTo>
                    <a:pt x="661031" y="60301"/>
                    <a:pt x="445371" y="134008"/>
                    <a:pt x="226114" y="184411"/>
                  </a:cubicBezTo>
                  <a:close/>
                </a:path>
              </a:pathLst>
            </a:custGeom>
            <a:solidFill>
              <a:srgbClr val="4A743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C0FA928-6813-42FD-9A5E-BAC2C9F8950E}"/>
                </a:ext>
              </a:extLst>
            </p:cNvPr>
            <p:cNvSpPr/>
            <p:nvPr/>
          </p:nvSpPr>
          <p:spPr>
            <a:xfrm>
              <a:off x="2461192" y="4219688"/>
              <a:ext cx="17777" cy="8901"/>
            </a:xfrm>
            <a:custGeom>
              <a:avLst/>
              <a:gdLst>
                <a:gd name="connsiteX0" fmla="*/ 0 w 17777"/>
                <a:gd name="connsiteY0" fmla="*/ 1444 h 8901"/>
                <a:gd name="connsiteX1" fmla="*/ 13783 w 17777"/>
                <a:gd name="connsiteY1" fmla="*/ 8901 h 8901"/>
                <a:gd name="connsiteX2" fmla="*/ 17778 w 17777"/>
                <a:gd name="connsiteY2" fmla="*/ 978 h 8901"/>
                <a:gd name="connsiteX3" fmla="*/ 0 w 17777"/>
                <a:gd name="connsiteY3" fmla="*/ 1444 h 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7" h="8901">
                  <a:moveTo>
                    <a:pt x="0" y="1444"/>
                  </a:moveTo>
                  <a:cubicBezTo>
                    <a:pt x="4727" y="3908"/>
                    <a:pt x="9322" y="6371"/>
                    <a:pt x="13783" y="8901"/>
                  </a:cubicBezTo>
                  <a:cubicBezTo>
                    <a:pt x="14249" y="6104"/>
                    <a:pt x="15447" y="3508"/>
                    <a:pt x="17778" y="978"/>
                  </a:cubicBezTo>
                  <a:cubicBezTo>
                    <a:pt x="11585" y="-687"/>
                    <a:pt x="5726" y="-21"/>
                    <a:pt x="0" y="1444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9EC92A-4CF5-4AB2-9CCF-316B81D852B2}"/>
                </a:ext>
              </a:extLst>
            </p:cNvPr>
            <p:cNvSpPr/>
            <p:nvPr/>
          </p:nvSpPr>
          <p:spPr>
            <a:xfrm>
              <a:off x="2475042" y="4220666"/>
              <a:ext cx="4061" cy="10186"/>
            </a:xfrm>
            <a:custGeom>
              <a:avLst/>
              <a:gdLst>
                <a:gd name="connsiteX0" fmla="*/ 0 w 4061"/>
                <a:gd name="connsiteY0" fmla="*/ 7923 h 10186"/>
                <a:gd name="connsiteX1" fmla="*/ 3995 w 4061"/>
                <a:gd name="connsiteY1" fmla="*/ 10187 h 10186"/>
                <a:gd name="connsiteX2" fmla="*/ 4062 w 4061"/>
                <a:gd name="connsiteY2" fmla="*/ 0 h 10186"/>
                <a:gd name="connsiteX3" fmla="*/ 0 w 4061"/>
                <a:gd name="connsiteY3" fmla="*/ 7923 h 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" h="10186">
                  <a:moveTo>
                    <a:pt x="0" y="7923"/>
                  </a:moveTo>
                  <a:cubicBezTo>
                    <a:pt x="1332" y="8656"/>
                    <a:pt x="2663" y="9455"/>
                    <a:pt x="3995" y="10187"/>
                  </a:cubicBezTo>
                  <a:cubicBezTo>
                    <a:pt x="3995" y="6791"/>
                    <a:pt x="4062" y="3395"/>
                    <a:pt x="4062" y="0"/>
                  </a:cubicBezTo>
                  <a:cubicBezTo>
                    <a:pt x="1665" y="2530"/>
                    <a:pt x="400" y="5127"/>
                    <a:pt x="0" y="7923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FDDFEE-BA29-4A0F-8F23-BB4A1105D74C}"/>
                </a:ext>
              </a:extLst>
            </p:cNvPr>
            <p:cNvSpPr/>
            <p:nvPr/>
          </p:nvSpPr>
          <p:spPr>
            <a:xfrm>
              <a:off x="2738620" y="4487927"/>
              <a:ext cx="431907" cy="355183"/>
            </a:xfrm>
            <a:custGeom>
              <a:avLst/>
              <a:gdLst>
                <a:gd name="connsiteX0" fmla="*/ 343454 w 431907"/>
                <a:gd name="connsiteY0" fmla="*/ 257609 h 355183"/>
                <a:gd name="connsiteX1" fmla="*/ 427481 w 431907"/>
                <a:gd name="connsiteY1" fmla="*/ 129104 h 355183"/>
                <a:gd name="connsiteX2" fmla="*/ 338593 w 431907"/>
                <a:gd name="connsiteY2" fmla="*/ 1199 h 355183"/>
                <a:gd name="connsiteX3" fmla="*/ 8544 w 431907"/>
                <a:gd name="connsiteY3" fmla="*/ 213598 h 355183"/>
                <a:gd name="connsiteX4" fmla="*/ 69600 w 431907"/>
                <a:gd name="connsiteY4" fmla="*/ 349160 h 355183"/>
                <a:gd name="connsiteX5" fmla="*/ 343454 w 431907"/>
                <a:gd name="connsiteY5" fmla="*/ 257609 h 355183"/>
                <a:gd name="connsiteX6" fmla="*/ 289389 w 431907"/>
                <a:gd name="connsiteY6" fmla="*/ 228512 h 355183"/>
                <a:gd name="connsiteX7" fmla="*/ 253168 w 431907"/>
                <a:gd name="connsiteY7" fmla="*/ 257076 h 355183"/>
                <a:gd name="connsiteX8" fmla="*/ 229798 w 431907"/>
                <a:gd name="connsiteY8" fmla="*/ 223319 h 355183"/>
                <a:gd name="connsiteX9" fmla="*/ 250971 w 431907"/>
                <a:gd name="connsiteY9" fmla="*/ 198217 h 355183"/>
                <a:gd name="connsiteX10" fmla="*/ 289389 w 431907"/>
                <a:gd name="connsiteY10" fmla="*/ 228512 h 355183"/>
                <a:gd name="connsiteX11" fmla="*/ 338061 w 431907"/>
                <a:gd name="connsiteY11" fmla="*/ 171251 h 355183"/>
                <a:gd name="connsiteX12" fmla="*/ 261824 w 431907"/>
                <a:gd name="connsiteY12" fmla="*/ 164326 h 355183"/>
                <a:gd name="connsiteX13" fmla="*/ 326276 w 431907"/>
                <a:gd name="connsiteY13" fmla="*/ 136162 h 355183"/>
                <a:gd name="connsiteX14" fmla="*/ 354973 w 431907"/>
                <a:gd name="connsiteY14" fmla="*/ 144951 h 355183"/>
                <a:gd name="connsiteX15" fmla="*/ 338061 w 431907"/>
                <a:gd name="connsiteY15" fmla="*/ 171251 h 355183"/>
                <a:gd name="connsiteX16" fmla="*/ 330404 w 431907"/>
                <a:gd name="connsiteY16" fmla="*/ 64985 h 355183"/>
                <a:gd name="connsiteX17" fmla="*/ 356504 w 431907"/>
                <a:gd name="connsiteY17" fmla="*/ 66983 h 355183"/>
                <a:gd name="connsiteX18" fmla="*/ 348514 w 431907"/>
                <a:gd name="connsiteY18" fmla="*/ 92417 h 355183"/>
                <a:gd name="connsiteX19" fmla="*/ 267816 w 431907"/>
                <a:gd name="connsiteY19" fmla="*/ 128838 h 355183"/>
                <a:gd name="connsiteX20" fmla="*/ 330404 w 431907"/>
                <a:gd name="connsiteY20" fmla="*/ 64985 h 355183"/>
                <a:gd name="connsiteX21" fmla="*/ 226136 w 431907"/>
                <a:gd name="connsiteY21" fmla="*/ 81365 h 355183"/>
                <a:gd name="connsiteX22" fmla="*/ 265486 w 431907"/>
                <a:gd name="connsiteY22" fmla="*/ 42680 h 355183"/>
                <a:gd name="connsiteX23" fmla="*/ 283064 w 431907"/>
                <a:gd name="connsiteY23" fmla="*/ 49339 h 355183"/>
                <a:gd name="connsiteX24" fmla="*/ 261291 w 431907"/>
                <a:gd name="connsiteY24" fmla="*/ 96079 h 355183"/>
                <a:gd name="connsiteX25" fmla="*/ 234458 w 431907"/>
                <a:gd name="connsiteY25" fmla="*/ 121048 h 355183"/>
                <a:gd name="connsiteX26" fmla="*/ 226136 w 431907"/>
                <a:gd name="connsiteY26" fmla="*/ 81365 h 355183"/>
                <a:gd name="connsiteX27" fmla="*/ 163881 w 431907"/>
                <a:gd name="connsiteY27" fmla="*/ 290700 h 355183"/>
                <a:gd name="connsiteX28" fmla="*/ 141043 w 431907"/>
                <a:gd name="connsiteY28" fmla="*/ 287238 h 355183"/>
                <a:gd name="connsiteX29" fmla="*/ 142308 w 431907"/>
                <a:gd name="connsiteY29" fmla="*/ 267796 h 355183"/>
                <a:gd name="connsiteX30" fmla="*/ 193976 w 431907"/>
                <a:gd name="connsiteY30" fmla="*/ 209669 h 355183"/>
                <a:gd name="connsiteX31" fmla="*/ 163881 w 431907"/>
                <a:gd name="connsiteY31" fmla="*/ 290700 h 355183"/>
                <a:gd name="connsiteX32" fmla="*/ 166811 w 431907"/>
                <a:gd name="connsiteY32" fmla="*/ 76305 h 355183"/>
                <a:gd name="connsiteX33" fmla="*/ 194309 w 431907"/>
                <a:gd name="connsiteY33" fmla="*/ 108664 h 355183"/>
                <a:gd name="connsiteX34" fmla="*/ 173202 w 431907"/>
                <a:gd name="connsiteY34" fmla="*/ 136562 h 355183"/>
                <a:gd name="connsiteX35" fmla="*/ 133053 w 431907"/>
                <a:gd name="connsiteY35" fmla="*/ 107266 h 355183"/>
                <a:gd name="connsiteX36" fmla="*/ 166811 w 431907"/>
                <a:gd name="connsiteY36" fmla="*/ 76305 h 355183"/>
                <a:gd name="connsiteX37" fmla="*/ 80320 w 431907"/>
                <a:gd name="connsiteY37" fmla="*/ 166990 h 355183"/>
                <a:gd name="connsiteX38" fmla="*/ 161617 w 431907"/>
                <a:gd name="connsiteY38" fmla="*/ 169986 h 355183"/>
                <a:gd name="connsiteX39" fmla="*/ 94236 w 431907"/>
                <a:gd name="connsiteY39" fmla="*/ 199948 h 355183"/>
                <a:gd name="connsiteX40" fmla="*/ 69267 w 431907"/>
                <a:gd name="connsiteY40" fmla="*/ 191226 h 355183"/>
                <a:gd name="connsiteX41" fmla="*/ 80320 w 431907"/>
                <a:gd name="connsiteY41" fmla="*/ 166990 h 355183"/>
                <a:gd name="connsiteX42" fmla="*/ 67336 w 431907"/>
                <a:gd name="connsiteY42" fmla="*/ 267663 h 355183"/>
                <a:gd name="connsiteX43" fmla="*/ 81518 w 431907"/>
                <a:gd name="connsiteY43" fmla="*/ 232108 h 355183"/>
                <a:gd name="connsiteX44" fmla="*/ 156157 w 431907"/>
                <a:gd name="connsiteY44" fmla="*/ 206007 h 355183"/>
                <a:gd name="connsiteX45" fmla="*/ 109616 w 431907"/>
                <a:gd name="connsiteY45" fmla="*/ 265865 h 355183"/>
                <a:gd name="connsiteX46" fmla="*/ 67336 w 431907"/>
                <a:gd name="connsiteY46" fmla="*/ 267663 h 35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1907" h="355183">
                  <a:moveTo>
                    <a:pt x="343454" y="257609"/>
                  </a:moveTo>
                  <a:cubicBezTo>
                    <a:pt x="381806" y="221255"/>
                    <a:pt x="414165" y="181638"/>
                    <a:pt x="427481" y="129104"/>
                  </a:cubicBezTo>
                  <a:cubicBezTo>
                    <a:pt x="444992" y="60192"/>
                    <a:pt x="409570" y="9056"/>
                    <a:pt x="338593" y="1199"/>
                  </a:cubicBezTo>
                  <a:cubicBezTo>
                    <a:pt x="214284" y="-12583"/>
                    <a:pt x="47761" y="94548"/>
                    <a:pt x="8544" y="213598"/>
                  </a:cubicBezTo>
                  <a:cubicBezTo>
                    <a:pt x="-12962" y="278848"/>
                    <a:pt x="5681" y="320196"/>
                    <a:pt x="69600" y="349160"/>
                  </a:cubicBezTo>
                  <a:cubicBezTo>
                    <a:pt x="138446" y="365872"/>
                    <a:pt x="236456" y="351623"/>
                    <a:pt x="343454" y="257609"/>
                  </a:cubicBezTo>
                  <a:close/>
                  <a:moveTo>
                    <a:pt x="289389" y="228512"/>
                  </a:moveTo>
                  <a:cubicBezTo>
                    <a:pt x="288124" y="247488"/>
                    <a:pt x="270746" y="257010"/>
                    <a:pt x="253168" y="257076"/>
                  </a:cubicBezTo>
                  <a:cubicBezTo>
                    <a:pt x="233326" y="257142"/>
                    <a:pt x="229065" y="241496"/>
                    <a:pt x="229798" y="223319"/>
                  </a:cubicBezTo>
                  <a:cubicBezTo>
                    <a:pt x="231728" y="211534"/>
                    <a:pt x="227800" y="192624"/>
                    <a:pt x="250971" y="198217"/>
                  </a:cubicBezTo>
                  <a:cubicBezTo>
                    <a:pt x="267949" y="202345"/>
                    <a:pt x="291120" y="203876"/>
                    <a:pt x="289389" y="228512"/>
                  </a:cubicBezTo>
                  <a:close/>
                  <a:moveTo>
                    <a:pt x="338061" y="171251"/>
                  </a:moveTo>
                  <a:cubicBezTo>
                    <a:pt x="313692" y="185500"/>
                    <a:pt x="289788" y="182637"/>
                    <a:pt x="261824" y="164326"/>
                  </a:cubicBezTo>
                  <a:cubicBezTo>
                    <a:pt x="283863" y="148147"/>
                    <a:pt x="304237" y="139625"/>
                    <a:pt x="326276" y="136162"/>
                  </a:cubicBezTo>
                  <a:cubicBezTo>
                    <a:pt x="336263" y="134631"/>
                    <a:pt x="350978" y="130170"/>
                    <a:pt x="354973" y="144951"/>
                  </a:cubicBezTo>
                  <a:cubicBezTo>
                    <a:pt x="358302" y="157269"/>
                    <a:pt x="347782" y="165591"/>
                    <a:pt x="338061" y="171251"/>
                  </a:cubicBezTo>
                  <a:close/>
                  <a:moveTo>
                    <a:pt x="330404" y="64985"/>
                  </a:moveTo>
                  <a:cubicBezTo>
                    <a:pt x="339392" y="60658"/>
                    <a:pt x="349513" y="56130"/>
                    <a:pt x="356504" y="66983"/>
                  </a:cubicBezTo>
                  <a:cubicBezTo>
                    <a:pt x="363229" y="77370"/>
                    <a:pt x="355838" y="85493"/>
                    <a:pt x="348514" y="92417"/>
                  </a:cubicBezTo>
                  <a:cubicBezTo>
                    <a:pt x="327674" y="112193"/>
                    <a:pt x="302705" y="122846"/>
                    <a:pt x="267816" y="128838"/>
                  </a:cubicBezTo>
                  <a:cubicBezTo>
                    <a:pt x="285327" y="97212"/>
                    <a:pt x="304303" y="77503"/>
                    <a:pt x="330404" y="64985"/>
                  </a:cubicBezTo>
                  <a:close/>
                  <a:moveTo>
                    <a:pt x="226136" y="81365"/>
                  </a:moveTo>
                  <a:cubicBezTo>
                    <a:pt x="232661" y="62189"/>
                    <a:pt x="243647" y="46609"/>
                    <a:pt x="265486" y="42680"/>
                  </a:cubicBezTo>
                  <a:cubicBezTo>
                    <a:pt x="272544" y="41415"/>
                    <a:pt x="281399" y="41549"/>
                    <a:pt x="283064" y="49339"/>
                  </a:cubicBezTo>
                  <a:cubicBezTo>
                    <a:pt x="287325" y="69580"/>
                    <a:pt x="273343" y="82896"/>
                    <a:pt x="261291" y="96079"/>
                  </a:cubicBezTo>
                  <a:cubicBezTo>
                    <a:pt x="253102" y="105068"/>
                    <a:pt x="243447" y="112725"/>
                    <a:pt x="234458" y="121048"/>
                  </a:cubicBezTo>
                  <a:cubicBezTo>
                    <a:pt x="220343" y="108531"/>
                    <a:pt x="221541" y="94815"/>
                    <a:pt x="226136" y="81365"/>
                  </a:cubicBezTo>
                  <a:close/>
                  <a:moveTo>
                    <a:pt x="163881" y="290700"/>
                  </a:moveTo>
                  <a:cubicBezTo>
                    <a:pt x="155492" y="294828"/>
                    <a:pt x="146969" y="294029"/>
                    <a:pt x="141043" y="287238"/>
                  </a:cubicBezTo>
                  <a:cubicBezTo>
                    <a:pt x="136049" y="281445"/>
                    <a:pt x="139245" y="274321"/>
                    <a:pt x="142308" y="267796"/>
                  </a:cubicBezTo>
                  <a:cubicBezTo>
                    <a:pt x="153095" y="244758"/>
                    <a:pt x="171138" y="228845"/>
                    <a:pt x="193976" y="209669"/>
                  </a:cubicBezTo>
                  <a:cubicBezTo>
                    <a:pt x="202965" y="248620"/>
                    <a:pt x="196573" y="274654"/>
                    <a:pt x="163881" y="290700"/>
                  </a:cubicBezTo>
                  <a:close/>
                  <a:moveTo>
                    <a:pt x="166811" y="76305"/>
                  </a:moveTo>
                  <a:cubicBezTo>
                    <a:pt x="187917" y="78701"/>
                    <a:pt x="194775" y="91618"/>
                    <a:pt x="194309" y="108664"/>
                  </a:cubicBezTo>
                  <a:cubicBezTo>
                    <a:pt x="193976" y="122047"/>
                    <a:pt x="195441" y="139025"/>
                    <a:pt x="173202" y="136562"/>
                  </a:cubicBezTo>
                  <a:cubicBezTo>
                    <a:pt x="154160" y="134431"/>
                    <a:pt x="133320" y="129038"/>
                    <a:pt x="133053" y="107266"/>
                  </a:cubicBezTo>
                  <a:cubicBezTo>
                    <a:pt x="132853" y="89222"/>
                    <a:pt x="149765" y="76305"/>
                    <a:pt x="166811" y="76305"/>
                  </a:cubicBezTo>
                  <a:close/>
                  <a:moveTo>
                    <a:pt x="80320" y="166990"/>
                  </a:moveTo>
                  <a:cubicBezTo>
                    <a:pt x="105621" y="147747"/>
                    <a:pt x="131122" y="150877"/>
                    <a:pt x="161617" y="169986"/>
                  </a:cubicBezTo>
                  <a:cubicBezTo>
                    <a:pt x="138912" y="187764"/>
                    <a:pt x="116940" y="194688"/>
                    <a:pt x="94236" y="199948"/>
                  </a:cubicBezTo>
                  <a:cubicBezTo>
                    <a:pt x="84182" y="202279"/>
                    <a:pt x="73861" y="201812"/>
                    <a:pt x="69267" y="191226"/>
                  </a:cubicBezTo>
                  <a:cubicBezTo>
                    <a:pt x="64540" y="180506"/>
                    <a:pt x="72729" y="172716"/>
                    <a:pt x="80320" y="166990"/>
                  </a:cubicBezTo>
                  <a:close/>
                  <a:moveTo>
                    <a:pt x="67336" y="267663"/>
                  </a:moveTo>
                  <a:cubicBezTo>
                    <a:pt x="55152" y="252282"/>
                    <a:pt x="71930" y="240031"/>
                    <a:pt x="81518" y="232108"/>
                  </a:cubicBezTo>
                  <a:cubicBezTo>
                    <a:pt x="100827" y="216128"/>
                    <a:pt x="125596" y="210601"/>
                    <a:pt x="156157" y="206007"/>
                  </a:cubicBezTo>
                  <a:cubicBezTo>
                    <a:pt x="140843" y="233106"/>
                    <a:pt x="130057" y="253281"/>
                    <a:pt x="109616" y="265865"/>
                  </a:cubicBezTo>
                  <a:cubicBezTo>
                    <a:pt x="97831" y="273122"/>
                    <a:pt x="77790" y="280846"/>
                    <a:pt x="67336" y="267663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C3642AF-D857-43BE-970D-EE6E6AEE967F}"/>
                </a:ext>
              </a:extLst>
            </p:cNvPr>
            <p:cNvSpPr/>
            <p:nvPr/>
          </p:nvSpPr>
          <p:spPr>
            <a:xfrm>
              <a:off x="2803759" y="4580611"/>
              <a:ext cx="392260" cy="292994"/>
            </a:xfrm>
            <a:custGeom>
              <a:avLst/>
              <a:gdLst>
                <a:gd name="connsiteX0" fmla="*/ 268527 w 392260"/>
                <a:gd name="connsiteY0" fmla="*/ 185898 h 292994"/>
                <a:gd name="connsiteX1" fmla="*/ 224383 w 392260"/>
                <a:gd name="connsiteY1" fmla="*/ 219855 h 292994"/>
                <a:gd name="connsiteX2" fmla="*/ 4528 w 392260"/>
                <a:gd name="connsiteY2" fmla="*/ 269326 h 292994"/>
                <a:gd name="connsiteX3" fmla="*/ 1132 w 392260"/>
                <a:gd name="connsiteY3" fmla="*/ 271790 h 292994"/>
                <a:gd name="connsiteX4" fmla="*/ 0 w 392260"/>
                <a:gd name="connsiteY4" fmla="*/ 275052 h 292994"/>
                <a:gd name="connsiteX5" fmla="*/ 41481 w 392260"/>
                <a:gd name="connsiteY5" fmla="*/ 289434 h 292994"/>
                <a:gd name="connsiteX6" fmla="*/ 388842 w 392260"/>
                <a:gd name="connsiteY6" fmla="*/ 56262 h 292994"/>
                <a:gd name="connsiteX7" fmla="*/ 380586 w 392260"/>
                <a:gd name="connsiteY7" fmla="*/ 0 h 292994"/>
                <a:gd name="connsiteX8" fmla="*/ 268527 w 392260"/>
                <a:gd name="connsiteY8" fmla="*/ 185898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60" h="292994">
                  <a:moveTo>
                    <a:pt x="268527" y="185898"/>
                  </a:moveTo>
                  <a:cubicBezTo>
                    <a:pt x="262402" y="189227"/>
                    <a:pt x="230509" y="216526"/>
                    <a:pt x="224383" y="219855"/>
                  </a:cubicBezTo>
                  <a:cubicBezTo>
                    <a:pt x="150876" y="262535"/>
                    <a:pt x="129237" y="274786"/>
                    <a:pt x="4528" y="269326"/>
                  </a:cubicBezTo>
                  <a:cubicBezTo>
                    <a:pt x="3396" y="270125"/>
                    <a:pt x="1997" y="270724"/>
                    <a:pt x="1132" y="271790"/>
                  </a:cubicBezTo>
                  <a:cubicBezTo>
                    <a:pt x="399" y="272655"/>
                    <a:pt x="0" y="274986"/>
                    <a:pt x="0" y="275052"/>
                  </a:cubicBezTo>
                  <a:cubicBezTo>
                    <a:pt x="13783" y="280046"/>
                    <a:pt x="27232" y="286571"/>
                    <a:pt x="41481" y="289434"/>
                  </a:cubicBezTo>
                  <a:cubicBezTo>
                    <a:pt x="173847" y="316067"/>
                    <a:pt x="363075" y="188828"/>
                    <a:pt x="388842" y="56262"/>
                  </a:cubicBezTo>
                  <a:cubicBezTo>
                    <a:pt x="392571" y="37153"/>
                    <a:pt x="396765" y="17844"/>
                    <a:pt x="380586" y="0"/>
                  </a:cubicBezTo>
                  <a:cubicBezTo>
                    <a:pt x="371131" y="91684"/>
                    <a:pt x="317665" y="152407"/>
                    <a:pt x="268527" y="185898"/>
                  </a:cubicBezTo>
                  <a:close/>
                </a:path>
              </a:pathLst>
            </a:custGeom>
            <a:solidFill>
              <a:srgbClr val="476F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52CDBA-34D9-4036-8FE5-EAAA435B4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305392"/>
              </p:ext>
            </p:extLst>
          </p:nvPr>
        </p:nvGraphicFramePr>
        <p:xfrm>
          <a:off x="239944" y="1827710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0802A12-A6AF-4B65-B9D5-51EAD2208982}"/>
              </a:ext>
            </a:extLst>
          </p:cNvPr>
          <p:cNvGrpSpPr/>
          <p:nvPr/>
        </p:nvGrpSpPr>
        <p:grpSpPr>
          <a:xfrm>
            <a:off x="890993" y="2781455"/>
            <a:ext cx="5457026" cy="2133602"/>
            <a:chOff x="861724" y="2301847"/>
            <a:chExt cx="6786851" cy="21336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00D7CE-6443-49E7-9E26-C281A6477B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E64DF69-CF1B-4854-9682-94CB24EA8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6A223AF-293C-42EF-B03D-570711C1A1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A73885-6B39-45B5-8A63-660EB03B2EC7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BE9B46-B38D-4473-A42B-62972BA33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C3F33288-4266-430F-BA74-E4A02651288C}"/>
              </a:ext>
            </a:extLst>
          </p:cNvPr>
          <p:cNvSpPr/>
          <p:nvPr/>
        </p:nvSpPr>
        <p:spPr>
          <a:xfrm>
            <a:off x="5573145" y="16382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Nazanin" panose="00000400000000000000" pitchFamily="2" charset="-78"/>
              </a:rPr>
              <a:t>متن را اینجا بنویسید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6909AE37-39B9-4B34-9F5E-CE8775AC016F}"/>
              </a:ext>
            </a:extLst>
          </p:cNvPr>
          <p:cNvSpPr/>
          <p:nvPr/>
        </p:nvSpPr>
        <p:spPr>
          <a:xfrm>
            <a:off x="4590963" y="27079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Nazanin" panose="00000400000000000000" pitchFamily="2" charset="-78"/>
              </a:rPr>
              <a:t>متن را اینجا بنویسید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60E3B8ED-AC6B-40AC-998B-EE9C007FA305}"/>
              </a:ext>
            </a:extLst>
          </p:cNvPr>
          <p:cNvSpPr/>
          <p:nvPr/>
        </p:nvSpPr>
        <p:spPr>
          <a:xfrm>
            <a:off x="2370442" y="3314129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Nazanin" panose="00000400000000000000" pitchFamily="2" charset="-78"/>
              </a:rPr>
              <a:t>متن را اینجا بنویسید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0CE2C665-B656-4DB6-AFCC-A1B8DCC0D9D0}"/>
              </a:ext>
            </a:extLst>
          </p:cNvPr>
          <p:cNvSpPr/>
          <p:nvPr/>
        </p:nvSpPr>
        <p:spPr>
          <a:xfrm>
            <a:off x="3314517" y="220902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Nazanin" panose="00000400000000000000" pitchFamily="2" charset="-78"/>
              </a:rPr>
              <a:t>متن را اینجا بنویسید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C257170B-8997-4B7A-8C06-9722C2E164AB}"/>
              </a:ext>
            </a:extLst>
          </p:cNvPr>
          <p:cNvSpPr/>
          <p:nvPr/>
        </p:nvSpPr>
        <p:spPr>
          <a:xfrm>
            <a:off x="1055889" y="283777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cs typeface="B Nazanin" panose="00000400000000000000" pitchFamily="2" charset="-78"/>
              </a:rPr>
              <a:t>متن را اینجا بنویسید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C9A39B-1FFB-40B5-ACD7-C449EE7A5414}"/>
              </a:ext>
            </a:extLst>
          </p:cNvPr>
          <p:cNvSpPr/>
          <p:nvPr/>
        </p:nvSpPr>
        <p:spPr>
          <a:xfrm>
            <a:off x="7316420" y="1825606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702AD570-ED5B-4568-8346-BDBBFD62B6AC}"/>
              </a:ext>
            </a:extLst>
          </p:cNvPr>
          <p:cNvGrpSpPr/>
          <p:nvPr/>
        </p:nvGrpSpPr>
        <p:grpSpPr>
          <a:xfrm>
            <a:off x="8108506" y="1799499"/>
            <a:ext cx="3433541" cy="724978"/>
            <a:chOff x="7186639" y="1798001"/>
            <a:chExt cx="3240000" cy="724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BE0C0B-F2FF-4984-B0EA-4FC8585B7780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F77D93-8A95-4F27-A57B-35D73D79C5C3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96DC1F0-D600-40E7-AC60-3D1F75D122F1}"/>
              </a:ext>
            </a:extLst>
          </p:cNvPr>
          <p:cNvSpPr/>
          <p:nvPr/>
        </p:nvSpPr>
        <p:spPr>
          <a:xfrm>
            <a:off x="7316420" y="2708325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0" name="그룹 6">
            <a:extLst>
              <a:ext uri="{FF2B5EF4-FFF2-40B4-BE49-F238E27FC236}">
                <a16:creationId xmlns:a16="http://schemas.microsoft.com/office/drawing/2014/main" id="{4816FB8F-FBF3-46A9-B38D-D21CD2C2D9E6}"/>
              </a:ext>
            </a:extLst>
          </p:cNvPr>
          <p:cNvGrpSpPr/>
          <p:nvPr/>
        </p:nvGrpSpPr>
        <p:grpSpPr>
          <a:xfrm>
            <a:off x="8108506" y="2682219"/>
            <a:ext cx="3433541" cy="724978"/>
            <a:chOff x="7186639" y="2680720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748B14-F667-4599-A4C2-62956D53EDA8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6099F0-CA7A-42C8-AEEE-DD328D0AAAFF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16E2889-4853-4705-8FA2-32E7DA5E9DE8}"/>
              </a:ext>
            </a:extLst>
          </p:cNvPr>
          <p:cNvSpPr/>
          <p:nvPr/>
        </p:nvSpPr>
        <p:spPr>
          <a:xfrm>
            <a:off x="7316420" y="3591044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EF0A19DA-84A7-4362-9F07-F9645BA6BE0B}"/>
              </a:ext>
            </a:extLst>
          </p:cNvPr>
          <p:cNvGrpSpPr/>
          <p:nvPr/>
        </p:nvGrpSpPr>
        <p:grpSpPr>
          <a:xfrm>
            <a:off x="8108506" y="3564937"/>
            <a:ext cx="3433541" cy="724978"/>
            <a:chOff x="7186639" y="3563439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AA6BCD-F7FE-4A4D-8ADD-F756333195A5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FD097A-6741-4A6E-B61B-03A218358DD3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425C75A-6E0E-497B-886D-54E383CE3BD5}"/>
              </a:ext>
            </a:extLst>
          </p:cNvPr>
          <p:cNvSpPr/>
          <p:nvPr/>
        </p:nvSpPr>
        <p:spPr>
          <a:xfrm>
            <a:off x="7316420" y="4473763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E81DFE31-9EA9-49A3-96C7-A640C1652AA9}"/>
              </a:ext>
            </a:extLst>
          </p:cNvPr>
          <p:cNvGrpSpPr/>
          <p:nvPr/>
        </p:nvGrpSpPr>
        <p:grpSpPr>
          <a:xfrm>
            <a:off x="8108506" y="4447657"/>
            <a:ext cx="3433541" cy="724978"/>
            <a:chOff x="7186639" y="4446158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011691-625C-4773-8794-D7BEFAE1934A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F2069F-70F2-41E8-AE27-3293F4661C55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6F2863B-2C70-474D-9E8D-61D831C1EAA6}"/>
              </a:ext>
            </a:extLst>
          </p:cNvPr>
          <p:cNvSpPr/>
          <p:nvPr/>
        </p:nvSpPr>
        <p:spPr>
          <a:xfrm>
            <a:off x="7316420" y="5356482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47D8DF6E-6F86-4735-A8F0-5B4ED9852D5F}"/>
              </a:ext>
            </a:extLst>
          </p:cNvPr>
          <p:cNvGrpSpPr/>
          <p:nvPr/>
        </p:nvGrpSpPr>
        <p:grpSpPr>
          <a:xfrm>
            <a:off x="8108506" y="5330377"/>
            <a:ext cx="3433541" cy="724978"/>
            <a:chOff x="7186639" y="5328877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0448C2-411E-43B9-8DCB-DFB8D65868FB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E3E84E-968B-4DF1-A9B2-12983CCD2B8A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6B567E6E-A8B3-4AD3-B9BC-9AFE52032026}"/>
              </a:ext>
            </a:extLst>
          </p:cNvPr>
          <p:cNvSpPr/>
          <p:nvPr/>
        </p:nvSpPr>
        <p:spPr>
          <a:xfrm flipH="1">
            <a:off x="7490470" y="376654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CC29360-8ABD-41DB-8913-0D0B8CD2EA74}"/>
              </a:ext>
            </a:extLst>
          </p:cNvPr>
          <p:cNvSpPr/>
          <p:nvPr/>
        </p:nvSpPr>
        <p:spPr>
          <a:xfrm>
            <a:off x="7510702" y="46792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C0059CC-FB4D-4DA6-9099-2B0EDC31BD62}"/>
              </a:ext>
            </a:extLst>
          </p:cNvPr>
          <p:cNvSpPr/>
          <p:nvPr/>
        </p:nvSpPr>
        <p:spPr>
          <a:xfrm>
            <a:off x="7534267" y="28757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1A1894FD-BD0D-4D3A-B6C3-9E543578E4DC}"/>
              </a:ext>
            </a:extLst>
          </p:cNvPr>
          <p:cNvSpPr/>
          <p:nvPr/>
        </p:nvSpPr>
        <p:spPr>
          <a:xfrm>
            <a:off x="7490471" y="201961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6A2A0C16-E835-421F-8AF2-DE620D4DE87C}"/>
              </a:ext>
            </a:extLst>
          </p:cNvPr>
          <p:cNvSpPr/>
          <p:nvPr/>
        </p:nvSpPr>
        <p:spPr>
          <a:xfrm rot="2700000">
            <a:off x="7528387" y="5463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2D1E659E-BDED-42FE-BFE3-DE8B6D7C7863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3B22FEC0-843D-4E27-A933-A97C7CE2D449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EAC76821-3093-4256-9CE7-46C75E8F32EC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91802468-F550-4BBE-AB49-712293207D61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1BDFCE-3CFD-48A5-8175-44943FF217D6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53" name="Pie 7">
              <a:extLst>
                <a:ext uri="{FF2B5EF4-FFF2-40B4-BE49-F238E27FC236}">
                  <a16:creationId xmlns:a16="http://schemas.microsoft.com/office/drawing/2014/main" id="{7ACC688D-5073-4387-AC38-2AAB647B67A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Pie 8">
              <a:extLst>
                <a:ext uri="{FF2B5EF4-FFF2-40B4-BE49-F238E27FC236}">
                  <a16:creationId xmlns:a16="http://schemas.microsoft.com/office/drawing/2014/main" id="{648193B4-C1D1-4BAC-A001-152B2815AA9C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Pie 9">
              <a:extLst>
                <a:ext uri="{FF2B5EF4-FFF2-40B4-BE49-F238E27FC236}">
                  <a16:creationId xmlns:a16="http://schemas.microsoft.com/office/drawing/2014/main" id="{8CD2CFD0-4A3F-46BA-B1CF-913E470F710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Pie 10">
              <a:extLst>
                <a:ext uri="{FF2B5EF4-FFF2-40B4-BE49-F238E27FC236}">
                  <a16:creationId xmlns:a16="http://schemas.microsoft.com/office/drawing/2014/main" id="{37FCF9B9-2461-4DEB-83DB-5C1E99C230F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00B834-64A0-4984-86B2-83281BFE4BF8}"/>
              </a:ext>
            </a:extLst>
          </p:cNvPr>
          <p:cNvGrpSpPr/>
          <p:nvPr/>
        </p:nvGrpSpPr>
        <p:grpSpPr>
          <a:xfrm>
            <a:off x="1371602" y="2022188"/>
            <a:ext cx="3672000" cy="1292663"/>
            <a:chOff x="5600058" y="1433695"/>
            <a:chExt cx="2840830" cy="9196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435AC7-9E69-4934-9F70-703F711181A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E7429B-7291-4E9B-909C-537653C7191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EE03E1-B711-4E55-9A33-ED7CDB64060F}"/>
              </a:ext>
            </a:extLst>
          </p:cNvPr>
          <p:cNvGrpSpPr/>
          <p:nvPr/>
        </p:nvGrpSpPr>
        <p:grpSpPr>
          <a:xfrm>
            <a:off x="1371602" y="4289003"/>
            <a:ext cx="3672000" cy="1292663"/>
            <a:chOff x="5600058" y="1433695"/>
            <a:chExt cx="2840830" cy="9196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03D190-05CB-42D0-8E56-A5B8FA6E1E2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E17DCB3-5A15-4D3D-850C-F797AC324EDC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2D73A6-AC56-44D0-9A8A-97A78A722DBC}"/>
              </a:ext>
            </a:extLst>
          </p:cNvPr>
          <p:cNvGrpSpPr/>
          <p:nvPr/>
        </p:nvGrpSpPr>
        <p:grpSpPr>
          <a:xfrm>
            <a:off x="7106066" y="4289003"/>
            <a:ext cx="3672000" cy="1292663"/>
            <a:chOff x="5600058" y="1433695"/>
            <a:chExt cx="2840830" cy="9196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B4EF77B-34B4-4A47-8704-C98AC3B9198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96F61-652C-455B-A7F7-5B6C1A569C60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40B2FD-9103-469F-AEDD-51BE388C9ABE}"/>
              </a:ext>
            </a:extLst>
          </p:cNvPr>
          <p:cNvGrpSpPr/>
          <p:nvPr/>
        </p:nvGrpSpPr>
        <p:grpSpPr>
          <a:xfrm>
            <a:off x="7106066" y="2022188"/>
            <a:ext cx="3672000" cy="1292663"/>
            <a:chOff x="5600058" y="1433695"/>
            <a:chExt cx="2840830" cy="9196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4C82799-1C6C-4434-94D9-0FEE7BE0612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190760-666B-44FD-A192-F0D2B9D6AF4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 من امیدوارم و معتقدم که این الگو زمان، پول و اعتبار شما را جلب کند.</a:t>
              </a:r>
            </a:p>
            <a:p>
              <a:pPr marL="171459" indent="-171459" algn="r" rtl="1">
                <a:buFont typeface="Arial" pitchFamily="34" charset="0"/>
                <a:buChar char="•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75577E4-4041-4CD4-9675-4BBFCE7FC713}"/>
              </a:ext>
            </a:extLst>
          </p:cNvPr>
          <p:cNvSpPr txBox="1"/>
          <p:nvPr/>
        </p:nvSpPr>
        <p:spPr>
          <a:xfrm>
            <a:off x="5052210" y="3410383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گیمچی</a:t>
            </a:r>
            <a:endParaRPr lang="en-US" altLang="ko-KR" sz="1400" b="1" dirty="0">
              <a:solidFill>
                <a:schemeClr val="bg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A4255F-9772-41F3-BDE4-25604DC0A0C1}"/>
              </a:ext>
            </a:extLst>
          </p:cNvPr>
          <p:cNvSpPr txBox="1"/>
          <p:nvPr/>
        </p:nvSpPr>
        <p:spPr>
          <a:xfrm>
            <a:off x="6009666" y="3410383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بیبیمباب</a:t>
            </a:r>
            <a:endParaRPr lang="en-US" altLang="ko-KR" sz="1400" b="1" dirty="0">
              <a:solidFill>
                <a:schemeClr val="bg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339D34-6D2D-4D72-BA3D-1E181D930400}"/>
              </a:ext>
            </a:extLst>
          </p:cNvPr>
          <p:cNvSpPr txBox="1"/>
          <p:nvPr/>
        </p:nvSpPr>
        <p:spPr>
          <a:xfrm>
            <a:off x="5052210" y="4135115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گیمباب</a:t>
            </a:r>
            <a:endParaRPr lang="en-US" altLang="ko-KR" sz="1400" b="1" dirty="0">
              <a:solidFill>
                <a:schemeClr val="bg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9AE5CB-FB47-457B-9034-EA185A90CACF}"/>
              </a:ext>
            </a:extLst>
          </p:cNvPr>
          <p:cNvSpPr txBox="1"/>
          <p:nvPr/>
        </p:nvSpPr>
        <p:spPr>
          <a:xfrm>
            <a:off x="6009666" y="4135115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rPr>
              <a:t>جوجه</a:t>
            </a:r>
            <a:endParaRPr lang="en-US" altLang="ko-KR" sz="1400" b="1" dirty="0">
              <a:solidFill>
                <a:schemeClr val="bg1"/>
              </a:solidFill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D16ED6-6A1F-4174-8253-5188FB24BF93}"/>
              </a:ext>
            </a:extLst>
          </p:cNvPr>
          <p:cNvGrpSpPr/>
          <p:nvPr/>
        </p:nvGrpSpPr>
        <p:grpSpPr>
          <a:xfrm>
            <a:off x="4473725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6206BB-943F-4B57-B6D8-661F0D99F0B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8B6F8D0B-2718-4D80-935C-3B61EFFB286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0B855792-F94F-4829-8B57-AC6D2A9BCA9E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34307D72-201F-4357-A728-A4A03BA3A423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29EFA2D7-BA53-4A05-A0C2-5E018E6A8B7A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A5770958-598E-49E2-A040-88A367FAF223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4C2C69FD-ED8D-4212-AB3C-AB1FE312F129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CBE2F73C-8EB6-4433-985B-9EC57BD39F27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A92C6D13-AA86-4455-8509-ECF84BF10734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30996-3A6F-45EE-8CFE-4411BAF2E049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9621E8-FD8C-4A2E-B8DF-861A62E29105}"/>
              </a:ext>
            </a:extLst>
          </p:cNvPr>
          <p:cNvGrpSpPr/>
          <p:nvPr/>
        </p:nvGrpSpPr>
        <p:grpSpPr>
          <a:xfrm>
            <a:off x="7957227" y="1851175"/>
            <a:ext cx="3071805" cy="1138036"/>
            <a:chOff x="270023" y="1671303"/>
            <a:chExt cx="2668887" cy="11494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D75351-85CB-46BA-B865-C517DC104A6E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90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090B92-45A2-4C03-9492-D0A354E57B0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477B3-6394-497F-B9FB-1ED4C58F64D3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48BF2D-99C6-4B40-827A-116202B58EAC}"/>
              </a:ext>
            </a:extLst>
          </p:cNvPr>
          <p:cNvGrpSpPr/>
          <p:nvPr/>
        </p:nvGrpSpPr>
        <p:grpSpPr>
          <a:xfrm>
            <a:off x="7957227" y="4926239"/>
            <a:ext cx="3071805" cy="1138036"/>
            <a:chOff x="270023" y="1671303"/>
            <a:chExt cx="2668887" cy="11494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703E4-DF3B-4B3B-9900-FB7C6D4DC79C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90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42C04-C0F7-4FEE-90BE-792EC3F924DB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7DC1E7F-6C8F-4383-ABE8-952C7E6F7B4B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6886CF-B5E6-43B2-8878-907A6E14157B}"/>
              </a:ext>
            </a:extLst>
          </p:cNvPr>
          <p:cNvGrpSpPr/>
          <p:nvPr/>
        </p:nvGrpSpPr>
        <p:grpSpPr>
          <a:xfrm>
            <a:off x="1176436" y="1851175"/>
            <a:ext cx="3068066" cy="1138036"/>
            <a:chOff x="270023" y="1671303"/>
            <a:chExt cx="2668887" cy="11494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C8C6B4-F2A4-4D8C-BEE9-FE0B5EE9CC52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90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0BB0B7-409A-4E61-88C6-DA86DB5A6AF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FA201-B0AD-4B23-BE9D-FA824AC8960C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255A5D-3446-4B4C-B458-B6DF5176B409}"/>
              </a:ext>
            </a:extLst>
          </p:cNvPr>
          <p:cNvGrpSpPr/>
          <p:nvPr/>
        </p:nvGrpSpPr>
        <p:grpSpPr>
          <a:xfrm>
            <a:off x="1176436" y="4926239"/>
            <a:ext cx="3068066" cy="1138036"/>
            <a:chOff x="270023" y="1671303"/>
            <a:chExt cx="2668887" cy="11494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487C64-078B-44CA-8385-429B43349851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90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94503-EC36-4EBA-8633-3DE5E6C0B593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712AB6-031D-4C64-805A-85E92F20695D}"/>
              </a:ext>
            </a:extLst>
          </p:cNvPr>
          <p:cNvSpPr txBox="1"/>
          <p:nvPr/>
        </p:nvSpPr>
        <p:spPr>
          <a:xfrm>
            <a:off x="5287219" y="2987635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1D96CC-DDD8-4EFB-AF8B-E97774B9E8F3}"/>
              </a:ext>
            </a:extLst>
          </p:cNvPr>
          <p:cNvSpPr txBox="1"/>
          <p:nvPr/>
        </p:nvSpPr>
        <p:spPr>
          <a:xfrm>
            <a:off x="6122851" y="2987635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5F156-AEFE-444C-BBCA-5E3D74B9CC7A}"/>
              </a:ext>
            </a:extLst>
          </p:cNvPr>
          <p:cNvSpPr txBox="1"/>
          <p:nvPr/>
        </p:nvSpPr>
        <p:spPr>
          <a:xfrm>
            <a:off x="6129908" y="3898537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ED6A1-C4A5-49F6-8B46-215FD7E77BB1}"/>
              </a:ext>
            </a:extLst>
          </p:cNvPr>
          <p:cNvSpPr txBox="1"/>
          <p:nvPr/>
        </p:nvSpPr>
        <p:spPr>
          <a:xfrm>
            <a:off x="5285495" y="3898537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rtl="1"/>
            <a:r>
              <a:rPr lang="en-US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4EA681-1A18-45DE-8CDF-74111880B33C}"/>
              </a:ext>
            </a:extLst>
          </p:cNvPr>
          <p:cNvSpPr/>
          <p:nvPr/>
        </p:nvSpPr>
        <p:spPr>
          <a:xfrm>
            <a:off x="165463" y="182880"/>
            <a:ext cx="11834948" cy="64791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88799" y="1020453"/>
            <a:ext cx="59223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اینفوگرافیک ستون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B531E-3534-4C12-92DA-A421AE74CBCC}"/>
              </a:ext>
            </a:extLst>
          </p:cNvPr>
          <p:cNvSpPr txBox="1"/>
          <p:nvPr/>
        </p:nvSpPr>
        <p:spPr>
          <a:xfrm>
            <a:off x="2627969" y="4071581"/>
            <a:ext cx="310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منحصر به فرد اضافه کنید.</a:t>
            </a:r>
            <a:endParaRPr lang="ko-KR" altLang="en-US" sz="1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2B2A2-CBC0-457B-9C3D-DB2CF581D254}"/>
              </a:ext>
            </a:extLst>
          </p:cNvPr>
          <p:cNvSpPr txBox="1"/>
          <p:nvPr/>
        </p:nvSpPr>
        <p:spPr>
          <a:xfrm>
            <a:off x="839469" y="4695983"/>
            <a:ext cx="488927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26262-F96F-48B5-91CD-1C231EBF5F9D}"/>
              </a:ext>
            </a:extLst>
          </p:cNvPr>
          <p:cNvSpPr txBox="1"/>
          <p:nvPr/>
        </p:nvSpPr>
        <p:spPr>
          <a:xfrm>
            <a:off x="8172242" y="4071581"/>
            <a:ext cx="310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منحصر به فرد اضافه کنید.</a:t>
            </a:r>
            <a:endParaRPr lang="ko-KR" altLang="en-US" sz="1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45AFC-5FDF-4BB8-9BA0-A18CCCF5A30F}"/>
              </a:ext>
            </a:extLst>
          </p:cNvPr>
          <p:cNvSpPr txBox="1"/>
          <p:nvPr/>
        </p:nvSpPr>
        <p:spPr>
          <a:xfrm>
            <a:off x="6383742" y="4695983"/>
            <a:ext cx="488927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2A884-4340-4DC7-8B6C-C2FFCE364FBF}"/>
              </a:ext>
            </a:extLst>
          </p:cNvPr>
          <p:cNvSpPr txBox="1"/>
          <p:nvPr/>
        </p:nvSpPr>
        <p:spPr>
          <a:xfrm>
            <a:off x="8172241" y="991546"/>
            <a:ext cx="310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accent4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400" b="1" dirty="0">
                <a:solidFill>
                  <a:schemeClr val="accent4"/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400" b="1" dirty="0">
                <a:solidFill>
                  <a:schemeClr val="accent4"/>
                </a:solidFill>
                <a:cs typeface="B Nazanin" panose="00000400000000000000" pitchFamily="2" charset="-78"/>
              </a:rPr>
              <a:t>منحصر به فرد اضافه کنید.</a:t>
            </a:r>
            <a:endParaRPr lang="ko-KR" altLang="en-US" sz="1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BAFD5-05A9-4FCE-B529-D87507615F6E}"/>
              </a:ext>
            </a:extLst>
          </p:cNvPr>
          <p:cNvSpPr txBox="1"/>
          <p:nvPr/>
        </p:nvSpPr>
        <p:spPr>
          <a:xfrm>
            <a:off x="6383741" y="1615948"/>
            <a:ext cx="488927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106C1-090D-493B-ADC5-105F288BC233}"/>
              </a:ext>
            </a:extLst>
          </p:cNvPr>
          <p:cNvGrpSpPr/>
          <p:nvPr/>
        </p:nvGrpSpPr>
        <p:grpSpPr>
          <a:xfrm>
            <a:off x="6734718" y="4065209"/>
            <a:ext cx="1176943" cy="469687"/>
            <a:chOff x="7859692" y="1426586"/>
            <a:chExt cx="2615584" cy="10438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7AA76A-C366-4D18-AD43-641CCF241A59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249C68E-B49F-4B93-BEE1-E0193CD29A68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8257439-EBC0-4969-A78D-C8D9E63410EF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5C0DAD3-70CF-4E72-8768-0782755BFC44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3490E5D-217D-4AD1-8875-08D29E034FBA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4303622-2D57-4E6B-A930-06BFBCA05D8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F2E69BE-B00A-4B26-AA9C-BC292F28432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16B237D1-669B-4EDB-AF99-167DAC7FEA31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7434C2FD-ACCE-4773-A0B3-C6359BDA7707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5E5CAB3-8397-43C8-AD13-8943D218A21D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7CE4F34-47A9-4B60-939F-8969074EBCC4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B6974023-DF61-4565-9AFE-CE776099115D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06A9746F-B263-458D-B1EC-BFFEBCD236B2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D282A2-5F91-46FF-9D15-89809A434FE4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748093F-6B20-4208-B7A3-AAEDCEFAE2D9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8B91AA2-F6EE-4CB4-81CA-63A3425AC27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AA8CF5E-EA67-4768-9802-03DDA0E77C5E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9E92B14-1D84-4418-8E41-B5725B05C46F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DD45779-30C1-42F7-8819-84BC3D7FFC3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2DD7535B-927B-476E-9EB8-339DCCF9B3CF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21730CD1-A4DE-46F1-A08B-886D1A7CFAEA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91D7D64-A936-43D7-A53C-C7C4D593DDE1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C459879-FAF2-4331-8A2A-2FB3325A5D4B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3DAFAAE-489E-49D0-8A42-9187D7EEBB25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3385A2C2-F66D-40EA-838A-C2900ADA7259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C77EF7F-AB60-48C3-B99F-0EBB5E0447BC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34CED5-34C7-405B-A906-49666F2C6421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43E5681-7FD2-4B13-9445-1B04D7D30916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01EC84D-8F9B-429B-8484-5D2D433FA928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9CF58E17-BF93-447D-B3E5-372D4201ADEC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D4025FA-117B-40C7-AB50-3C71B05F143A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F6C8AD1-D4D3-49B7-91D5-3B8F1AFCC504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63D4552-7204-4586-83CC-0740998CF7A2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D4CED6B0-AE2F-41DE-875F-7EA7B817D630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25EDFFA-ACC2-4EEF-9AEE-F61DC30B4F13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92B48978-0129-4841-B0BF-F05B98975E5D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8106C63-9C48-4D98-BA31-70CC0D9C6477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9F47CEE-5CBE-4F69-BB8A-DAA243D4E432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4F480EA8-34EB-4346-90C0-06BD6B90B767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AC24BE-9E30-49BD-87E9-EE5626D2C3C4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A4E329-7547-490E-96E8-083B9D984E3A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D291DC6-2DD2-47B4-8D3B-683727281A71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C9411A-4FFD-4DC5-A24B-096D8615A7F9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EBB45F-7AFA-4B7A-8F98-9A862930DDAB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85C10DD-E3B0-42C9-A33B-BEEDE958E8D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47E8EA72-286F-42B1-8465-C445FF9917F9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4832E48-E7C3-4BBC-8DC1-2423761CE472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442A7392-04A4-4375-BEAE-7F5351EA85EC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C8958DA-BFAC-4203-AE7F-BC666991C60E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B063C96C-4C6B-460F-8528-5AD8054DF066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C6E24396-72C3-48E9-9AD2-9007DCE28697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4D247323-28CD-4756-9174-353A08C62848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1D9048-8B80-4025-9BEA-CEF29431E915}"/>
              </a:ext>
            </a:extLst>
          </p:cNvPr>
          <p:cNvGrpSpPr/>
          <p:nvPr/>
        </p:nvGrpSpPr>
        <p:grpSpPr>
          <a:xfrm>
            <a:off x="6819042" y="721718"/>
            <a:ext cx="831289" cy="831289"/>
            <a:chOff x="6764714" y="1410105"/>
            <a:chExt cx="4703766" cy="470376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B2276A-1F5B-4BD5-B78B-305BED0B69DA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F718468-B4E0-4D60-A9E8-DD5B69DD3C30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DBCD859-3F8B-4603-8222-DF9FB7ED3E22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E7393C-2E88-486C-8C49-B5503F2F1C25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1B59736-842C-4664-937C-8DAA923CE48A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81" name="Partial Circle 80">
                  <a:extLst>
                    <a:ext uri="{FF2B5EF4-FFF2-40B4-BE49-F238E27FC236}">
                      <a16:creationId xmlns:a16="http://schemas.microsoft.com/office/drawing/2014/main" id="{8F0A7DCF-A098-4366-A963-C66286E13FC3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2" name="Partial Circle 81">
                  <a:extLst>
                    <a:ext uri="{FF2B5EF4-FFF2-40B4-BE49-F238E27FC236}">
                      <a16:creationId xmlns:a16="http://schemas.microsoft.com/office/drawing/2014/main" id="{1561606F-AC2C-4847-B96C-3244C439D2E8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77" name="Partial Circle 76">
                <a:extLst>
                  <a:ext uri="{FF2B5EF4-FFF2-40B4-BE49-F238E27FC236}">
                    <a16:creationId xmlns:a16="http://schemas.microsoft.com/office/drawing/2014/main" id="{6E8ECAD7-8052-432F-930F-B27C3CD602AB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Partial Circle 77">
                <a:extLst>
                  <a:ext uri="{FF2B5EF4-FFF2-40B4-BE49-F238E27FC236}">
                    <a16:creationId xmlns:a16="http://schemas.microsoft.com/office/drawing/2014/main" id="{F4AEB07F-9553-423F-B3B6-D52594B3B3D5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Partial Circle 78">
                <a:extLst>
                  <a:ext uri="{FF2B5EF4-FFF2-40B4-BE49-F238E27FC236}">
                    <a16:creationId xmlns:a16="http://schemas.microsoft.com/office/drawing/2014/main" id="{45FE0FDF-63E8-4EEB-8045-E93ADF5E40DD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Partial Circle 79">
                <a:extLst>
                  <a:ext uri="{FF2B5EF4-FFF2-40B4-BE49-F238E27FC236}">
                    <a16:creationId xmlns:a16="http://schemas.microsoft.com/office/drawing/2014/main" id="{7B02918A-F1FA-4884-BBC9-D006C016D902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C872C55-82B1-4193-80ED-B5E1DCAB1477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A608473-53C9-42DD-89E8-454901787CEF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D372093-B225-48F7-9101-075B877A6EEB}"/>
              </a:ext>
            </a:extLst>
          </p:cNvPr>
          <p:cNvGrpSpPr/>
          <p:nvPr/>
        </p:nvGrpSpPr>
        <p:grpSpPr>
          <a:xfrm>
            <a:off x="1175883" y="3905174"/>
            <a:ext cx="1160100" cy="698319"/>
            <a:chOff x="553770" y="4447600"/>
            <a:chExt cx="2465623" cy="148417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E987600-CB23-4CC4-9EB2-044F830FBBA1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9A3D47-0359-4794-A945-EBC3F9398F38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E3C87B-BA96-45AD-9178-8A7AF89F3D4F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9D501E8-31AA-4D54-946D-2F308D6F5459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3FCC64D-EB81-4942-9EFC-71465D841DD9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8F2675-92C7-4D54-BBB0-1C185E6DFE91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157EE2E-D1B2-4729-AD23-14EEE02AECC6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07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19F4324-7E57-47D9-BAF6-BD1F9FD03620}"/>
              </a:ext>
            </a:extLst>
          </p:cNvPr>
          <p:cNvGrpSpPr/>
          <p:nvPr/>
        </p:nvGrpSpPr>
        <p:grpSpPr>
          <a:xfrm>
            <a:off x="1065877" y="825989"/>
            <a:ext cx="2141877" cy="3163617"/>
            <a:chOff x="1413256" y="2203889"/>
            <a:chExt cx="2692232" cy="3976508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9B42DB-C706-4975-A375-227916476F4F}"/>
                </a:ext>
              </a:extLst>
            </p:cNvPr>
            <p:cNvSpPr/>
            <p:nvPr/>
          </p:nvSpPr>
          <p:spPr>
            <a:xfrm>
              <a:off x="1413256" y="2203889"/>
              <a:ext cx="2692232" cy="2585673"/>
            </a:xfrm>
            <a:custGeom>
              <a:avLst/>
              <a:gdLst>
                <a:gd name="connsiteX0" fmla="*/ 2640889 w 2692232"/>
                <a:gd name="connsiteY0" fmla="*/ 753808 h 2585673"/>
                <a:gd name="connsiteX1" fmla="*/ 2134064 w 2692232"/>
                <a:gd name="connsiteY1" fmla="*/ 201929 h 2585673"/>
                <a:gd name="connsiteX2" fmla="*/ 1792688 w 2692232"/>
                <a:gd name="connsiteY2" fmla="*/ 61150 h 2585673"/>
                <a:gd name="connsiteX3" fmla="*/ 1346251 w 2692232"/>
                <a:gd name="connsiteY3" fmla="*/ 94 h 2585673"/>
                <a:gd name="connsiteX4" fmla="*/ 1041165 w 2692232"/>
                <a:gd name="connsiteY4" fmla="*/ 38480 h 2585673"/>
                <a:gd name="connsiteX5" fmla="*/ 362699 w 2692232"/>
                <a:gd name="connsiteY5" fmla="*/ 327564 h 2585673"/>
                <a:gd name="connsiteX6" fmla="*/ 1416 w 2692232"/>
                <a:gd name="connsiteY6" fmla="*/ 1041939 h 2585673"/>
                <a:gd name="connsiteX7" fmla="*/ 135242 w 2692232"/>
                <a:gd name="connsiteY7" fmla="*/ 1857089 h 2585673"/>
                <a:gd name="connsiteX8" fmla="*/ 352793 w 2692232"/>
                <a:gd name="connsiteY8" fmla="*/ 2442876 h 2585673"/>
                <a:gd name="connsiteX9" fmla="*/ 478619 w 2692232"/>
                <a:gd name="connsiteY9" fmla="*/ 2538126 h 2585673"/>
                <a:gd name="connsiteX10" fmla="*/ 496526 w 2692232"/>
                <a:gd name="connsiteY10" fmla="*/ 2539555 h 2585673"/>
                <a:gd name="connsiteX11" fmla="*/ 1099458 w 2692232"/>
                <a:gd name="connsiteY11" fmla="*/ 2584894 h 2585673"/>
                <a:gd name="connsiteX12" fmla="*/ 1518177 w 2692232"/>
                <a:gd name="connsiteY12" fmla="*/ 2582417 h 2585673"/>
                <a:gd name="connsiteX13" fmla="*/ 2183213 w 2692232"/>
                <a:gd name="connsiteY13" fmla="*/ 2548127 h 2585673"/>
                <a:gd name="connsiteX14" fmla="*/ 2244935 w 2692232"/>
                <a:gd name="connsiteY14" fmla="*/ 2508789 h 2585673"/>
                <a:gd name="connsiteX15" fmla="*/ 2440388 w 2692232"/>
                <a:gd name="connsiteY15" fmla="*/ 2088737 h 2585673"/>
                <a:gd name="connsiteX16" fmla="*/ 2686037 w 2692232"/>
                <a:gd name="connsiteY16" fmla="*/ 1197673 h 2585673"/>
                <a:gd name="connsiteX17" fmla="*/ 2640889 w 2692232"/>
                <a:gd name="connsiteY17" fmla="*/ 753808 h 25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2232" h="2585673">
                  <a:moveTo>
                    <a:pt x="2640889" y="753808"/>
                  </a:moveTo>
                  <a:cubicBezTo>
                    <a:pt x="2549354" y="498919"/>
                    <a:pt x="2359235" y="334136"/>
                    <a:pt x="2134064" y="201929"/>
                  </a:cubicBezTo>
                  <a:cubicBezTo>
                    <a:pt x="2027003" y="139064"/>
                    <a:pt x="1911083" y="96678"/>
                    <a:pt x="1792688" y="61150"/>
                  </a:cubicBezTo>
                  <a:cubicBezTo>
                    <a:pt x="1647241" y="17620"/>
                    <a:pt x="1498270" y="-1525"/>
                    <a:pt x="1346251" y="94"/>
                  </a:cubicBezTo>
                  <a:cubicBezTo>
                    <a:pt x="1242905" y="1237"/>
                    <a:pt x="1141559" y="17144"/>
                    <a:pt x="1041165" y="38480"/>
                  </a:cubicBezTo>
                  <a:cubicBezTo>
                    <a:pt x="796468" y="90772"/>
                    <a:pt x="565868" y="173735"/>
                    <a:pt x="362699" y="327564"/>
                  </a:cubicBezTo>
                  <a:cubicBezTo>
                    <a:pt x="124193" y="508349"/>
                    <a:pt x="13227" y="747617"/>
                    <a:pt x="1416" y="1041939"/>
                  </a:cubicBezTo>
                  <a:cubicBezTo>
                    <a:pt x="-9919" y="1323498"/>
                    <a:pt x="47898" y="1592198"/>
                    <a:pt x="135242" y="1857089"/>
                  </a:cubicBezTo>
                  <a:cubicBezTo>
                    <a:pt x="200489" y="2055113"/>
                    <a:pt x="281261" y="2247328"/>
                    <a:pt x="352793" y="2442876"/>
                  </a:cubicBezTo>
                  <a:cubicBezTo>
                    <a:pt x="376606" y="2508027"/>
                    <a:pt x="416420" y="2533078"/>
                    <a:pt x="478619" y="2538126"/>
                  </a:cubicBezTo>
                  <a:cubicBezTo>
                    <a:pt x="484619" y="2538602"/>
                    <a:pt x="490620" y="2539079"/>
                    <a:pt x="496526" y="2539555"/>
                  </a:cubicBezTo>
                  <a:cubicBezTo>
                    <a:pt x="697503" y="2554604"/>
                    <a:pt x="898481" y="2569463"/>
                    <a:pt x="1099458" y="2584894"/>
                  </a:cubicBezTo>
                  <a:cubicBezTo>
                    <a:pt x="1122223" y="2586608"/>
                    <a:pt x="1466266" y="2585370"/>
                    <a:pt x="1518177" y="2582417"/>
                  </a:cubicBezTo>
                  <a:cubicBezTo>
                    <a:pt x="1739729" y="2569749"/>
                    <a:pt x="1961471" y="2559081"/>
                    <a:pt x="2183213" y="2548127"/>
                  </a:cubicBezTo>
                  <a:cubicBezTo>
                    <a:pt x="2213026" y="2546698"/>
                    <a:pt x="2231123" y="2535935"/>
                    <a:pt x="2244935" y="2508789"/>
                  </a:cubicBezTo>
                  <a:cubicBezTo>
                    <a:pt x="2315134" y="2371058"/>
                    <a:pt x="2379713" y="2230850"/>
                    <a:pt x="2440388" y="2088737"/>
                  </a:cubicBezTo>
                  <a:cubicBezTo>
                    <a:pt x="2562593" y="1802796"/>
                    <a:pt x="2657367" y="1509236"/>
                    <a:pt x="2686037" y="1197673"/>
                  </a:cubicBezTo>
                  <a:cubicBezTo>
                    <a:pt x="2699944" y="1046987"/>
                    <a:pt x="2692705" y="898016"/>
                    <a:pt x="2640889" y="7538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364711D-6B66-4765-847A-186C864D7E8C}"/>
                </a:ext>
              </a:extLst>
            </p:cNvPr>
            <p:cNvSpPr/>
            <p:nvPr/>
          </p:nvSpPr>
          <p:spPr>
            <a:xfrm>
              <a:off x="1819282" y="2239753"/>
              <a:ext cx="2243357" cy="2047443"/>
            </a:xfrm>
            <a:custGeom>
              <a:avLst/>
              <a:gdLst>
                <a:gd name="connsiteX0" fmla="*/ 639479 w 2243357"/>
                <a:gd name="connsiteY0" fmla="*/ 31191 h 2047443"/>
                <a:gd name="connsiteX1" fmla="*/ 1235363 w 2243357"/>
                <a:gd name="connsiteY1" fmla="*/ 28238 h 2047443"/>
                <a:gd name="connsiteX2" fmla="*/ 1441961 w 2243357"/>
                <a:gd name="connsiteY2" fmla="*/ 78245 h 2047443"/>
                <a:gd name="connsiteX3" fmla="*/ 1643033 w 2243357"/>
                <a:gd name="connsiteY3" fmla="*/ 160255 h 2047443"/>
                <a:gd name="connsiteX4" fmla="*/ 1876777 w 2243357"/>
                <a:gd name="connsiteY4" fmla="*/ 311702 h 2047443"/>
                <a:gd name="connsiteX5" fmla="*/ 2048989 w 2243357"/>
                <a:gd name="connsiteY5" fmla="*/ 478009 h 2047443"/>
                <a:gd name="connsiteX6" fmla="*/ 2206914 w 2243357"/>
                <a:gd name="connsiteY6" fmla="*/ 752996 h 2047443"/>
                <a:gd name="connsiteX7" fmla="*/ 2242251 w 2243357"/>
                <a:gd name="connsiteY7" fmla="*/ 1006742 h 2047443"/>
                <a:gd name="connsiteX8" fmla="*/ 2240632 w 2243357"/>
                <a:gd name="connsiteY8" fmla="*/ 1152950 h 2047443"/>
                <a:gd name="connsiteX9" fmla="*/ 2180625 w 2243357"/>
                <a:gd name="connsiteY9" fmla="*/ 1515663 h 2047443"/>
                <a:gd name="connsiteX10" fmla="*/ 2131952 w 2243357"/>
                <a:gd name="connsiteY10" fmla="*/ 1696828 h 2047443"/>
                <a:gd name="connsiteX11" fmla="*/ 2003364 w 2243357"/>
                <a:gd name="connsiteY11" fmla="*/ 2047443 h 2047443"/>
                <a:gd name="connsiteX12" fmla="*/ 2002031 w 2243357"/>
                <a:gd name="connsiteY12" fmla="*/ 1899996 h 2047443"/>
                <a:gd name="connsiteX13" fmla="*/ 2002126 w 2243357"/>
                <a:gd name="connsiteY13" fmla="*/ 1746263 h 2047443"/>
                <a:gd name="connsiteX14" fmla="*/ 1992029 w 2243357"/>
                <a:gd name="connsiteY14" fmla="*/ 1430700 h 2047443"/>
                <a:gd name="connsiteX15" fmla="*/ 1834581 w 2243357"/>
                <a:gd name="connsiteY15" fmla="*/ 864914 h 2047443"/>
                <a:gd name="connsiteX16" fmla="*/ 1410433 w 2243357"/>
                <a:gd name="connsiteY16" fmla="*/ 466579 h 2047443"/>
                <a:gd name="connsiteX17" fmla="*/ 823217 w 2243357"/>
                <a:gd name="connsiteY17" fmla="*/ 482771 h 2047443"/>
                <a:gd name="connsiteX18" fmla="*/ 621477 w 2243357"/>
                <a:gd name="connsiteY18" fmla="*/ 662318 h 2047443"/>
                <a:gd name="connsiteX19" fmla="*/ 520988 w 2243357"/>
                <a:gd name="connsiteY19" fmla="*/ 900157 h 2047443"/>
                <a:gd name="connsiteX20" fmla="*/ 664816 w 2243357"/>
                <a:gd name="connsiteY20" fmla="*/ 1181430 h 2047443"/>
                <a:gd name="connsiteX21" fmla="*/ 861602 w 2243357"/>
                <a:gd name="connsiteY21" fmla="*/ 1208672 h 2047443"/>
                <a:gd name="connsiteX22" fmla="*/ 943803 w 2243357"/>
                <a:gd name="connsiteY22" fmla="*/ 1399076 h 2047443"/>
                <a:gd name="connsiteX23" fmla="*/ 815692 w 2243357"/>
                <a:gd name="connsiteY23" fmla="*/ 1651013 h 2047443"/>
                <a:gd name="connsiteX24" fmla="*/ 469172 w 2243357"/>
                <a:gd name="connsiteY24" fmla="*/ 1676063 h 2047443"/>
                <a:gd name="connsiteX25" fmla="*/ 27117 w 2243357"/>
                <a:gd name="connsiteY25" fmla="*/ 1159808 h 2047443"/>
                <a:gd name="connsiteX26" fmla="*/ 306485 w 2243357"/>
                <a:gd name="connsiteY26" fmla="*/ 311417 h 2047443"/>
                <a:gd name="connsiteX27" fmla="*/ 639479 w 2243357"/>
                <a:gd name="connsiteY27" fmla="*/ 31191 h 204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3357" h="2047443">
                  <a:moveTo>
                    <a:pt x="639479" y="31191"/>
                  </a:moveTo>
                  <a:cubicBezTo>
                    <a:pt x="747874" y="-8719"/>
                    <a:pt x="1048102" y="-11005"/>
                    <a:pt x="1235363" y="28238"/>
                  </a:cubicBezTo>
                  <a:cubicBezTo>
                    <a:pt x="1304705" y="42812"/>
                    <a:pt x="1374047" y="54051"/>
                    <a:pt x="1441961" y="78245"/>
                  </a:cubicBezTo>
                  <a:cubicBezTo>
                    <a:pt x="1510445" y="102629"/>
                    <a:pt x="1576930" y="129680"/>
                    <a:pt x="1643033" y="160255"/>
                  </a:cubicBezTo>
                  <a:cubicBezTo>
                    <a:pt x="1728282" y="199784"/>
                    <a:pt x="1803053" y="254933"/>
                    <a:pt x="1876777" y="311702"/>
                  </a:cubicBezTo>
                  <a:cubicBezTo>
                    <a:pt x="1940213" y="360566"/>
                    <a:pt x="2000411" y="413048"/>
                    <a:pt x="2048989" y="478009"/>
                  </a:cubicBezTo>
                  <a:cubicBezTo>
                    <a:pt x="2112902" y="563448"/>
                    <a:pt x="2172719" y="651173"/>
                    <a:pt x="2206914" y="752996"/>
                  </a:cubicBezTo>
                  <a:cubicBezTo>
                    <a:pt x="2234441" y="834911"/>
                    <a:pt x="2247395" y="919493"/>
                    <a:pt x="2242251" y="1006742"/>
                  </a:cubicBezTo>
                  <a:cubicBezTo>
                    <a:pt x="2239394" y="1055319"/>
                    <a:pt x="2243109" y="1104373"/>
                    <a:pt x="2240632" y="1152950"/>
                  </a:cubicBezTo>
                  <a:cubicBezTo>
                    <a:pt x="2234441" y="1276013"/>
                    <a:pt x="2218725" y="1397648"/>
                    <a:pt x="2180625" y="1515663"/>
                  </a:cubicBezTo>
                  <a:cubicBezTo>
                    <a:pt x="2161193" y="1575956"/>
                    <a:pt x="2147859" y="1635582"/>
                    <a:pt x="2131952" y="1696828"/>
                  </a:cubicBezTo>
                  <a:cubicBezTo>
                    <a:pt x="2101567" y="1813414"/>
                    <a:pt x="2052132" y="1939144"/>
                    <a:pt x="2003364" y="2047443"/>
                  </a:cubicBezTo>
                  <a:cubicBezTo>
                    <a:pt x="2002793" y="1996199"/>
                    <a:pt x="2000792" y="1934763"/>
                    <a:pt x="2002031" y="1899996"/>
                  </a:cubicBezTo>
                  <a:cubicBezTo>
                    <a:pt x="2003936" y="1847323"/>
                    <a:pt x="2001650" y="1798936"/>
                    <a:pt x="2002126" y="1746263"/>
                  </a:cubicBezTo>
                  <a:cubicBezTo>
                    <a:pt x="2003269" y="1641011"/>
                    <a:pt x="1997649" y="1540618"/>
                    <a:pt x="1992029" y="1430700"/>
                  </a:cubicBezTo>
                  <a:cubicBezTo>
                    <a:pt x="1981933" y="1234199"/>
                    <a:pt x="1928783" y="1036650"/>
                    <a:pt x="1834581" y="864914"/>
                  </a:cubicBezTo>
                  <a:cubicBezTo>
                    <a:pt x="1740379" y="693179"/>
                    <a:pt x="1594837" y="547827"/>
                    <a:pt x="1410433" y="466579"/>
                  </a:cubicBezTo>
                  <a:cubicBezTo>
                    <a:pt x="1230887" y="387426"/>
                    <a:pt x="997429" y="383330"/>
                    <a:pt x="823217" y="482771"/>
                  </a:cubicBezTo>
                  <a:cubicBezTo>
                    <a:pt x="743111" y="528491"/>
                    <a:pt x="675770" y="592023"/>
                    <a:pt x="621477" y="662318"/>
                  </a:cubicBezTo>
                  <a:cubicBezTo>
                    <a:pt x="569471" y="729659"/>
                    <a:pt x="534895" y="812051"/>
                    <a:pt x="520988" y="900157"/>
                  </a:cubicBezTo>
                  <a:cubicBezTo>
                    <a:pt x="500700" y="1028840"/>
                    <a:pt x="555850" y="1142282"/>
                    <a:pt x="664816" y="1181430"/>
                  </a:cubicBezTo>
                  <a:cubicBezTo>
                    <a:pt x="724442" y="1202861"/>
                    <a:pt x="798833" y="1207148"/>
                    <a:pt x="861602" y="1208672"/>
                  </a:cubicBezTo>
                  <a:cubicBezTo>
                    <a:pt x="890654" y="1234865"/>
                    <a:pt x="939041" y="1341926"/>
                    <a:pt x="943803" y="1399076"/>
                  </a:cubicBezTo>
                  <a:cubicBezTo>
                    <a:pt x="954947" y="1532617"/>
                    <a:pt x="899036" y="1599197"/>
                    <a:pt x="815692" y="1651013"/>
                  </a:cubicBezTo>
                  <a:cubicBezTo>
                    <a:pt x="703773" y="1720545"/>
                    <a:pt x="586997" y="1725879"/>
                    <a:pt x="469172" y="1676063"/>
                  </a:cubicBezTo>
                  <a:cubicBezTo>
                    <a:pt x="234476" y="1576622"/>
                    <a:pt x="90458" y="1404315"/>
                    <a:pt x="27117" y="1159808"/>
                  </a:cubicBezTo>
                  <a:cubicBezTo>
                    <a:pt x="-63085" y="811860"/>
                    <a:pt x="82362" y="561638"/>
                    <a:pt x="306485" y="311417"/>
                  </a:cubicBezTo>
                  <a:cubicBezTo>
                    <a:pt x="377828" y="231597"/>
                    <a:pt x="581091" y="59195"/>
                    <a:pt x="639479" y="3119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8086112-0E0B-4054-8D83-B33EC849D61B}"/>
                </a:ext>
              </a:extLst>
            </p:cNvPr>
            <p:cNvSpPr/>
            <p:nvPr/>
          </p:nvSpPr>
          <p:spPr>
            <a:xfrm>
              <a:off x="1447320" y="2270944"/>
              <a:ext cx="1850427" cy="2185322"/>
            </a:xfrm>
            <a:custGeom>
              <a:avLst/>
              <a:gdLst>
                <a:gd name="connsiteX0" fmla="*/ 1020150 w 1850427"/>
                <a:gd name="connsiteY0" fmla="*/ 0 h 2185322"/>
                <a:gd name="connsiteX1" fmla="*/ 769357 w 1850427"/>
                <a:gd name="connsiteY1" fmla="*/ 200787 h 2185322"/>
                <a:gd name="connsiteX2" fmla="*/ 627530 w 1850427"/>
                <a:gd name="connsiteY2" fmla="*/ 349472 h 2185322"/>
                <a:gd name="connsiteX3" fmla="*/ 523040 w 1850427"/>
                <a:gd name="connsiteY3" fmla="*/ 483489 h 2185322"/>
                <a:gd name="connsiteX4" fmla="*/ 406073 w 1850427"/>
                <a:gd name="connsiteY4" fmla="*/ 1122331 h 2185322"/>
                <a:gd name="connsiteX5" fmla="*/ 854225 w 1850427"/>
                <a:gd name="connsiteY5" fmla="*/ 1644587 h 2185322"/>
                <a:gd name="connsiteX6" fmla="*/ 1200459 w 1850427"/>
                <a:gd name="connsiteY6" fmla="*/ 1618583 h 2185322"/>
                <a:gd name="connsiteX7" fmla="*/ 1319997 w 1850427"/>
                <a:gd name="connsiteY7" fmla="*/ 1339501 h 2185322"/>
                <a:gd name="connsiteX8" fmla="*/ 1241988 w 1850427"/>
                <a:gd name="connsiteY8" fmla="*/ 1177576 h 2185322"/>
                <a:gd name="connsiteX9" fmla="*/ 1265228 w 1850427"/>
                <a:gd name="connsiteY9" fmla="*/ 1098614 h 2185322"/>
                <a:gd name="connsiteX10" fmla="*/ 1416009 w 1850427"/>
                <a:gd name="connsiteY10" fmla="*/ 939260 h 2185322"/>
                <a:gd name="connsiteX11" fmla="*/ 1686615 w 1850427"/>
                <a:gd name="connsiteY11" fmla="*/ 1014317 h 2185322"/>
                <a:gd name="connsiteX12" fmla="*/ 1849397 w 1850427"/>
                <a:gd name="connsiteY12" fmla="*/ 1406652 h 2185322"/>
                <a:gd name="connsiteX13" fmla="*/ 1827108 w 1850427"/>
                <a:gd name="connsiteY13" fmla="*/ 1613821 h 2185322"/>
                <a:gd name="connsiteX14" fmla="*/ 1749194 w 1850427"/>
                <a:gd name="connsiteY14" fmla="*/ 1786033 h 2185322"/>
                <a:gd name="connsiteX15" fmla="*/ 1648134 w 1850427"/>
                <a:gd name="connsiteY15" fmla="*/ 1927003 h 2185322"/>
                <a:gd name="connsiteX16" fmla="*/ 1546407 w 1850427"/>
                <a:gd name="connsiteY16" fmla="*/ 2020062 h 2185322"/>
                <a:gd name="connsiteX17" fmla="*/ 908898 w 1850427"/>
                <a:gd name="connsiteY17" fmla="*/ 2181416 h 2185322"/>
                <a:gd name="connsiteX18" fmla="*/ 531804 w 1850427"/>
                <a:gd name="connsiteY18" fmla="*/ 2063401 h 2185322"/>
                <a:gd name="connsiteX19" fmla="*/ 260627 w 1850427"/>
                <a:gd name="connsiteY19" fmla="*/ 1885950 h 2185322"/>
                <a:gd name="connsiteX20" fmla="*/ 118609 w 1850427"/>
                <a:gd name="connsiteY20" fmla="*/ 1770507 h 2185322"/>
                <a:gd name="connsiteX21" fmla="*/ 14977 w 1850427"/>
                <a:gd name="connsiteY21" fmla="*/ 1268063 h 2185322"/>
                <a:gd name="connsiteX22" fmla="*/ 17358 w 1850427"/>
                <a:gd name="connsiteY22" fmla="*/ 803720 h 2185322"/>
                <a:gd name="connsiteX23" fmla="*/ 295964 w 1850427"/>
                <a:gd name="connsiteY23" fmla="*/ 335852 h 2185322"/>
                <a:gd name="connsiteX24" fmla="*/ 660296 w 1850427"/>
                <a:gd name="connsiteY24" fmla="*/ 114395 h 2185322"/>
                <a:gd name="connsiteX25" fmla="*/ 1020150 w 1850427"/>
                <a:gd name="connsiteY25" fmla="*/ 0 h 21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0427" h="2185322">
                  <a:moveTo>
                    <a:pt x="1020150" y="0"/>
                  </a:moveTo>
                  <a:cubicBezTo>
                    <a:pt x="931663" y="55531"/>
                    <a:pt x="845081" y="128778"/>
                    <a:pt x="769357" y="200787"/>
                  </a:cubicBezTo>
                  <a:cubicBezTo>
                    <a:pt x="720113" y="247650"/>
                    <a:pt x="669344" y="292894"/>
                    <a:pt x="627530" y="349472"/>
                  </a:cubicBezTo>
                  <a:cubicBezTo>
                    <a:pt x="594478" y="394335"/>
                    <a:pt x="552568" y="435102"/>
                    <a:pt x="523040" y="483489"/>
                  </a:cubicBezTo>
                  <a:cubicBezTo>
                    <a:pt x="402454" y="681133"/>
                    <a:pt x="346923" y="894112"/>
                    <a:pt x="406073" y="1122331"/>
                  </a:cubicBezTo>
                  <a:cubicBezTo>
                    <a:pt x="469415" y="1366838"/>
                    <a:pt x="619529" y="1545146"/>
                    <a:pt x="854225" y="1644587"/>
                  </a:cubicBezTo>
                  <a:cubicBezTo>
                    <a:pt x="972049" y="1694497"/>
                    <a:pt x="1090921" y="1691831"/>
                    <a:pt x="1200459" y="1618583"/>
                  </a:cubicBezTo>
                  <a:cubicBezTo>
                    <a:pt x="1313235" y="1543241"/>
                    <a:pt x="1341333" y="1456563"/>
                    <a:pt x="1319997" y="1339501"/>
                  </a:cubicBezTo>
                  <a:cubicBezTo>
                    <a:pt x="1310568" y="1287875"/>
                    <a:pt x="1267419" y="1209866"/>
                    <a:pt x="1241988" y="1177576"/>
                  </a:cubicBezTo>
                  <a:cubicBezTo>
                    <a:pt x="1253322" y="1135952"/>
                    <a:pt x="1252560" y="1125284"/>
                    <a:pt x="1265228" y="1098614"/>
                  </a:cubicBezTo>
                  <a:cubicBezTo>
                    <a:pt x="1297709" y="1030224"/>
                    <a:pt x="1338190" y="967169"/>
                    <a:pt x="1416009" y="939260"/>
                  </a:cubicBezTo>
                  <a:cubicBezTo>
                    <a:pt x="1516498" y="903351"/>
                    <a:pt x="1613082" y="942404"/>
                    <a:pt x="1686615" y="1014317"/>
                  </a:cubicBezTo>
                  <a:cubicBezTo>
                    <a:pt x="1788723" y="1114330"/>
                    <a:pt x="1841491" y="1265777"/>
                    <a:pt x="1849397" y="1406652"/>
                  </a:cubicBezTo>
                  <a:cubicBezTo>
                    <a:pt x="1853302" y="1476280"/>
                    <a:pt x="1846158" y="1546670"/>
                    <a:pt x="1827108" y="1613821"/>
                  </a:cubicBezTo>
                  <a:cubicBezTo>
                    <a:pt x="1809582" y="1675543"/>
                    <a:pt x="1780150" y="1730502"/>
                    <a:pt x="1749194" y="1786033"/>
                  </a:cubicBezTo>
                  <a:cubicBezTo>
                    <a:pt x="1721571" y="1835753"/>
                    <a:pt x="1685376" y="1883950"/>
                    <a:pt x="1648134" y="1927003"/>
                  </a:cubicBezTo>
                  <a:cubicBezTo>
                    <a:pt x="1628226" y="1949958"/>
                    <a:pt x="1557741" y="2009204"/>
                    <a:pt x="1546407" y="2020062"/>
                  </a:cubicBezTo>
                  <a:cubicBezTo>
                    <a:pt x="1387815" y="2171700"/>
                    <a:pt x="1044915" y="2196751"/>
                    <a:pt x="908898" y="2181416"/>
                  </a:cubicBezTo>
                  <a:cubicBezTo>
                    <a:pt x="773929" y="2166176"/>
                    <a:pt x="649247" y="2131790"/>
                    <a:pt x="531804" y="2063401"/>
                  </a:cubicBezTo>
                  <a:cubicBezTo>
                    <a:pt x="436458" y="2007870"/>
                    <a:pt x="348257" y="1953482"/>
                    <a:pt x="260627" y="1885950"/>
                  </a:cubicBezTo>
                  <a:cubicBezTo>
                    <a:pt x="224336" y="1857947"/>
                    <a:pt x="153185" y="1813370"/>
                    <a:pt x="118609" y="1770507"/>
                  </a:cubicBezTo>
                  <a:cubicBezTo>
                    <a:pt x="59840" y="1608011"/>
                    <a:pt x="35170" y="1447229"/>
                    <a:pt x="14977" y="1268063"/>
                  </a:cubicBezTo>
                  <a:cubicBezTo>
                    <a:pt x="-2549" y="1111472"/>
                    <a:pt x="-8169" y="960025"/>
                    <a:pt x="17358" y="803720"/>
                  </a:cubicBezTo>
                  <a:cubicBezTo>
                    <a:pt x="48695" y="611981"/>
                    <a:pt x="147184" y="460248"/>
                    <a:pt x="295964" y="335852"/>
                  </a:cubicBezTo>
                  <a:cubicBezTo>
                    <a:pt x="355686" y="285845"/>
                    <a:pt x="444745" y="198215"/>
                    <a:pt x="660296" y="114395"/>
                  </a:cubicBezTo>
                  <a:cubicBezTo>
                    <a:pt x="789169" y="64294"/>
                    <a:pt x="943950" y="15335"/>
                    <a:pt x="1020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0C53944-DABF-495D-9316-ACD404A5EB03}"/>
                </a:ext>
              </a:extLst>
            </p:cNvPr>
            <p:cNvSpPr/>
            <p:nvPr/>
          </p:nvSpPr>
          <p:spPr>
            <a:xfrm>
              <a:off x="1566310" y="2646194"/>
              <a:ext cx="2265444" cy="2107606"/>
            </a:xfrm>
            <a:custGeom>
              <a:avLst/>
              <a:gdLst>
                <a:gd name="connsiteX0" fmla="*/ 2264283 w 2265444"/>
                <a:gd name="connsiteY0" fmla="*/ 1422594 h 2107606"/>
                <a:gd name="connsiteX1" fmla="*/ 2254187 w 2265444"/>
                <a:gd name="connsiteY1" fmla="*/ 1033974 h 2107606"/>
                <a:gd name="connsiteX2" fmla="*/ 2234660 w 2265444"/>
                <a:gd name="connsiteY2" fmla="*/ 843378 h 2107606"/>
                <a:gd name="connsiteX3" fmla="*/ 2179701 w 2265444"/>
                <a:gd name="connsiteY3" fmla="*/ 646592 h 2107606"/>
                <a:gd name="connsiteX4" fmla="*/ 2109597 w 2265444"/>
                <a:gd name="connsiteY4" fmla="*/ 477237 h 2107606"/>
                <a:gd name="connsiteX5" fmla="*/ 2024539 w 2265444"/>
                <a:gd name="connsiteY5" fmla="*/ 346364 h 2107606"/>
                <a:gd name="connsiteX6" fmla="*/ 1834610 w 2265444"/>
                <a:gd name="connsiteY6" fmla="*/ 149196 h 2107606"/>
                <a:gd name="connsiteX7" fmla="*/ 1565529 w 2265444"/>
                <a:gd name="connsiteY7" fmla="*/ 22419 h 2107606"/>
                <a:gd name="connsiteX8" fmla="*/ 1084898 w 2265444"/>
                <a:gd name="connsiteY8" fmla="*/ 76330 h 2107606"/>
                <a:gd name="connsiteX9" fmla="*/ 883158 w 2265444"/>
                <a:gd name="connsiteY9" fmla="*/ 255876 h 2107606"/>
                <a:gd name="connsiteX10" fmla="*/ 778574 w 2265444"/>
                <a:gd name="connsiteY10" fmla="*/ 502193 h 2107606"/>
                <a:gd name="connsiteX11" fmla="*/ 923544 w 2265444"/>
                <a:gd name="connsiteY11" fmla="*/ 773941 h 2107606"/>
                <a:gd name="connsiteX12" fmla="*/ 1123283 w 2265444"/>
                <a:gd name="connsiteY12" fmla="*/ 802230 h 2107606"/>
                <a:gd name="connsiteX13" fmla="*/ 1155859 w 2265444"/>
                <a:gd name="connsiteY13" fmla="*/ 704218 h 2107606"/>
                <a:gd name="connsiteX14" fmla="*/ 1309783 w 2265444"/>
                <a:gd name="connsiteY14" fmla="*/ 559819 h 2107606"/>
                <a:gd name="connsiteX15" fmla="*/ 1503045 w 2265444"/>
                <a:gd name="connsiteY15" fmla="*/ 588299 h 2107606"/>
                <a:gd name="connsiteX16" fmla="*/ 1601057 w 2265444"/>
                <a:gd name="connsiteY16" fmla="*/ 675262 h 2107606"/>
                <a:gd name="connsiteX17" fmla="*/ 1726597 w 2265444"/>
                <a:gd name="connsiteY17" fmla="*/ 1148750 h 2107606"/>
                <a:gd name="connsiteX18" fmla="*/ 1644396 w 2265444"/>
                <a:gd name="connsiteY18" fmla="*/ 1385446 h 2107606"/>
                <a:gd name="connsiteX19" fmla="*/ 1348359 w 2265444"/>
                <a:gd name="connsiteY19" fmla="*/ 1696914 h 2107606"/>
                <a:gd name="connsiteX20" fmla="*/ 963168 w 2265444"/>
                <a:gd name="connsiteY20" fmla="*/ 1806165 h 2107606"/>
                <a:gd name="connsiteX21" fmla="*/ 646367 w 2265444"/>
                <a:gd name="connsiteY21" fmla="*/ 1780829 h 2107606"/>
                <a:gd name="connsiteX22" fmla="*/ 417005 w 2265444"/>
                <a:gd name="connsiteY22" fmla="*/ 1690151 h 2107606"/>
                <a:gd name="connsiteX23" fmla="*/ 134017 w 2265444"/>
                <a:gd name="connsiteY23" fmla="*/ 1504509 h 2107606"/>
                <a:gd name="connsiteX24" fmla="*/ 0 w 2265444"/>
                <a:gd name="connsiteY24" fmla="*/ 1395066 h 2107606"/>
                <a:gd name="connsiteX25" fmla="*/ 85725 w 2265444"/>
                <a:gd name="connsiteY25" fmla="*/ 1640907 h 2107606"/>
                <a:gd name="connsiteX26" fmla="*/ 171450 w 2265444"/>
                <a:gd name="connsiteY26" fmla="*/ 1849885 h 2107606"/>
                <a:gd name="connsiteX27" fmla="*/ 244697 w 2265444"/>
                <a:gd name="connsiteY27" fmla="*/ 2012382 h 2107606"/>
                <a:gd name="connsiteX28" fmla="*/ 329851 w 2265444"/>
                <a:gd name="connsiteY28" fmla="*/ 2059435 h 2107606"/>
                <a:gd name="connsiteX29" fmla="*/ 915638 w 2265444"/>
                <a:gd name="connsiteY29" fmla="*/ 2105251 h 2107606"/>
                <a:gd name="connsiteX30" fmla="*/ 1628870 w 2265444"/>
                <a:gd name="connsiteY30" fmla="*/ 2096297 h 2107606"/>
                <a:gd name="connsiteX31" fmla="*/ 1933099 w 2265444"/>
                <a:gd name="connsiteY31" fmla="*/ 2083153 h 2107606"/>
                <a:gd name="connsiteX32" fmla="*/ 2051018 w 2265444"/>
                <a:gd name="connsiteY32" fmla="*/ 2064103 h 2107606"/>
                <a:gd name="connsiteX33" fmla="*/ 2077784 w 2265444"/>
                <a:gd name="connsiteY33" fmla="*/ 2019430 h 2107606"/>
                <a:gd name="connsiteX34" fmla="*/ 2265331 w 2265444"/>
                <a:gd name="connsiteY34" fmla="*/ 1640811 h 2107606"/>
                <a:gd name="connsiteX35" fmla="*/ 2264283 w 2265444"/>
                <a:gd name="connsiteY35" fmla="*/ 1422594 h 2107606"/>
                <a:gd name="connsiteX36" fmla="*/ 1632680 w 2265444"/>
                <a:gd name="connsiteY36" fmla="*/ 1486887 h 2107606"/>
                <a:gd name="connsiteX37" fmla="*/ 1632680 w 2265444"/>
                <a:gd name="connsiteY37" fmla="*/ 1486887 h 2107606"/>
                <a:gd name="connsiteX38" fmla="*/ 1633252 w 2265444"/>
                <a:gd name="connsiteY38" fmla="*/ 1487459 h 2107606"/>
                <a:gd name="connsiteX39" fmla="*/ 1632680 w 2265444"/>
                <a:gd name="connsiteY39" fmla="*/ 1486887 h 2107606"/>
                <a:gd name="connsiteX40" fmla="*/ 1743932 w 2265444"/>
                <a:gd name="connsiteY40" fmla="*/ 1164942 h 2107606"/>
                <a:gd name="connsiteX41" fmla="*/ 1743456 w 2265444"/>
                <a:gd name="connsiteY41" fmla="*/ 1163514 h 2107606"/>
                <a:gd name="connsiteX42" fmla="*/ 1745456 w 2265444"/>
                <a:gd name="connsiteY42" fmla="*/ 1163133 h 2107606"/>
                <a:gd name="connsiteX43" fmla="*/ 1743456 w 2265444"/>
                <a:gd name="connsiteY43" fmla="*/ 1163514 h 2107606"/>
                <a:gd name="connsiteX44" fmla="*/ 1743932 w 2265444"/>
                <a:gd name="connsiteY44" fmla="*/ 1164942 h 2107606"/>
                <a:gd name="connsiteX45" fmla="*/ 1746885 w 2265444"/>
                <a:gd name="connsiteY45" fmla="*/ 1165609 h 2107606"/>
                <a:gd name="connsiteX46" fmla="*/ 1747457 w 2265444"/>
                <a:gd name="connsiteY46" fmla="*/ 1162657 h 2107606"/>
                <a:gd name="connsiteX47" fmla="*/ 1747457 w 2265444"/>
                <a:gd name="connsiteY47" fmla="*/ 1162657 h 2107606"/>
                <a:gd name="connsiteX48" fmla="*/ 1746885 w 2265444"/>
                <a:gd name="connsiteY48" fmla="*/ 1165609 h 2107606"/>
                <a:gd name="connsiteX49" fmla="*/ 2236375 w 2265444"/>
                <a:gd name="connsiteY49" fmla="*/ 1665957 h 2107606"/>
                <a:gd name="connsiteX50" fmla="*/ 2236375 w 2265444"/>
                <a:gd name="connsiteY50" fmla="*/ 1665957 h 2107606"/>
                <a:gd name="connsiteX51" fmla="*/ 2237804 w 2265444"/>
                <a:gd name="connsiteY51" fmla="*/ 1667291 h 2107606"/>
                <a:gd name="connsiteX52" fmla="*/ 2236375 w 2265444"/>
                <a:gd name="connsiteY52" fmla="*/ 1665957 h 21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65444" h="2107606">
                  <a:moveTo>
                    <a:pt x="2264283" y="1422594"/>
                  </a:moveTo>
                  <a:cubicBezTo>
                    <a:pt x="2263712" y="1364301"/>
                    <a:pt x="2259235" y="1114079"/>
                    <a:pt x="2254187" y="1033974"/>
                  </a:cubicBezTo>
                  <a:cubicBezTo>
                    <a:pt x="2250377" y="973395"/>
                    <a:pt x="2245900" y="903005"/>
                    <a:pt x="2234660" y="843378"/>
                  </a:cubicBezTo>
                  <a:cubicBezTo>
                    <a:pt x="2222945" y="781466"/>
                    <a:pt x="2201323" y="705647"/>
                    <a:pt x="2179701" y="646592"/>
                  </a:cubicBezTo>
                  <a:cubicBezTo>
                    <a:pt x="2158746" y="589251"/>
                    <a:pt x="2140839" y="529911"/>
                    <a:pt x="2109597" y="477237"/>
                  </a:cubicBezTo>
                  <a:cubicBezTo>
                    <a:pt x="2082832" y="432089"/>
                    <a:pt x="2055590" y="388655"/>
                    <a:pt x="2024539" y="346364"/>
                  </a:cubicBezTo>
                  <a:cubicBezTo>
                    <a:pt x="1984629" y="292071"/>
                    <a:pt x="1941862" y="235588"/>
                    <a:pt x="1834610" y="149196"/>
                  </a:cubicBezTo>
                  <a:cubicBezTo>
                    <a:pt x="1743647" y="75949"/>
                    <a:pt x="1582674" y="26895"/>
                    <a:pt x="1565529" y="22419"/>
                  </a:cubicBezTo>
                  <a:cubicBezTo>
                    <a:pt x="1409986" y="-18729"/>
                    <a:pt x="1226915" y="-4632"/>
                    <a:pt x="1084898" y="76330"/>
                  </a:cubicBezTo>
                  <a:cubicBezTo>
                    <a:pt x="1004792" y="122050"/>
                    <a:pt x="937451" y="185582"/>
                    <a:pt x="883158" y="255876"/>
                  </a:cubicBezTo>
                  <a:cubicBezTo>
                    <a:pt x="831152" y="323218"/>
                    <a:pt x="794671" y="414468"/>
                    <a:pt x="778574" y="502193"/>
                  </a:cubicBezTo>
                  <a:cubicBezTo>
                    <a:pt x="759809" y="604777"/>
                    <a:pt x="814578" y="734793"/>
                    <a:pt x="923544" y="773941"/>
                  </a:cubicBezTo>
                  <a:cubicBezTo>
                    <a:pt x="983171" y="795372"/>
                    <a:pt x="1060514" y="800802"/>
                    <a:pt x="1123283" y="802230"/>
                  </a:cubicBezTo>
                  <a:cubicBezTo>
                    <a:pt x="1135761" y="761749"/>
                    <a:pt x="1143191" y="730888"/>
                    <a:pt x="1155859" y="704218"/>
                  </a:cubicBezTo>
                  <a:cubicBezTo>
                    <a:pt x="1188339" y="635829"/>
                    <a:pt x="1231868" y="587727"/>
                    <a:pt x="1309783" y="559819"/>
                  </a:cubicBezTo>
                  <a:cubicBezTo>
                    <a:pt x="1377791" y="535530"/>
                    <a:pt x="1440371" y="552675"/>
                    <a:pt x="1503045" y="588299"/>
                  </a:cubicBezTo>
                  <a:cubicBezTo>
                    <a:pt x="1543336" y="611254"/>
                    <a:pt x="1571816" y="639353"/>
                    <a:pt x="1601057" y="675262"/>
                  </a:cubicBezTo>
                  <a:cubicBezTo>
                    <a:pt x="1707642" y="806040"/>
                    <a:pt x="1745552" y="1010542"/>
                    <a:pt x="1726597" y="1148750"/>
                  </a:cubicBezTo>
                  <a:cubicBezTo>
                    <a:pt x="1708785" y="1278480"/>
                    <a:pt x="1658398" y="1360872"/>
                    <a:pt x="1644396" y="1385446"/>
                  </a:cubicBezTo>
                  <a:cubicBezTo>
                    <a:pt x="1592104" y="1477077"/>
                    <a:pt x="1460564" y="1630620"/>
                    <a:pt x="1348359" y="1696914"/>
                  </a:cubicBezTo>
                  <a:cubicBezTo>
                    <a:pt x="1235393" y="1763589"/>
                    <a:pt x="1095280" y="1797783"/>
                    <a:pt x="963168" y="1806165"/>
                  </a:cubicBezTo>
                  <a:cubicBezTo>
                    <a:pt x="809054" y="1815976"/>
                    <a:pt x="686562" y="1792259"/>
                    <a:pt x="646367" y="1780829"/>
                  </a:cubicBezTo>
                  <a:cubicBezTo>
                    <a:pt x="566642" y="1758350"/>
                    <a:pt x="488537" y="1731775"/>
                    <a:pt x="417005" y="1690151"/>
                  </a:cubicBezTo>
                  <a:cubicBezTo>
                    <a:pt x="321659" y="1634620"/>
                    <a:pt x="221647" y="1571946"/>
                    <a:pt x="134017" y="1504509"/>
                  </a:cubicBezTo>
                  <a:cubicBezTo>
                    <a:pt x="97727" y="1476505"/>
                    <a:pt x="35528" y="1424022"/>
                    <a:pt x="0" y="1395066"/>
                  </a:cubicBezTo>
                  <a:cubicBezTo>
                    <a:pt x="11049" y="1435357"/>
                    <a:pt x="63341" y="1576613"/>
                    <a:pt x="85725" y="1640907"/>
                  </a:cubicBezTo>
                  <a:cubicBezTo>
                    <a:pt x="110681" y="1712630"/>
                    <a:pt x="147638" y="1783972"/>
                    <a:pt x="171450" y="1849885"/>
                  </a:cubicBezTo>
                  <a:cubicBezTo>
                    <a:pt x="191262" y="1904559"/>
                    <a:pt x="234125" y="1991808"/>
                    <a:pt x="244697" y="2012382"/>
                  </a:cubicBezTo>
                  <a:cubicBezTo>
                    <a:pt x="267367" y="2056482"/>
                    <a:pt x="279845" y="2055244"/>
                    <a:pt x="329851" y="2059435"/>
                  </a:cubicBezTo>
                  <a:cubicBezTo>
                    <a:pt x="521113" y="2075342"/>
                    <a:pt x="723900" y="2096297"/>
                    <a:pt x="915638" y="2105251"/>
                  </a:cubicBezTo>
                  <a:cubicBezTo>
                    <a:pt x="1080516" y="2112966"/>
                    <a:pt x="1508284" y="2099536"/>
                    <a:pt x="1628870" y="2096297"/>
                  </a:cubicBezTo>
                  <a:cubicBezTo>
                    <a:pt x="1741361" y="2093344"/>
                    <a:pt x="1931194" y="2083248"/>
                    <a:pt x="1933099" y="2083153"/>
                  </a:cubicBezTo>
                  <a:cubicBezTo>
                    <a:pt x="1973104" y="2081724"/>
                    <a:pt x="2035493" y="2082581"/>
                    <a:pt x="2051018" y="2064103"/>
                  </a:cubicBezTo>
                  <a:cubicBezTo>
                    <a:pt x="2058543" y="2055149"/>
                    <a:pt x="2073021" y="2029908"/>
                    <a:pt x="2077784" y="2019430"/>
                  </a:cubicBezTo>
                  <a:cubicBezTo>
                    <a:pt x="2085118" y="2003428"/>
                    <a:pt x="2253806" y="1667100"/>
                    <a:pt x="2265331" y="1640811"/>
                  </a:cubicBezTo>
                  <a:cubicBezTo>
                    <a:pt x="2265807" y="1635478"/>
                    <a:pt x="2264664" y="1457265"/>
                    <a:pt x="2264283" y="1422594"/>
                  </a:cubicBezTo>
                  <a:close/>
                  <a:moveTo>
                    <a:pt x="1632680" y="1486887"/>
                  </a:moveTo>
                  <a:cubicBezTo>
                    <a:pt x="1632680" y="1486887"/>
                    <a:pt x="1632680" y="1486887"/>
                    <a:pt x="1632680" y="1486887"/>
                  </a:cubicBezTo>
                  <a:lnTo>
                    <a:pt x="1633252" y="1487459"/>
                  </a:lnTo>
                  <a:cubicBezTo>
                    <a:pt x="1632871" y="1487173"/>
                    <a:pt x="1632585" y="1486887"/>
                    <a:pt x="1632680" y="1486887"/>
                  </a:cubicBezTo>
                  <a:close/>
                  <a:moveTo>
                    <a:pt x="1743932" y="1164942"/>
                  </a:moveTo>
                  <a:cubicBezTo>
                    <a:pt x="1743742" y="1164466"/>
                    <a:pt x="1743647" y="1163990"/>
                    <a:pt x="1743456" y="1163514"/>
                  </a:cubicBezTo>
                  <a:cubicBezTo>
                    <a:pt x="1744123" y="1163419"/>
                    <a:pt x="1744790" y="1163228"/>
                    <a:pt x="1745456" y="1163133"/>
                  </a:cubicBezTo>
                  <a:cubicBezTo>
                    <a:pt x="1744790" y="1163228"/>
                    <a:pt x="1744123" y="1163419"/>
                    <a:pt x="1743456" y="1163514"/>
                  </a:cubicBezTo>
                  <a:cubicBezTo>
                    <a:pt x="1743647" y="1163990"/>
                    <a:pt x="1743742" y="1164466"/>
                    <a:pt x="1743932" y="1164942"/>
                  </a:cubicBezTo>
                  <a:close/>
                  <a:moveTo>
                    <a:pt x="1746885" y="1165609"/>
                  </a:moveTo>
                  <a:cubicBezTo>
                    <a:pt x="1747076" y="1164657"/>
                    <a:pt x="1747266" y="1163609"/>
                    <a:pt x="1747457" y="1162657"/>
                  </a:cubicBezTo>
                  <a:lnTo>
                    <a:pt x="1747457" y="1162657"/>
                  </a:lnTo>
                  <a:cubicBezTo>
                    <a:pt x="1747266" y="1163704"/>
                    <a:pt x="1747076" y="1164657"/>
                    <a:pt x="1746885" y="1165609"/>
                  </a:cubicBezTo>
                  <a:close/>
                  <a:moveTo>
                    <a:pt x="2236375" y="1665957"/>
                  </a:moveTo>
                  <a:lnTo>
                    <a:pt x="2236375" y="1665957"/>
                  </a:lnTo>
                  <a:cubicBezTo>
                    <a:pt x="2236851" y="1666434"/>
                    <a:pt x="2237327" y="1666815"/>
                    <a:pt x="2237804" y="1667291"/>
                  </a:cubicBezTo>
                  <a:cubicBezTo>
                    <a:pt x="2237327" y="1666910"/>
                    <a:pt x="2236851" y="1666434"/>
                    <a:pt x="2236375" y="16659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2F86DFD-43B2-4460-A63C-3518CFF3590F}"/>
                </a:ext>
              </a:extLst>
            </p:cNvPr>
            <p:cNvSpPr/>
            <p:nvPr/>
          </p:nvSpPr>
          <p:spPr>
            <a:xfrm>
              <a:off x="2487530" y="4118701"/>
              <a:ext cx="543573" cy="2061696"/>
            </a:xfrm>
            <a:custGeom>
              <a:avLst/>
              <a:gdLst>
                <a:gd name="connsiteX0" fmla="*/ 254368 w 543573"/>
                <a:gd name="connsiteY0" fmla="*/ 1783948 h 2061696"/>
                <a:gd name="connsiteX1" fmla="*/ 184699 w 543573"/>
                <a:gd name="connsiteY1" fmla="*/ 1853617 h 2061696"/>
                <a:gd name="connsiteX2" fmla="*/ 254368 w 543573"/>
                <a:gd name="connsiteY2" fmla="*/ 1923286 h 2061696"/>
                <a:gd name="connsiteX3" fmla="*/ 324037 w 543573"/>
                <a:gd name="connsiteY3" fmla="*/ 1853617 h 2061696"/>
                <a:gd name="connsiteX4" fmla="*/ 254368 w 543573"/>
                <a:gd name="connsiteY4" fmla="*/ 1783948 h 2061696"/>
                <a:gd name="connsiteX5" fmla="*/ 271786 w 543573"/>
                <a:gd name="connsiteY5" fmla="*/ 282 h 2061696"/>
                <a:gd name="connsiteX6" fmla="*/ 330841 w 543573"/>
                <a:gd name="connsiteY6" fmla="*/ 27429 h 2061696"/>
                <a:gd name="connsiteX7" fmla="*/ 491528 w 543573"/>
                <a:gd name="connsiteY7" fmla="*/ 150968 h 2061696"/>
                <a:gd name="connsiteX8" fmla="*/ 543535 w 543573"/>
                <a:gd name="connsiteY8" fmla="*/ 277555 h 2061696"/>
                <a:gd name="connsiteX9" fmla="*/ 538106 w 543573"/>
                <a:gd name="connsiteY9" fmla="*/ 347469 h 2061696"/>
                <a:gd name="connsiteX10" fmla="*/ 471907 w 543573"/>
                <a:gd name="connsiteY10" fmla="*/ 540350 h 2061696"/>
                <a:gd name="connsiteX11" fmla="*/ 470573 w 543573"/>
                <a:gd name="connsiteY11" fmla="*/ 699989 h 2061696"/>
                <a:gd name="connsiteX12" fmla="*/ 481527 w 543573"/>
                <a:gd name="connsiteY12" fmla="*/ 737232 h 2061696"/>
                <a:gd name="connsiteX13" fmla="*/ 480956 w 543573"/>
                <a:gd name="connsiteY13" fmla="*/ 737232 h 2061696"/>
                <a:gd name="connsiteX14" fmla="*/ 428568 w 543573"/>
                <a:gd name="connsiteY14" fmla="*/ 794667 h 2061696"/>
                <a:gd name="connsiteX15" fmla="*/ 351130 w 543573"/>
                <a:gd name="connsiteY15" fmla="*/ 945924 h 2061696"/>
                <a:gd name="connsiteX16" fmla="*/ 368560 w 543573"/>
                <a:gd name="connsiteY16" fmla="*/ 1605340 h 2061696"/>
                <a:gd name="connsiteX17" fmla="*/ 406851 w 543573"/>
                <a:gd name="connsiteY17" fmla="*/ 1766884 h 2061696"/>
                <a:gd name="connsiteX18" fmla="*/ 426473 w 543573"/>
                <a:gd name="connsiteY18" fmla="*/ 1866801 h 2061696"/>
                <a:gd name="connsiteX19" fmla="*/ 372752 w 543573"/>
                <a:gd name="connsiteY19" fmla="*/ 1982435 h 2061696"/>
                <a:gd name="connsiteX20" fmla="*/ 296837 w 543573"/>
                <a:gd name="connsiteY20" fmla="*/ 2038918 h 2061696"/>
                <a:gd name="connsiteX21" fmla="*/ 202254 w 543573"/>
                <a:gd name="connsiteY21" fmla="*/ 2032251 h 2061696"/>
                <a:gd name="connsiteX22" fmla="*/ 200349 w 543573"/>
                <a:gd name="connsiteY22" fmla="*/ 2033870 h 2061696"/>
                <a:gd name="connsiteX23" fmla="*/ 117481 w 543573"/>
                <a:gd name="connsiteY23" fmla="*/ 1965671 h 2061696"/>
                <a:gd name="connsiteX24" fmla="*/ 102337 w 543573"/>
                <a:gd name="connsiteY24" fmla="*/ 1792316 h 2061696"/>
                <a:gd name="connsiteX25" fmla="*/ 159106 w 543573"/>
                <a:gd name="connsiteY25" fmla="*/ 1411697 h 2061696"/>
                <a:gd name="connsiteX26" fmla="*/ 186443 w 543573"/>
                <a:gd name="connsiteY26" fmla="*/ 984310 h 2061696"/>
                <a:gd name="connsiteX27" fmla="*/ 85763 w 543573"/>
                <a:gd name="connsiteY27" fmla="*/ 765235 h 2061696"/>
                <a:gd name="connsiteX28" fmla="*/ 63189 w 543573"/>
                <a:gd name="connsiteY28" fmla="*/ 737136 h 2061696"/>
                <a:gd name="connsiteX29" fmla="*/ 62046 w 543573"/>
                <a:gd name="connsiteY29" fmla="*/ 737136 h 2061696"/>
                <a:gd name="connsiteX30" fmla="*/ 73000 w 543573"/>
                <a:gd name="connsiteY30" fmla="*/ 699894 h 2061696"/>
                <a:gd name="connsiteX31" fmla="*/ 71666 w 543573"/>
                <a:gd name="connsiteY31" fmla="*/ 540255 h 2061696"/>
                <a:gd name="connsiteX32" fmla="*/ 5467 w 543573"/>
                <a:gd name="connsiteY32" fmla="*/ 347469 h 2061696"/>
                <a:gd name="connsiteX33" fmla="*/ 38 w 543573"/>
                <a:gd name="connsiteY33" fmla="*/ 277555 h 2061696"/>
                <a:gd name="connsiteX34" fmla="*/ 52045 w 543573"/>
                <a:gd name="connsiteY34" fmla="*/ 150968 h 2061696"/>
                <a:gd name="connsiteX35" fmla="*/ 212731 w 543573"/>
                <a:gd name="connsiteY35" fmla="*/ 27429 h 2061696"/>
                <a:gd name="connsiteX36" fmla="*/ 271786 w 543573"/>
                <a:gd name="connsiteY36" fmla="*/ 282 h 20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573" h="2061696">
                  <a:moveTo>
                    <a:pt x="254368" y="1783948"/>
                  </a:moveTo>
                  <a:cubicBezTo>
                    <a:pt x="215891" y="1783948"/>
                    <a:pt x="184699" y="1815140"/>
                    <a:pt x="184699" y="1853617"/>
                  </a:cubicBezTo>
                  <a:cubicBezTo>
                    <a:pt x="184699" y="1892094"/>
                    <a:pt x="215891" y="1923286"/>
                    <a:pt x="254368" y="1923286"/>
                  </a:cubicBezTo>
                  <a:cubicBezTo>
                    <a:pt x="292845" y="1923286"/>
                    <a:pt x="324037" y="1892094"/>
                    <a:pt x="324037" y="1853617"/>
                  </a:cubicBezTo>
                  <a:cubicBezTo>
                    <a:pt x="324037" y="1815140"/>
                    <a:pt x="292845" y="1783948"/>
                    <a:pt x="254368" y="1783948"/>
                  </a:cubicBezTo>
                  <a:close/>
                  <a:moveTo>
                    <a:pt x="271786" y="282"/>
                  </a:moveTo>
                  <a:cubicBezTo>
                    <a:pt x="287027" y="-1813"/>
                    <a:pt x="300743" y="7807"/>
                    <a:pt x="330841" y="27429"/>
                  </a:cubicBezTo>
                  <a:cubicBezTo>
                    <a:pt x="393802" y="68481"/>
                    <a:pt x="449332" y="95342"/>
                    <a:pt x="491528" y="150968"/>
                  </a:cubicBezTo>
                  <a:cubicBezTo>
                    <a:pt x="520008" y="188401"/>
                    <a:pt x="544678" y="228311"/>
                    <a:pt x="543535" y="277555"/>
                  </a:cubicBezTo>
                  <a:cubicBezTo>
                    <a:pt x="542868" y="307178"/>
                    <a:pt x="541249" y="319751"/>
                    <a:pt x="538106" y="347469"/>
                  </a:cubicBezTo>
                  <a:cubicBezTo>
                    <a:pt x="530581" y="413858"/>
                    <a:pt x="472859" y="538064"/>
                    <a:pt x="471907" y="540350"/>
                  </a:cubicBezTo>
                  <a:cubicBezTo>
                    <a:pt x="433426" y="631313"/>
                    <a:pt x="445713" y="662079"/>
                    <a:pt x="470573" y="699989"/>
                  </a:cubicBezTo>
                  <a:cubicBezTo>
                    <a:pt x="478574" y="712181"/>
                    <a:pt x="482765" y="725230"/>
                    <a:pt x="481527" y="737232"/>
                  </a:cubicBezTo>
                  <a:lnTo>
                    <a:pt x="480956" y="737232"/>
                  </a:lnTo>
                  <a:cubicBezTo>
                    <a:pt x="480860" y="756948"/>
                    <a:pt x="465620" y="768950"/>
                    <a:pt x="428568" y="794667"/>
                  </a:cubicBezTo>
                  <a:cubicBezTo>
                    <a:pt x="374656" y="832005"/>
                    <a:pt x="351511" y="882393"/>
                    <a:pt x="351130" y="945924"/>
                  </a:cubicBezTo>
                  <a:cubicBezTo>
                    <a:pt x="349796" y="1165952"/>
                    <a:pt x="364751" y="1385503"/>
                    <a:pt x="368560" y="1605340"/>
                  </a:cubicBezTo>
                  <a:cubicBezTo>
                    <a:pt x="369513" y="1661347"/>
                    <a:pt x="389325" y="1714116"/>
                    <a:pt x="406851" y="1766884"/>
                  </a:cubicBezTo>
                  <a:cubicBezTo>
                    <a:pt x="417710" y="1799364"/>
                    <a:pt x="426187" y="1832226"/>
                    <a:pt x="426473" y="1866801"/>
                  </a:cubicBezTo>
                  <a:cubicBezTo>
                    <a:pt x="426853" y="1913855"/>
                    <a:pt x="410661" y="1953288"/>
                    <a:pt x="372752" y="1982435"/>
                  </a:cubicBezTo>
                  <a:cubicBezTo>
                    <a:pt x="347796" y="2001676"/>
                    <a:pt x="322650" y="2020821"/>
                    <a:pt x="296837" y="2038918"/>
                  </a:cubicBezTo>
                  <a:cubicBezTo>
                    <a:pt x="251593" y="2070636"/>
                    <a:pt x="246260" y="2069970"/>
                    <a:pt x="202254" y="2032251"/>
                  </a:cubicBezTo>
                  <a:cubicBezTo>
                    <a:pt x="201587" y="2032727"/>
                    <a:pt x="201016" y="2033298"/>
                    <a:pt x="200349" y="2033870"/>
                  </a:cubicBezTo>
                  <a:lnTo>
                    <a:pt x="117481" y="1965671"/>
                  </a:lnTo>
                  <a:cubicBezTo>
                    <a:pt x="72428" y="1913379"/>
                    <a:pt x="79572" y="1852133"/>
                    <a:pt x="102337" y="1792316"/>
                  </a:cubicBezTo>
                  <a:cubicBezTo>
                    <a:pt x="149200" y="1669062"/>
                    <a:pt x="150628" y="1539999"/>
                    <a:pt x="159106" y="1411697"/>
                  </a:cubicBezTo>
                  <a:cubicBezTo>
                    <a:pt x="168535" y="1269298"/>
                    <a:pt x="176822" y="1126709"/>
                    <a:pt x="186443" y="984310"/>
                  </a:cubicBezTo>
                  <a:cubicBezTo>
                    <a:pt x="192539" y="892680"/>
                    <a:pt x="175108" y="813527"/>
                    <a:pt x="85763" y="765235"/>
                  </a:cubicBezTo>
                  <a:cubicBezTo>
                    <a:pt x="71952" y="757805"/>
                    <a:pt x="65189" y="748090"/>
                    <a:pt x="63189" y="737136"/>
                  </a:cubicBezTo>
                  <a:lnTo>
                    <a:pt x="62046" y="737136"/>
                  </a:lnTo>
                  <a:cubicBezTo>
                    <a:pt x="60808" y="725135"/>
                    <a:pt x="64999" y="712086"/>
                    <a:pt x="73000" y="699894"/>
                  </a:cubicBezTo>
                  <a:cubicBezTo>
                    <a:pt x="97860" y="661984"/>
                    <a:pt x="110147" y="631218"/>
                    <a:pt x="71666" y="540255"/>
                  </a:cubicBezTo>
                  <a:cubicBezTo>
                    <a:pt x="70714" y="538064"/>
                    <a:pt x="13087" y="413763"/>
                    <a:pt x="5467" y="347469"/>
                  </a:cubicBezTo>
                  <a:cubicBezTo>
                    <a:pt x="2324" y="319751"/>
                    <a:pt x="705" y="307178"/>
                    <a:pt x="38" y="277555"/>
                  </a:cubicBezTo>
                  <a:cubicBezTo>
                    <a:pt x="-1105" y="228311"/>
                    <a:pt x="23565" y="188401"/>
                    <a:pt x="52045" y="150968"/>
                  </a:cubicBezTo>
                  <a:cubicBezTo>
                    <a:pt x="94336" y="95342"/>
                    <a:pt x="149771" y="68481"/>
                    <a:pt x="212731" y="27429"/>
                  </a:cubicBezTo>
                  <a:cubicBezTo>
                    <a:pt x="242831" y="7807"/>
                    <a:pt x="256547" y="-1813"/>
                    <a:pt x="271786" y="28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34209-D373-4255-9F07-669B05880C0F}"/>
              </a:ext>
            </a:extLst>
          </p:cNvPr>
          <p:cNvGrpSpPr/>
          <p:nvPr/>
        </p:nvGrpSpPr>
        <p:grpSpPr>
          <a:xfrm>
            <a:off x="8361034" y="5548946"/>
            <a:ext cx="1747958" cy="1052179"/>
            <a:chOff x="553770" y="4447600"/>
            <a:chExt cx="2465623" cy="14841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625BC4-BC01-4906-8EE5-66510A041D18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05344F0-93F4-425A-96D5-EC88CDDE9934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E972483-9E16-48CB-88D0-0A8B731E16D8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3F2FF52-66A9-4FBB-8EC2-B810675BBF8B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51F08-349F-497C-86D6-E0F469AB05FB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9ED820D-BD91-4F89-9F36-F8A93D9302AE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2950092-7C3D-4D18-82C3-CAA00DA01A3F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C60F5-4B47-48FB-AD09-58C3250134E4}"/>
              </a:ext>
            </a:extLst>
          </p:cNvPr>
          <p:cNvGrpSpPr/>
          <p:nvPr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8D2B65-9760-4CC4-B0FB-E0D125CA7DBD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37DDD-F2F8-4099-9760-5FAFA39ABF20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B1EDB-11E9-487E-BFE2-91A2E0107A95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4CEC139-9F7F-40E5-9AC8-0037B50AB1C3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5494E5-5114-4437-8C0C-B35AB404754C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6D5B44D-EB44-4285-A286-C061499E44B0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30306D5-CE5E-44D9-B330-A8C15D2F43B8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B3FF3570-BE67-48B2-AEE8-BBA3A8828C48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83C785FA-B9A9-4CFB-8537-AD1540581B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81A6B0B9-741A-4B25-8D19-D01AB4E89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1A3ECA13-544C-4868-80D6-D251E502F2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1AA9D6C5-1936-4EF4-A853-6EA23FBDFC5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B230F7EF-9516-4541-A04C-1650C7D728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A6B9183C-979D-4506-B742-9EFA443E4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C5E14253-C613-46AB-AF49-9D28BC3E0BEE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5B6E3B2F-C9F2-4EB0-9D18-FC320989FF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35068288-6319-4E8D-A5E2-AB3AF7DB1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47BB62D9-20A8-430D-80EC-0EE15E52F2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9F33853F-CD47-4121-A87C-5CC2C0BF5C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0" name="Freeform: Shape 99">
                        <a:extLst>
                          <a:ext uri="{FF2B5EF4-FFF2-40B4-BE49-F238E27FC236}">
                            <a16:creationId xmlns:a16="http://schemas.microsoft.com/office/drawing/2014/main" id="{111D51AB-ABDB-4867-8987-C52648B19D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E64F45C0-0310-4705-AF48-C533BA260A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683C877B-0972-4B98-AD45-D9DD4679863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6FC791EF-7FD0-49C5-A260-E742180E1E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B4225F4C-3EA6-48A5-A469-764EE930B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F232216E-C1A5-4E42-85B2-4D6301507E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7B4D395A-284B-4966-AA73-9E6A894B69F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4" name="Freeform: Shape 93">
                        <a:extLst>
                          <a:ext uri="{FF2B5EF4-FFF2-40B4-BE49-F238E27FC236}">
                            <a16:creationId xmlns:a16="http://schemas.microsoft.com/office/drawing/2014/main" id="{AB520465-9688-4A33-987D-A0144D6CE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id="{37CC5542-85CB-4947-9241-340EB4BE2C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82F50B-2AAE-4FEE-AAC9-62AB30DD99B3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3018BD17-493A-45B9-9F36-9333B31A81F3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DFB15F79-2FDF-42AD-BB8D-71C85106D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EB487D8A-48AE-4E8F-8D46-AC2464735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AA8B303E-A476-430D-B78B-839F4545C84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2E2FB5A0-196F-4694-BB36-7289F6047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2FFDC649-0C3E-4A47-B66F-1D25A1F8B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7BA4957-5D53-436A-A8E3-F650EFF27866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4F2B4C27-7AB7-4584-BBB5-82C9F6D7E39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65809587-61B7-45E4-AFA4-8AD0B6CFE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B97EB94A-531A-44E1-9DC4-B841849A6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18A2363A-B00F-48A4-AF8F-9742CC30D8B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4AFFF2D3-88CB-42AB-B7DE-B9B4DABEC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B59EEAA4-CD8D-44AB-9383-57756FD0F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4EAEA36-8F7A-4EC5-B54B-DFAB745E1B60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2BA5BAE9-AEF6-4CD4-B9A3-FF21289898D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5F057E9C-79A7-4AFD-812F-86F3F534C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9BC1F6BB-035E-4BB9-B7BE-BB47C4735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1D735B7-D4B6-4046-9CE2-54298BFFDED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57075666-D047-4692-A4AD-5137CB084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5D7A3112-D7B2-48CF-AF5C-CFEB5569E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D37BA110-7653-49F9-B887-15B54A892710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2D55C3-BDB3-4D82-83E8-A34D9CBF5512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06B36D-2B5F-4825-A36C-9E579FEF17EF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BC87DE-ED52-4693-9D92-CBEC8F9359BC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CE8C91-A177-4C37-88AE-2500FB283650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851DA23-DF31-4AF6-B512-2025F3DBEE21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D57F13C6-F3B7-4ED2-BAEB-CCAE262A1F7E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CCD993BC-270C-41CB-A958-8A51BE66EF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1" name="Freeform: Shape 60">
                        <a:extLst>
                          <a:ext uri="{FF2B5EF4-FFF2-40B4-BE49-F238E27FC236}">
                            <a16:creationId xmlns:a16="http://schemas.microsoft.com/office/drawing/2014/main" id="{C11AB2C9-6293-41C4-915C-F073E9A433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46D232E4-105A-4274-B071-9324C04E57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CD05BD2-3832-45C9-8A58-096D0BA8EC6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9" name="Freeform: Shape 58">
                        <a:extLst>
                          <a:ext uri="{FF2B5EF4-FFF2-40B4-BE49-F238E27FC236}">
                            <a16:creationId xmlns:a16="http://schemas.microsoft.com/office/drawing/2014/main" id="{C6D4C183-C0ED-4583-8DFC-5BB3164F81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60" name="Freeform: Shape 59">
                        <a:extLst>
                          <a:ext uri="{FF2B5EF4-FFF2-40B4-BE49-F238E27FC236}">
                            <a16:creationId xmlns:a16="http://schemas.microsoft.com/office/drawing/2014/main" id="{C2249F1D-C23F-4D25-9C50-5CEBA2032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893989A4-B430-4DA1-8984-AA99338EDF96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8ECE39E4-08AA-4B89-AB04-8A9D6ADA4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BA672AFA-1648-4F5E-8D13-98971D7F9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A5678070-B55D-407F-9DEB-A86EDBFA00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5610769-45D7-481B-8B26-9820EE1E906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3" name="Freeform: Shape 52">
                        <a:extLst>
                          <a:ext uri="{FF2B5EF4-FFF2-40B4-BE49-F238E27FC236}">
                            <a16:creationId xmlns:a16="http://schemas.microsoft.com/office/drawing/2014/main" id="{FA374107-19F1-4518-82D2-D3BEA33FA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D9F1B151-F46C-4582-97ED-8764A00ECC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130DA8DA-E872-45A0-9F64-01A39BFF77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11930558-2667-49E6-ADEA-F0F26315E9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387ACE8F-616C-43BC-9362-5427306E74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50" name="Freeform: Shape 49">
                        <a:extLst>
                          <a:ext uri="{FF2B5EF4-FFF2-40B4-BE49-F238E27FC236}">
                            <a16:creationId xmlns:a16="http://schemas.microsoft.com/office/drawing/2014/main" id="{FF3F0555-DC01-4C61-873C-047A3F4FF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9A4CB3F0-71AF-41D0-934B-1AC7E786820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47" name="Freeform: Shape 46">
                        <a:extLst>
                          <a:ext uri="{FF2B5EF4-FFF2-40B4-BE49-F238E27FC236}">
                            <a16:creationId xmlns:a16="http://schemas.microsoft.com/office/drawing/2014/main" id="{69223B37-503E-41B9-8F07-E27B8BF26A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48" name="Freeform: Shape 47">
                        <a:extLst>
                          <a:ext uri="{FF2B5EF4-FFF2-40B4-BE49-F238E27FC236}">
                            <a16:creationId xmlns:a16="http://schemas.microsoft.com/office/drawing/2014/main" id="{00EAD891-94AF-4919-B746-D301CAB0D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8181649-42FC-4198-A16C-915E7C38466C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8582234B-175F-4186-8150-8836182BF1E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6510EABA-E553-4229-A153-ECFFA694E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D6B69B84-0ACE-451A-83FB-E0445D7C9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E9A4ABE5-66CF-40AC-AED3-83BAC6E240F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05C3D9D-C07B-4B2F-9527-0700E37EE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067D9579-A973-4646-A5FF-4A9195AB6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D760E75-69A9-4BB9-9332-2E0594C4DBD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E7534B2-ED96-4504-9C5B-5A17DCCBCA4E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E1519F01-A321-406C-9F8F-BA60E8D82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4A4CAEFA-4694-4B88-A172-197868EF3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8A8F67FA-5E20-43E8-AB69-EB149E204E7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AFA75B94-8AAA-4F22-8F2A-82344C762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ECE72748-FEA6-4709-941E-AF31AD43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6A98B8E-3EE0-4C36-ADB2-C22303B0F225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2EB226CF-51E5-4F84-AC09-DC149A9E4C83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BAC9762B-0BBB-4FB5-9296-FC133B993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74A785A3-CB90-4DB9-B40C-94636BCE79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FC6814-253B-4568-ADF8-A4EF607211B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9C49F62A-00EC-473C-AF9E-9E0CE0E7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9258DF7-CA4F-4357-8806-7673DA3C8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F538CE6-4523-446C-82B3-3CB7B141AA23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110" name="Graphic 4">
            <a:extLst>
              <a:ext uri="{FF2B5EF4-FFF2-40B4-BE49-F238E27FC236}">
                <a16:creationId xmlns:a16="http://schemas.microsoft.com/office/drawing/2014/main" id="{D62C72FF-8BEA-4610-942C-A4579FD60047}"/>
              </a:ext>
            </a:extLst>
          </p:cNvPr>
          <p:cNvGrpSpPr/>
          <p:nvPr/>
        </p:nvGrpSpPr>
        <p:grpSpPr>
          <a:xfrm>
            <a:off x="10504631" y="2061947"/>
            <a:ext cx="1405573" cy="4424362"/>
            <a:chOff x="5676900" y="2109787"/>
            <a:chExt cx="838200" cy="263842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D5AA0C-2EFC-4A99-BBAF-DA201450F938}"/>
                </a:ext>
              </a:extLst>
            </p:cNvPr>
            <p:cNvSpPr/>
            <p:nvPr/>
          </p:nvSpPr>
          <p:spPr>
            <a:xfrm>
              <a:off x="5983818" y="2109774"/>
              <a:ext cx="226603" cy="490073"/>
            </a:xfrm>
            <a:custGeom>
              <a:avLst/>
              <a:gdLst>
                <a:gd name="connsiteX0" fmla="*/ 208099 w 226603"/>
                <a:gd name="connsiteY0" fmla="*/ 161651 h 490073"/>
                <a:gd name="connsiteX1" fmla="*/ 122945 w 226603"/>
                <a:gd name="connsiteY1" fmla="*/ 13252 h 490073"/>
                <a:gd name="connsiteX2" fmla="*/ 108372 w 226603"/>
                <a:gd name="connsiteY2" fmla="*/ 13252 h 490073"/>
                <a:gd name="connsiteX3" fmla="*/ 24361 w 226603"/>
                <a:gd name="connsiteY3" fmla="*/ 147459 h 490073"/>
                <a:gd name="connsiteX4" fmla="*/ 2740 w 226603"/>
                <a:gd name="connsiteY4" fmla="*/ 287000 h 490073"/>
                <a:gd name="connsiteX5" fmla="*/ 82464 w 226603"/>
                <a:gd name="connsiteY5" fmla="*/ 394157 h 490073"/>
                <a:gd name="connsiteX6" fmla="*/ 82369 w 226603"/>
                <a:gd name="connsiteY6" fmla="*/ 394157 h 490073"/>
                <a:gd name="connsiteX7" fmla="*/ 98752 w 226603"/>
                <a:gd name="connsiteY7" fmla="*/ 444353 h 490073"/>
                <a:gd name="connsiteX8" fmla="*/ 108372 w 226603"/>
                <a:gd name="connsiteY8" fmla="*/ 490073 h 490073"/>
                <a:gd name="connsiteX9" fmla="*/ 119231 w 226603"/>
                <a:gd name="connsiteY9" fmla="*/ 447973 h 490073"/>
                <a:gd name="connsiteX10" fmla="*/ 138090 w 226603"/>
                <a:gd name="connsiteY10" fmla="*/ 397681 h 490073"/>
                <a:gd name="connsiteX11" fmla="*/ 138090 w 226603"/>
                <a:gd name="connsiteY11" fmla="*/ 397681 h 490073"/>
                <a:gd name="connsiteX12" fmla="*/ 163236 w 226603"/>
                <a:gd name="connsiteY12" fmla="*/ 384822 h 490073"/>
                <a:gd name="connsiteX13" fmla="*/ 178667 w 226603"/>
                <a:gd name="connsiteY13" fmla="*/ 373106 h 490073"/>
                <a:gd name="connsiteX14" fmla="*/ 226482 w 226603"/>
                <a:gd name="connsiteY14" fmla="*/ 261854 h 490073"/>
                <a:gd name="connsiteX15" fmla="*/ 208099 w 226603"/>
                <a:gd name="connsiteY15" fmla="*/ 161651 h 49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603" h="490073">
                  <a:moveTo>
                    <a:pt x="208099" y="161651"/>
                  </a:moveTo>
                  <a:cubicBezTo>
                    <a:pt x="191144" y="118027"/>
                    <a:pt x="150377" y="65735"/>
                    <a:pt x="122945" y="13252"/>
                  </a:cubicBezTo>
                  <a:cubicBezTo>
                    <a:pt x="113611" y="-4560"/>
                    <a:pt x="118469" y="-4274"/>
                    <a:pt x="108372" y="13252"/>
                  </a:cubicBezTo>
                  <a:cubicBezTo>
                    <a:pt x="79511" y="63258"/>
                    <a:pt x="41126" y="109454"/>
                    <a:pt x="24361" y="147459"/>
                  </a:cubicBezTo>
                  <a:cubicBezTo>
                    <a:pt x="4645" y="191941"/>
                    <a:pt x="-5166" y="238328"/>
                    <a:pt x="2740" y="287000"/>
                  </a:cubicBezTo>
                  <a:cubicBezTo>
                    <a:pt x="10931" y="337388"/>
                    <a:pt x="37792" y="371773"/>
                    <a:pt x="82464" y="394157"/>
                  </a:cubicBezTo>
                  <a:lnTo>
                    <a:pt x="82369" y="394157"/>
                  </a:lnTo>
                  <a:cubicBezTo>
                    <a:pt x="82369" y="394157"/>
                    <a:pt x="96371" y="416731"/>
                    <a:pt x="98752" y="444353"/>
                  </a:cubicBezTo>
                  <a:cubicBezTo>
                    <a:pt x="101133" y="471976"/>
                    <a:pt x="102371" y="490073"/>
                    <a:pt x="108372" y="490073"/>
                  </a:cubicBezTo>
                  <a:cubicBezTo>
                    <a:pt x="114373" y="490073"/>
                    <a:pt x="115611" y="470833"/>
                    <a:pt x="119231" y="447973"/>
                  </a:cubicBezTo>
                  <a:cubicBezTo>
                    <a:pt x="122850" y="425113"/>
                    <a:pt x="138090" y="397681"/>
                    <a:pt x="138090" y="397681"/>
                  </a:cubicBezTo>
                  <a:lnTo>
                    <a:pt x="138090" y="397681"/>
                  </a:lnTo>
                  <a:cubicBezTo>
                    <a:pt x="146948" y="394157"/>
                    <a:pt x="155330" y="389966"/>
                    <a:pt x="163236" y="384822"/>
                  </a:cubicBezTo>
                  <a:cubicBezTo>
                    <a:pt x="168665" y="381298"/>
                    <a:pt x="173809" y="377488"/>
                    <a:pt x="178667" y="373106"/>
                  </a:cubicBezTo>
                  <a:cubicBezTo>
                    <a:pt x="212004" y="343484"/>
                    <a:pt x="224958" y="304907"/>
                    <a:pt x="226482" y="261854"/>
                  </a:cubicBezTo>
                  <a:cubicBezTo>
                    <a:pt x="227625" y="227279"/>
                    <a:pt x="220672" y="193941"/>
                    <a:pt x="208099" y="1616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4ED0AB-C6D5-47F9-9AC1-FD33A10040B0}"/>
                </a:ext>
              </a:extLst>
            </p:cNvPr>
            <p:cNvSpPr/>
            <p:nvPr/>
          </p:nvSpPr>
          <p:spPr>
            <a:xfrm>
              <a:off x="6136151" y="2454856"/>
              <a:ext cx="378856" cy="211618"/>
            </a:xfrm>
            <a:custGeom>
              <a:avLst/>
              <a:gdLst>
                <a:gd name="connsiteX0" fmla="*/ 289414 w 378856"/>
                <a:gd name="connsiteY0" fmla="*/ 146230 h 211618"/>
                <a:gd name="connsiteX1" fmla="*/ 371234 w 378856"/>
                <a:gd name="connsiteY1" fmla="*/ 25358 h 211618"/>
                <a:gd name="connsiteX2" fmla="*/ 365804 w 378856"/>
                <a:gd name="connsiteY2" fmla="*/ 14214 h 211618"/>
                <a:gd name="connsiteX3" fmla="*/ 231407 w 378856"/>
                <a:gd name="connsiteY3" fmla="*/ 117 h 211618"/>
                <a:gd name="connsiteX4" fmla="*/ 116345 w 378856"/>
                <a:gd name="connsiteY4" fmla="*/ 35740 h 211618"/>
                <a:gd name="connsiteX5" fmla="*/ 64052 w 378856"/>
                <a:gd name="connsiteY5" fmla="*/ 136991 h 211618"/>
                <a:gd name="connsiteX6" fmla="*/ 64052 w 378856"/>
                <a:gd name="connsiteY6" fmla="*/ 136896 h 211618"/>
                <a:gd name="connsiteX7" fmla="*/ 31667 w 378856"/>
                <a:gd name="connsiteY7" fmla="*/ 168233 h 211618"/>
                <a:gd name="connsiteX8" fmla="*/ 235 w 378856"/>
                <a:gd name="connsiteY8" fmla="*/ 192712 h 211618"/>
                <a:gd name="connsiteX9" fmla="*/ 36525 w 378856"/>
                <a:gd name="connsiteY9" fmla="*/ 185283 h 211618"/>
                <a:gd name="connsiteX10" fmla="*/ 82150 w 378856"/>
                <a:gd name="connsiteY10" fmla="*/ 180901 h 211618"/>
                <a:gd name="connsiteX11" fmla="*/ 82150 w 378856"/>
                <a:gd name="connsiteY11" fmla="*/ 180901 h 211618"/>
                <a:gd name="connsiteX12" fmla="*/ 101390 w 378856"/>
                <a:gd name="connsiteY12" fmla="*/ 195379 h 211618"/>
                <a:gd name="connsiteX13" fmla="*/ 116154 w 378856"/>
                <a:gd name="connsiteY13" fmla="*/ 202809 h 211618"/>
                <a:gd name="connsiteX14" fmla="*/ 219405 w 378856"/>
                <a:gd name="connsiteY14" fmla="*/ 197856 h 211618"/>
                <a:gd name="connsiteX15" fmla="*/ 289414 w 378856"/>
                <a:gd name="connsiteY15" fmla="*/ 146230 h 2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856" h="211618">
                  <a:moveTo>
                    <a:pt x="289414" y="146230"/>
                  </a:moveTo>
                  <a:cubicBezTo>
                    <a:pt x="316465" y="116893"/>
                    <a:pt x="341325" y="66125"/>
                    <a:pt x="371234" y="25358"/>
                  </a:cubicBezTo>
                  <a:cubicBezTo>
                    <a:pt x="381425" y="11547"/>
                    <a:pt x="383045" y="15357"/>
                    <a:pt x="365804" y="14214"/>
                  </a:cubicBezTo>
                  <a:cubicBezTo>
                    <a:pt x="316655" y="10785"/>
                    <a:pt x="266840" y="-1312"/>
                    <a:pt x="231407" y="117"/>
                  </a:cubicBezTo>
                  <a:cubicBezTo>
                    <a:pt x="189878" y="1641"/>
                    <a:pt x="150730" y="11547"/>
                    <a:pt x="116345" y="35740"/>
                  </a:cubicBezTo>
                  <a:cubicBezTo>
                    <a:pt x="80816" y="60886"/>
                    <a:pt x="64433" y="94319"/>
                    <a:pt x="64052" y="136991"/>
                  </a:cubicBezTo>
                  <a:lnTo>
                    <a:pt x="64052" y="136896"/>
                  </a:lnTo>
                  <a:cubicBezTo>
                    <a:pt x="64052" y="136896"/>
                    <a:pt x="51956" y="156041"/>
                    <a:pt x="31667" y="168233"/>
                  </a:cubicBezTo>
                  <a:cubicBezTo>
                    <a:pt x="11379" y="180425"/>
                    <a:pt x="-1956" y="188140"/>
                    <a:pt x="235" y="192712"/>
                  </a:cubicBezTo>
                  <a:cubicBezTo>
                    <a:pt x="2426" y="197284"/>
                    <a:pt x="17666" y="190998"/>
                    <a:pt x="36525" y="185283"/>
                  </a:cubicBezTo>
                  <a:cubicBezTo>
                    <a:pt x="55385" y="179472"/>
                    <a:pt x="82150" y="180901"/>
                    <a:pt x="82150" y="180901"/>
                  </a:cubicBezTo>
                  <a:lnTo>
                    <a:pt x="82150" y="180901"/>
                  </a:lnTo>
                  <a:cubicBezTo>
                    <a:pt x="88151" y="186330"/>
                    <a:pt x="94532" y="191283"/>
                    <a:pt x="101390" y="195379"/>
                  </a:cubicBezTo>
                  <a:cubicBezTo>
                    <a:pt x="106058" y="198237"/>
                    <a:pt x="111011" y="200713"/>
                    <a:pt x="116154" y="202809"/>
                  </a:cubicBezTo>
                  <a:cubicBezTo>
                    <a:pt x="151397" y="217287"/>
                    <a:pt x="185782" y="212715"/>
                    <a:pt x="219405" y="197856"/>
                  </a:cubicBezTo>
                  <a:cubicBezTo>
                    <a:pt x="246456" y="185759"/>
                    <a:pt x="269316" y="167947"/>
                    <a:pt x="289414" y="1462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79BF25F-CD05-426B-9DEB-17E410B57C04}"/>
                </a:ext>
              </a:extLst>
            </p:cNvPr>
            <p:cNvSpPr/>
            <p:nvPr/>
          </p:nvSpPr>
          <p:spPr>
            <a:xfrm>
              <a:off x="6143088" y="2700463"/>
              <a:ext cx="259085" cy="146296"/>
            </a:xfrm>
            <a:custGeom>
              <a:avLst/>
              <a:gdLst>
                <a:gd name="connsiteX0" fmla="*/ 149127 w 259085"/>
                <a:gd name="connsiteY0" fmla="*/ 145892 h 146296"/>
                <a:gd name="connsiteX1" fmla="*/ 250187 w 259085"/>
                <a:gd name="connsiteY1" fmla="*/ 139034 h 146296"/>
                <a:gd name="connsiteX2" fmla="*/ 253997 w 259085"/>
                <a:gd name="connsiteY2" fmla="*/ 131319 h 146296"/>
                <a:gd name="connsiteX3" fmla="*/ 204372 w 259085"/>
                <a:gd name="connsiteY3" fmla="*/ 51785 h 146296"/>
                <a:gd name="connsiteX4" fmla="*/ 135696 w 259085"/>
                <a:gd name="connsiteY4" fmla="*/ 4065 h 146296"/>
                <a:gd name="connsiteX5" fmla="*/ 57972 w 259085"/>
                <a:gd name="connsiteY5" fmla="*/ 18733 h 146296"/>
                <a:gd name="connsiteX6" fmla="*/ 57972 w 259085"/>
                <a:gd name="connsiteY6" fmla="*/ 18733 h 146296"/>
                <a:gd name="connsiteX7" fmla="*/ 27016 w 259085"/>
                <a:gd name="connsiteY7" fmla="*/ 14447 h 146296"/>
                <a:gd name="connsiteX8" fmla="*/ 156 w 259085"/>
                <a:gd name="connsiteY8" fmla="*/ 7684 h 146296"/>
                <a:gd name="connsiteX9" fmla="*/ 19777 w 259085"/>
                <a:gd name="connsiteY9" fmla="*/ 24353 h 146296"/>
                <a:gd name="connsiteX10" fmla="*/ 41685 w 259085"/>
                <a:gd name="connsiteY10" fmla="*/ 47403 h 146296"/>
                <a:gd name="connsiteX11" fmla="*/ 41685 w 259085"/>
                <a:gd name="connsiteY11" fmla="*/ 47403 h 146296"/>
                <a:gd name="connsiteX12" fmla="*/ 41970 w 259085"/>
                <a:gd name="connsiteY12" fmla="*/ 64168 h 146296"/>
                <a:gd name="connsiteX13" fmla="*/ 44161 w 259085"/>
                <a:gd name="connsiteY13" fmla="*/ 75407 h 146296"/>
                <a:gd name="connsiteX14" fmla="*/ 91024 w 259085"/>
                <a:gd name="connsiteY14" fmla="*/ 129795 h 146296"/>
                <a:gd name="connsiteX15" fmla="*/ 149127 w 259085"/>
                <a:gd name="connsiteY15" fmla="*/ 145892 h 14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085" h="146296">
                  <a:moveTo>
                    <a:pt x="149127" y="145892"/>
                  </a:moveTo>
                  <a:cubicBezTo>
                    <a:pt x="176749" y="148178"/>
                    <a:pt x="215135" y="140082"/>
                    <a:pt x="250187" y="139034"/>
                  </a:cubicBezTo>
                  <a:cubicBezTo>
                    <a:pt x="262093" y="138653"/>
                    <a:pt x="260664" y="141225"/>
                    <a:pt x="253997" y="131319"/>
                  </a:cubicBezTo>
                  <a:cubicBezTo>
                    <a:pt x="234852" y="102934"/>
                    <a:pt x="220278" y="70549"/>
                    <a:pt x="204372" y="51785"/>
                  </a:cubicBezTo>
                  <a:cubicBezTo>
                    <a:pt x="185798" y="29687"/>
                    <a:pt x="163605" y="12447"/>
                    <a:pt x="135696" y="4065"/>
                  </a:cubicBezTo>
                  <a:cubicBezTo>
                    <a:pt x="106740" y="-4603"/>
                    <a:pt x="81499" y="731"/>
                    <a:pt x="57972" y="18733"/>
                  </a:cubicBezTo>
                  <a:lnTo>
                    <a:pt x="57972" y="18733"/>
                  </a:lnTo>
                  <a:cubicBezTo>
                    <a:pt x="57972" y="18733"/>
                    <a:pt x="42351" y="20353"/>
                    <a:pt x="27016" y="14447"/>
                  </a:cubicBezTo>
                  <a:cubicBezTo>
                    <a:pt x="11681" y="8542"/>
                    <a:pt x="1775" y="4541"/>
                    <a:pt x="156" y="7684"/>
                  </a:cubicBezTo>
                  <a:cubicBezTo>
                    <a:pt x="-1368" y="10923"/>
                    <a:pt x="8538" y="16543"/>
                    <a:pt x="19777" y="24353"/>
                  </a:cubicBezTo>
                  <a:cubicBezTo>
                    <a:pt x="31017" y="32164"/>
                    <a:pt x="41685" y="47403"/>
                    <a:pt x="41685" y="47403"/>
                  </a:cubicBezTo>
                  <a:lnTo>
                    <a:pt x="41685" y="47403"/>
                  </a:lnTo>
                  <a:cubicBezTo>
                    <a:pt x="41304" y="53023"/>
                    <a:pt x="41304" y="58548"/>
                    <a:pt x="41970" y="64168"/>
                  </a:cubicBezTo>
                  <a:cubicBezTo>
                    <a:pt x="42447" y="67978"/>
                    <a:pt x="43113" y="71692"/>
                    <a:pt x="44161" y="75407"/>
                  </a:cubicBezTo>
                  <a:cubicBezTo>
                    <a:pt x="51305" y="100839"/>
                    <a:pt x="68450" y="117793"/>
                    <a:pt x="91024" y="129795"/>
                  </a:cubicBezTo>
                  <a:cubicBezTo>
                    <a:pt x="109122" y="139224"/>
                    <a:pt x="128648" y="144178"/>
                    <a:pt x="149127" y="1458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59ECAA1-BBEF-4E37-A603-81CDBF7D509F}"/>
                </a:ext>
              </a:extLst>
            </p:cNvPr>
            <p:cNvSpPr/>
            <p:nvPr/>
          </p:nvSpPr>
          <p:spPr>
            <a:xfrm>
              <a:off x="5676897" y="2457458"/>
              <a:ext cx="379616" cy="211156"/>
            </a:xfrm>
            <a:custGeom>
              <a:avLst/>
              <a:gdLst>
                <a:gd name="connsiteX0" fmla="*/ 90109 w 379616"/>
                <a:gd name="connsiteY0" fmla="*/ 146581 h 211156"/>
                <a:gd name="connsiteX1" fmla="*/ 7622 w 379616"/>
                <a:gd name="connsiteY1" fmla="*/ 26090 h 211156"/>
                <a:gd name="connsiteX2" fmla="*/ 13052 w 379616"/>
                <a:gd name="connsiteY2" fmla="*/ 14850 h 211156"/>
                <a:gd name="connsiteX3" fmla="*/ 147354 w 379616"/>
                <a:gd name="connsiteY3" fmla="*/ 87 h 211156"/>
                <a:gd name="connsiteX4" fmla="*/ 262607 w 379616"/>
                <a:gd name="connsiteY4" fmla="*/ 35139 h 211156"/>
                <a:gd name="connsiteX5" fmla="*/ 315375 w 379616"/>
                <a:gd name="connsiteY5" fmla="*/ 136104 h 211156"/>
                <a:gd name="connsiteX6" fmla="*/ 315375 w 379616"/>
                <a:gd name="connsiteY6" fmla="*/ 136008 h 211156"/>
                <a:gd name="connsiteX7" fmla="*/ 347855 w 379616"/>
                <a:gd name="connsiteY7" fmla="*/ 167155 h 211156"/>
                <a:gd name="connsiteX8" fmla="*/ 379383 w 379616"/>
                <a:gd name="connsiteY8" fmla="*/ 191444 h 211156"/>
                <a:gd name="connsiteX9" fmla="*/ 342998 w 379616"/>
                <a:gd name="connsiteY9" fmla="*/ 184205 h 211156"/>
                <a:gd name="connsiteX10" fmla="*/ 297373 w 379616"/>
                <a:gd name="connsiteY10" fmla="*/ 180014 h 211156"/>
                <a:gd name="connsiteX11" fmla="*/ 297373 w 379616"/>
                <a:gd name="connsiteY11" fmla="*/ 180014 h 211156"/>
                <a:gd name="connsiteX12" fmla="*/ 278228 w 379616"/>
                <a:gd name="connsiteY12" fmla="*/ 194587 h 211156"/>
                <a:gd name="connsiteX13" fmla="*/ 263559 w 379616"/>
                <a:gd name="connsiteY13" fmla="*/ 202112 h 211156"/>
                <a:gd name="connsiteX14" fmla="*/ 160308 w 379616"/>
                <a:gd name="connsiteY14" fmla="*/ 197635 h 211156"/>
                <a:gd name="connsiteX15" fmla="*/ 90109 w 379616"/>
                <a:gd name="connsiteY15" fmla="*/ 146581 h 21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9616" h="211156">
                  <a:moveTo>
                    <a:pt x="90109" y="146581"/>
                  </a:moveTo>
                  <a:cubicBezTo>
                    <a:pt x="62867" y="117339"/>
                    <a:pt x="37721" y="66666"/>
                    <a:pt x="7622" y="26090"/>
                  </a:cubicBezTo>
                  <a:cubicBezTo>
                    <a:pt x="-2569" y="12279"/>
                    <a:pt x="-4189" y="16184"/>
                    <a:pt x="13052" y="14850"/>
                  </a:cubicBezTo>
                  <a:cubicBezTo>
                    <a:pt x="62201" y="11231"/>
                    <a:pt x="111921" y="-1152"/>
                    <a:pt x="147354" y="87"/>
                  </a:cubicBezTo>
                  <a:cubicBezTo>
                    <a:pt x="188883" y="1420"/>
                    <a:pt x="228126" y="11136"/>
                    <a:pt x="262607" y="35139"/>
                  </a:cubicBezTo>
                  <a:cubicBezTo>
                    <a:pt x="298230" y="60094"/>
                    <a:pt x="314804" y="93432"/>
                    <a:pt x="315375" y="136104"/>
                  </a:cubicBezTo>
                  <a:lnTo>
                    <a:pt x="315375" y="136008"/>
                  </a:lnTo>
                  <a:cubicBezTo>
                    <a:pt x="315375" y="136008"/>
                    <a:pt x="327567" y="155058"/>
                    <a:pt x="347855" y="167155"/>
                  </a:cubicBezTo>
                  <a:cubicBezTo>
                    <a:pt x="368144" y="179252"/>
                    <a:pt x="381574" y="186872"/>
                    <a:pt x="379383" y="191444"/>
                  </a:cubicBezTo>
                  <a:cubicBezTo>
                    <a:pt x="377192" y="196016"/>
                    <a:pt x="361952" y="189825"/>
                    <a:pt x="342998" y="184205"/>
                  </a:cubicBezTo>
                  <a:cubicBezTo>
                    <a:pt x="324043" y="178585"/>
                    <a:pt x="297373" y="180014"/>
                    <a:pt x="297373" y="180014"/>
                  </a:cubicBezTo>
                  <a:lnTo>
                    <a:pt x="297373" y="180014"/>
                  </a:lnTo>
                  <a:cubicBezTo>
                    <a:pt x="291372" y="185538"/>
                    <a:pt x="285086" y="190396"/>
                    <a:pt x="278228" y="194587"/>
                  </a:cubicBezTo>
                  <a:cubicBezTo>
                    <a:pt x="273560" y="197445"/>
                    <a:pt x="268703" y="200016"/>
                    <a:pt x="263559" y="202112"/>
                  </a:cubicBezTo>
                  <a:cubicBezTo>
                    <a:pt x="228412" y="216780"/>
                    <a:pt x="194027" y="212399"/>
                    <a:pt x="160308" y="197635"/>
                  </a:cubicBezTo>
                  <a:cubicBezTo>
                    <a:pt x="133257" y="185919"/>
                    <a:pt x="110207" y="168203"/>
                    <a:pt x="90109" y="14658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528EA0A-FB8A-4FEC-A8C7-EEE2F7852FB1}"/>
                </a:ext>
              </a:extLst>
            </p:cNvPr>
            <p:cNvSpPr/>
            <p:nvPr/>
          </p:nvSpPr>
          <p:spPr>
            <a:xfrm>
              <a:off x="5793240" y="2699910"/>
              <a:ext cx="256548" cy="147485"/>
            </a:xfrm>
            <a:custGeom>
              <a:avLst/>
              <a:gdLst>
                <a:gd name="connsiteX0" fmla="*/ 110069 w 256548"/>
                <a:gd name="connsiteY0" fmla="*/ 146826 h 147485"/>
                <a:gd name="connsiteX1" fmla="*/ 8913 w 256548"/>
                <a:gd name="connsiteY1" fmla="*/ 142064 h 147485"/>
                <a:gd name="connsiteX2" fmla="*/ 5008 w 256548"/>
                <a:gd name="connsiteY2" fmla="*/ 134348 h 147485"/>
                <a:gd name="connsiteX3" fmla="*/ 53110 w 256548"/>
                <a:gd name="connsiteY3" fmla="*/ 53767 h 147485"/>
                <a:gd name="connsiteX4" fmla="*/ 120832 w 256548"/>
                <a:gd name="connsiteY4" fmla="*/ 4618 h 147485"/>
                <a:gd name="connsiteX5" fmla="*/ 198842 w 256548"/>
                <a:gd name="connsiteY5" fmla="*/ 17667 h 147485"/>
                <a:gd name="connsiteX6" fmla="*/ 198842 w 256548"/>
                <a:gd name="connsiteY6" fmla="*/ 17667 h 147485"/>
                <a:gd name="connsiteX7" fmla="*/ 229703 w 256548"/>
                <a:gd name="connsiteY7" fmla="*/ 12714 h 147485"/>
                <a:gd name="connsiteX8" fmla="*/ 256373 w 256548"/>
                <a:gd name="connsiteY8" fmla="*/ 5475 h 147485"/>
                <a:gd name="connsiteX9" fmla="*/ 237133 w 256548"/>
                <a:gd name="connsiteY9" fmla="*/ 22525 h 147485"/>
                <a:gd name="connsiteX10" fmla="*/ 215701 w 256548"/>
                <a:gd name="connsiteY10" fmla="*/ 46052 h 147485"/>
                <a:gd name="connsiteX11" fmla="*/ 215701 w 256548"/>
                <a:gd name="connsiteY11" fmla="*/ 46052 h 147485"/>
                <a:gd name="connsiteX12" fmla="*/ 215701 w 256548"/>
                <a:gd name="connsiteY12" fmla="*/ 62816 h 147485"/>
                <a:gd name="connsiteX13" fmla="*/ 213701 w 256548"/>
                <a:gd name="connsiteY13" fmla="*/ 74150 h 147485"/>
                <a:gd name="connsiteX14" fmla="*/ 167981 w 256548"/>
                <a:gd name="connsiteY14" fmla="*/ 129395 h 147485"/>
                <a:gd name="connsiteX15" fmla="*/ 110069 w 256548"/>
                <a:gd name="connsiteY15" fmla="*/ 146826 h 1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548" h="147485">
                  <a:moveTo>
                    <a:pt x="110069" y="146826"/>
                  </a:moveTo>
                  <a:cubicBezTo>
                    <a:pt x="82542" y="149684"/>
                    <a:pt x="43870" y="142349"/>
                    <a:pt x="8913" y="142064"/>
                  </a:cubicBezTo>
                  <a:cubicBezTo>
                    <a:pt x="-2993" y="141968"/>
                    <a:pt x="-1564" y="144445"/>
                    <a:pt x="5008" y="134348"/>
                  </a:cubicBezTo>
                  <a:cubicBezTo>
                    <a:pt x="23582" y="105583"/>
                    <a:pt x="37584" y="72912"/>
                    <a:pt x="53110" y="53767"/>
                  </a:cubicBezTo>
                  <a:cubicBezTo>
                    <a:pt x="71207" y="31383"/>
                    <a:pt x="93019" y="13667"/>
                    <a:pt x="120832" y="4618"/>
                  </a:cubicBezTo>
                  <a:cubicBezTo>
                    <a:pt x="149598" y="-4621"/>
                    <a:pt x="174934" y="141"/>
                    <a:pt x="198842" y="17667"/>
                  </a:cubicBezTo>
                  <a:lnTo>
                    <a:pt x="198842" y="17667"/>
                  </a:lnTo>
                  <a:cubicBezTo>
                    <a:pt x="198842" y="17667"/>
                    <a:pt x="214463" y="18905"/>
                    <a:pt x="229703" y="12714"/>
                  </a:cubicBezTo>
                  <a:cubicBezTo>
                    <a:pt x="244943" y="6523"/>
                    <a:pt x="254754" y="2237"/>
                    <a:pt x="256373" y="5475"/>
                  </a:cubicBezTo>
                  <a:cubicBezTo>
                    <a:pt x="257992" y="8714"/>
                    <a:pt x="248182" y="14429"/>
                    <a:pt x="237133" y="22525"/>
                  </a:cubicBezTo>
                  <a:cubicBezTo>
                    <a:pt x="226084" y="30621"/>
                    <a:pt x="215701" y="46052"/>
                    <a:pt x="215701" y="46052"/>
                  </a:cubicBezTo>
                  <a:lnTo>
                    <a:pt x="215701" y="46052"/>
                  </a:lnTo>
                  <a:cubicBezTo>
                    <a:pt x="216273" y="51671"/>
                    <a:pt x="216273" y="57196"/>
                    <a:pt x="215701" y="62816"/>
                  </a:cubicBezTo>
                  <a:cubicBezTo>
                    <a:pt x="215320" y="66626"/>
                    <a:pt x="214654" y="70340"/>
                    <a:pt x="213701" y="74150"/>
                  </a:cubicBezTo>
                  <a:cubicBezTo>
                    <a:pt x="207129" y="99773"/>
                    <a:pt x="190269" y="117013"/>
                    <a:pt x="167981" y="129395"/>
                  </a:cubicBezTo>
                  <a:cubicBezTo>
                    <a:pt x="149884" y="139397"/>
                    <a:pt x="130452" y="144731"/>
                    <a:pt x="110069" y="1468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5EA3D25-DF07-460F-B6C7-E7A80678B098}"/>
                </a:ext>
              </a:extLst>
            </p:cNvPr>
            <p:cNvSpPr/>
            <p:nvPr/>
          </p:nvSpPr>
          <p:spPr>
            <a:xfrm>
              <a:off x="6088284" y="2575559"/>
              <a:ext cx="10096" cy="201358"/>
            </a:xfrm>
            <a:custGeom>
              <a:avLst/>
              <a:gdLst>
                <a:gd name="connsiteX0" fmla="*/ 0 w 10096"/>
                <a:gd name="connsiteY0" fmla="*/ 0 h 201358"/>
                <a:gd name="connsiteX1" fmla="*/ 10097 w 10096"/>
                <a:gd name="connsiteY1" fmla="*/ 0 h 201358"/>
                <a:gd name="connsiteX2" fmla="*/ 10097 w 10096"/>
                <a:gd name="connsiteY2" fmla="*/ 201359 h 201358"/>
                <a:gd name="connsiteX3" fmla="*/ 0 w 10096"/>
                <a:gd name="connsiteY3" fmla="*/ 201359 h 2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58">
                  <a:moveTo>
                    <a:pt x="0" y="0"/>
                  </a:moveTo>
                  <a:lnTo>
                    <a:pt x="10097" y="0"/>
                  </a:lnTo>
                  <a:lnTo>
                    <a:pt x="10097" y="201359"/>
                  </a:lnTo>
                  <a:lnTo>
                    <a:pt x="0" y="20135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039F656-6250-46D9-B6FB-413E8916BDAA}"/>
                </a:ext>
              </a:extLst>
            </p:cNvPr>
            <p:cNvSpPr/>
            <p:nvPr/>
          </p:nvSpPr>
          <p:spPr>
            <a:xfrm rot="3450305">
              <a:off x="6088304" y="2575557"/>
              <a:ext cx="10096" cy="201349"/>
            </a:xfrm>
            <a:custGeom>
              <a:avLst/>
              <a:gdLst>
                <a:gd name="connsiteX0" fmla="*/ 0 w 10096"/>
                <a:gd name="connsiteY0" fmla="*/ 0 h 201349"/>
                <a:gd name="connsiteX1" fmla="*/ 10096 w 10096"/>
                <a:gd name="connsiteY1" fmla="*/ 0 h 201349"/>
                <a:gd name="connsiteX2" fmla="*/ 10096 w 10096"/>
                <a:gd name="connsiteY2" fmla="*/ 201349 h 201349"/>
                <a:gd name="connsiteX3" fmla="*/ 0 w 10096"/>
                <a:gd name="connsiteY3" fmla="*/ 201349 h 2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49">
                  <a:moveTo>
                    <a:pt x="0" y="0"/>
                  </a:moveTo>
                  <a:lnTo>
                    <a:pt x="10096" y="0"/>
                  </a:lnTo>
                  <a:lnTo>
                    <a:pt x="10096" y="201349"/>
                  </a:lnTo>
                  <a:lnTo>
                    <a:pt x="0" y="20134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AC33B5-A7E1-4DCC-9E98-F6CAB11F795D}"/>
                </a:ext>
              </a:extLst>
            </p:cNvPr>
            <p:cNvSpPr/>
            <p:nvPr/>
          </p:nvSpPr>
          <p:spPr>
            <a:xfrm rot="7313363">
              <a:off x="6088860" y="2574551"/>
              <a:ext cx="10096" cy="201365"/>
            </a:xfrm>
            <a:custGeom>
              <a:avLst/>
              <a:gdLst>
                <a:gd name="connsiteX0" fmla="*/ 0 w 10096"/>
                <a:gd name="connsiteY0" fmla="*/ 0 h 201365"/>
                <a:gd name="connsiteX1" fmla="*/ 10097 w 10096"/>
                <a:gd name="connsiteY1" fmla="*/ 0 h 201365"/>
                <a:gd name="connsiteX2" fmla="*/ 10097 w 10096"/>
                <a:gd name="connsiteY2" fmla="*/ 201366 h 201365"/>
                <a:gd name="connsiteX3" fmla="*/ 0 w 10096"/>
                <a:gd name="connsiteY3" fmla="*/ 201366 h 20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65">
                  <a:moveTo>
                    <a:pt x="0" y="0"/>
                  </a:moveTo>
                  <a:lnTo>
                    <a:pt x="10097" y="0"/>
                  </a:lnTo>
                  <a:lnTo>
                    <a:pt x="10097" y="201366"/>
                  </a:lnTo>
                  <a:lnTo>
                    <a:pt x="0" y="201366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1237B8E-EC31-40E1-B1F9-D98FD3554B23}"/>
                </a:ext>
              </a:extLst>
            </p:cNvPr>
            <p:cNvSpPr/>
            <p:nvPr/>
          </p:nvSpPr>
          <p:spPr>
            <a:xfrm>
              <a:off x="5676815" y="2773326"/>
              <a:ext cx="785195" cy="1978028"/>
            </a:xfrm>
            <a:custGeom>
              <a:avLst/>
              <a:gdLst>
                <a:gd name="connsiteX0" fmla="*/ 754750 w 785195"/>
                <a:gd name="connsiteY0" fmla="*/ 580616 h 1978028"/>
                <a:gd name="connsiteX1" fmla="*/ 530341 w 785195"/>
                <a:gd name="connsiteY1" fmla="*/ 265720 h 1978028"/>
                <a:gd name="connsiteX2" fmla="*/ 494051 w 785195"/>
                <a:gd name="connsiteY2" fmla="*/ 187424 h 1978028"/>
                <a:gd name="connsiteX3" fmla="*/ 444711 w 785195"/>
                <a:gd name="connsiteY3" fmla="*/ 124178 h 1978028"/>
                <a:gd name="connsiteX4" fmla="*/ 458237 w 785195"/>
                <a:gd name="connsiteY4" fmla="*/ 46740 h 1978028"/>
                <a:gd name="connsiteX5" fmla="*/ 442330 w 785195"/>
                <a:gd name="connsiteY5" fmla="*/ 4735 h 1978028"/>
                <a:gd name="connsiteX6" fmla="*/ 369750 w 785195"/>
                <a:gd name="connsiteY6" fmla="*/ 13593 h 1978028"/>
                <a:gd name="connsiteX7" fmla="*/ 342413 w 785195"/>
                <a:gd name="connsiteY7" fmla="*/ 134941 h 1978028"/>
                <a:gd name="connsiteX8" fmla="*/ 254402 w 785195"/>
                <a:gd name="connsiteY8" fmla="*/ 214380 h 1978028"/>
                <a:gd name="connsiteX9" fmla="*/ 190680 w 785195"/>
                <a:gd name="connsiteY9" fmla="*/ 436408 h 1978028"/>
                <a:gd name="connsiteX10" fmla="*/ 117528 w 785195"/>
                <a:gd name="connsiteY10" fmla="*/ 695107 h 1978028"/>
                <a:gd name="connsiteX11" fmla="*/ 24754 w 785195"/>
                <a:gd name="connsiteY11" fmla="*/ 1097157 h 1978028"/>
                <a:gd name="connsiteX12" fmla="*/ 180583 w 785195"/>
                <a:gd name="connsiteY12" fmla="*/ 673675 h 1978028"/>
                <a:gd name="connsiteX13" fmla="*/ 238876 w 785195"/>
                <a:gd name="connsiteY13" fmla="*/ 535753 h 1978028"/>
                <a:gd name="connsiteX14" fmla="*/ 297550 w 785195"/>
                <a:gd name="connsiteY14" fmla="*/ 354112 h 1978028"/>
                <a:gd name="connsiteX15" fmla="*/ 281453 w 785195"/>
                <a:gd name="connsiteY15" fmla="*/ 667198 h 1978028"/>
                <a:gd name="connsiteX16" fmla="*/ 86667 w 785195"/>
                <a:gd name="connsiteY16" fmla="*/ 961616 h 1978028"/>
                <a:gd name="connsiteX17" fmla="*/ 77142 w 785195"/>
                <a:gd name="connsiteY17" fmla="*/ 1287562 h 1978028"/>
                <a:gd name="connsiteX18" fmla="*/ 187917 w 785195"/>
                <a:gd name="connsiteY18" fmla="*/ 1521781 h 1978028"/>
                <a:gd name="connsiteX19" fmla="*/ 89334 w 785195"/>
                <a:gd name="connsiteY19" fmla="*/ 1601601 h 1978028"/>
                <a:gd name="connsiteX20" fmla="*/ 33231 w 785195"/>
                <a:gd name="connsiteY20" fmla="*/ 1870778 h 1978028"/>
                <a:gd name="connsiteX21" fmla="*/ 121433 w 785195"/>
                <a:gd name="connsiteY21" fmla="*/ 1629700 h 1978028"/>
                <a:gd name="connsiteX22" fmla="*/ 212587 w 785195"/>
                <a:gd name="connsiteY22" fmla="*/ 1560834 h 1978028"/>
                <a:gd name="connsiteX23" fmla="*/ 255831 w 785195"/>
                <a:gd name="connsiteY23" fmla="*/ 1622937 h 1978028"/>
                <a:gd name="connsiteX24" fmla="*/ 250782 w 785195"/>
                <a:gd name="connsiteY24" fmla="*/ 1696756 h 1978028"/>
                <a:gd name="connsiteX25" fmla="*/ 363082 w 785195"/>
                <a:gd name="connsiteY25" fmla="*/ 1978029 h 1978028"/>
                <a:gd name="connsiteX26" fmla="*/ 294121 w 785195"/>
                <a:gd name="connsiteY26" fmla="*/ 1671419 h 1978028"/>
                <a:gd name="connsiteX27" fmla="*/ 294121 w 785195"/>
                <a:gd name="connsiteY27" fmla="*/ 1671419 h 1978028"/>
                <a:gd name="connsiteX28" fmla="*/ 431567 w 785195"/>
                <a:gd name="connsiteY28" fmla="*/ 1768098 h 1978028"/>
                <a:gd name="connsiteX29" fmla="*/ 306408 w 785195"/>
                <a:gd name="connsiteY29" fmla="*/ 1627509 h 1978028"/>
                <a:gd name="connsiteX30" fmla="*/ 368416 w 785195"/>
                <a:gd name="connsiteY30" fmla="*/ 1432532 h 1978028"/>
                <a:gd name="connsiteX31" fmla="*/ 393657 w 785195"/>
                <a:gd name="connsiteY31" fmla="*/ 1408148 h 1978028"/>
                <a:gd name="connsiteX32" fmla="*/ 485383 w 785195"/>
                <a:gd name="connsiteY32" fmla="*/ 1573026 h 1978028"/>
                <a:gd name="connsiteX33" fmla="*/ 414136 w 785195"/>
                <a:gd name="connsiteY33" fmla="*/ 1977934 h 1978028"/>
                <a:gd name="connsiteX34" fmla="*/ 548153 w 785195"/>
                <a:gd name="connsiteY34" fmla="*/ 1744285 h 1978028"/>
                <a:gd name="connsiteX35" fmla="*/ 518530 w 785195"/>
                <a:gd name="connsiteY35" fmla="*/ 1494540 h 1978028"/>
                <a:gd name="connsiteX36" fmla="*/ 447569 w 785195"/>
                <a:gd name="connsiteY36" fmla="*/ 1355380 h 1978028"/>
                <a:gd name="connsiteX37" fmla="*/ 588634 w 785195"/>
                <a:gd name="connsiteY37" fmla="*/ 1201932 h 1978028"/>
                <a:gd name="connsiteX38" fmla="*/ 629115 w 785195"/>
                <a:gd name="connsiteY38" fmla="*/ 802263 h 1978028"/>
                <a:gd name="connsiteX39" fmla="*/ 529198 w 785195"/>
                <a:gd name="connsiteY39" fmla="*/ 571472 h 1978028"/>
                <a:gd name="connsiteX40" fmla="*/ 508434 w 785195"/>
                <a:gd name="connsiteY40" fmla="*/ 327823 h 1978028"/>
                <a:gd name="connsiteX41" fmla="*/ 720270 w 785195"/>
                <a:gd name="connsiteY41" fmla="*/ 606905 h 1978028"/>
                <a:gd name="connsiteX42" fmla="*/ 741701 w 785195"/>
                <a:gd name="connsiteY42" fmla="*/ 893608 h 1978028"/>
                <a:gd name="connsiteX43" fmla="*/ 754750 w 785195"/>
                <a:gd name="connsiteY43" fmla="*/ 580616 h 1978028"/>
                <a:gd name="connsiteX44" fmla="*/ 406135 w 785195"/>
                <a:gd name="connsiteY44" fmla="*/ 1109635 h 1978028"/>
                <a:gd name="connsiteX45" fmla="*/ 381561 w 785195"/>
                <a:gd name="connsiteY45" fmla="*/ 1228411 h 1978028"/>
                <a:gd name="connsiteX46" fmla="*/ 352319 w 785195"/>
                <a:gd name="connsiteY46" fmla="*/ 1121446 h 1978028"/>
                <a:gd name="connsiteX47" fmla="*/ 403659 w 785195"/>
                <a:gd name="connsiteY47" fmla="*/ 810645 h 1978028"/>
                <a:gd name="connsiteX48" fmla="*/ 406135 w 785195"/>
                <a:gd name="connsiteY48" fmla="*/ 1109635 h 1978028"/>
                <a:gd name="connsiteX49" fmla="*/ 155723 w 785195"/>
                <a:gd name="connsiteY49" fmla="*/ 1256510 h 1978028"/>
                <a:gd name="connsiteX50" fmla="*/ 186679 w 785195"/>
                <a:gd name="connsiteY50" fmla="*/ 973427 h 1978028"/>
                <a:gd name="connsiteX51" fmla="*/ 254783 w 785195"/>
                <a:gd name="connsiteY51" fmla="*/ 839601 h 1978028"/>
                <a:gd name="connsiteX52" fmla="*/ 254878 w 785195"/>
                <a:gd name="connsiteY52" fmla="*/ 1100014 h 1978028"/>
                <a:gd name="connsiteX53" fmla="*/ 352224 w 785195"/>
                <a:gd name="connsiteY53" fmla="*/ 1335949 h 1978028"/>
                <a:gd name="connsiteX54" fmla="*/ 340032 w 785195"/>
                <a:gd name="connsiteY54" fmla="*/ 1376049 h 1978028"/>
                <a:gd name="connsiteX55" fmla="*/ 314314 w 785195"/>
                <a:gd name="connsiteY55" fmla="*/ 1401957 h 1978028"/>
                <a:gd name="connsiteX56" fmla="*/ 235542 w 785195"/>
                <a:gd name="connsiteY56" fmla="*/ 1478347 h 1978028"/>
                <a:gd name="connsiteX57" fmla="*/ 155723 w 785195"/>
                <a:gd name="connsiteY57" fmla="*/ 1256510 h 1978028"/>
                <a:gd name="connsiteX58" fmla="*/ 269832 w 785195"/>
                <a:gd name="connsiteY58" fmla="*/ 1558643 h 1978028"/>
                <a:gd name="connsiteX59" fmla="*/ 256116 w 785195"/>
                <a:gd name="connsiteY59" fmla="*/ 1526353 h 1978028"/>
                <a:gd name="connsiteX60" fmla="*/ 302122 w 785195"/>
                <a:gd name="connsiteY60" fmla="*/ 1489587 h 1978028"/>
                <a:gd name="connsiteX61" fmla="*/ 272404 w 785195"/>
                <a:gd name="connsiteY61" fmla="*/ 1564834 h 1978028"/>
                <a:gd name="connsiteX62" fmla="*/ 269832 w 785195"/>
                <a:gd name="connsiteY62" fmla="*/ 1558643 h 1978028"/>
                <a:gd name="connsiteX63" fmla="*/ 538723 w 785195"/>
                <a:gd name="connsiteY63" fmla="*/ 1113826 h 1978028"/>
                <a:gd name="connsiteX64" fmla="*/ 416898 w 785195"/>
                <a:gd name="connsiteY64" fmla="*/ 1293372 h 1978028"/>
                <a:gd name="connsiteX65" fmla="*/ 485478 w 785195"/>
                <a:gd name="connsiteY65" fmla="*/ 1111444 h 1978028"/>
                <a:gd name="connsiteX66" fmla="*/ 508910 w 785195"/>
                <a:gd name="connsiteY66" fmla="*/ 835981 h 1978028"/>
                <a:gd name="connsiteX67" fmla="*/ 510434 w 785195"/>
                <a:gd name="connsiteY67" fmla="*/ 807216 h 1978028"/>
                <a:gd name="connsiteX68" fmla="*/ 538723 w 785195"/>
                <a:gd name="connsiteY68" fmla="*/ 1113826 h 197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85195" h="1978028">
                  <a:moveTo>
                    <a:pt x="754750" y="580616"/>
                  </a:moveTo>
                  <a:cubicBezTo>
                    <a:pt x="719031" y="494986"/>
                    <a:pt x="584348" y="311630"/>
                    <a:pt x="530341" y="265720"/>
                  </a:cubicBezTo>
                  <a:cubicBezTo>
                    <a:pt x="494146" y="234859"/>
                    <a:pt x="509196" y="213523"/>
                    <a:pt x="494051" y="187424"/>
                  </a:cubicBezTo>
                  <a:cubicBezTo>
                    <a:pt x="478906" y="161230"/>
                    <a:pt x="451855" y="159897"/>
                    <a:pt x="444711" y="124178"/>
                  </a:cubicBezTo>
                  <a:cubicBezTo>
                    <a:pt x="437568" y="88459"/>
                    <a:pt x="455856" y="63409"/>
                    <a:pt x="458237" y="46740"/>
                  </a:cubicBezTo>
                  <a:cubicBezTo>
                    <a:pt x="460618" y="30071"/>
                    <a:pt x="451855" y="14260"/>
                    <a:pt x="442330" y="4735"/>
                  </a:cubicBezTo>
                  <a:cubicBezTo>
                    <a:pt x="432805" y="-4790"/>
                    <a:pt x="378798" y="1020"/>
                    <a:pt x="369750" y="13593"/>
                  </a:cubicBezTo>
                  <a:cubicBezTo>
                    <a:pt x="352700" y="37310"/>
                    <a:pt x="387561" y="82554"/>
                    <a:pt x="342413" y="134941"/>
                  </a:cubicBezTo>
                  <a:cubicBezTo>
                    <a:pt x="297169" y="187234"/>
                    <a:pt x="279929" y="181995"/>
                    <a:pt x="254402" y="214380"/>
                  </a:cubicBezTo>
                  <a:cubicBezTo>
                    <a:pt x="218493" y="260100"/>
                    <a:pt x="218302" y="335443"/>
                    <a:pt x="190680" y="436408"/>
                  </a:cubicBezTo>
                  <a:cubicBezTo>
                    <a:pt x="162390" y="539849"/>
                    <a:pt x="150865" y="619002"/>
                    <a:pt x="117528" y="695107"/>
                  </a:cubicBezTo>
                  <a:cubicBezTo>
                    <a:pt x="84190" y="771211"/>
                    <a:pt x="-56113" y="1006765"/>
                    <a:pt x="24754" y="1097157"/>
                  </a:cubicBezTo>
                  <a:cubicBezTo>
                    <a:pt x="-20490" y="999621"/>
                    <a:pt x="152008" y="759305"/>
                    <a:pt x="180583" y="673675"/>
                  </a:cubicBezTo>
                  <a:cubicBezTo>
                    <a:pt x="209158" y="587950"/>
                    <a:pt x="224589" y="614239"/>
                    <a:pt x="238876" y="535753"/>
                  </a:cubicBezTo>
                  <a:cubicBezTo>
                    <a:pt x="253164" y="457267"/>
                    <a:pt x="297550" y="354112"/>
                    <a:pt x="297550" y="354112"/>
                  </a:cubicBezTo>
                  <a:cubicBezTo>
                    <a:pt x="297550" y="354112"/>
                    <a:pt x="333840" y="610144"/>
                    <a:pt x="281453" y="667198"/>
                  </a:cubicBezTo>
                  <a:cubicBezTo>
                    <a:pt x="229065" y="724253"/>
                    <a:pt x="141340" y="847411"/>
                    <a:pt x="86667" y="961616"/>
                  </a:cubicBezTo>
                  <a:cubicBezTo>
                    <a:pt x="31993" y="1075821"/>
                    <a:pt x="53329" y="1187644"/>
                    <a:pt x="77142" y="1287562"/>
                  </a:cubicBezTo>
                  <a:cubicBezTo>
                    <a:pt x="90000" y="1341378"/>
                    <a:pt x="133530" y="1432913"/>
                    <a:pt x="187917" y="1521781"/>
                  </a:cubicBezTo>
                  <a:cubicBezTo>
                    <a:pt x="157533" y="1548547"/>
                    <a:pt x="124862" y="1575407"/>
                    <a:pt x="89334" y="1601601"/>
                  </a:cubicBezTo>
                  <a:cubicBezTo>
                    <a:pt x="-1059" y="1668181"/>
                    <a:pt x="-8964" y="1786100"/>
                    <a:pt x="33231" y="1870778"/>
                  </a:cubicBezTo>
                  <a:cubicBezTo>
                    <a:pt x="23706" y="1811341"/>
                    <a:pt x="-14203" y="1725616"/>
                    <a:pt x="121433" y="1629700"/>
                  </a:cubicBezTo>
                  <a:cubicBezTo>
                    <a:pt x="145626" y="1612555"/>
                    <a:pt x="179059" y="1587028"/>
                    <a:pt x="212587" y="1560834"/>
                  </a:cubicBezTo>
                  <a:cubicBezTo>
                    <a:pt x="226589" y="1582265"/>
                    <a:pt x="241162" y="1603125"/>
                    <a:pt x="255831" y="1622937"/>
                  </a:cubicBezTo>
                  <a:cubicBezTo>
                    <a:pt x="252211" y="1643320"/>
                    <a:pt x="250401" y="1666752"/>
                    <a:pt x="250782" y="1696756"/>
                  </a:cubicBezTo>
                  <a:cubicBezTo>
                    <a:pt x="252211" y="1799816"/>
                    <a:pt x="325363" y="1942215"/>
                    <a:pt x="363082" y="1978029"/>
                  </a:cubicBezTo>
                  <a:cubicBezTo>
                    <a:pt x="296502" y="1797244"/>
                    <a:pt x="275643" y="1743619"/>
                    <a:pt x="294121" y="1671419"/>
                  </a:cubicBezTo>
                  <a:cubicBezTo>
                    <a:pt x="294121" y="1671419"/>
                    <a:pt x="294121" y="1671419"/>
                    <a:pt x="294121" y="1671419"/>
                  </a:cubicBezTo>
                  <a:cubicBezTo>
                    <a:pt x="344794" y="1731046"/>
                    <a:pt x="394610" y="1771432"/>
                    <a:pt x="431567" y="1768098"/>
                  </a:cubicBezTo>
                  <a:cubicBezTo>
                    <a:pt x="377179" y="1707138"/>
                    <a:pt x="337365" y="1672372"/>
                    <a:pt x="306408" y="1627509"/>
                  </a:cubicBezTo>
                  <a:cubicBezTo>
                    <a:pt x="323077" y="1570930"/>
                    <a:pt x="348033" y="1493683"/>
                    <a:pt x="368416" y="1432532"/>
                  </a:cubicBezTo>
                  <a:cubicBezTo>
                    <a:pt x="375655" y="1425579"/>
                    <a:pt x="384132" y="1417387"/>
                    <a:pt x="393657" y="1408148"/>
                  </a:cubicBezTo>
                  <a:cubicBezTo>
                    <a:pt x="437187" y="1481681"/>
                    <a:pt x="476144" y="1543117"/>
                    <a:pt x="485383" y="1573026"/>
                  </a:cubicBezTo>
                  <a:cubicBezTo>
                    <a:pt x="506814" y="1641987"/>
                    <a:pt x="518530" y="1822771"/>
                    <a:pt x="414136" y="1977934"/>
                  </a:cubicBezTo>
                  <a:cubicBezTo>
                    <a:pt x="485383" y="1923070"/>
                    <a:pt x="531484" y="1846584"/>
                    <a:pt x="548153" y="1744285"/>
                  </a:cubicBezTo>
                  <a:cubicBezTo>
                    <a:pt x="564822" y="1641987"/>
                    <a:pt x="547010" y="1584932"/>
                    <a:pt x="518530" y="1494540"/>
                  </a:cubicBezTo>
                  <a:cubicBezTo>
                    <a:pt x="506814" y="1457488"/>
                    <a:pt x="478049" y="1408529"/>
                    <a:pt x="447569" y="1355380"/>
                  </a:cubicBezTo>
                  <a:cubicBezTo>
                    <a:pt x="504909" y="1298420"/>
                    <a:pt x="568536" y="1232603"/>
                    <a:pt x="588634" y="1201932"/>
                  </a:cubicBezTo>
                  <a:cubicBezTo>
                    <a:pt x="702363" y="1028291"/>
                    <a:pt x="659786" y="900561"/>
                    <a:pt x="629115" y="802263"/>
                  </a:cubicBezTo>
                  <a:cubicBezTo>
                    <a:pt x="599016" y="705965"/>
                    <a:pt x="543486" y="631003"/>
                    <a:pt x="529198" y="571472"/>
                  </a:cubicBezTo>
                  <a:cubicBezTo>
                    <a:pt x="514911" y="511941"/>
                    <a:pt x="508434" y="327823"/>
                    <a:pt x="508434" y="327823"/>
                  </a:cubicBezTo>
                  <a:cubicBezTo>
                    <a:pt x="508434" y="327823"/>
                    <a:pt x="654833" y="478794"/>
                    <a:pt x="720270" y="606905"/>
                  </a:cubicBezTo>
                  <a:cubicBezTo>
                    <a:pt x="778563" y="721015"/>
                    <a:pt x="754750" y="826933"/>
                    <a:pt x="741701" y="893608"/>
                  </a:cubicBezTo>
                  <a:cubicBezTo>
                    <a:pt x="804661" y="845887"/>
                    <a:pt x="790374" y="666246"/>
                    <a:pt x="754750" y="580616"/>
                  </a:cubicBezTo>
                  <a:close/>
                  <a:moveTo>
                    <a:pt x="406135" y="1109635"/>
                  </a:moveTo>
                  <a:cubicBezTo>
                    <a:pt x="400515" y="1146306"/>
                    <a:pt x="391848" y="1187073"/>
                    <a:pt x="381561" y="1228411"/>
                  </a:cubicBezTo>
                  <a:cubicBezTo>
                    <a:pt x="365559" y="1191264"/>
                    <a:pt x="354224" y="1154783"/>
                    <a:pt x="352319" y="1121446"/>
                  </a:cubicBezTo>
                  <a:cubicBezTo>
                    <a:pt x="345366" y="1003907"/>
                    <a:pt x="369750" y="893131"/>
                    <a:pt x="403659" y="810645"/>
                  </a:cubicBezTo>
                  <a:cubicBezTo>
                    <a:pt x="418137" y="893512"/>
                    <a:pt x="422899" y="999716"/>
                    <a:pt x="406135" y="1109635"/>
                  </a:cubicBezTo>
                  <a:close/>
                  <a:moveTo>
                    <a:pt x="155723" y="1256510"/>
                  </a:moveTo>
                  <a:cubicBezTo>
                    <a:pt x="131910" y="1138781"/>
                    <a:pt x="148579" y="1061438"/>
                    <a:pt x="186679" y="973427"/>
                  </a:cubicBezTo>
                  <a:cubicBezTo>
                    <a:pt x="206205" y="928279"/>
                    <a:pt x="230685" y="880082"/>
                    <a:pt x="254783" y="839601"/>
                  </a:cubicBezTo>
                  <a:cubicBezTo>
                    <a:pt x="252402" y="874081"/>
                    <a:pt x="247449" y="1058104"/>
                    <a:pt x="254878" y="1100014"/>
                  </a:cubicBezTo>
                  <a:cubicBezTo>
                    <a:pt x="267546" y="1171738"/>
                    <a:pt x="308313" y="1256796"/>
                    <a:pt x="352224" y="1335949"/>
                  </a:cubicBezTo>
                  <a:cubicBezTo>
                    <a:pt x="348128" y="1349665"/>
                    <a:pt x="344127" y="1363095"/>
                    <a:pt x="340032" y="1376049"/>
                  </a:cubicBezTo>
                  <a:cubicBezTo>
                    <a:pt x="330126" y="1386145"/>
                    <a:pt x="321363" y="1395004"/>
                    <a:pt x="314314" y="1401957"/>
                  </a:cubicBezTo>
                  <a:cubicBezTo>
                    <a:pt x="289930" y="1426055"/>
                    <a:pt x="263736" y="1451868"/>
                    <a:pt x="235542" y="1478347"/>
                  </a:cubicBezTo>
                  <a:cubicBezTo>
                    <a:pt x="205824" y="1409005"/>
                    <a:pt x="167534" y="1315184"/>
                    <a:pt x="155723" y="1256510"/>
                  </a:cubicBezTo>
                  <a:close/>
                  <a:moveTo>
                    <a:pt x="269832" y="1558643"/>
                  </a:moveTo>
                  <a:cubicBezTo>
                    <a:pt x="266880" y="1551309"/>
                    <a:pt x="262117" y="1540165"/>
                    <a:pt x="256116" y="1526353"/>
                  </a:cubicBezTo>
                  <a:cubicBezTo>
                    <a:pt x="272880" y="1513018"/>
                    <a:pt x="288692" y="1500350"/>
                    <a:pt x="302122" y="1489587"/>
                  </a:cubicBezTo>
                  <a:cubicBezTo>
                    <a:pt x="290978" y="1519972"/>
                    <a:pt x="280786" y="1542736"/>
                    <a:pt x="272404" y="1564834"/>
                  </a:cubicBezTo>
                  <a:cubicBezTo>
                    <a:pt x="271547" y="1562834"/>
                    <a:pt x="270690" y="1560739"/>
                    <a:pt x="269832" y="1558643"/>
                  </a:cubicBezTo>
                  <a:close/>
                  <a:moveTo>
                    <a:pt x="538723" y="1113826"/>
                  </a:moveTo>
                  <a:cubicBezTo>
                    <a:pt x="525102" y="1161546"/>
                    <a:pt x="470810" y="1232031"/>
                    <a:pt x="416898" y="1293372"/>
                  </a:cubicBezTo>
                  <a:cubicBezTo>
                    <a:pt x="442044" y="1224125"/>
                    <a:pt x="473286" y="1140305"/>
                    <a:pt x="485478" y="1111444"/>
                  </a:cubicBezTo>
                  <a:cubicBezTo>
                    <a:pt x="518625" y="1032958"/>
                    <a:pt x="507386" y="866938"/>
                    <a:pt x="508910" y="835981"/>
                  </a:cubicBezTo>
                  <a:cubicBezTo>
                    <a:pt x="509196" y="830076"/>
                    <a:pt x="509767" y="819884"/>
                    <a:pt x="510434" y="807216"/>
                  </a:cubicBezTo>
                  <a:cubicBezTo>
                    <a:pt x="530436" y="915610"/>
                    <a:pt x="553106" y="1063343"/>
                    <a:pt x="538723" y="1113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21" name="Graphic 1">
            <a:extLst>
              <a:ext uri="{FF2B5EF4-FFF2-40B4-BE49-F238E27FC236}">
                <a16:creationId xmlns:a16="http://schemas.microsoft.com/office/drawing/2014/main" id="{CA85A7AE-FB7E-4486-BFB9-A815B0C64C98}"/>
              </a:ext>
            </a:extLst>
          </p:cNvPr>
          <p:cNvGrpSpPr/>
          <p:nvPr/>
        </p:nvGrpSpPr>
        <p:grpSpPr>
          <a:xfrm>
            <a:off x="6391875" y="2063139"/>
            <a:ext cx="1557276" cy="1093801"/>
            <a:chOff x="1295400" y="57150"/>
            <a:chExt cx="9601200" cy="6743700"/>
          </a:xfrm>
          <a:solidFill>
            <a:schemeClr val="tx1"/>
          </a:solidFill>
        </p:grpSpPr>
        <p:grpSp>
          <p:nvGrpSpPr>
            <p:cNvPr id="122" name="Graphic 1">
              <a:extLst>
                <a:ext uri="{FF2B5EF4-FFF2-40B4-BE49-F238E27FC236}">
                  <a16:creationId xmlns:a16="http://schemas.microsoft.com/office/drawing/2014/main" id="{5B940B03-88AD-44EE-90DA-ED9BEB18BB93}"/>
                </a:ext>
              </a:extLst>
            </p:cNvPr>
            <p:cNvGrpSpPr/>
            <p:nvPr/>
          </p:nvGrpSpPr>
          <p:grpSpPr>
            <a:xfrm>
              <a:off x="6757678" y="526858"/>
              <a:ext cx="4143325" cy="6270805"/>
              <a:chOff x="6757678" y="526858"/>
              <a:chExt cx="4143325" cy="6270805"/>
            </a:xfrm>
            <a:grp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7BDA852-BB8A-4567-8316-6833057A4164}"/>
                  </a:ext>
                </a:extLst>
              </p:cNvPr>
              <p:cNvSpPr/>
              <p:nvPr/>
            </p:nvSpPr>
            <p:spPr>
              <a:xfrm>
                <a:off x="6757678" y="526858"/>
                <a:ext cx="1771489" cy="3712481"/>
              </a:xfrm>
              <a:custGeom>
                <a:avLst/>
                <a:gdLst>
                  <a:gd name="connsiteX0" fmla="*/ 1649753 w 1771489"/>
                  <a:gd name="connsiteY0" fmla="*/ 2018317 h 3712481"/>
                  <a:gd name="connsiteX1" fmla="*/ 1672804 w 1771489"/>
                  <a:gd name="connsiteY1" fmla="*/ 1400716 h 3712481"/>
                  <a:gd name="connsiteX2" fmla="*/ 1190743 w 1771489"/>
                  <a:gd name="connsiteY2" fmla="*/ 1045052 h 3712481"/>
                  <a:gd name="connsiteX3" fmla="*/ 1010817 w 1771489"/>
                  <a:gd name="connsiteY3" fmla="*/ 852076 h 3712481"/>
                  <a:gd name="connsiteX4" fmla="*/ 1635942 w 1771489"/>
                  <a:gd name="connsiteY4" fmla="*/ 274670 h 3712481"/>
                  <a:gd name="connsiteX5" fmla="*/ 1745385 w 1771489"/>
                  <a:gd name="connsiteY5" fmla="*/ 15781 h 3712481"/>
                  <a:gd name="connsiteX6" fmla="*/ 1355240 w 1771489"/>
                  <a:gd name="connsiteY6" fmla="*/ 157703 h 3712481"/>
                  <a:gd name="connsiteX7" fmla="*/ 172616 w 1771489"/>
                  <a:gd name="connsiteY7" fmla="*/ 1119728 h 3712481"/>
                  <a:gd name="connsiteX8" fmla="*/ 91654 w 1771489"/>
                  <a:gd name="connsiteY8" fmla="*/ 1837246 h 3712481"/>
                  <a:gd name="connsiteX9" fmla="*/ 667917 w 1771489"/>
                  <a:gd name="connsiteY9" fmla="*/ 1343566 h 3712481"/>
                  <a:gd name="connsiteX10" fmla="*/ 988814 w 1771489"/>
                  <a:gd name="connsiteY10" fmla="*/ 2159953 h 3712481"/>
                  <a:gd name="connsiteX11" fmla="*/ 540853 w 1771489"/>
                  <a:gd name="connsiteY11" fmla="*/ 3104929 h 3712481"/>
                  <a:gd name="connsiteX12" fmla="*/ 696777 w 1771489"/>
                  <a:gd name="connsiteY12" fmla="*/ 3625280 h 3712481"/>
                  <a:gd name="connsiteX13" fmla="*/ 1086921 w 1771489"/>
                  <a:gd name="connsiteY13" fmla="*/ 3458211 h 3712481"/>
                  <a:gd name="connsiteX14" fmla="*/ 1649753 w 1771489"/>
                  <a:gd name="connsiteY14" fmla="*/ 2018317 h 37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89" h="3712481">
                    <a:moveTo>
                      <a:pt x="1649753" y="2018317"/>
                    </a:moveTo>
                    <a:cubicBezTo>
                      <a:pt x="1734717" y="1657891"/>
                      <a:pt x="1672804" y="1400716"/>
                      <a:pt x="1672804" y="1400716"/>
                    </a:cubicBezTo>
                    <a:cubicBezTo>
                      <a:pt x="1634037" y="1145446"/>
                      <a:pt x="1415819" y="1053910"/>
                      <a:pt x="1190743" y="1045052"/>
                    </a:cubicBezTo>
                    <a:cubicBezTo>
                      <a:pt x="1041773" y="1039242"/>
                      <a:pt x="786026" y="1145922"/>
                      <a:pt x="1010817" y="852076"/>
                    </a:cubicBezTo>
                    <a:cubicBezTo>
                      <a:pt x="1047868" y="792259"/>
                      <a:pt x="1456967" y="406496"/>
                      <a:pt x="1635942" y="274670"/>
                    </a:cubicBezTo>
                    <a:cubicBezTo>
                      <a:pt x="1791867" y="171991"/>
                      <a:pt x="1789771" y="67216"/>
                      <a:pt x="1745385" y="15781"/>
                    </a:cubicBezTo>
                    <a:cubicBezTo>
                      <a:pt x="1707285" y="-28415"/>
                      <a:pt x="1563267" y="20638"/>
                      <a:pt x="1355240" y="157703"/>
                    </a:cubicBezTo>
                    <a:cubicBezTo>
                      <a:pt x="999291" y="392113"/>
                      <a:pt x="450746" y="806260"/>
                      <a:pt x="172616" y="1119728"/>
                    </a:cubicBezTo>
                    <a:cubicBezTo>
                      <a:pt x="-8835" y="1324325"/>
                      <a:pt x="-65509" y="1424528"/>
                      <a:pt x="91654" y="1837246"/>
                    </a:cubicBezTo>
                    <a:cubicBezTo>
                      <a:pt x="237100" y="2091278"/>
                      <a:pt x="396454" y="1500728"/>
                      <a:pt x="667917" y="1343566"/>
                    </a:cubicBezTo>
                    <a:cubicBezTo>
                      <a:pt x="1263229" y="995903"/>
                      <a:pt x="1244179" y="1510253"/>
                      <a:pt x="988814" y="2159953"/>
                    </a:cubicBezTo>
                    <a:cubicBezTo>
                      <a:pt x="837938" y="2474278"/>
                      <a:pt x="674012" y="2783079"/>
                      <a:pt x="540853" y="3104929"/>
                    </a:cubicBezTo>
                    <a:cubicBezTo>
                      <a:pt x="459128" y="3302477"/>
                      <a:pt x="482750" y="3509360"/>
                      <a:pt x="696777" y="3625280"/>
                    </a:cubicBezTo>
                    <a:cubicBezTo>
                      <a:pt x="872418" y="3720434"/>
                      <a:pt x="1115496" y="3815398"/>
                      <a:pt x="1086921" y="3458211"/>
                    </a:cubicBezTo>
                    <a:cubicBezTo>
                      <a:pt x="1063299" y="3124836"/>
                      <a:pt x="1548217" y="2374647"/>
                      <a:pt x="1649753" y="2018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007C4BC-2114-42B3-B7A6-5DB093B2BC13}"/>
                  </a:ext>
                </a:extLst>
              </p:cNvPr>
              <p:cNvSpPr/>
              <p:nvPr/>
            </p:nvSpPr>
            <p:spPr>
              <a:xfrm>
                <a:off x="9882627" y="721458"/>
                <a:ext cx="1018376" cy="2466623"/>
              </a:xfrm>
              <a:custGeom>
                <a:avLst/>
                <a:gdLst>
                  <a:gd name="connsiteX0" fmla="*/ 959871 w 1018376"/>
                  <a:gd name="connsiteY0" fmla="*/ 777586 h 2466623"/>
                  <a:gd name="connsiteX1" fmla="*/ 700505 w 1018376"/>
                  <a:gd name="connsiteY1" fmla="*/ 144174 h 2466623"/>
                  <a:gd name="connsiteX2" fmla="*/ 403420 w 1018376"/>
                  <a:gd name="connsiteY2" fmla="*/ 6728 h 2466623"/>
                  <a:gd name="connsiteX3" fmla="*/ 345222 w 1018376"/>
                  <a:gd name="connsiteY3" fmla="*/ 284668 h 2466623"/>
                  <a:gd name="connsiteX4" fmla="*/ 90810 w 1018376"/>
                  <a:gd name="connsiteY4" fmla="*/ 1815716 h 2466623"/>
                  <a:gd name="connsiteX5" fmla="*/ 66997 w 1018376"/>
                  <a:gd name="connsiteY5" fmla="*/ 2311016 h 2466623"/>
                  <a:gd name="connsiteX6" fmla="*/ 714697 w 1018376"/>
                  <a:gd name="connsiteY6" fmla="*/ 2015741 h 2466623"/>
                  <a:gd name="connsiteX7" fmla="*/ 959871 w 1018376"/>
                  <a:gd name="connsiteY7" fmla="*/ 777586 h 246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376" h="2466623">
                    <a:moveTo>
                      <a:pt x="959871" y="777586"/>
                    </a:moveTo>
                    <a:cubicBezTo>
                      <a:pt x="959871" y="777586"/>
                      <a:pt x="818710" y="320482"/>
                      <a:pt x="700505" y="144174"/>
                    </a:cubicBezTo>
                    <a:cubicBezTo>
                      <a:pt x="634878" y="54639"/>
                      <a:pt x="505719" y="-23847"/>
                      <a:pt x="403420" y="6728"/>
                    </a:cubicBezTo>
                    <a:cubicBezTo>
                      <a:pt x="262926" y="48829"/>
                      <a:pt x="324077" y="186560"/>
                      <a:pt x="345222" y="284668"/>
                    </a:cubicBezTo>
                    <a:cubicBezTo>
                      <a:pt x="527626" y="1131535"/>
                      <a:pt x="397038" y="1486151"/>
                      <a:pt x="90810" y="1815716"/>
                    </a:cubicBezTo>
                    <a:cubicBezTo>
                      <a:pt x="-27967" y="1943637"/>
                      <a:pt x="-24157" y="2163379"/>
                      <a:pt x="66997" y="2311016"/>
                    </a:cubicBezTo>
                    <a:cubicBezTo>
                      <a:pt x="214349" y="2549808"/>
                      <a:pt x="386085" y="2558666"/>
                      <a:pt x="714697" y="2015741"/>
                    </a:cubicBezTo>
                    <a:cubicBezTo>
                      <a:pt x="956060" y="1617310"/>
                      <a:pt x="1107984" y="1218118"/>
                      <a:pt x="959871" y="777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42F7A0C-F184-4626-BD4E-A4454819E35B}"/>
                  </a:ext>
                </a:extLst>
              </p:cNvPr>
              <p:cNvSpPr/>
              <p:nvPr/>
            </p:nvSpPr>
            <p:spPr>
              <a:xfrm>
                <a:off x="8329160" y="3355998"/>
                <a:ext cx="2291138" cy="3441665"/>
              </a:xfrm>
              <a:custGeom>
                <a:avLst/>
                <a:gdLst>
                  <a:gd name="connsiteX0" fmla="*/ 1787342 w 2291138"/>
                  <a:gd name="connsiteY0" fmla="*/ 16423 h 3441665"/>
                  <a:gd name="connsiteX1" fmla="*/ 674726 w 2291138"/>
                  <a:gd name="connsiteY1" fmla="*/ 67382 h 3441665"/>
                  <a:gd name="connsiteX2" fmla="*/ 674726 w 2291138"/>
                  <a:gd name="connsiteY2" fmla="*/ 67382 h 3441665"/>
                  <a:gd name="connsiteX3" fmla="*/ 674536 w 2291138"/>
                  <a:gd name="connsiteY3" fmla="*/ 67382 h 3441665"/>
                  <a:gd name="connsiteX4" fmla="*/ 65698 w 2291138"/>
                  <a:gd name="connsiteY4" fmla="*/ 396470 h 3441665"/>
                  <a:gd name="connsiteX5" fmla="*/ 251912 w 2291138"/>
                  <a:gd name="connsiteY5" fmla="*/ 631071 h 3441665"/>
                  <a:gd name="connsiteX6" fmla="*/ 1715809 w 2291138"/>
                  <a:gd name="connsiteY6" fmla="*/ 405138 h 3441665"/>
                  <a:gd name="connsiteX7" fmla="*/ 1668184 w 2291138"/>
                  <a:gd name="connsiteY7" fmla="*/ 919488 h 3441665"/>
                  <a:gd name="connsiteX8" fmla="*/ 716065 w 2291138"/>
                  <a:gd name="connsiteY8" fmla="*/ 3068709 h 3441665"/>
                  <a:gd name="connsiteX9" fmla="*/ 663297 w 2291138"/>
                  <a:gd name="connsiteY9" fmla="*/ 3390369 h 3441665"/>
                  <a:gd name="connsiteX10" fmla="*/ 890087 w 2291138"/>
                  <a:gd name="connsiteY10" fmla="*/ 3261400 h 3441665"/>
                  <a:gd name="connsiteX11" fmla="*/ 1658373 w 2291138"/>
                  <a:gd name="connsiteY11" fmla="*/ 2047534 h 3441665"/>
                  <a:gd name="connsiteX12" fmla="*/ 1658373 w 2291138"/>
                  <a:gd name="connsiteY12" fmla="*/ 2047534 h 3441665"/>
                  <a:gd name="connsiteX13" fmla="*/ 1910690 w 2291138"/>
                  <a:gd name="connsiteY13" fmla="*/ 1576046 h 3441665"/>
                  <a:gd name="connsiteX14" fmla="*/ 2187297 w 2291138"/>
                  <a:gd name="connsiteY14" fmla="*/ 883293 h 3441665"/>
                  <a:gd name="connsiteX15" fmla="*/ 1787342 w 2291138"/>
                  <a:gd name="connsiteY15" fmla="*/ 16423 h 344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1138" h="3441665">
                    <a:moveTo>
                      <a:pt x="1787342" y="16423"/>
                    </a:moveTo>
                    <a:cubicBezTo>
                      <a:pt x="1787342" y="16423"/>
                      <a:pt x="1025532" y="-44156"/>
                      <a:pt x="674726" y="67382"/>
                    </a:cubicBezTo>
                    <a:cubicBezTo>
                      <a:pt x="674726" y="67382"/>
                      <a:pt x="674726" y="67382"/>
                      <a:pt x="674726" y="67382"/>
                    </a:cubicBezTo>
                    <a:cubicBezTo>
                      <a:pt x="674632" y="67382"/>
                      <a:pt x="674632" y="67382"/>
                      <a:pt x="674536" y="67382"/>
                    </a:cubicBezTo>
                    <a:cubicBezTo>
                      <a:pt x="447460" y="132247"/>
                      <a:pt x="201048" y="166346"/>
                      <a:pt x="65698" y="396470"/>
                    </a:cubicBezTo>
                    <a:cubicBezTo>
                      <a:pt x="-69462" y="626213"/>
                      <a:pt x="9405" y="697746"/>
                      <a:pt x="251912" y="631071"/>
                    </a:cubicBezTo>
                    <a:cubicBezTo>
                      <a:pt x="711779" y="559348"/>
                      <a:pt x="1228986" y="325604"/>
                      <a:pt x="1715809" y="405138"/>
                    </a:cubicBezTo>
                    <a:cubicBezTo>
                      <a:pt x="1915834" y="519438"/>
                      <a:pt x="1717619" y="763183"/>
                      <a:pt x="1668184" y="919488"/>
                    </a:cubicBezTo>
                    <a:cubicBezTo>
                      <a:pt x="1652468" y="944444"/>
                      <a:pt x="931140" y="2627130"/>
                      <a:pt x="716065" y="3068709"/>
                    </a:cubicBezTo>
                    <a:cubicBezTo>
                      <a:pt x="642246" y="3166817"/>
                      <a:pt x="652628" y="3315406"/>
                      <a:pt x="663297" y="3390369"/>
                    </a:cubicBezTo>
                    <a:cubicBezTo>
                      <a:pt x="687109" y="3557913"/>
                      <a:pt x="890087" y="3261400"/>
                      <a:pt x="890087" y="3261400"/>
                    </a:cubicBezTo>
                    <a:cubicBezTo>
                      <a:pt x="890087" y="3261400"/>
                      <a:pt x="1658373" y="2047534"/>
                      <a:pt x="1658373" y="2047534"/>
                    </a:cubicBezTo>
                    <a:cubicBezTo>
                      <a:pt x="1658373" y="2047534"/>
                      <a:pt x="1658373" y="2047534"/>
                      <a:pt x="1658373" y="2047534"/>
                    </a:cubicBezTo>
                    <a:cubicBezTo>
                      <a:pt x="1689901" y="1993241"/>
                      <a:pt x="1910690" y="1576046"/>
                      <a:pt x="1910690" y="1576046"/>
                    </a:cubicBezTo>
                    <a:cubicBezTo>
                      <a:pt x="2009084" y="1352876"/>
                      <a:pt x="2062710" y="1205238"/>
                      <a:pt x="2187297" y="883293"/>
                    </a:cubicBezTo>
                    <a:cubicBezTo>
                      <a:pt x="2273403" y="671171"/>
                      <a:pt x="2501717" y="30710"/>
                      <a:pt x="1787342" y="16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3" name="Graphic 1">
              <a:extLst>
                <a:ext uri="{FF2B5EF4-FFF2-40B4-BE49-F238E27FC236}">
                  <a16:creationId xmlns:a16="http://schemas.microsoft.com/office/drawing/2014/main" id="{FF6A2D3C-DA2C-44AF-AC56-75F8C41BBA1C}"/>
                </a:ext>
              </a:extLst>
            </p:cNvPr>
            <p:cNvGrpSpPr/>
            <p:nvPr/>
          </p:nvGrpSpPr>
          <p:grpSpPr>
            <a:xfrm>
              <a:off x="1295358" y="57191"/>
              <a:ext cx="5699281" cy="5748035"/>
              <a:chOff x="1295358" y="57191"/>
              <a:chExt cx="5699281" cy="5748035"/>
            </a:xfrm>
            <a:grpFill/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BFB2A23-1B61-4EC1-A62E-C412F7C3D85D}"/>
                  </a:ext>
                </a:extLst>
              </p:cNvPr>
              <p:cNvSpPr/>
              <p:nvPr/>
            </p:nvSpPr>
            <p:spPr>
              <a:xfrm>
                <a:off x="1295358" y="1729566"/>
                <a:ext cx="3106504" cy="3024214"/>
              </a:xfrm>
              <a:custGeom>
                <a:avLst/>
                <a:gdLst>
                  <a:gd name="connsiteX0" fmla="*/ 2510831 w 3106504"/>
                  <a:gd name="connsiteY0" fmla="*/ 459 h 3024214"/>
                  <a:gd name="connsiteX1" fmla="*/ 2103638 w 3106504"/>
                  <a:gd name="connsiteY1" fmla="*/ 76468 h 3024214"/>
                  <a:gd name="connsiteX2" fmla="*/ 1440793 w 3106504"/>
                  <a:gd name="connsiteY2" fmla="*/ 305354 h 3024214"/>
                  <a:gd name="connsiteX3" fmla="*/ 193780 w 3106504"/>
                  <a:gd name="connsiteY3" fmla="*/ 493282 h 3024214"/>
                  <a:gd name="connsiteX4" fmla="*/ 73193 w 3106504"/>
                  <a:gd name="connsiteY4" fmla="*/ 817418 h 3024214"/>
                  <a:gd name="connsiteX5" fmla="*/ 644122 w 3106504"/>
                  <a:gd name="connsiteY5" fmla="*/ 1413778 h 3024214"/>
                  <a:gd name="connsiteX6" fmla="*/ 1093892 w 3106504"/>
                  <a:gd name="connsiteY6" fmla="*/ 1591039 h 3024214"/>
                  <a:gd name="connsiteX7" fmla="*/ 1693967 w 3106504"/>
                  <a:gd name="connsiteY7" fmla="*/ 1131457 h 3024214"/>
                  <a:gd name="connsiteX8" fmla="*/ 2560361 w 3106504"/>
                  <a:gd name="connsiteY8" fmla="*/ 766174 h 3024214"/>
                  <a:gd name="connsiteX9" fmla="*/ 2465492 w 3106504"/>
                  <a:gd name="connsiteY9" fmla="*/ 1017157 h 3024214"/>
                  <a:gd name="connsiteX10" fmla="*/ 1851130 w 3106504"/>
                  <a:gd name="connsiteY10" fmla="*/ 1960132 h 3024214"/>
                  <a:gd name="connsiteX11" fmla="*/ 1665392 w 3106504"/>
                  <a:gd name="connsiteY11" fmla="*/ 2498295 h 3024214"/>
                  <a:gd name="connsiteX12" fmla="*/ 1772549 w 3106504"/>
                  <a:gd name="connsiteY12" fmla="*/ 2843576 h 3024214"/>
                  <a:gd name="connsiteX13" fmla="*/ 2348811 w 3106504"/>
                  <a:gd name="connsiteY13" fmla="*/ 3007882 h 3024214"/>
                  <a:gd name="connsiteX14" fmla="*/ 3008417 w 3106504"/>
                  <a:gd name="connsiteY14" fmla="*/ 2341132 h 3024214"/>
                  <a:gd name="connsiteX15" fmla="*/ 2829252 w 3106504"/>
                  <a:gd name="connsiteY15" fmla="*/ 1795350 h 3024214"/>
                  <a:gd name="connsiteX16" fmla="*/ 2744861 w 3106504"/>
                  <a:gd name="connsiteY16" fmla="*/ 1272428 h 3024214"/>
                  <a:gd name="connsiteX17" fmla="*/ 3018038 w 3106504"/>
                  <a:gd name="connsiteY17" fmla="*/ 819514 h 3024214"/>
                  <a:gd name="connsiteX18" fmla="*/ 2510831 w 3106504"/>
                  <a:gd name="connsiteY18" fmla="*/ 459 h 3024214"/>
                  <a:gd name="connsiteX19" fmla="*/ 2634656 w 3106504"/>
                  <a:gd name="connsiteY19" fmla="*/ 2350753 h 3024214"/>
                  <a:gd name="connsiteX20" fmla="*/ 2506069 w 3106504"/>
                  <a:gd name="connsiteY20" fmla="*/ 2572209 h 3024214"/>
                  <a:gd name="connsiteX21" fmla="*/ 2062394 w 3106504"/>
                  <a:gd name="connsiteY21" fmla="*/ 2631740 h 3024214"/>
                  <a:gd name="connsiteX22" fmla="*/ 2136975 w 3106504"/>
                  <a:gd name="connsiteY22" fmla="*/ 2126915 h 3024214"/>
                  <a:gd name="connsiteX23" fmla="*/ 2651325 w 3106504"/>
                  <a:gd name="connsiteY23" fmla="*/ 2057859 h 3024214"/>
                  <a:gd name="connsiteX24" fmla="*/ 2634656 w 3106504"/>
                  <a:gd name="connsiteY24" fmla="*/ 2350753 h 30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6504" h="3024214">
                    <a:moveTo>
                      <a:pt x="2510831" y="459"/>
                    </a:moveTo>
                    <a:cubicBezTo>
                      <a:pt x="2381101" y="4555"/>
                      <a:pt x="2246513" y="31891"/>
                      <a:pt x="2103638" y="76468"/>
                    </a:cubicBezTo>
                    <a:cubicBezTo>
                      <a:pt x="1929806" y="128475"/>
                      <a:pt x="1801219" y="233821"/>
                      <a:pt x="1440793" y="305354"/>
                    </a:cubicBezTo>
                    <a:cubicBezTo>
                      <a:pt x="1004262" y="392032"/>
                      <a:pt x="656028" y="570721"/>
                      <a:pt x="193780" y="493282"/>
                    </a:cubicBezTo>
                    <a:cubicBezTo>
                      <a:pt x="-60252" y="450706"/>
                      <a:pt x="-23581" y="676067"/>
                      <a:pt x="73193" y="817418"/>
                    </a:cubicBezTo>
                    <a:cubicBezTo>
                      <a:pt x="236642" y="1056115"/>
                      <a:pt x="410474" y="1233851"/>
                      <a:pt x="644122" y="1413778"/>
                    </a:cubicBezTo>
                    <a:cubicBezTo>
                      <a:pt x="789092" y="1531507"/>
                      <a:pt x="1029598" y="1660095"/>
                      <a:pt x="1093892" y="1591039"/>
                    </a:cubicBezTo>
                    <a:cubicBezTo>
                      <a:pt x="1336780" y="1355295"/>
                      <a:pt x="1456414" y="1297764"/>
                      <a:pt x="1693967" y="1131457"/>
                    </a:cubicBezTo>
                    <a:cubicBezTo>
                      <a:pt x="1969049" y="955626"/>
                      <a:pt x="2453015" y="677020"/>
                      <a:pt x="2560361" y="766174"/>
                    </a:cubicBezTo>
                    <a:cubicBezTo>
                      <a:pt x="2614940" y="811417"/>
                      <a:pt x="2560266" y="888951"/>
                      <a:pt x="2465492" y="1017157"/>
                    </a:cubicBezTo>
                    <a:cubicBezTo>
                      <a:pt x="2194411" y="1340817"/>
                      <a:pt x="2210699" y="1452926"/>
                      <a:pt x="1851130" y="1960132"/>
                    </a:cubicBezTo>
                    <a:cubicBezTo>
                      <a:pt x="1774930" y="2064907"/>
                      <a:pt x="1663011" y="2395901"/>
                      <a:pt x="1665392" y="2498295"/>
                    </a:cubicBezTo>
                    <a:cubicBezTo>
                      <a:pt x="1656248" y="2678889"/>
                      <a:pt x="1772549" y="2843576"/>
                      <a:pt x="1772549" y="2843576"/>
                    </a:cubicBezTo>
                    <a:cubicBezTo>
                      <a:pt x="1955905" y="3100751"/>
                      <a:pt x="2348811" y="3007882"/>
                      <a:pt x="2348811" y="3007882"/>
                    </a:cubicBezTo>
                    <a:cubicBezTo>
                      <a:pt x="2746480" y="2948351"/>
                      <a:pt x="2969841" y="2611262"/>
                      <a:pt x="3008417" y="2341132"/>
                    </a:cubicBezTo>
                    <a:cubicBezTo>
                      <a:pt x="3029563" y="2151775"/>
                      <a:pt x="3036992" y="1936320"/>
                      <a:pt x="2829252" y="1795350"/>
                    </a:cubicBezTo>
                    <a:cubicBezTo>
                      <a:pt x="2575697" y="1623328"/>
                      <a:pt x="2598842" y="1526745"/>
                      <a:pt x="2744861" y="1272428"/>
                    </a:cubicBezTo>
                    <a:cubicBezTo>
                      <a:pt x="2820870" y="1140030"/>
                      <a:pt x="2940218" y="950863"/>
                      <a:pt x="3018038" y="819514"/>
                    </a:cubicBezTo>
                    <a:cubicBezTo>
                      <a:pt x="3251876" y="360790"/>
                      <a:pt x="3001369" y="-14972"/>
                      <a:pt x="2510831" y="459"/>
                    </a:cubicBezTo>
                    <a:close/>
                    <a:moveTo>
                      <a:pt x="2634656" y="2350753"/>
                    </a:moveTo>
                    <a:cubicBezTo>
                      <a:pt x="2583317" y="2422381"/>
                      <a:pt x="2557409" y="2500581"/>
                      <a:pt x="2506069" y="2572209"/>
                    </a:cubicBezTo>
                    <a:cubicBezTo>
                      <a:pt x="2390245" y="2708797"/>
                      <a:pt x="2193744" y="2754803"/>
                      <a:pt x="2062394" y="2631740"/>
                    </a:cubicBezTo>
                    <a:cubicBezTo>
                      <a:pt x="1961810" y="2498105"/>
                      <a:pt x="2067919" y="2268838"/>
                      <a:pt x="2136975" y="2126915"/>
                    </a:cubicBezTo>
                    <a:cubicBezTo>
                      <a:pt x="2271182" y="1851262"/>
                      <a:pt x="2494544" y="1805446"/>
                      <a:pt x="2651325" y="2057859"/>
                    </a:cubicBezTo>
                    <a:cubicBezTo>
                      <a:pt x="2690282" y="2117390"/>
                      <a:pt x="2687996" y="2263789"/>
                      <a:pt x="2634656" y="23507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91AF50-017B-41DB-AAB4-C0433B889DCE}"/>
                  </a:ext>
                </a:extLst>
              </p:cNvPr>
              <p:cNvSpPr/>
              <p:nvPr/>
            </p:nvSpPr>
            <p:spPr>
              <a:xfrm>
                <a:off x="4532472" y="1131527"/>
                <a:ext cx="2462167" cy="4673699"/>
              </a:xfrm>
              <a:custGeom>
                <a:avLst/>
                <a:gdLst>
                  <a:gd name="connsiteX0" fmla="*/ 2375724 w 2462167"/>
                  <a:gd name="connsiteY0" fmla="*/ 2826586 h 4673699"/>
                  <a:gd name="connsiteX1" fmla="*/ 2115406 w 2462167"/>
                  <a:gd name="connsiteY1" fmla="*/ 2269850 h 4673699"/>
                  <a:gd name="connsiteX2" fmla="*/ 999361 w 2462167"/>
                  <a:gd name="connsiteY2" fmla="*/ 2269945 h 4673699"/>
                  <a:gd name="connsiteX3" fmla="*/ 999361 w 2462167"/>
                  <a:gd name="connsiteY3" fmla="*/ 2269945 h 4673699"/>
                  <a:gd name="connsiteX4" fmla="*/ 999361 w 2462167"/>
                  <a:gd name="connsiteY4" fmla="*/ 2269945 h 4673699"/>
                  <a:gd name="connsiteX5" fmla="*/ 969072 w 2462167"/>
                  <a:gd name="connsiteY5" fmla="*/ 2048775 h 4673699"/>
                  <a:gd name="connsiteX6" fmla="*/ 1288160 w 2462167"/>
                  <a:gd name="connsiteY6" fmla="*/ 1220100 h 4673699"/>
                  <a:gd name="connsiteX7" fmla="*/ 1245297 w 2462167"/>
                  <a:gd name="connsiteY7" fmla="*/ 781950 h 4673699"/>
                  <a:gd name="connsiteX8" fmla="*/ 997647 w 2462167"/>
                  <a:gd name="connsiteY8" fmla="*/ 291412 h 4673699"/>
                  <a:gd name="connsiteX9" fmla="*/ 569022 w 2462167"/>
                  <a:gd name="connsiteY9" fmla="*/ 19950 h 4673699"/>
                  <a:gd name="connsiteX10" fmla="*/ 818768 w 2462167"/>
                  <a:gd name="connsiteY10" fmla="*/ 1357355 h 4673699"/>
                  <a:gd name="connsiteX11" fmla="*/ 707325 w 2462167"/>
                  <a:gd name="connsiteY11" fmla="*/ 2096400 h 4673699"/>
                  <a:gd name="connsiteX12" fmla="*/ 697610 w 2462167"/>
                  <a:gd name="connsiteY12" fmla="*/ 2584747 h 4673699"/>
                  <a:gd name="connsiteX13" fmla="*/ 1116519 w 2462167"/>
                  <a:gd name="connsiteY13" fmla="*/ 2617703 h 4673699"/>
                  <a:gd name="connsiteX14" fmla="*/ 1243964 w 2462167"/>
                  <a:gd name="connsiteY14" fmla="*/ 2891071 h 4673699"/>
                  <a:gd name="connsiteX15" fmla="*/ 1243964 w 2462167"/>
                  <a:gd name="connsiteY15" fmla="*/ 2891071 h 4673699"/>
                  <a:gd name="connsiteX16" fmla="*/ 140302 w 2462167"/>
                  <a:gd name="connsiteY16" fmla="*/ 4024069 h 4673699"/>
                  <a:gd name="connsiteX17" fmla="*/ 85438 w 2462167"/>
                  <a:gd name="connsiteY17" fmla="*/ 4582901 h 4673699"/>
                  <a:gd name="connsiteX18" fmla="*/ 673702 w 2462167"/>
                  <a:gd name="connsiteY18" fmla="*/ 4510988 h 4673699"/>
                  <a:gd name="connsiteX19" fmla="*/ 2045016 w 2462167"/>
                  <a:gd name="connsiteY19" fmla="*/ 3783754 h 4673699"/>
                  <a:gd name="connsiteX20" fmla="*/ 2459640 w 2462167"/>
                  <a:gd name="connsiteY20" fmla="*/ 3544200 h 4673699"/>
                  <a:gd name="connsiteX21" fmla="*/ 1171002 w 2462167"/>
                  <a:gd name="connsiteY21" fmla="*/ 3786611 h 4673699"/>
                  <a:gd name="connsiteX22" fmla="*/ 856582 w 2462167"/>
                  <a:gd name="connsiteY22" fmla="*/ 3705934 h 4673699"/>
                  <a:gd name="connsiteX23" fmla="*/ 1974245 w 2462167"/>
                  <a:gd name="connsiteY23" fmla="*/ 3026611 h 4673699"/>
                  <a:gd name="connsiteX24" fmla="*/ 2375724 w 2462167"/>
                  <a:gd name="connsiteY24" fmla="*/ 2826586 h 46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167" h="4673699">
                    <a:moveTo>
                      <a:pt x="2375724" y="2826586"/>
                    </a:moveTo>
                    <a:cubicBezTo>
                      <a:pt x="2423063" y="2590366"/>
                      <a:pt x="2360770" y="2380816"/>
                      <a:pt x="2115406" y="2269850"/>
                    </a:cubicBezTo>
                    <a:cubicBezTo>
                      <a:pt x="1818702" y="2107449"/>
                      <a:pt x="1072704" y="2266231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07160" y="2292805"/>
                      <a:pt x="923924" y="2205080"/>
                      <a:pt x="969072" y="2048775"/>
                    </a:cubicBezTo>
                    <a:cubicBezTo>
                      <a:pt x="1050035" y="1834462"/>
                      <a:pt x="1264347" y="1472512"/>
                      <a:pt x="1288160" y="1220100"/>
                    </a:cubicBezTo>
                    <a:cubicBezTo>
                      <a:pt x="1301399" y="1034553"/>
                      <a:pt x="1301399" y="1034553"/>
                      <a:pt x="1245297" y="781950"/>
                    </a:cubicBezTo>
                    <a:cubicBezTo>
                      <a:pt x="1245297" y="781855"/>
                      <a:pt x="1126235" y="481912"/>
                      <a:pt x="997647" y="291412"/>
                    </a:cubicBezTo>
                    <a:cubicBezTo>
                      <a:pt x="897635" y="148537"/>
                      <a:pt x="718660" y="-66728"/>
                      <a:pt x="569022" y="19950"/>
                    </a:cubicBezTo>
                    <a:cubicBezTo>
                      <a:pt x="347185" y="452480"/>
                      <a:pt x="568069" y="1015026"/>
                      <a:pt x="818768" y="1357355"/>
                    </a:cubicBezTo>
                    <a:cubicBezTo>
                      <a:pt x="969072" y="1596337"/>
                      <a:pt x="793907" y="1972575"/>
                      <a:pt x="707325" y="2096400"/>
                    </a:cubicBezTo>
                    <a:cubicBezTo>
                      <a:pt x="616266" y="2257372"/>
                      <a:pt x="449864" y="2534550"/>
                      <a:pt x="697610" y="2584747"/>
                    </a:cubicBezTo>
                    <a:cubicBezTo>
                      <a:pt x="837341" y="2596843"/>
                      <a:pt x="977740" y="2624371"/>
                      <a:pt x="1116519" y="2617703"/>
                    </a:cubicBezTo>
                    <a:cubicBezTo>
                      <a:pt x="1401126" y="2603987"/>
                      <a:pt x="1330165" y="2740004"/>
                      <a:pt x="1243964" y="2891071"/>
                    </a:cubicBezTo>
                    <a:cubicBezTo>
                      <a:pt x="1243964" y="2891071"/>
                      <a:pt x="1243964" y="2891071"/>
                      <a:pt x="1243964" y="2891071"/>
                    </a:cubicBezTo>
                    <a:cubicBezTo>
                      <a:pt x="1082515" y="3053948"/>
                      <a:pt x="261269" y="3880146"/>
                      <a:pt x="140302" y="4024069"/>
                    </a:cubicBezTo>
                    <a:cubicBezTo>
                      <a:pt x="2761" y="4187804"/>
                      <a:pt x="-65343" y="4423834"/>
                      <a:pt x="85438" y="4582901"/>
                    </a:cubicBezTo>
                    <a:cubicBezTo>
                      <a:pt x="275938" y="4783878"/>
                      <a:pt x="459389" y="4601475"/>
                      <a:pt x="673702" y="4510988"/>
                    </a:cubicBezTo>
                    <a:cubicBezTo>
                      <a:pt x="902016" y="4390401"/>
                      <a:pt x="1800414" y="3887862"/>
                      <a:pt x="2045016" y="3783754"/>
                    </a:cubicBezTo>
                    <a:cubicBezTo>
                      <a:pt x="2188177" y="3710887"/>
                      <a:pt x="2492977" y="3596587"/>
                      <a:pt x="2459640" y="3544200"/>
                    </a:cubicBezTo>
                    <a:cubicBezTo>
                      <a:pt x="2369152" y="3429900"/>
                      <a:pt x="1355882" y="3748701"/>
                      <a:pt x="1171002" y="3786611"/>
                    </a:cubicBezTo>
                    <a:cubicBezTo>
                      <a:pt x="992789" y="3829950"/>
                      <a:pt x="592739" y="3982350"/>
                      <a:pt x="856582" y="3705934"/>
                    </a:cubicBezTo>
                    <a:cubicBezTo>
                      <a:pt x="1183194" y="3405421"/>
                      <a:pt x="1464372" y="3042137"/>
                      <a:pt x="1974245" y="3026611"/>
                    </a:cubicBezTo>
                    <a:cubicBezTo>
                      <a:pt x="2110834" y="3022230"/>
                      <a:pt x="2340767" y="3001180"/>
                      <a:pt x="2375724" y="2826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473960B-0AAC-4E40-BA6B-7189D21A2E41}"/>
                  </a:ext>
                </a:extLst>
              </p:cNvPr>
              <p:cNvSpPr/>
              <p:nvPr/>
            </p:nvSpPr>
            <p:spPr>
              <a:xfrm>
                <a:off x="3542197" y="57191"/>
                <a:ext cx="915862" cy="1321866"/>
              </a:xfrm>
              <a:custGeom>
                <a:avLst/>
                <a:gdLst>
                  <a:gd name="connsiteX0" fmla="*/ 799774 w 915862"/>
                  <a:gd name="connsiteY0" fmla="*/ 567935 h 1321866"/>
                  <a:gd name="connsiteX1" fmla="*/ 553077 w 915862"/>
                  <a:gd name="connsiteY1" fmla="*/ 192935 h 1321866"/>
                  <a:gd name="connsiteX2" fmla="*/ 5103 w 915862"/>
                  <a:gd name="connsiteY2" fmla="*/ 25391 h 1321866"/>
                  <a:gd name="connsiteX3" fmla="*/ 171505 w 915862"/>
                  <a:gd name="connsiteY3" fmla="*/ 669185 h 1321866"/>
                  <a:gd name="connsiteX4" fmla="*/ 485258 w 915862"/>
                  <a:gd name="connsiteY4" fmla="*/ 1143816 h 1321866"/>
                  <a:gd name="connsiteX5" fmla="*/ 842827 w 915862"/>
                  <a:gd name="connsiteY5" fmla="*/ 1195061 h 1321866"/>
                  <a:gd name="connsiteX6" fmla="*/ 900548 w 915862"/>
                  <a:gd name="connsiteY6" fmla="*/ 1082285 h 1321866"/>
                  <a:gd name="connsiteX7" fmla="*/ 799774 w 915862"/>
                  <a:gd name="connsiteY7" fmla="*/ 567935 h 132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62" h="1321866">
                    <a:moveTo>
                      <a:pt x="799774" y="567935"/>
                    </a:moveTo>
                    <a:cubicBezTo>
                      <a:pt x="799774" y="567935"/>
                      <a:pt x="618608" y="272088"/>
                      <a:pt x="553077" y="192935"/>
                    </a:cubicBezTo>
                    <a:cubicBezTo>
                      <a:pt x="428299" y="34535"/>
                      <a:pt x="37774" y="-44047"/>
                      <a:pt x="5103" y="25391"/>
                    </a:cubicBezTo>
                    <a:cubicBezTo>
                      <a:pt x="-18804" y="260658"/>
                      <a:pt x="42060" y="473828"/>
                      <a:pt x="171505" y="669185"/>
                    </a:cubicBezTo>
                    <a:cubicBezTo>
                      <a:pt x="285329" y="844160"/>
                      <a:pt x="445635" y="1077903"/>
                      <a:pt x="485258" y="1143816"/>
                    </a:cubicBezTo>
                    <a:cubicBezTo>
                      <a:pt x="608988" y="1320981"/>
                      <a:pt x="704905" y="1411945"/>
                      <a:pt x="842827" y="1195061"/>
                    </a:cubicBezTo>
                    <a:cubicBezTo>
                      <a:pt x="854638" y="1176487"/>
                      <a:pt x="894357" y="1103430"/>
                      <a:pt x="900548" y="1082285"/>
                    </a:cubicBezTo>
                    <a:cubicBezTo>
                      <a:pt x="928362" y="987035"/>
                      <a:pt x="930552" y="829872"/>
                      <a:pt x="799774" y="5679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A6EBE06B-2CCC-489B-828A-EFA07ACB3110}"/>
              </a:ext>
            </a:extLst>
          </p:cNvPr>
          <p:cNvGrpSpPr/>
          <p:nvPr/>
        </p:nvGrpSpPr>
        <p:grpSpPr>
          <a:xfrm>
            <a:off x="3423816" y="1534303"/>
            <a:ext cx="2661121" cy="1848137"/>
            <a:chOff x="5017261" y="1758132"/>
            <a:chExt cx="3518783" cy="244378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18801B8-A567-4696-9846-9A98CF8CD4B9}"/>
                </a:ext>
              </a:extLst>
            </p:cNvPr>
            <p:cNvSpPr/>
            <p:nvPr/>
          </p:nvSpPr>
          <p:spPr>
            <a:xfrm rot="19138721">
              <a:off x="5017261" y="1873991"/>
              <a:ext cx="2219095" cy="2327921"/>
            </a:xfrm>
            <a:custGeom>
              <a:avLst/>
              <a:gdLst>
                <a:gd name="connsiteX0" fmla="*/ 964323 w 1688841"/>
                <a:gd name="connsiteY0" fmla="*/ 1618368 h 1771663"/>
                <a:gd name="connsiteX1" fmla="*/ 983022 w 1688841"/>
                <a:gd name="connsiteY1" fmla="*/ 1626623 h 1771663"/>
                <a:gd name="connsiteX2" fmla="*/ 974029 w 1688841"/>
                <a:gd name="connsiteY2" fmla="*/ 1621905 h 1771663"/>
                <a:gd name="connsiteX3" fmla="*/ 879270 w 1688841"/>
                <a:gd name="connsiteY3" fmla="*/ 1615232 h 1771663"/>
                <a:gd name="connsiteX4" fmla="*/ 879268 w 1688841"/>
                <a:gd name="connsiteY4" fmla="*/ 1615232 h 1771663"/>
                <a:gd name="connsiteX5" fmla="*/ 1022424 w 1688841"/>
                <a:gd name="connsiteY5" fmla="*/ 1660160 h 1771663"/>
                <a:gd name="connsiteX6" fmla="*/ 1025713 w 1688841"/>
                <a:gd name="connsiteY6" fmla="*/ 1649021 h 1771663"/>
                <a:gd name="connsiteX7" fmla="*/ 1025629 w 1688841"/>
                <a:gd name="connsiteY7" fmla="*/ 1648977 h 1771663"/>
                <a:gd name="connsiteX8" fmla="*/ 1022349 w 1688841"/>
                <a:gd name="connsiteY8" fmla="*/ 1660084 h 1771663"/>
                <a:gd name="connsiteX9" fmla="*/ 920593 w 1688841"/>
                <a:gd name="connsiteY9" fmla="*/ 1608239 h 1771663"/>
                <a:gd name="connsiteX10" fmla="*/ 952928 w 1688841"/>
                <a:gd name="connsiteY10" fmla="*/ 1614216 h 1771663"/>
                <a:gd name="connsiteX11" fmla="*/ 947353 w 1688841"/>
                <a:gd name="connsiteY11" fmla="*/ 1612184 h 1771663"/>
                <a:gd name="connsiteX12" fmla="*/ 1330042 w 1688841"/>
                <a:gd name="connsiteY12" fmla="*/ 1192927 h 1771663"/>
                <a:gd name="connsiteX13" fmla="*/ 1330041 w 1688841"/>
                <a:gd name="connsiteY13" fmla="*/ 1192940 h 1771663"/>
                <a:gd name="connsiteX14" fmla="*/ 1325981 w 1688841"/>
                <a:gd name="connsiteY14" fmla="*/ 1194680 h 1771663"/>
                <a:gd name="connsiteX15" fmla="*/ 1330041 w 1688841"/>
                <a:gd name="connsiteY15" fmla="*/ 1192941 h 1771663"/>
                <a:gd name="connsiteX16" fmla="*/ 1182884 w 1688841"/>
                <a:gd name="connsiteY16" fmla="*/ 1179708 h 1771663"/>
                <a:gd name="connsiteX17" fmla="*/ 1182774 w 1688841"/>
                <a:gd name="connsiteY17" fmla="*/ 1179709 h 1771663"/>
                <a:gd name="connsiteX18" fmla="*/ 1137622 w 1688841"/>
                <a:gd name="connsiteY18" fmla="*/ 1205799 h 1771663"/>
                <a:gd name="connsiteX19" fmla="*/ 1165905 w 1688841"/>
                <a:gd name="connsiteY19" fmla="*/ 1215009 h 1771663"/>
                <a:gd name="connsiteX20" fmla="*/ 1137696 w 1688841"/>
                <a:gd name="connsiteY20" fmla="*/ 1205798 h 1771663"/>
                <a:gd name="connsiteX21" fmla="*/ 1182848 w 1688841"/>
                <a:gd name="connsiteY21" fmla="*/ 1179709 h 1771663"/>
                <a:gd name="connsiteX22" fmla="*/ 995064 w 1688841"/>
                <a:gd name="connsiteY22" fmla="*/ 1129100 h 1771663"/>
                <a:gd name="connsiteX23" fmla="*/ 995925 w 1688841"/>
                <a:gd name="connsiteY23" fmla="*/ 1129774 h 1771663"/>
                <a:gd name="connsiteX24" fmla="*/ 996029 w 1688841"/>
                <a:gd name="connsiteY24" fmla="*/ 1129912 h 1771663"/>
                <a:gd name="connsiteX25" fmla="*/ 996108 w 1688841"/>
                <a:gd name="connsiteY25" fmla="*/ 1129917 h 1771663"/>
                <a:gd name="connsiteX26" fmla="*/ 995925 w 1688841"/>
                <a:gd name="connsiteY26" fmla="*/ 1129774 h 1771663"/>
                <a:gd name="connsiteX27" fmla="*/ 995780 w 1688841"/>
                <a:gd name="connsiteY27" fmla="*/ 1129580 h 1771663"/>
                <a:gd name="connsiteX28" fmla="*/ 995237 w 1688841"/>
                <a:gd name="connsiteY28" fmla="*/ 1129121 h 1771663"/>
                <a:gd name="connsiteX29" fmla="*/ 856767 w 1688841"/>
                <a:gd name="connsiteY29" fmla="*/ 1109140 h 1771663"/>
                <a:gd name="connsiteX30" fmla="*/ 1016967 w 1688841"/>
                <a:gd name="connsiteY30" fmla="*/ 1158030 h 1771663"/>
                <a:gd name="connsiteX31" fmla="*/ 1016972 w 1688841"/>
                <a:gd name="connsiteY31" fmla="*/ 1158013 h 1771663"/>
                <a:gd name="connsiteX32" fmla="*/ 975412 w 1688841"/>
                <a:gd name="connsiteY32" fmla="*/ 1153114 h 1771663"/>
                <a:gd name="connsiteX33" fmla="*/ 935222 w 1688841"/>
                <a:gd name="connsiteY33" fmla="*/ 1141519 h 1771663"/>
                <a:gd name="connsiteX34" fmla="*/ 857094 w 1688841"/>
                <a:gd name="connsiteY34" fmla="*/ 1109214 h 1771663"/>
                <a:gd name="connsiteX35" fmla="*/ 245794 w 1688841"/>
                <a:gd name="connsiteY35" fmla="*/ 266576 h 1771663"/>
                <a:gd name="connsiteX36" fmla="*/ 463182 w 1688841"/>
                <a:gd name="connsiteY36" fmla="*/ 762501 h 1771663"/>
                <a:gd name="connsiteX37" fmla="*/ 245794 w 1688841"/>
                <a:gd name="connsiteY37" fmla="*/ 266576 h 1771663"/>
                <a:gd name="connsiteX38" fmla="*/ 67205 w 1688841"/>
                <a:gd name="connsiteY38" fmla="*/ 0 h 1771663"/>
                <a:gd name="connsiteX39" fmla="*/ 166629 w 1688841"/>
                <a:gd name="connsiteY39" fmla="*/ 238768 h 1771663"/>
                <a:gd name="connsiteX40" fmla="*/ 295880 w 1688841"/>
                <a:gd name="connsiteY40" fmla="*/ 557074 h 1771663"/>
                <a:gd name="connsiteX41" fmla="*/ 326530 w 1688841"/>
                <a:gd name="connsiteY41" fmla="*/ 636016 h 1771663"/>
                <a:gd name="connsiteX42" fmla="*/ 491888 w 1688841"/>
                <a:gd name="connsiteY42" fmla="*/ 847722 h 1771663"/>
                <a:gd name="connsiteX43" fmla="*/ 614411 w 1688841"/>
                <a:gd name="connsiteY43" fmla="*/ 953351 h 1771663"/>
                <a:gd name="connsiteX44" fmla="*/ 668235 w 1688841"/>
                <a:gd name="connsiteY44" fmla="*/ 998054 h 1771663"/>
                <a:gd name="connsiteX45" fmla="*/ 616579 w 1688841"/>
                <a:gd name="connsiteY45" fmla="*/ 974880 h 1771663"/>
                <a:gd name="connsiteX46" fmla="*/ 799729 w 1688841"/>
                <a:gd name="connsiteY46" fmla="*/ 1101740 h 1771663"/>
                <a:gd name="connsiteX47" fmla="*/ 746802 w 1688841"/>
                <a:gd name="connsiteY47" fmla="*/ 1035058 h 1771663"/>
                <a:gd name="connsiteX48" fmla="*/ 949538 w 1688841"/>
                <a:gd name="connsiteY48" fmla="*/ 1112056 h 1771663"/>
                <a:gd name="connsiteX49" fmla="*/ 958210 w 1688841"/>
                <a:gd name="connsiteY49" fmla="*/ 1088059 h 1771663"/>
                <a:gd name="connsiteX50" fmla="*/ 1008520 w 1688841"/>
                <a:gd name="connsiteY50" fmla="*/ 1088059 h 1771663"/>
                <a:gd name="connsiteX51" fmla="*/ 986317 w 1688841"/>
                <a:gd name="connsiteY51" fmla="*/ 1116916 h 1771663"/>
                <a:gd name="connsiteX52" fmla="*/ 995457 w 1688841"/>
                <a:gd name="connsiteY52" fmla="*/ 1129147 h 1771663"/>
                <a:gd name="connsiteX53" fmla="*/ 995240 w 1688841"/>
                <a:gd name="connsiteY53" fmla="*/ 1129121 h 1771663"/>
                <a:gd name="connsiteX54" fmla="*/ 995716 w 1688841"/>
                <a:gd name="connsiteY54" fmla="*/ 1129493 h 1771663"/>
                <a:gd name="connsiteX55" fmla="*/ 995457 w 1688841"/>
                <a:gd name="connsiteY55" fmla="*/ 1129147 h 1771663"/>
                <a:gd name="connsiteX56" fmla="*/ 1030721 w 1688841"/>
                <a:gd name="connsiteY56" fmla="*/ 1133325 h 1771663"/>
                <a:gd name="connsiteX57" fmla="*/ 1108019 w 1688841"/>
                <a:gd name="connsiteY57" fmla="*/ 1069819 h 1771663"/>
                <a:gd name="connsiteX58" fmla="*/ 1146443 w 1688841"/>
                <a:gd name="connsiteY58" fmla="*/ 1087985 h 1771663"/>
                <a:gd name="connsiteX59" fmla="*/ 1174476 w 1688841"/>
                <a:gd name="connsiteY59" fmla="*/ 1086415 h 1771663"/>
                <a:gd name="connsiteX60" fmla="*/ 1263210 w 1688841"/>
                <a:gd name="connsiteY60" fmla="*/ 1085742 h 1771663"/>
                <a:gd name="connsiteX61" fmla="*/ 1171187 w 1688841"/>
                <a:gd name="connsiteY61" fmla="*/ 1153769 h 1771663"/>
                <a:gd name="connsiteX62" fmla="*/ 1240111 w 1688841"/>
                <a:gd name="connsiteY62" fmla="*/ 1161768 h 1771663"/>
                <a:gd name="connsiteX63" fmla="*/ 1296401 w 1688841"/>
                <a:gd name="connsiteY63" fmla="*/ 1126184 h 1771663"/>
                <a:gd name="connsiteX64" fmla="*/ 1302755 w 1688841"/>
                <a:gd name="connsiteY64" fmla="*/ 1134557 h 1771663"/>
                <a:gd name="connsiteX65" fmla="*/ 1286907 w 1688841"/>
                <a:gd name="connsiteY65" fmla="*/ 1157507 h 1771663"/>
                <a:gd name="connsiteX66" fmla="*/ 1378408 w 1688841"/>
                <a:gd name="connsiteY66" fmla="*/ 1145097 h 1771663"/>
                <a:gd name="connsiteX67" fmla="*/ 1437314 w 1688841"/>
                <a:gd name="connsiteY67" fmla="*/ 1122222 h 1771663"/>
                <a:gd name="connsiteX68" fmla="*/ 1505865 w 1688841"/>
                <a:gd name="connsiteY68" fmla="*/ 1101291 h 1771663"/>
                <a:gd name="connsiteX69" fmla="*/ 1563277 w 1688841"/>
                <a:gd name="connsiteY69" fmla="*/ 1104879 h 1771663"/>
                <a:gd name="connsiteX70" fmla="*/ 1459218 w 1688841"/>
                <a:gd name="connsiteY70" fmla="*/ 1206920 h 1771663"/>
                <a:gd name="connsiteX71" fmla="*/ 1539878 w 1688841"/>
                <a:gd name="connsiteY71" fmla="*/ 1158628 h 1771663"/>
                <a:gd name="connsiteX72" fmla="*/ 1420644 w 1688841"/>
                <a:gd name="connsiteY72" fmla="*/ 1294383 h 1771663"/>
                <a:gd name="connsiteX73" fmla="*/ 1427970 w 1688841"/>
                <a:gd name="connsiteY73" fmla="*/ 1303354 h 1771663"/>
                <a:gd name="connsiteX74" fmla="*/ 1448303 w 1688841"/>
                <a:gd name="connsiteY74" fmla="*/ 1298495 h 1771663"/>
                <a:gd name="connsiteX75" fmla="*/ 1454359 w 1688841"/>
                <a:gd name="connsiteY75" fmla="*/ 1306494 h 1771663"/>
                <a:gd name="connsiteX76" fmla="*/ 1432381 w 1688841"/>
                <a:gd name="connsiteY76" fmla="*/ 1321071 h 1771663"/>
                <a:gd name="connsiteX77" fmla="*/ 1404198 w 1688841"/>
                <a:gd name="connsiteY77" fmla="*/ 1323538 h 1771663"/>
                <a:gd name="connsiteX78" fmla="*/ 1511098 w 1688841"/>
                <a:gd name="connsiteY78" fmla="*/ 1341778 h 1771663"/>
                <a:gd name="connsiteX79" fmla="*/ 1598412 w 1688841"/>
                <a:gd name="connsiteY79" fmla="*/ 1325407 h 1771663"/>
                <a:gd name="connsiteX80" fmla="*/ 1682959 w 1688841"/>
                <a:gd name="connsiteY80" fmla="*/ 1309858 h 1771663"/>
                <a:gd name="connsiteX81" fmla="*/ 1652609 w 1688841"/>
                <a:gd name="connsiteY81" fmla="*/ 1420345 h 1771663"/>
                <a:gd name="connsiteX82" fmla="*/ 1688715 w 1688841"/>
                <a:gd name="connsiteY82" fmla="*/ 1472898 h 1771663"/>
                <a:gd name="connsiteX83" fmla="*/ 1584058 w 1688841"/>
                <a:gd name="connsiteY83" fmla="*/ 1590039 h 1771663"/>
                <a:gd name="connsiteX84" fmla="*/ 1438810 w 1688841"/>
                <a:gd name="connsiteY84" fmla="*/ 1619044 h 1771663"/>
                <a:gd name="connsiteX85" fmla="*/ 1389396 w 1688841"/>
                <a:gd name="connsiteY85" fmla="*/ 1625623 h 1771663"/>
                <a:gd name="connsiteX86" fmla="*/ 1390069 w 1688841"/>
                <a:gd name="connsiteY86" fmla="*/ 1636836 h 1771663"/>
                <a:gd name="connsiteX87" fmla="*/ 1425279 w 1688841"/>
                <a:gd name="connsiteY87" fmla="*/ 1643564 h 1771663"/>
                <a:gd name="connsiteX88" fmla="*/ 1403376 w 1688841"/>
                <a:gd name="connsiteY88" fmla="*/ 1652086 h 1771663"/>
                <a:gd name="connsiteX89" fmla="*/ 1365998 w 1688841"/>
                <a:gd name="connsiteY89" fmla="*/ 1664271 h 1771663"/>
                <a:gd name="connsiteX90" fmla="*/ 1285786 w 1688841"/>
                <a:gd name="connsiteY90" fmla="*/ 1689613 h 1771663"/>
                <a:gd name="connsiteX91" fmla="*/ 1252520 w 1688841"/>
                <a:gd name="connsiteY91" fmla="*/ 1683782 h 1771663"/>
                <a:gd name="connsiteX92" fmla="*/ 1249530 w 1688841"/>
                <a:gd name="connsiteY92" fmla="*/ 1694323 h 1771663"/>
                <a:gd name="connsiteX93" fmla="*/ 1353888 w 1688841"/>
                <a:gd name="connsiteY93" fmla="*/ 1728486 h 1771663"/>
                <a:gd name="connsiteX94" fmla="*/ 1351047 w 1688841"/>
                <a:gd name="connsiteY94" fmla="*/ 1738204 h 1771663"/>
                <a:gd name="connsiteX95" fmla="*/ 1059129 w 1688841"/>
                <a:gd name="connsiteY95" fmla="*/ 1667411 h 1771663"/>
                <a:gd name="connsiteX96" fmla="*/ 1056213 w 1688841"/>
                <a:gd name="connsiteY96" fmla="*/ 1676381 h 1771663"/>
                <a:gd name="connsiteX97" fmla="*/ 1320697 w 1688841"/>
                <a:gd name="connsiteY97" fmla="*/ 1769601 h 1771663"/>
                <a:gd name="connsiteX98" fmla="*/ 1254837 w 1688841"/>
                <a:gd name="connsiteY98" fmla="*/ 1768629 h 1771663"/>
                <a:gd name="connsiteX99" fmla="*/ 1048215 w 1688841"/>
                <a:gd name="connsiteY99" fmla="*/ 1698808 h 1771663"/>
                <a:gd name="connsiteX100" fmla="*/ 834714 w 1688841"/>
                <a:gd name="connsiteY100" fmla="*/ 1630183 h 1771663"/>
                <a:gd name="connsiteX101" fmla="*/ 639978 w 1688841"/>
                <a:gd name="connsiteY101" fmla="*/ 1534945 h 1771663"/>
                <a:gd name="connsiteX102" fmla="*/ 640185 w 1688841"/>
                <a:gd name="connsiteY102" fmla="*/ 1535141 h 1771663"/>
                <a:gd name="connsiteX103" fmla="*/ 683681 w 1688841"/>
                <a:gd name="connsiteY103" fmla="*/ 1569827 h 1771663"/>
                <a:gd name="connsiteX104" fmla="*/ 728861 w 1688841"/>
                <a:gd name="connsiteY104" fmla="*/ 1601925 h 1771663"/>
                <a:gd name="connsiteX105" fmla="*/ 870073 w 1688841"/>
                <a:gd name="connsiteY105" fmla="*/ 1681614 h 1771663"/>
                <a:gd name="connsiteX106" fmla="*/ 787020 w 1688841"/>
                <a:gd name="connsiteY106" fmla="*/ 1660010 h 1771663"/>
                <a:gd name="connsiteX107" fmla="*/ 444717 w 1688841"/>
                <a:gd name="connsiteY107" fmla="*/ 1447033 h 1771663"/>
                <a:gd name="connsiteX108" fmla="*/ 252671 w 1688841"/>
                <a:gd name="connsiteY108" fmla="*/ 1219628 h 1771663"/>
                <a:gd name="connsiteX109" fmla="*/ 252522 w 1688841"/>
                <a:gd name="connsiteY109" fmla="*/ 1212526 h 1771663"/>
                <a:gd name="connsiteX110" fmla="*/ 262913 w 1688841"/>
                <a:gd name="connsiteY110" fmla="*/ 1202210 h 1771663"/>
                <a:gd name="connsiteX111" fmla="*/ 273229 w 1688841"/>
                <a:gd name="connsiteY111" fmla="*/ 1227029 h 1771663"/>
                <a:gd name="connsiteX112" fmla="*/ 288030 w 1688841"/>
                <a:gd name="connsiteY112" fmla="*/ 1247885 h 1771663"/>
                <a:gd name="connsiteX113" fmla="*/ 465050 w 1688841"/>
                <a:gd name="connsiteY113" fmla="*/ 1435446 h 1771663"/>
                <a:gd name="connsiteX114" fmla="*/ 641472 w 1688841"/>
                <a:gd name="connsiteY114" fmla="*/ 1536365 h 1771663"/>
                <a:gd name="connsiteX115" fmla="*/ 641374 w 1688841"/>
                <a:gd name="connsiteY115" fmla="*/ 1536273 h 1771663"/>
                <a:gd name="connsiteX116" fmla="*/ 564419 w 1688841"/>
                <a:gd name="connsiteY116" fmla="*/ 1479860 h 1771663"/>
                <a:gd name="connsiteX117" fmla="*/ 490243 w 1688841"/>
                <a:gd name="connsiteY117" fmla="*/ 1420345 h 1771663"/>
                <a:gd name="connsiteX118" fmla="*/ 363534 w 1688841"/>
                <a:gd name="connsiteY118" fmla="*/ 1283544 h 1771663"/>
                <a:gd name="connsiteX119" fmla="*/ 190850 w 1688841"/>
                <a:gd name="connsiteY119" fmla="*/ 1039618 h 1771663"/>
                <a:gd name="connsiteX120" fmla="*/ 125364 w 1688841"/>
                <a:gd name="connsiteY120" fmla="*/ 893248 h 1771663"/>
                <a:gd name="connsiteX121" fmla="*/ 49637 w 1688841"/>
                <a:gd name="connsiteY121" fmla="*/ 690512 h 1771663"/>
                <a:gd name="connsiteX122" fmla="*/ 50684 w 1688841"/>
                <a:gd name="connsiteY122" fmla="*/ 662105 h 1771663"/>
                <a:gd name="connsiteX123" fmla="*/ 108843 w 1688841"/>
                <a:gd name="connsiteY123" fmla="*/ 765267 h 1771663"/>
                <a:gd name="connsiteX124" fmla="*/ 258578 w 1688841"/>
                <a:gd name="connsiteY124" fmla="*/ 1042833 h 1771663"/>
                <a:gd name="connsiteX125" fmla="*/ 343350 w 1688841"/>
                <a:gd name="connsiteY125" fmla="*/ 1114672 h 1771663"/>
                <a:gd name="connsiteX126" fmla="*/ 393211 w 1688841"/>
                <a:gd name="connsiteY126" fmla="*/ 1162142 h 1771663"/>
                <a:gd name="connsiteX127" fmla="*/ 412498 w 1688841"/>
                <a:gd name="connsiteY127" fmla="*/ 1177616 h 1771663"/>
                <a:gd name="connsiteX128" fmla="*/ 41190 w 1688841"/>
                <a:gd name="connsiteY128" fmla="*/ 471555 h 1771663"/>
                <a:gd name="connsiteX129" fmla="*/ 86492 w 1688841"/>
                <a:gd name="connsiteY129" fmla="*/ 580622 h 1771663"/>
                <a:gd name="connsiteX130" fmla="*/ 126859 w 1688841"/>
                <a:gd name="connsiteY130" fmla="*/ 667562 h 1771663"/>
                <a:gd name="connsiteX131" fmla="*/ 169769 w 1688841"/>
                <a:gd name="connsiteY131" fmla="*/ 702099 h 1771663"/>
                <a:gd name="connsiteX132" fmla="*/ 0 w 1688841"/>
                <a:gd name="connsiteY132" fmla="*/ 307243 h 1771663"/>
                <a:gd name="connsiteX133" fmla="*/ 10466 w 1688841"/>
                <a:gd name="connsiteY133" fmla="*/ 302608 h 1771663"/>
                <a:gd name="connsiteX134" fmla="*/ 156088 w 1688841"/>
                <a:gd name="connsiteY134" fmla="*/ 632577 h 1771663"/>
                <a:gd name="connsiteX135" fmla="*/ 167974 w 1688841"/>
                <a:gd name="connsiteY135" fmla="*/ 627643 h 1771663"/>
                <a:gd name="connsiteX136" fmla="*/ 74680 w 1688841"/>
                <a:gd name="connsiteY136" fmla="*/ 256559 h 1771663"/>
                <a:gd name="connsiteX137" fmla="*/ 79390 w 1688841"/>
                <a:gd name="connsiteY137" fmla="*/ 254989 h 1771663"/>
                <a:gd name="connsiteX138" fmla="*/ 142857 w 1688841"/>
                <a:gd name="connsiteY138" fmla="*/ 433803 h 1771663"/>
                <a:gd name="connsiteX139" fmla="*/ 149809 w 1688841"/>
                <a:gd name="connsiteY139" fmla="*/ 432084 h 1771663"/>
                <a:gd name="connsiteX140" fmla="*/ 132466 w 1688841"/>
                <a:gd name="connsiteY140" fmla="*/ 366823 h 1771663"/>
                <a:gd name="connsiteX141" fmla="*/ 107797 w 1688841"/>
                <a:gd name="connsiteY141" fmla="*/ 241384 h 1771663"/>
                <a:gd name="connsiteX142" fmla="*/ 61897 w 1688841"/>
                <a:gd name="connsiteY142" fmla="*/ 48292 h 1771663"/>
                <a:gd name="connsiteX143" fmla="*/ 56440 w 1688841"/>
                <a:gd name="connsiteY143" fmla="*/ 2915 h 1771663"/>
                <a:gd name="connsiteX144" fmla="*/ 67205 w 1688841"/>
                <a:gd name="connsiteY144" fmla="*/ 0 h 17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88841" h="1771663">
                  <a:moveTo>
                    <a:pt x="964323" y="1618368"/>
                  </a:moveTo>
                  <a:lnTo>
                    <a:pt x="983022" y="1626623"/>
                  </a:lnTo>
                  <a:lnTo>
                    <a:pt x="974029" y="1621905"/>
                  </a:lnTo>
                  <a:close/>
                  <a:moveTo>
                    <a:pt x="879270" y="1615232"/>
                  </a:moveTo>
                  <a:lnTo>
                    <a:pt x="879268" y="1615232"/>
                  </a:lnTo>
                  <a:cubicBezTo>
                    <a:pt x="925841" y="1629809"/>
                    <a:pt x="974132" y="1644984"/>
                    <a:pt x="1022424" y="1660160"/>
                  </a:cubicBezTo>
                  <a:cubicBezTo>
                    <a:pt x="1023545" y="1656422"/>
                    <a:pt x="1024592" y="1652684"/>
                    <a:pt x="1025713" y="1649021"/>
                  </a:cubicBezTo>
                  <a:lnTo>
                    <a:pt x="1025629" y="1648977"/>
                  </a:lnTo>
                  <a:lnTo>
                    <a:pt x="1022349" y="1660084"/>
                  </a:lnTo>
                  <a:close/>
                  <a:moveTo>
                    <a:pt x="920593" y="1608239"/>
                  </a:moveTo>
                  <a:lnTo>
                    <a:pt x="952928" y="1614216"/>
                  </a:lnTo>
                  <a:lnTo>
                    <a:pt x="947353" y="1612184"/>
                  </a:lnTo>
                  <a:close/>
                  <a:moveTo>
                    <a:pt x="1330042" y="1192927"/>
                  </a:moveTo>
                  <a:lnTo>
                    <a:pt x="1330041" y="1192940"/>
                  </a:lnTo>
                  <a:lnTo>
                    <a:pt x="1325981" y="1194680"/>
                  </a:lnTo>
                  <a:lnTo>
                    <a:pt x="1330041" y="1192941"/>
                  </a:lnTo>
                  <a:close/>
                  <a:moveTo>
                    <a:pt x="1182884" y="1179708"/>
                  </a:moveTo>
                  <a:lnTo>
                    <a:pt x="1182774" y="1179709"/>
                  </a:lnTo>
                  <a:cubicBezTo>
                    <a:pt x="1167598" y="1180681"/>
                    <a:pt x="1153395" y="1196230"/>
                    <a:pt x="1137622" y="1205799"/>
                  </a:cubicBezTo>
                  <a:lnTo>
                    <a:pt x="1165905" y="1215009"/>
                  </a:lnTo>
                  <a:lnTo>
                    <a:pt x="1137696" y="1205798"/>
                  </a:lnTo>
                  <a:cubicBezTo>
                    <a:pt x="1153469" y="1196229"/>
                    <a:pt x="1167673" y="1180755"/>
                    <a:pt x="1182848" y="1179709"/>
                  </a:cubicBezTo>
                  <a:close/>
                  <a:moveTo>
                    <a:pt x="995064" y="1129100"/>
                  </a:moveTo>
                  <a:lnTo>
                    <a:pt x="995925" y="1129774"/>
                  </a:lnTo>
                  <a:lnTo>
                    <a:pt x="996029" y="1129912"/>
                  </a:lnTo>
                  <a:lnTo>
                    <a:pt x="996108" y="1129917"/>
                  </a:lnTo>
                  <a:lnTo>
                    <a:pt x="995925" y="1129774"/>
                  </a:lnTo>
                  <a:lnTo>
                    <a:pt x="995780" y="1129580"/>
                  </a:lnTo>
                  <a:lnTo>
                    <a:pt x="995237" y="1129121"/>
                  </a:lnTo>
                  <a:close/>
                  <a:moveTo>
                    <a:pt x="856767" y="1109140"/>
                  </a:moveTo>
                  <a:cubicBezTo>
                    <a:pt x="908946" y="1131193"/>
                    <a:pt x="960078" y="1157133"/>
                    <a:pt x="1016967" y="1158030"/>
                  </a:cubicBezTo>
                  <a:lnTo>
                    <a:pt x="1016972" y="1158013"/>
                  </a:lnTo>
                  <a:lnTo>
                    <a:pt x="975412" y="1153114"/>
                  </a:lnTo>
                  <a:cubicBezTo>
                    <a:pt x="961797" y="1150211"/>
                    <a:pt x="948435" y="1146196"/>
                    <a:pt x="935222" y="1141519"/>
                  </a:cubicBezTo>
                  <a:lnTo>
                    <a:pt x="857094" y="1109214"/>
                  </a:lnTo>
                  <a:close/>
                  <a:moveTo>
                    <a:pt x="245794" y="266576"/>
                  </a:moveTo>
                  <a:cubicBezTo>
                    <a:pt x="308439" y="436195"/>
                    <a:pt x="365925" y="608057"/>
                    <a:pt x="463182" y="762501"/>
                  </a:cubicBezTo>
                  <a:cubicBezTo>
                    <a:pt x="341406" y="618747"/>
                    <a:pt x="290946" y="443820"/>
                    <a:pt x="245794" y="266576"/>
                  </a:cubicBezTo>
                  <a:close/>
                  <a:moveTo>
                    <a:pt x="67205" y="0"/>
                  </a:moveTo>
                  <a:cubicBezTo>
                    <a:pt x="100396" y="79614"/>
                    <a:pt x="133886" y="159004"/>
                    <a:pt x="166629" y="238768"/>
                  </a:cubicBezTo>
                  <a:cubicBezTo>
                    <a:pt x="210062" y="344695"/>
                    <a:pt x="252971" y="450922"/>
                    <a:pt x="295880" y="557074"/>
                  </a:cubicBezTo>
                  <a:cubicBezTo>
                    <a:pt x="306496" y="583239"/>
                    <a:pt x="316288" y="609702"/>
                    <a:pt x="326530" y="636016"/>
                  </a:cubicBezTo>
                  <a:cubicBezTo>
                    <a:pt x="360543" y="723031"/>
                    <a:pt x="424608" y="786797"/>
                    <a:pt x="491888" y="847722"/>
                  </a:cubicBezTo>
                  <a:cubicBezTo>
                    <a:pt x="531882" y="883903"/>
                    <a:pt x="572773" y="919188"/>
                    <a:pt x="614411" y="953351"/>
                  </a:cubicBezTo>
                  <a:cubicBezTo>
                    <a:pt x="631979" y="967704"/>
                    <a:pt x="652611" y="978319"/>
                    <a:pt x="668235" y="998054"/>
                  </a:cubicBezTo>
                  <a:cubicBezTo>
                    <a:pt x="651041" y="990355"/>
                    <a:pt x="633848" y="982580"/>
                    <a:pt x="616579" y="974880"/>
                  </a:cubicBezTo>
                  <a:cubicBezTo>
                    <a:pt x="670552" y="1025938"/>
                    <a:pt x="726544" y="1072062"/>
                    <a:pt x="799729" y="1101740"/>
                  </a:cubicBezTo>
                  <a:cubicBezTo>
                    <a:pt x="794571" y="1063241"/>
                    <a:pt x="742616" y="1071613"/>
                    <a:pt x="746802" y="1035058"/>
                  </a:cubicBezTo>
                  <a:cubicBezTo>
                    <a:pt x="815353" y="1061073"/>
                    <a:pt x="881212" y="1086116"/>
                    <a:pt x="949538" y="1112056"/>
                  </a:cubicBezTo>
                  <a:cubicBezTo>
                    <a:pt x="951033" y="1107869"/>
                    <a:pt x="954472" y="1098450"/>
                    <a:pt x="958210" y="1088059"/>
                  </a:cubicBezTo>
                  <a:cubicBezTo>
                    <a:pt x="974058" y="1088059"/>
                    <a:pt x="989831" y="1088059"/>
                    <a:pt x="1008520" y="1088059"/>
                  </a:cubicBezTo>
                  <a:cubicBezTo>
                    <a:pt x="1005828" y="1099833"/>
                    <a:pt x="985266" y="1105931"/>
                    <a:pt x="986317" y="1116916"/>
                  </a:cubicBezTo>
                  <a:lnTo>
                    <a:pt x="995457" y="1129147"/>
                  </a:lnTo>
                  <a:lnTo>
                    <a:pt x="995240" y="1129121"/>
                  </a:lnTo>
                  <a:lnTo>
                    <a:pt x="995716" y="1129493"/>
                  </a:lnTo>
                  <a:lnTo>
                    <a:pt x="995457" y="1129147"/>
                  </a:lnTo>
                  <a:lnTo>
                    <a:pt x="1030721" y="1133325"/>
                  </a:lnTo>
                  <a:cubicBezTo>
                    <a:pt x="1063446" y="1131184"/>
                    <a:pt x="1087835" y="1109963"/>
                    <a:pt x="1108019" y="1069819"/>
                  </a:cubicBezTo>
                  <a:cubicBezTo>
                    <a:pt x="1120577" y="1075949"/>
                    <a:pt x="1132912" y="1083948"/>
                    <a:pt x="1146443" y="1087985"/>
                  </a:cubicBezTo>
                  <a:cubicBezTo>
                    <a:pt x="1154890" y="1090526"/>
                    <a:pt x="1165281" y="1088134"/>
                    <a:pt x="1174476" y="1086415"/>
                  </a:cubicBezTo>
                  <a:cubicBezTo>
                    <a:pt x="1202808" y="1080958"/>
                    <a:pt x="1230916" y="1058980"/>
                    <a:pt x="1263210" y="1085742"/>
                  </a:cubicBezTo>
                  <a:cubicBezTo>
                    <a:pt x="1237943" y="1119606"/>
                    <a:pt x="1175896" y="1098749"/>
                    <a:pt x="1171187" y="1153769"/>
                  </a:cubicBezTo>
                  <a:cubicBezTo>
                    <a:pt x="1194062" y="1161544"/>
                    <a:pt x="1228972" y="1120802"/>
                    <a:pt x="1240111" y="1161768"/>
                  </a:cubicBezTo>
                  <a:cubicBezTo>
                    <a:pt x="1259547" y="1149508"/>
                    <a:pt x="1277937" y="1137846"/>
                    <a:pt x="1296401" y="1126184"/>
                  </a:cubicBezTo>
                  <a:cubicBezTo>
                    <a:pt x="1298494" y="1128950"/>
                    <a:pt x="1300662" y="1131791"/>
                    <a:pt x="1302755" y="1134557"/>
                  </a:cubicBezTo>
                  <a:cubicBezTo>
                    <a:pt x="1297523" y="1142182"/>
                    <a:pt x="1292290" y="1149732"/>
                    <a:pt x="1286907" y="1157507"/>
                  </a:cubicBezTo>
                  <a:cubicBezTo>
                    <a:pt x="1338339" y="1183970"/>
                    <a:pt x="1341553" y="1183671"/>
                    <a:pt x="1378408" y="1145097"/>
                  </a:cubicBezTo>
                  <a:cubicBezTo>
                    <a:pt x="1394480" y="1128203"/>
                    <a:pt x="1406291" y="1113028"/>
                    <a:pt x="1437314" y="1122222"/>
                  </a:cubicBezTo>
                  <a:cubicBezTo>
                    <a:pt x="1456302" y="1127829"/>
                    <a:pt x="1482167" y="1106300"/>
                    <a:pt x="1505865" y="1101291"/>
                  </a:cubicBezTo>
                  <a:cubicBezTo>
                    <a:pt x="1523881" y="1097479"/>
                    <a:pt x="1543392" y="1100543"/>
                    <a:pt x="1563277" y="1104879"/>
                  </a:cubicBezTo>
                  <a:cubicBezTo>
                    <a:pt x="1524628" y="1136575"/>
                    <a:pt x="1471777" y="1149882"/>
                    <a:pt x="1459218" y="1206920"/>
                  </a:cubicBezTo>
                  <a:cubicBezTo>
                    <a:pt x="1484186" y="1191969"/>
                    <a:pt x="1509154" y="1177018"/>
                    <a:pt x="1539878" y="1158628"/>
                  </a:cubicBezTo>
                  <a:cubicBezTo>
                    <a:pt x="1496819" y="1207667"/>
                    <a:pt x="1458694" y="1251025"/>
                    <a:pt x="1420644" y="1294383"/>
                  </a:cubicBezTo>
                  <a:cubicBezTo>
                    <a:pt x="1423111" y="1297373"/>
                    <a:pt x="1425503" y="1300364"/>
                    <a:pt x="1427970" y="1303354"/>
                  </a:cubicBezTo>
                  <a:cubicBezTo>
                    <a:pt x="1434773" y="1301709"/>
                    <a:pt x="1441501" y="1300139"/>
                    <a:pt x="1448303" y="1298495"/>
                  </a:cubicBezTo>
                  <a:cubicBezTo>
                    <a:pt x="1450322" y="1301186"/>
                    <a:pt x="1452340" y="1303802"/>
                    <a:pt x="1454359" y="1306494"/>
                  </a:cubicBezTo>
                  <a:cubicBezTo>
                    <a:pt x="1447107" y="1311577"/>
                    <a:pt x="1440379" y="1319052"/>
                    <a:pt x="1432381" y="1321071"/>
                  </a:cubicBezTo>
                  <a:cubicBezTo>
                    <a:pt x="1423709" y="1323239"/>
                    <a:pt x="1413767" y="1320248"/>
                    <a:pt x="1404198" y="1323538"/>
                  </a:cubicBezTo>
                  <a:cubicBezTo>
                    <a:pt x="1441650" y="1340507"/>
                    <a:pt x="1476935" y="1403974"/>
                    <a:pt x="1511098" y="1341778"/>
                  </a:cubicBezTo>
                  <a:cubicBezTo>
                    <a:pt x="1546382" y="1336022"/>
                    <a:pt x="1579199" y="1339834"/>
                    <a:pt x="1598412" y="1325407"/>
                  </a:cubicBezTo>
                  <a:cubicBezTo>
                    <a:pt x="1625099" y="1305297"/>
                    <a:pt x="1647227" y="1292066"/>
                    <a:pt x="1682959" y="1309858"/>
                  </a:cubicBezTo>
                  <a:cubicBezTo>
                    <a:pt x="1672718" y="1344544"/>
                    <a:pt x="1657393" y="1381772"/>
                    <a:pt x="1652609" y="1420345"/>
                  </a:cubicBezTo>
                  <a:cubicBezTo>
                    <a:pt x="1650815" y="1434698"/>
                    <a:pt x="1673690" y="1452116"/>
                    <a:pt x="1688715" y="1472898"/>
                  </a:cubicBezTo>
                  <a:cubicBezTo>
                    <a:pt x="1692154" y="1538757"/>
                    <a:pt x="1624650" y="1552438"/>
                    <a:pt x="1584058" y="1590039"/>
                  </a:cubicBezTo>
                  <a:cubicBezTo>
                    <a:pt x="1540252" y="1630557"/>
                    <a:pt x="1492259" y="1631155"/>
                    <a:pt x="1438810" y="1619044"/>
                  </a:cubicBezTo>
                  <a:cubicBezTo>
                    <a:pt x="1423634" y="1615606"/>
                    <a:pt x="1405917" y="1623156"/>
                    <a:pt x="1389396" y="1625623"/>
                  </a:cubicBezTo>
                  <a:cubicBezTo>
                    <a:pt x="1389621" y="1629361"/>
                    <a:pt x="1389845" y="1633098"/>
                    <a:pt x="1390069" y="1636836"/>
                  </a:cubicBezTo>
                  <a:cubicBezTo>
                    <a:pt x="1400012" y="1638780"/>
                    <a:pt x="1410029" y="1640649"/>
                    <a:pt x="1425279" y="1643564"/>
                  </a:cubicBezTo>
                  <a:cubicBezTo>
                    <a:pt x="1415112" y="1647750"/>
                    <a:pt x="1407487" y="1653880"/>
                    <a:pt x="1403376" y="1652086"/>
                  </a:cubicBezTo>
                  <a:cubicBezTo>
                    <a:pt x="1385659" y="1644312"/>
                    <a:pt x="1380650" y="1646405"/>
                    <a:pt x="1365998" y="1664271"/>
                  </a:cubicBezTo>
                  <a:cubicBezTo>
                    <a:pt x="1351047" y="1682511"/>
                    <a:pt x="1313819" y="1683707"/>
                    <a:pt x="1285786" y="1689613"/>
                  </a:cubicBezTo>
                  <a:cubicBezTo>
                    <a:pt x="1275545" y="1691781"/>
                    <a:pt x="1263659" y="1685950"/>
                    <a:pt x="1252520" y="1683782"/>
                  </a:cubicBezTo>
                  <a:cubicBezTo>
                    <a:pt x="1251548" y="1687296"/>
                    <a:pt x="1250502" y="1690809"/>
                    <a:pt x="1249530" y="1694323"/>
                  </a:cubicBezTo>
                  <a:cubicBezTo>
                    <a:pt x="1284291" y="1705685"/>
                    <a:pt x="1319127" y="1717123"/>
                    <a:pt x="1353888" y="1728486"/>
                  </a:cubicBezTo>
                  <a:cubicBezTo>
                    <a:pt x="1352916" y="1731700"/>
                    <a:pt x="1352019" y="1734989"/>
                    <a:pt x="1351047" y="1738204"/>
                  </a:cubicBezTo>
                  <a:cubicBezTo>
                    <a:pt x="1253716" y="1714581"/>
                    <a:pt x="1156385" y="1690959"/>
                    <a:pt x="1059129" y="1667411"/>
                  </a:cubicBezTo>
                  <a:cubicBezTo>
                    <a:pt x="1058157" y="1670401"/>
                    <a:pt x="1057185" y="1673391"/>
                    <a:pt x="1056213" y="1676381"/>
                  </a:cubicBezTo>
                  <a:cubicBezTo>
                    <a:pt x="1143752" y="1707255"/>
                    <a:pt x="1231215" y="1738054"/>
                    <a:pt x="1320697" y="1769601"/>
                  </a:cubicBezTo>
                  <a:cubicBezTo>
                    <a:pt x="1298868" y="1769601"/>
                    <a:pt x="1275096" y="1774834"/>
                    <a:pt x="1254837" y="1768629"/>
                  </a:cubicBezTo>
                  <a:cubicBezTo>
                    <a:pt x="1185315" y="1747473"/>
                    <a:pt x="1117288" y="1721533"/>
                    <a:pt x="1048215" y="1698808"/>
                  </a:cubicBezTo>
                  <a:cubicBezTo>
                    <a:pt x="977197" y="1675484"/>
                    <a:pt x="903937" y="1657842"/>
                    <a:pt x="834714" y="1630183"/>
                  </a:cubicBezTo>
                  <a:cubicBezTo>
                    <a:pt x="767809" y="1603421"/>
                    <a:pt x="704715" y="1567090"/>
                    <a:pt x="639978" y="1534945"/>
                  </a:cubicBezTo>
                  <a:lnTo>
                    <a:pt x="640185" y="1535141"/>
                  </a:lnTo>
                  <a:lnTo>
                    <a:pt x="683681" y="1569827"/>
                  </a:lnTo>
                  <a:cubicBezTo>
                    <a:pt x="698230" y="1581349"/>
                    <a:pt x="713050" y="1592431"/>
                    <a:pt x="728861" y="1601925"/>
                  </a:cubicBezTo>
                  <a:cubicBezTo>
                    <a:pt x="774461" y="1629360"/>
                    <a:pt x="822828" y="1652086"/>
                    <a:pt x="870073" y="1681614"/>
                  </a:cubicBezTo>
                  <a:cubicBezTo>
                    <a:pt x="842264" y="1674736"/>
                    <a:pt x="811614" y="1673092"/>
                    <a:pt x="787020" y="1660010"/>
                  </a:cubicBezTo>
                  <a:cubicBezTo>
                    <a:pt x="668309" y="1596617"/>
                    <a:pt x="551990" y="1529861"/>
                    <a:pt x="444717" y="1447033"/>
                  </a:cubicBezTo>
                  <a:cubicBezTo>
                    <a:pt x="363234" y="1384164"/>
                    <a:pt x="306121" y="1304251"/>
                    <a:pt x="252671" y="1219628"/>
                  </a:cubicBezTo>
                  <a:cubicBezTo>
                    <a:pt x="251550" y="1217908"/>
                    <a:pt x="252522" y="1214918"/>
                    <a:pt x="252522" y="1212526"/>
                  </a:cubicBezTo>
                  <a:cubicBezTo>
                    <a:pt x="255961" y="1209087"/>
                    <a:pt x="259474" y="1205649"/>
                    <a:pt x="262913" y="1202210"/>
                  </a:cubicBezTo>
                  <a:cubicBezTo>
                    <a:pt x="266277" y="1210508"/>
                    <a:pt x="268968" y="1219179"/>
                    <a:pt x="273229" y="1227029"/>
                  </a:cubicBezTo>
                  <a:cubicBezTo>
                    <a:pt x="277266" y="1234504"/>
                    <a:pt x="282274" y="1241681"/>
                    <a:pt x="288030" y="1247885"/>
                  </a:cubicBezTo>
                  <a:cubicBezTo>
                    <a:pt x="346339" y="1311128"/>
                    <a:pt x="399789" y="1380202"/>
                    <a:pt x="465050" y="1435446"/>
                  </a:cubicBezTo>
                  <a:cubicBezTo>
                    <a:pt x="515958" y="1478579"/>
                    <a:pt x="570679" y="1523881"/>
                    <a:pt x="641472" y="1536365"/>
                  </a:cubicBezTo>
                  <a:lnTo>
                    <a:pt x="641374" y="1536273"/>
                  </a:lnTo>
                  <a:lnTo>
                    <a:pt x="564419" y="1479860"/>
                  </a:lnTo>
                  <a:cubicBezTo>
                    <a:pt x="538834" y="1460975"/>
                    <a:pt x="513716" y="1441576"/>
                    <a:pt x="490243" y="1420345"/>
                  </a:cubicBezTo>
                  <a:cubicBezTo>
                    <a:pt x="444269" y="1378782"/>
                    <a:pt x="401360" y="1332658"/>
                    <a:pt x="363534" y="1283544"/>
                  </a:cubicBezTo>
                  <a:cubicBezTo>
                    <a:pt x="302758" y="1204677"/>
                    <a:pt x="244150" y="1123718"/>
                    <a:pt x="190850" y="1039618"/>
                  </a:cubicBezTo>
                  <a:cubicBezTo>
                    <a:pt x="162517" y="994989"/>
                    <a:pt x="150631" y="940269"/>
                    <a:pt x="125364" y="893248"/>
                  </a:cubicBezTo>
                  <a:cubicBezTo>
                    <a:pt x="90827" y="828809"/>
                    <a:pt x="100471" y="748522"/>
                    <a:pt x="49637" y="690512"/>
                  </a:cubicBezTo>
                  <a:cubicBezTo>
                    <a:pt x="46722" y="687223"/>
                    <a:pt x="49862" y="678701"/>
                    <a:pt x="50684" y="662105"/>
                  </a:cubicBezTo>
                  <a:cubicBezTo>
                    <a:pt x="73185" y="701875"/>
                    <a:pt x="91724" y="733197"/>
                    <a:pt x="108843" y="765267"/>
                  </a:cubicBezTo>
                  <a:cubicBezTo>
                    <a:pt x="158481" y="857963"/>
                    <a:pt x="204530" y="952828"/>
                    <a:pt x="258578" y="1042833"/>
                  </a:cubicBezTo>
                  <a:cubicBezTo>
                    <a:pt x="276594" y="1072884"/>
                    <a:pt x="315018" y="1090452"/>
                    <a:pt x="343350" y="1114672"/>
                  </a:cubicBezTo>
                  <a:cubicBezTo>
                    <a:pt x="360768" y="1129548"/>
                    <a:pt x="376915" y="1145920"/>
                    <a:pt x="393211" y="1162142"/>
                  </a:cubicBezTo>
                  <a:cubicBezTo>
                    <a:pt x="398818" y="1167748"/>
                    <a:pt x="403004" y="1174775"/>
                    <a:pt x="412498" y="1177616"/>
                  </a:cubicBezTo>
                  <a:cubicBezTo>
                    <a:pt x="257456" y="958060"/>
                    <a:pt x="115721" y="732524"/>
                    <a:pt x="41190" y="471555"/>
                  </a:cubicBezTo>
                  <a:cubicBezTo>
                    <a:pt x="56216" y="507960"/>
                    <a:pt x="70942" y="544441"/>
                    <a:pt x="86492" y="580622"/>
                  </a:cubicBezTo>
                  <a:cubicBezTo>
                    <a:pt x="99125" y="610001"/>
                    <a:pt x="109965" y="640725"/>
                    <a:pt x="126859" y="667562"/>
                  </a:cubicBezTo>
                  <a:cubicBezTo>
                    <a:pt x="136577" y="682962"/>
                    <a:pt x="156612" y="691932"/>
                    <a:pt x="169769" y="702099"/>
                  </a:cubicBezTo>
                  <a:cubicBezTo>
                    <a:pt x="114226" y="572997"/>
                    <a:pt x="57113" y="440158"/>
                    <a:pt x="0" y="307243"/>
                  </a:cubicBezTo>
                  <a:cubicBezTo>
                    <a:pt x="3513" y="305673"/>
                    <a:pt x="6952" y="304178"/>
                    <a:pt x="10466" y="302608"/>
                  </a:cubicBezTo>
                  <a:cubicBezTo>
                    <a:pt x="58982" y="412648"/>
                    <a:pt x="107572" y="522612"/>
                    <a:pt x="156088" y="632577"/>
                  </a:cubicBezTo>
                  <a:cubicBezTo>
                    <a:pt x="160050" y="630932"/>
                    <a:pt x="164012" y="629288"/>
                    <a:pt x="167974" y="627643"/>
                  </a:cubicBezTo>
                  <a:cubicBezTo>
                    <a:pt x="136876" y="503924"/>
                    <a:pt x="105778" y="380279"/>
                    <a:pt x="74680" y="256559"/>
                  </a:cubicBezTo>
                  <a:cubicBezTo>
                    <a:pt x="76250" y="256036"/>
                    <a:pt x="77820" y="255513"/>
                    <a:pt x="79390" y="254989"/>
                  </a:cubicBezTo>
                  <a:cubicBezTo>
                    <a:pt x="100545" y="314569"/>
                    <a:pt x="121701" y="374224"/>
                    <a:pt x="142857" y="433803"/>
                  </a:cubicBezTo>
                  <a:cubicBezTo>
                    <a:pt x="145174" y="433205"/>
                    <a:pt x="147492" y="432682"/>
                    <a:pt x="149809" y="432084"/>
                  </a:cubicBezTo>
                  <a:cubicBezTo>
                    <a:pt x="143978" y="410330"/>
                    <a:pt x="137474" y="388726"/>
                    <a:pt x="132466" y="366823"/>
                  </a:cubicBezTo>
                  <a:cubicBezTo>
                    <a:pt x="122972" y="325334"/>
                    <a:pt x="110039" y="286162"/>
                    <a:pt x="107797" y="241384"/>
                  </a:cubicBezTo>
                  <a:cubicBezTo>
                    <a:pt x="104507" y="176422"/>
                    <a:pt x="77745" y="112731"/>
                    <a:pt x="61897" y="48292"/>
                  </a:cubicBezTo>
                  <a:cubicBezTo>
                    <a:pt x="58309" y="33715"/>
                    <a:pt x="58234" y="18165"/>
                    <a:pt x="56440" y="2915"/>
                  </a:cubicBezTo>
                  <a:cubicBezTo>
                    <a:pt x="60028" y="1944"/>
                    <a:pt x="63617" y="972"/>
                    <a:pt x="67205" y="0"/>
                  </a:cubicBezTo>
                  <a:close/>
                </a:path>
              </a:pathLst>
            </a:custGeom>
            <a:solidFill>
              <a:srgbClr val="1764B9"/>
            </a:solidFill>
            <a:ln w="7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DCFE33E-9C0D-4F73-BE35-85357BC4620E}"/>
                </a:ext>
              </a:extLst>
            </p:cNvPr>
            <p:cNvSpPr/>
            <p:nvPr/>
          </p:nvSpPr>
          <p:spPr>
            <a:xfrm rot="19775451">
              <a:off x="5914506" y="1758132"/>
              <a:ext cx="2621538" cy="2321448"/>
            </a:xfrm>
            <a:custGeom>
              <a:avLst/>
              <a:gdLst>
                <a:gd name="connsiteX0" fmla="*/ 2494407 w 2561177"/>
                <a:gd name="connsiteY0" fmla="*/ 1297114 h 2267997"/>
                <a:gd name="connsiteX1" fmla="*/ 2561177 w 2561177"/>
                <a:gd name="connsiteY1" fmla="*/ 1597723 h 2267997"/>
                <a:gd name="connsiteX2" fmla="*/ 2550223 w 2561177"/>
                <a:gd name="connsiteY2" fmla="*/ 1600295 h 2267997"/>
                <a:gd name="connsiteX3" fmla="*/ 2481548 w 2561177"/>
                <a:gd name="connsiteY3" fmla="*/ 1300067 h 2267997"/>
                <a:gd name="connsiteX4" fmla="*/ 2494407 w 2561177"/>
                <a:gd name="connsiteY4" fmla="*/ 1297114 h 2267997"/>
                <a:gd name="connsiteX5" fmla="*/ 1571157 w 2561177"/>
                <a:gd name="connsiteY5" fmla="*/ 179964 h 2267997"/>
                <a:gd name="connsiteX6" fmla="*/ 1545622 w 2561177"/>
                <a:gd name="connsiteY6" fmla="*/ 180437 h 2267997"/>
                <a:gd name="connsiteX7" fmla="*/ 1509903 w 2561177"/>
                <a:gd name="connsiteY7" fmla="*/ 184308 h 2267997"/>
                <a:gd name="connsiteX8" fmla="*/ 1628775 w 2561177"/>
                <a:gd name="connsiteY8" fmla="*/ 229742 h 2267997"/>
                <a:gd name="connsiteX9" fmla="*/ 1571157 w 2561177"/>
                <a:gd name="connsiteY9" fmla="*/ 179964 h 2267997"/>
                <a:gd name="connsiteX10" fmla="*/ 852238 w 2561177"/>
                <a:gd name="connsiteY10" fmla="*/ 11966 h 2267997"/>
                <a:gd name="connsiteX11" fmla="*/ 985838 w 2561177"/>
                <a:gd name="connsiteY11" fmla="*/ 18097 h 2267997"/>
                <a:gd name="connsiteX12" fmla="*/ 1334929 w 2561177"/>
                <a:gd name="connsiteY12" fmla="*/ 65150 h 2267997"/>
                <a:gd name="connsiteX13" fmla="*/ 1895380 w 2561177"/>
                <a:gd name="connsiteY13" fmla="*/ 337756 h 2267997"/>
                <a:gd name="connsiteX14" fmla="*/ 2130266 w 2561177"/>
                <a:gd name="connsiteY14" fmla="*/ 558069 h 2267997"/>
                <a:gd name="connsiteX15" fmla="*/ 2369439 w 2561177"/>
                <a:gd name="connsiteY15" fmla="*/ 969930 h 2267997"/>
                <a:gd name="connsiteX16" fmla="*/ 2428685 w 2561177"/>
                <a:gd name="connsiteY16" fmla="*/ 1190148 h 2267997"/>
                <a:gd name="connsiteX17" fmla="*/ 2438114 w 2561177"/>
                <a:gd name="connsiteY17" fmla="*/ 1285208 h 2267997"/>
                <a:gd name="connsiteX18" fmla="*/ 2416778 w 2561177"/>
                <a:gd name="connsiteY18" fmla="*/ 1314640 h 2267997"/>
                <a:gd name="connsiteX19" fmla="*/ 2422398 w 2561177"/>
                <a:gd name="connsiteY19" fmla="*/ 1336738 h 2267997"/>
                <a:gd name="connsiteX20" fmla="*/ 2463165 w 2561177"/>
                <a:gd name="connsiteY20" fmla="*/ 1619440 h 2267997"/>
                <a:gd name="connsiteX21" fmla="*/ 2478215 w 2561177"/>
                <a:gd name="connsiteY21" fmla="*/ 1765077 h 2267997"/>
                <a:gd name="connsiteX22" fmla="*/ 2466499 w 2561177"/>
                <a:gd name="connsiteY22" fmla="*/ 1847373 h 2267997"/>
                <a:gd name="connsiteX23" fmla="*/ 2454688 w 2561177"/>
                <a:gd name="connsiteY23" fmla="*/ 2062543 h 2267997"/>
                <a:gd name="connsiteX24" fmla="*/ 2439924 w 2561177"/>
                <a:gd name="connsiteY24" fmla="*/ 2107120 h 2267997"/>
                <a:gd name="connsiteX25" fmla="*/ 2364200 w 2561177"/>
                <a:gd name="connsiteY25" fmla="*/ 1753742 h 2267997"/>
                <a:gd name="connsiteX26" fmla="*/ 2353247 w 2561177"/>
                <a:gd name="connsiteY26" fmla="*/ 1754886 h 2267997"/>
                <a:gd name="connsiteX27" fmla="*/ 2346389 w 2561177"/>
                <a:gd name="connsiteY27" fmla="*/ 1793367 h 2267997"/>
                <a:gd name="connsiteX28" fmla="*/ 2299049 w 2561177"/>
                <a:gd name="connsiteY28" fmla="*/ 1679162 h 2267997"/>
                <a:gd name="connsiteX29" fmla="*/ 2282476 w 2561177"/>
                <a:gd name="connsiteY29" fmla="*/ 1682781 h 2267997"/>
                <a:gd name="connsiteX30" fmla="*/ 2195894 w 2561177"/>
                <a:gd name="connsiteY30" fmla="*/ 2267997 h 2267997"/>
                <a:gd name="connsiteX31" fmla="*/ 2175605 w 2561177"/>
                <a:gd name="connsiteY31" fmla="*/ 2267331 h 2267997"/>
                <a:gd name="connsiteX32" fmla="*/ 2175605 w 2561177"/>
                <a:gd name="connsiteY32" fmla="*/ 1997487 h 2267997"/>
                <a:gd name="connsiteX33" fmla="*/ 2164366 w 2561177"/>
                <a:gd name="connsiteY33" fmla="*/ 1997963 h 2267997"/>
                <a:gd name="connsiteX34" fmla="*/ 2144744 w 2561177"/>
                <a:gd name="connsiteY34" fmla="*/ 2087403 h 2267997"/>
                <a:gd name="connsiteX35" fmla="*/ 2135124 w 2561177"/>
                <a:gd name="connsiteY35" fmla="*/ 2086451 h 2267997"/>
                <a:gd name="connsiteX36" fmla="*/ 2110550 w 2561177"/>
                <a:gd name="connsiteY36" fmla="*/ 1900142 h 2267997"/>
                <a:gd name="connsiteX37" fmla="*/ 2037493 w 2561177"/>
                <a:gd name="connsiteY37" fmla="*/ 1642681 h 2267997"/>
                <a:gd name="connsiteX38" fmla="*/ 1967770 w 2561177"/>
                <a:gd name="connsiteY38" fmla="*/ 1444180 h 2267997"/>
                <a:gd name="connsiteX39" fmla="*/ 1891665 w 2561177"/>
                <a:gd name="connsiteY39" fmla="*/ 1312926 h 2267997"/>
                <a:gd name="connsiteX40" fmla="*/ 1864900 w 2561177"/>
                <a:gd name="connsiteY40" fmla="*/ 1257871 h 2267997"/>
                <a:gd name="connsiteX41" fmla="*/ 1694212 w 2561177"/>
                <a:gd name="connsiteY41" fmla="*/ 949356 h 2267997"/>
                <a:gd name="connsiteX42" fmla="*/ 1624788 w 2561177"/>
                <a:gd name="connsiteY42" fmla="*/ 870202 h 2267997"/>
                <a:gd name="connsiteX43" fmla="*/ 1625060 w 2561177"/>
                <a:gd name="connsiteY43" fmla="*/ 870204 h 2267997"/>
                <a:gd name="connsiteX44" fmla="*/ 1624088 w 2561177"/>
                <a:gd name="connsiteY44" fmla="*/ 868883 h 2267997"/>
                <a:gd name="connsiteX45" fmla="*/ 1653635 w 2561177"/>
                <a:gd name="connsiteY45" fmla="*/ 874680 h 2267997"/>
                <a:gd name="connsiteX46" fmla="*/ 1660303 w 2561177"/>
                <a:gd name="connsiteY46" fmla="*/ 864870 h 2267997"/>
                <a:gd name="connsiteX47" fmla="*/ 1571720 w 2561177"/>
                <a:gd name="connsiteY47" fmla="*/ 783335 h 2267997"/>
                <a:gd name="connsiteX48" fmla="*/ 1566291 w 2561177"/>
                <a:gd name="connsiteY48" fmla="*/ 790384 h 2267997"/>
                <a:gd name="connsiteX49" fmla="*/ 1624088 w 2561177"/>
                <a:gd name="connsiteY49" fmla="*/ 868883 h 2267997"/>
                <a:gd name="connsiteX50" fmla="*/ 1623536 w 2561177"/>
                <a:gd name="connsiteY50" fmla="*/ 868775 h 2267997"/>
                <a:gd name="connsiteX51" fmla="*/ 1624788 w 2561177"/>
                <a:gd name="connsiteY51" fmla="*/ 870202 h 2267997"/>
                <a:gd name="connsiteX52" fmla="*/ 1606439 w 2561177"/>
                <a:gd name="connsiteY52" fmla="*/ 870049 h 2267997"/>
                <a:gd name="connsiteX53" fmla="*/ 1590104 w 2561177"/>
                <a:gd name="connsiteY53" fmla="*/ 866394 h 2267997"/>
                <a:gd name="connsiteX54" fmla="*/ 1531334 w 2561177"/>
                <a:gd name="connsiteY54" fmla="*/ 818769 h 2267997"/>
                <a:gd name="connsiteX55" fmla="*/ 1346359 w 2561177"/>
                <a:gd name="connsiteY55" fmla="*/ 747712 h 2267997"/>
                <a:gd name="connsiteX56" fmla="*/ 1220629 w 2561177"/>
                <a:gd name="connsiteY56" fmla="*/ 724376 h 2267997"/>
                <a:gd name="connsiteX57" fmla="*/ 1220248 w 2561177"/>
                <a:gd name="connsiteY57" fmla="*/ 707612 h 2267997"/>
                <a:gd name="connsiteX58" fmla="*/ 1259777 w 2561177"/>
                <a:gd name="connsiteY58" fmla="*/ 691229 h 2267997"/>
                <a:gd name="connsiteX59" fmla="*/ 1263015 w 2561177"/>
                <a:gd name="connsiteY59" fmla="*/ 681132 h 2267997"/>
                <a:gd name="connsiteX60" fmla="*/ 1105281 w 2561177"/>
                <a:gd name="connsiteY60" fmla="*/ 650271 h 2267997"/>
                <a:gd name="connsiteX61" fmla="*/ 1105662 w 2561177"/>
                <a:gd name="connsiteY61" fmla="*/ 642842 h 2267997"/>
                <a:gd name="connsiteX62" fmla="*/ 1210723 w 2561177"/>
                <a:gd name="connsiteY62" fmla="*/ 633317 h 2267997"/>
                <a:gd name="connsiteX63" fmla="*/ 1211294 w 2561177"/>
                <a:gd name="connsiteY63" fmla="*/ 621696 h 2267997"/>
                <a:gd name="connsiteX64" fmla="*/ 1033177 w 2561177"/>
                <a:gd name="connsiteY64" fmla="*/ 613029 h 2267997"/>
                <a:gd name="connsiteX65" fmla="*/ 1030224 w 2561177"/>
                <a:gd name="connsiteY65" fmla="*/ 625221 h 2267997"/>
                <a:gd name="connsiteX66" fmla="*/ 1064324 w 2561177"/>
                <a:gd name="connsiteY66" fmla="*/ 640937 h 2267997"/>
                <a:gd name="connsiteX67" fmla="*/ 1050893 w 2561177"/>
                <a:gd name="connsiteY67" fmla="*/ 645985 h 2267997"/>
                <a:gd name="connsiteX68" fmla="*/ 618363 w 2561177"/>
                <a:gd name="connsiteY68" fmla="*/ 679037 h 2267997"/>
                <a:gd name="connsiteX69" fmla="*/ 406051 w 2561177"/>
                <a:gd name="connsiteY69" fmla="*/ 694277 h 2267997"/>
                <a:gd name="connsiteX70" fmla="*/ 354901 w 2561177"/>
                <a:gd name="connsiteY70" fmla="*/ 654177 h 2267997"/>
                <a:gd name="connsiteX71" fmla="*/ 270034 w 2561177"/>
                <a:gd name="connsiteY71" fmla="*/ 618172 h 2267997"/>
                <a:gd name="connsiteX72" fmla="*/ 117920 w 2561177"/>
                <a:gd name="connsiteY72" fmla="*/ 647700 h 2267997"/>
                <a:gd name="connsiteX73" fmla="*/ 0 w 2561177"/>
                <a:gd name="connsiteY73" fmla="*/ 602741 h 2267997"/>
                <a:gd name="connsiteX74" fmla="*/ 81153 w 2561177"/>
                <a:gd name="connsiteY74" fmla="*/ 506920 h 2267997"/>
                <a:gd name="connsiteX75" fmla="*/ 126302 w 2561177"/>
                <a:gd name="connsiteY75" fmla="*/ 409860 h 2267997"/>
                <a:gd name="connsiteX76" fmla="*/ 192119 w 2561177"/>
                <a:gd name="connsiteY76" fmla="*/ 357949 h 2267997"/>
                <a:gd name="connsiteX77" fmla="*/ 208026 w 2561177"/>
                <a:gd name="connsiteY77" fmla="*/ 311658 h 2267997"/>
                <a:gd name="connsiteX78" fmla="*/ 243173 w 2561177"/>
                <a:gd name="connsiteY78" fmla="*/ 250602 h 2267997"/>
                <a:gd name="connsiteX79" fmla="*/ 308515 w 2561177"/>
                <a:gd name="connsiteY79" fmla="*/ 198500 h 2267997"/>
                <a:gd name="connsiteX80" fmla="*/ 239173 w 2561177"/>
                <a:gd name="connsiteY80" fmla="*/ 209073 h 2267997"/>
                <a:gd name="connsiteX81" fmla="*/ 445199 w 2561177"/>
                <a:gd name="connsiteY81" fmla="*/ 84105 h 2267997"/>
                <a:gd name="connsiteX82" fmla="*/ 719138 w 2561177"/>
                <a:gd name="connsiteY82" fmla="*/ 19621 h 2267997"/>
                <a:gd name="connsiteX83" fmla="*/ 852238 w 2561177"/>
                <a:gd name="connsiteY83" fmla="*/ 11966 h 2267997"/>
                <a:gd name="connsiteX84" fmla="*/ 572262 w 2561177"/>
                <a:gd name="connsiteY84" fmla="*/ 0 h 2267997"/>
                <a:gd name="connsiteX85" fmla="*/ 573786 w 2561177"/>
                <a:gd name="connsiteY85" fmla="*/ 9620 h 2267997"/>
                <a:gd name="connsiteX86" fmla="*/ 428434 w 2561177"/>
                <a:gd name="connsiteY86" fmla="*/ 49054 h 2267997"/>
                <a:gd name="connsiteX87" fmla="*/ 424910 w 2561177"/>
                <a:gd name="connsiteY87" fmla="*/ 34004 h 2267997"/>
                <a:gd name="connsiteX88" fmla="*/ 572262 w 2561177"/>
                <a:gd name="connsiteY88" fmla="*/ 0 h 226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561177" h="2267997">
                  <a:moveTo>
                    <a:pt x="2494407" y="1297114"/>
                  </a:moveTo>
                  <a:cubicBezTo>
                    <a:pt x="2516695" y="1397317"/>
                    <a:pt x="2538888" y="1497520"/>
                    <a:pt x="2561177" y="1597723"/>
                  </a:cubicBezTo>
                  <a:cubicBezTo>
                    <a:pt x="2557558" y="1598580"/>
                    <a:pt x="2553938" y="1599438"/>
                    <a:pt x="2550223" y="1600295"/>
                  </a:cubicBezTo>
                  <a:cubicBezTo>
                    <a:pt x="2527363" y="1500187"/>
                    <a:pt x="2504408" y="1400175"/>
                    <a:pt x="2481548" y="1300067"/>
                  </a:cubicBezTo>
                  <a:cubicBezTo>
                    <a:pt x="2485834" y="1299114"/>
                    <a:pt x="2490120" y="1298162"/>
                    <a:pt x="2494407" y="1297114"/>
                  </a:cubicBezTo>
                  <a:close/>
                  <a:moveTo>
                    <a:pt x="1571157" y="179964"/>
                  </a:moveTo>
                  <a:cubicBezTo>
                    <a:pt x="1562977" y="179305"/>
                    <a:pt x="1554400" y="179664"/>
                    <a:pt x="1545622" y="180437"/>
                  </a:cubicBezTo>
                  <a:cubicBezTo>
                    <a:pt x="1533918" y="181469"/>
                    <a:pt x="1521857" y="183237"/>
                    <a:pt x="1509903" y="184308"/>
                  </a:cubicBezTo>
                  <a:cubicBezTo>
                    <a:pt x="1549527" y="199453"/>
                    <a:pt x="1589151" y="214598"/>
                    <a:pt x="1628775" y="229742"/>
                  </a:cubicBezTo>
                  <a:cubicBezTo>
                    <a:pt x="1616667" y="193095"/>
                    <a:pt x="1595697" y="181944"/>
                    <a:pt x="1571157" y="179964"/>
                  </a:cubicBezTo>
                  <a:close/>
                  <a:moveTo>
                    <a:pt x="852238" y="11966"/>
                  </a:moveTo>
                  <a:cubicBezTo>
                    <a:pt x="896899" y="12049"/>
                    <a:pt x="941642" y="14430"/>
                    <a:pt x="985838" y="18097"/>
                  </a:cubicBezTo>
                  <a:cubicBezTo>
                    <a:pt x="1102709" y="27717"/>
                    <a:pt x="1220153" y="41433"/>
                    <a:pt x="1334929" y="65150"/>
                  </a:cubicBezTo>
                  <a:cubicBezTo>
                    <a:pt x="1543812" y="108394"/>
                    <a:pt x="1735074" y="192976"/>
                    <a:pt x="1895380" y="337756"/>
                  </a:cubicBezTo>
                  <a:cubicBezTo>
                    <a:pt x="1975104" y="409765"/>
                    <a:pt x="2060639" y="477202"/>
                    <a:pt x="2130266" y="558069"/>
                  </a:cubicBezTo>
                  <a:cubicBezTo>
                    <a:pt x="2234851" y="679608"/>
                    <a:pt x="2332387" y="811910"/>
                    <a:pt x="2369439" y="969930"/>
                  </a:cubicBezTo>
                  <a:cubicBezTo>
                    <a:pt x="2386870" y="1044130"/>
                    <a:pt x="2429447" y="1111281"/>
                    <a:pt x="2428685" y="1190148"/>
                  </a:cubicBezTo>
                  <a:cubicBezTo>
                    <a:pt x="2428399" y="1223295"/>
                    <a:pt x="2435066" y="1256442"/>
                    <a:pt x="2438114" y="1285208"/>
                  </a:cubicBezTo>
                  <a:cubicBezTo>
                    <a:pt x="2430399" y="1295304"/>
                    <a:pt x="2421255" y="1303972"/>
                    <a:pt x="2416778" y="1314640"/>
                  </a:cubicBezTo>
                  <a:cubicBezTo>
                    <a:pt x="2414397" y="1320260"/>
                    <a:pt x="2419255" y="1329785"/>
                    <a:pt x="2422398" y="1336738"/>
                  </a:cubicBezTo>
                  <a:cubicBezTo>
                    <a:pt x="2463546" y="1427035"/>
                    <a:pt x="2449640" y="1525238"/>
                    <a:pt x="2463165" y="1619440"/>
                  </a:cubicBezTo>
                  <a:cubicBezTo>
                    <a:pt x="2470118" y="1667732"/>
                    <a:pt x="2476405" y="1716405"/>
                    <a:pt x="2478215" y="1765077"/>
                  </a:cubicBezTo>
                  <a:cubicBezTo>
                    <a:pt x="2479262" y="1792319"/>
                    <a:pt x="2468404" y="1819751"/>
                    <a:pt x="2466499" y="1847373"/>
                  </a:cubicBezTo>
                  <a:cubicBezTo>
                    <a:pt x="2461546" y="1919001"/>
                    <a:pt x="2458593" y="1990820"/>
                    <a:pt x="2454688" y="2062543"/>
                  </a:cubicBezTo>
                  <a:cubicBezTo>
                    <a:pt x="2453926" y="2077116"/>
                    <a:pt x="2452497" y="2091785"/>
                    <a:pt x="2439924" y="2107120"/>
                  </a:cubicBezTo>
                  <a:cubicBezTo>
                    <a:pt x="2414683" y="1989296"/>
                    <a:pt x="2389442" y="1871567"/>
                    <a:pt x="2364200" y="1753742"/>
                  </a:cubicBezTo>
                  <a:cubicBezTo>
                    <a:pt x="2360581" y="1754124"/>
                    <a:pt x="2356866" y="1754505"/>
                    <a:pt x="2353247" y="1754886"/>
                  </a:cubicBezTo>
                  <a:cubicBezTo>
                    <a:pt x="2351056" y="1767459"/>
                    <a:pt x="2348770" y="1779936"/>
                    <a:pt x="2346389" y="1793367"/>
                  </a:cubicBezTo>
                  <a:cubicBezTo>
                    <a:pt x="2330291" y="1754600"/>
                    <a:pt x="2314670" y="1716881"/>
                    <a:pt x="2299049" y="1679162"/>
                  </a:cubicBezTo>
                  <a:cubicBezTo>
                    <a:pt x="2293525" y="1680400"/>
                    <a:pt x="2288000" y="1681543"/>
                    <a:pt x="2282476" y="1682781"/>
                  </a:cubicBezTo>
                  <a:cubicBezTo>
                    <a:pt x="2289048" y="1883949"/>
                    <a:pt x="2290858" y="2084355"/>
                    <a:pt x="2195894" y="2267997"/>
                  </a:cubicBezTo>
                  <a:cubicBezTo>
                    <a:pt x="2189131" y="2267807"/>
                    <a:pt x="2182368" y="2267521"/>
                    <a:pt x="2175605" y="2267331"/>
                  </a:cubicBezTo>
                  <a:cubicBezTo>
                    <a:pt x="2175605" y="2177415"/>
                    <a:pt x="2175605" y="2087403"/>
                    <a:pt x="2175605" y="1997487"/>
                  </a:cubicBezTo>
                  <a:cubicBezTo>
                    <a:pt x="2171891" y="1997678"/>
                    <a:pt x="2168081" y="1997868"/>
                    <a:pt x="2164366" y="1997963"/>
                  </a:cubicBezTo>
                  <a:cubicBezTo>
                    <a:pt x="2157794" y="2027777"/>
                    <a:pt x="2151221" y="2057590"/>
                    <a:pt x="2144744" y="2087403"/>
                  </a:cubicBezTo>
                  <a:cubicBezTo>
                    <a:pt x="2141506" y="2087117"/>
                    <a:pt x="2138363" y="2086737"/>
                    <a:pt x="2135124" y="2086451"/>
                  </a:cubicBezTo>
                  <a:cubicBezTo>
                    <a:pt x="2127314" y="2024253"/>
                    <a:pt x="2124456" y="1960911"/>
                    <a:pt x="2110550" y="1900142"/>
                  </a:cubicBezTo>
                  <a:cubicBezTo>
                    <a:pt x="2090642" y="1813274"/>
                    <a:pt x="2063972" y="1727930"/>
                    <a:pt x="2037493" y="1642681"/>
                  </a:cubicBezTo>
                  <a:cubicBezTo>
                    <a:pt x="2016728" y="1575720"/>
                    <a:pt x="1995392" y="1508474"/>
                    <a:pt x="1967770" y="1444180"/>
                  </a:cubicBezTo>
                  <a:cubicBezTo>
                    <a:pt x="1947958" y="1398079"/>
                    <a:pt x="1916811" y="1356836"/>
                    <a:pt x="1891665" y="1312926"/>
                  </a:cubicBezTo>
                  <a:cubicBezTo>
                    <a:pt x="1881568" y="1295304"/>
                    <a:pt x="1873758" y="1276254"/>
                    <a:pt x="1864900" y="1257871"/>
                  </a:cubicBezTo>
                  <a:cubicBezTo>
                    <a:pt x="1814132" y="1151667"/>
                    <a:pt x="1773460" y="1039844"/>
                    <a:pt x="1694212" y="949356"/>
                  </a:cubicBezTo>
                  <a:lnTo>
                    <a:pt x="1624788" y="870202"/>
                  </a:lnTo>
                  <a:lnTo>
                    <a:pt x="1625060" y="870204"/>
                  </a:lnTo>
                  <a:lnTo>
                    <a:pt x="1624088" y="868883"/>
                  </a:lnTo>
                  <a:lnTo>
                    <a:pt x="1653635" y="874680"/>
                  </a:lnTo>
                  <a:cubicBezTo>
                    <a:pt x="1655826" y="871442"/>
                    <a:pt x="1658017" y="868108"/>
                    <a:pt x="1660303" y="864870"/>
                  </a:cubicBezTo>
                  <a:cubicBezTo>
                    <a:pt x="1630775" y="837723"/>
                    <a:pt x="1601248" y="810482"/>
                    <a:pt x="1571720" y="783335"/>
                  </a:cubicBezTo>
                  <a:cubicBezTo>
                    <a:pt x="1569911" y="785717"/>
                    <a:pt x="1568101" y="788003"/>
                    <a:pt x="1566291" y="790384"/>
                  </a:cubicBezTo>
                  <a:lnTo>
                    <a:pt x="1624088" y="868883"/>
                  </a:lnTo>
                  <a:lnTo>
                    <a:pt x="1623536" y="868775"/>
                  </a:lnTo>
                  <a:lnTo>
                    <a:pt x="1624788" y="870202"/>
                  </a:lnTo>
                  <a:lnTo>
                    <a:pt x="1606439" y="870049"/>
                  </a:lnTo>
                  <a:cubicBezTo>
                    <a:pt x="1600272" y="869942"/>
                    <a:pt x="1594486" y="869251"/>
                    <a:pt x="1590104" y="866394"/>
                  </a:cubicBezTo>
                  <a:cubicBezTo>
                    <a:pt x="1569053" y="852677"/>
                    <a:pt x="1549622" y="836009"/>
                    <a:pt x="1531334" y="818769"/>
                  </a:cubicBezTo>
                  <a:cubicBezTo>
                    <a:pt x="1479233" y="769524"/>
                    <a:pt x="1416272" y="752379"/>
                    <a:pt x="1346359" y="747712"/>
                  </a:cubicBezTo>
                  <a:cubicBezTo>
                    <a:pt x="1304163" y="744854"/>
                    <a:pt x="1262539" y="732472"/>
                    <a:pt x="1220629" y="724376"/>
                  </a:cubicBezTo>
                  <a:cubicBezTo>
                    <a:pt x="1220534" y="718756"/>
                    <a:pt x="1220438" y="713231"/>
                    <a:pt x="1220248" y="707612"/>
                  </a:cubicBezTo>
                  <a:cubicBezTo>
                    <a:pt x="1233392" y="702183"/>
                    <a:pt x="1246632" y="696658"/>
                    <a:pt x="1259777" y="691229"/>
                  </a:cubicBezTo>
                  <a:cubicBezTo>
                    <a:pt x="1260824" y="687895"/>
                    <a:pt x="1261967" y="684466"/>
                    <a:pt x="1263015" y="681132"/>
                  </a:cubicBezTo>
                  <a:cubicBezTo>
                    <a:pt x="1210437" y="670845"/>
                    <a:pt x="1157859" y="660558"/>
                    <a:pt x="1105281" y="650271"/>
                  </a:cubicBezTo>
                  <a:cubicBezTo>
                    <a:pt x="1105376" y="647795"/>
                    <a:pt x="1105567" y="645318"/>
                    <a:pt x="1105662" y="642842"/>
                  </a:cubicBezTo>
                  <a:cubicBezTo>
                    <a:pt x="1140714" y="639699"/>
                    <a:pt x="1175671" y="636460"/>
                    <a:pt x="1210723" y="633317"/>
                  </a:cubicBezTo>
                  <a:cubicBezTo>
                    <a:pt x="1210913" y="629412"/>
                    <a:pt x="1211104" y="625602"/>
                    <a:pt x="1211294" y="621696"/>
                  </a:cubicBezTo>
                  <a:cubicBezTo>
                    <a:pt x="1151954" y="618839"/>
                    <a:pt x="1092518" y="615981"/>
                    <a:pt x="1033177" y="613029"/>
                  </a:cubicBezTo>
                  <a:cubicBezTo>
                    <a:pt x="1032224" y="617124"/>
                    <a:pt x="1031177" y="621125"/>
                    <a:pt x="1030224" y="625221"/>
                  </a:cubicBezTo>
                  <a:cubicBezTo>
                    <a:pt x="1041083" y="630174"/>
                    <a:pt x="1051941" y="635222"/>
                    <a:pt x="1064324" y="640937"/>
                  </a:cubicBezTo>
                  <a:cubicBezTo>
                    <a:pt x="1059085" y="642937"/>
                    <a:pt x="1054894" y="646271"/>
                    <a:pt x="1050893" y="645985"/>
                  </a:cubicBezTo>
                  <a:cubicBezTo>
                    <a:pt x="905065" y="636174"/>
                    <a:pt x="762000" y="660273"/>
                    <a:pt x="618363" y="679037"/>
                  </a:cubicBezTo>
                  <a:cubicBezTo>
                    <a:pt x="548069" y="688181"/>
                    <a:pt x="476822" y="693705"/>
                    <a:pt x="406051" y="694277"/>
                  </a:cubicBezTo>
                  <a:cubicBezTo>
                    <a:pt x="388525" y="694372"/>
                    <a:pt x="362807" y="672274"/>
                    <a:pt x="354901" y="654177"/>
                  </a:cubicBezTo>
                  <a:cubicBezTo>
                    <a:pt x="336233" y="611885"/>
                    <a:pt x="310515" y="607123"/>
                    <a:pt x="270034" y="618172"/>
                  </a:cubicBezTo>
                  <a:cubicBezTo>
                    <a:pt x="220218" y="631793"/>
                    <a:pt x="168974" y="645890"/>
                    <a:pt x="117920" y="647700"/>
                  </a:cubicBezTo>
                  <a:cubicBezTo>
                    <a:pt x="75819" y="649128"/>
                    <a:pt x="29432" y="641699"/>
                    <a:pt x="0" y="602741"/>
                  </a:cubicBezTo>
                  <a:cubicBezTo>
                    <a:pt x="27908" y="569785"/>
                    <a:pt x="54578" y="538448"/>
                    <a:pt x="81153" y="506920"/>
                  </a:cubicBezTo>
                  <a:cubicBezTo>
                    <a:pt x="63532" y="469296"/>
                    <a:pt x="75629" y="444722"/>
                    <a:pt x="126302" y="409860"/>
                  </a:cubicBezTo>
                  <a:cubicBezTo>
                    <a:pt x="149352" y="394049"/>
                    <a:pt x="173165" y="378142"/>
                    <a:pt x="192119" y="357949"/>
                  </a:cubicBezTo>
                  <a:cubicBezTo>
                    <a:pt x="202311" y="347090"/>
                    <a:pt x="201073" y="326421"/>
                    <a:pt x="208026" y="311658"/>
                  </a:cubicBezTo>
                  <a:cubicBezTo>
                    <a:pt x="218027" y="290321"/>
                    <a:pt x="227076" y="266604"/>
                    <a:pt x="243173" y="250602"/>
                  </a:cubicBezTo>
                  <a:cubicBezTo>
                    <a:pt x="262223" y="231647"/>
                    <a:pt x="288322" y="219741"/>
                    <a:pt x="308515" y="198500"/>
                  </a:cubicBezTo>
                  <a:cubicBezTo>
                    <a:pt x="288798" y="201453"/>
                    <a:pt x="269081" y="204501"/>
                    <a:pt x="239173" y="209073"/>
                  </a:cubicBezTo>
                  <a:cubicBezTo>
                    <a:pt x="300038" y="138969"/>
                    <a:pt x="370046" y="105251"/>
                    <a:pt x="445199" y="84105"/>
                  </a:cubicBezTo>
                  <a:cubicBezTo>
                    <a:pt x="535496" y="58673"/>
                    <a:pt x="626555" y="31241"/>
                    <a:pt x="719138" y="19621"/>
                  </a:cubicBezTo>
                  <a:cubicBezTo>
                    <a:pt x="763001" y="14097"/>
                    <a:pt x="807578" y="11882"/>
                    <a:pt x="852238" y="11966"/>
                  </a:cubicBezTo>
                  <a:close/>
                  <a:moveTo>
                    <a:pt x="572262" y="0"/>
                  </a:moveTo>
                  <a:cubicBezTo>
                    <a:pt x="572738" y="3239"/>
                    <a:pt x="573309" y="6382"/>
                    <a:pt x="573786" y="9620"/>
                  </a:cubicBezTo>
                  <a:cubicBezTo>
                    <a:pt x="525304" y="22765"/>
                    <a:pt x="476916" y="35909"/>
                    <a:pt x="428434" y="49054"/>
                  </a:cubicBezTo>
                  <a:cubicBezTo>
                    <a:pt x="427291" y="44006"/>
                    <a:pt x="426053" y="39053"/>
                    <a:pt x="424910" y="34004"/>
                  </a:cubicBezTo>
                  <a:cubicBezTo>
                    <a:pt x="474059" y="22670"/>
                    <a:pt x="523113" y="11335"/>
                    <a:pt x="5722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7F0BAEC-93E7-41DE-85D0-87E700ECC1A9}"/>
              </a:ext>
            </a:extLst>
          </p:cNvPr>
          <p:cNvGrpSpPr/>
          <p:nvPr/>
        </p:nvGrpSpPr>
        <p:grpSpPr>
          <a:xfrm>
            <a:off x="1792739" y="5429401"/>
            <a:ext cx="895401" cy="1096117"/>
            <a:chOff x="10576409" y="4852494"/>
            <a:chExt cx="845291" cy="103477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CF7A62-1530-4C57-9083-77138A4702D6}"/>
                </a:ext>
              </a:extLst>
            </p:cNvPr>
            <p:cNvSpPr/>
            <p:nvPr/>
          </p:nvSpPr>
          <p:spPr>
            <a:xfrm>
              <a:off x="10576409" y="4852494"/>
              <a:ext cx="845291" cy="1034775"/>
            </a:xfrm>
            <a:custGeom>
              <a:avLst/>
              <a:gdLst>
                <a:gd name="connsiteX0" fmla="*/ 374258 w 749569"/>
                <a:gd name="connsiteY0" fmla="*/ 62 h 917595"/>
                <a:gd name="connsiteX1" fmla="*/ 695822 w 749569"/>
                <a:gd name="connsiteY1" fmla="*/ 157 h 917595"/>
                <a:gd name="connsiteX2" fmla="*/ 747924 w 749569"/>
                <a:gd name="connsiteY2" fmla="*/ 62070 h 917595"/>
                <a:gd name="connsiteX3" fmla="*/ 709824 w 749569"/>
                <a:gd name="connsiteY3" fmla="*/ 473074 h 917595"/>
                <a:gd name="connsiteX4" fmla="*/ 690298 w 749569"/>
                <a:gd name="connsiteY4" fmla="*/ 678528 h 917595"/>
                <a:gd name="connsiteX5" fmla="*/ 706109 w 749569"/>
                <a:gd name="connsiteY5" fmla="*/ 862456 h 917595"/>
                <a:gd name="connsiteX6" fmla="*/ 661818 w 749569"/>
                <a:gd name="connsiteY6" fmla="*/ 917415 h 917595"/>
                <a:gd name="connsiteX7" fmla="*/ 82698 w 749569"/>
                <a:gd name="connsiteY7" fmla="*/ 917415 h 917595"/>
                <a:gd name="connsiteX8" fmla="*/ 38216 w 749569"/>
                <a:gd name="connsiteY8" fmla="*/ 869790 h 917595"/>
                <a:gd name="connsiteX9" fmla="*/ 36216 w 749569"/>
                <a:gd name="connsiteY9" fmla="*/ 468787 h 917595"/>
                <a:gd name="connsiteX10" fmla="*/ 1640 w 749569"/>
                <a:gd name="connsiteY10" fmla="*/ 68166 h 917595"/>
                <a:gd name="connsiteX11" fmla="*/ 63267 w 749569"/>
                <a:gd name="connsiteY11" fmla="*/ 62 h 917595"/>
                <a:gd name="connsiteX12" fmla="*/ 374258 w 749569"/>
                <a:gd name="connsiteY12" fmla="*/ 62 h 9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569" h="917595">
                  <a:moveTo>
                    <a:pt x="374258" y="62"/>
                  </a:moveTo>
                  <a:cubicBezTo>
                    <a:pt x="484653" y="62"/>
                    <a:pt x="585523" y="-128"/>
                    <a:pt x="695822" y="157"/>
                  </a:cubicBezTo>
                  <a:cubicBezTo>
                    <a:pt x="748019" y="253"/>
                    <a:pt x="753258" y="9492"/>
                    <a:pt x="747924" y="62070"/>
                  </a:cubicBezTo>
                  <a:cubicBezTo>
                    <a:pt x="737827" y="161320"/>
                    <a:pt x="726016" y="298290"/>
                    <a:pt x="709824" y="473074"/>
                  </a:cubicBezTo>
                  <a:cubicBezTo>
                    <a:pt x="703442" y="541558"/>
                    <a:pt x="696298" y="609948"/>
                    <a:pt x="690298" y="678528"/>
                  </a:cubicBezTo>
                  <a:cubicBezTo>
                    <a:pt x="684868" y="740631"/>
                    <a:pt x="700585" y="801210"/>
                    <a:pt x="706109" y="862456"/>
                  </a:cubicBezTo>
                  <a:cubicBezTo>
                    <a:pt x="710205" y="907795"/>
                    <a:pt x="705633" y="917320"/>
                    <a:pt x="661818" y="917415"/>
                  </a:cubicBezTo>
                  <a:cubicBezTo>
                    <a:pt x="462460" y="917701"/>
                    <a:pt x="282151" y="917605"/>
                    <a:pt x="82698" y="917415"/>
                  </a:cubicBezTo>
                  <a:cubicBezTo>
                    <a:pt x="40121" y="917320"/>
                    <a:pt x="31168" y="911509"/>
                    <a:pt x="38216" y="869790"/>
                  </a:cubicBezTo>
                  <a:cubicBezTo>
                    <a:pt x="60885" y="735678"/>
                    <a:pt x="46312" y="602233"/>
                    <a:pt x="36216" y="468787"/>
                  </a:cubicBezTo>
                  <a:cubicBezTo>
                    <a:pt x="23262" y="297242"/>
                    <a:pt x="9736" y="163892"/>
                    <a:pt x="1640" y="68166"/>
                  </a:cubicBezTo>
                  <a:cubicBezTo>
                    <a:pt x="-3694" y="4539"/>
                    <a:pt x="878" y="62"/>
                    <a:pt x="63267" y="62"/>
                  </a:cubicBezTo>
                  <a:cubicBezTo>
                    <a:pt x="170232" y="62"/>
                    <a:pt x="267483" y="62"/>
                    <a:pt x="374258" y="6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F3A1B63-087D-4295-A4E2-04E864695D52}"/>
                </a:ext>
              </a:extLst>
            </p:cNvPr>
            <p:cNvSpPr/>
            <p:nvPr/>
          </p:nvSpPr>
          <p:spPr>
            <a:xfrm>
              <a:off x="10636230" y="4913759"/>
              <a:ext cx="718164" cy="709184"/>
            </a:xfrm>
            <a:custGeom>
              <a:avLst/>
              <a:gdLst>
                <a:gd name="connsiteX0" fmla="*/ 315496 w 636838"/>
                <a:gd name="connsiteY0" fmla="*/ 599 h 628875"/>
                <a:gd name="connsiteX1" fmla="*/ 578863 w 636838"/>
                <a:gd name="connsiteY1" fmla="*/ 27 h 628875"/>
                <a:gd name="connsiteX2" fmla="*/ 636584 w 636838"/>
                <a:gd name="connsiteY2" fmla="*/ 40318 h 628875"/>
                <a:gd name="connsiteX3" fmla="*/ 582292 w 636838"/>
                <a:gd name="connsiteY3" fmla="*/ 609342 h 628875"/>
                <a:gd name="connsiteX4" fmla="*/ 533524 w 636838"/>
                <a:gd name="connsiteY4" fmla="*/ 628773 h 628875"/>
                <a:gd name="connsiteX5" fmla="*/ 95850 w 636838"/>
                <a:gd name="connsiteY5" fmla="*/ 628677 h 628875"/>
                <a:gd name="connsiteX6" fmla="*/ 45463 w 636838"/>
                <a:gd name="connsiteY6" fmla="*/ 610199 h 628875"/>
                <a:gd name="connsiteX7" fmla="*/ 124 w 636838"/>
                <a:gd name="connsiteY7" fmla="*/ 39175 h 628875"/>
                <a:gd name="connsiteX8" fmla="*/ 48701 w 636838"/>
                <a:gd name="connsiteY8" fmla="*/ 409 h 628875"/>
                <a:gd name="connsiteX9" fmla="*/ 315496 w 636838"/>
                <a:gd name="connsiteY9" fmla="*/ 599 h 6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838" h="628875">
                  <a:moveTo>
                    <a:pt x="315496" y="599"/>
                  </a:moveTo>
                  <a:cubicBezTo>
                    <a:pt x="412842" y="599"/>
                    <a:pt x="481517" y="1647"/>
                    <a:pt x="578863" y="27"/>
                  </a:cubicBezTo>
                  <a:cubicBezTo>
                    <a:pt x="609914" y="-544"/>
                    <a:pt x="639918" y="7648"/>
                    <a:pt x="636584" y="40318"/>
                  </a:cubicBezTo>
                  <a:cubicBezTo>
                    <a:pt x="621249" y="189004"/>
                    <a:pt x="603056" y="385028"/>
                    <a:pt x="582292" y="609342"/>
                  </a:cubicBezTo>
                  <a:cubicBezTo>
                    <a:pt x="580387" y="630201"/>
                    <a:pt x="555050" y="628868"/>
                    <a:pt x="533524" y="628773"/>
                  </a:cubicBezTo>
                  <a:cubicBezTo>
                    <a:pt x="368551" y="628201"/>
                    <a:pt x="260728" y="628201"/>
                    <a:pt x="95850" y="628677"/>
                  </a:cubicBezTo>
                  <a:cubicBezTo>
                    <a:pt x="75371" y="628773"/>
                    <a:pt x="47082" y="631821"/>
                    <a:pt x="45463" y="610199"/>
                  </a:cubicBezTo>
                  <a:cubicBezTo>
                    <a:pt x="28222" y="381885"/>
                    <a:pt x="13173" y="191575"/>
                    <a:pt x="124" y="39175"/>
                  </a:cubicBezTo>
                  <a:cubicBezTo>
                    <a:pt x="-2162" y="12029"/>
                    <a:pt x="27746" y="313"/>
                    <a:pt x="48701" y="409"/>
                  </a:cubicBezTo>
                  <a:cubicBezTo>
                    <a:pt x="146999" y="885"/>
                    <a:pt x="217008" y="599"/>
                    <a:pt x="315496" y="5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7A060BC-69C6-4310-9479-F3B374E9A8C8}"/>
                </a:ext>
              </a:extLst>
            </p:cNvPr>
            <p:cNvSpPr/>
            <p:nvPr/>
          </p:nvSpPr>
          <p:spPr>
            <a:xfrm>
              <a:off x="10693460" y="5679864"/>
              <a:ext cx="145404" cy="146119"/>
            </a:xfrm>
            <a:custGeom>
              <a:avLst/>
              <a:gdLst>
                <a:gd name="connsiteX0" fmla="*/ 54721 w 128938"/>
                <a:gd name="connsiteY0" fmla="*/ 129540 h 129572"/>
                <a:gd name="connsiteX1" fmla="*/ 4715 w 128938"/>
                <a:gd name="connsiteY1" fmla="*/ 53150 h 129572"/>
                <a:gd name="connsiteX2" fmla="*/ 48720 w 128938"/>
                <a:gd name="connsiteY2" fmla="*/ 0 h 129572"/>
                <a:gd name="connsiteX3" fmla="*/ 83106 w 128938"/>
                <a:gd name="connsiteY3" fmla="*/ 0 h 129572"/>
                <a:gd name="connsiteX4" fmla="*/ 126730 w 128938"/>
                <a:gd name="connsiteY4" fmla="*/ 55340 h 129572"/>
                <a:gd name="connsiteX5" fmla="*/ 54721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54721" y="129540"/>
                  </a:moveTo>
                  <a:cubicBezTo>
                    <a:pt x="-10715" y="129540"/>
                    <a:pt x="-2334" y="129540"/>
                    <a:pt x="4715" y="53150"/>
                  </a:cubicBezTo>
                  <a:cubicBezTo>
                    <a:pt x="9573" y="95"/>
                    <a:pt x="1191" y="95"/>
                    <a:pt x="48720" y="0"/>
                  </a:cubicBezTo>
                  <a:cubicBezTo>
                    <a:pt x="60150" y="0"/>
                    <a:pt x="71676" y="0"/>
                    <a:pt x="83106" y="0"/>
                  </a:cubicBezTo>
                  <a:cubicBezTo>
                    <a:pt x="130636" y="0"/>
                    <a:pt x="132255" y="286"/>
                    <a:pt x="126730" y="55340"/>
                  </a:cubicBezTo>
                  <a:cubicBezTo>
                    <a:pt x="118062" y="142875"/>
                    <a:pt x="132826" y="127826"/>
                    <a:pt x="54721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8EA05B8-EC4E-45BC-8FA6-C0C8F7BE9B0B}"/>
                </a:ext>
              </a:extLst>
            </p:cNvPr>
            <p:cNvSpPr/>
            <p:nvPr/>
          </p:nvSpPr>
          <p:spPr>
            <a:xfrm>
              <a:off x="10678962" y="5095266"/>
              <a:ext cx="629153" cy="499089"/>
            </a:xfrm>
            <a:custGeom>
              <a:avLst/>
              <a:gdLst>
                <a:gd name="connsiteX0" fmla="*/ 283128 w 557907"/>
                <a:gd name="connsiteY0" fmla="*/ 524 h 442571"/>
                <a:gd name="connsiteX1" fmla="*/ 522587 w 557907"/>
                <a:gd name="connsiteY1" fmla="*/ 48 h 442571"/>
                <a:gd name="connsiteX2" fmla="*/ 557353 w 557907"/>
                <a:gd name="connsiteY2" fmla="*/ 37385 h 442571"/>
                <a:gd name="connsiteX3" fmla="*/ 522301 w 557907"/>
                <a:gd name="connsiteY3" fmla="*/ 418576 h 442571"/>
                <a:gd name="connsiteX4" fmla="*/ 487154 w 557907"/>
                <a:gd name="connsiteY4" fmla="*/ 440388 h 442571"/>
                <a:gd name="connsiteX5" fmla="*/ 69863 w 557907"/>
                <a:gd name="connsiteY5" fmla="*/ 440769 h 442571"/>
                <a:gd name="connsiteX6" fmla="*/ 30239 w 557907"/>
                <a:gd name="connsiteY6" fmla="*/ 431054 h 442571"/>
                <a:gd name="connsiteX7" fmla="*/ 13951 w 557907"/>
                <a:gd name="connsiteY7" fmla="*/ 196834 h 442571"/>
                <a:gd name="connsiteX8" fmla="*/ 616 w 557907"/>
                <a:gd name="connsiteY8" fmla="*/ 39957 h 442571"/>
                <a:gd name="connsiteX9" fmla="*/ 47098 w 557907"/>
                <a:gd name="connsiteY9" fmla="*/ 48 h 442571"/>
                <a:gd name="connsiteX10" fmla="*/ 283128 w 557907"/>
                <a:gd name="connsiteY10" fmla="*/ 524 h 44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907" h="442571">
                  <a:moveTo>
                    <a:pt x="283128" y="524"/>
                  </a:moveTo>
                  <a:cubicBezTo>
                    <a:pt x="366186" y="524"/>
                    <a:pt x="439624" y="1476"/>
                    <a:pt x="522587" y="48"/>
                  </a:cubicBezTo>
                  <a:cubicBezTo>
                    <a:pt x="551162" y="-429"/>
                    <a:pt x="560401" y="9382"/>
                    <a:pt x="557353" y="37385"/>
                  </a:cubicBezTo>
                  <a:cubicBezTo>
                    <a:pt x="544970" y="151685"/>
                    <a:pt x="533445" y="304181"/>
                    <a:pt x="522301" y="418576"/>
                  </a:cubicBezTo>
                  <a:cubicBezTo>
                    <a:pt x="520586" y="435816"/>
                    <a:pt x="502203" y="440388"/>
                    <a:pt x="487154" y="440388"/>
                  </a:cubicBezTo>
                  <a:cubicBezTo>
                    <a:pt x="335325" y="440293"/>
                    <a:pt x="221692" y="439912"/>
                    <a:pt x="69863" y="440769"/>
                  </a:cubicBezTo>
                  <a:cubicBezTo>
                    <a:pt x="54528" y="440769"/>
                    <a:pt x="31858" y="448770"/>
                    <a:pt x="30239" y="431054"/>
                  </a:cubicBezTo>
                  <a:cubicBezTo>
                    <a:pt x="24048" y="362569"/>
                    <a:pt x="19095" y="265414"/>
                    <a:pt x="13951" y="196834"/>
                  </a:cubicBezTo>
                  <a:cubicBezTo>
                    <a:pt x="10999" y="157877"/>
                    <a:pt x="5474" y="78724"/>
                    <a:pt x="616" y="39957"/>
                  </a:cubicBezTo>
                  <a:cubicBezTo>
                    <a:pt x="-3765" y="5382"/>
                    <a:pt x="15571" y="-619"/>
                    <a:pt x="47098" y="48"/>
                  </a:cubicBezTo>
                  <a:cubicBezTo>
                    <a:pt x="128918" y="1572"/>
                    <a:pt x="201308" y="524"/>
                    <a:pt x="283128" y="5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FF3E6B-E217-4B35-8D9A-AB33AC00BE26}"/>
                </a:ext>
              </a:extLst>
            </p:cNvPr>
            <p:cNvSpPr/>
            <p:nvPr/>
          </p:nvSpPr>
          <p:spPr>
            <a:xfrm>
              <a:off x="11156125" y="5679864"/>
              <a:ext cx="145404" cy="146119"/>
            </a:xfrm>
            <a:custGeom>
              <a:avLst/>
              <a:gdLst>
                <a:gd name="connsiteX0" fmla="*/ 74217 w 128938"/>
                <a:gd name="connsiteY0" fmla="*/ 129540 h 129572"/>
                <a:gd name="connsiteX1" fmla="*/ 124223 w 128938"/>
                <a:gd name="connsiteY1" fmla="*/ 53150 h 129572"/>
                <a:gd name="connsiteX2" fmla="*/ 80218 w 128938"/>
                <a:gd name="connsiteY2" fmla="*/ 0 h 129572"/>
                <a:gd name="connsiteX3" fmla="*/ 45833 w 128938"/>
                <a:gd name="connsiteY3" fmla="*/ 0 h 129572"/>
                <a:gd name="connsiteX4" fmla="*/ 2208 w 128938"/>
                <a:gd name="connsiteY4" fmla="*/ 55340 h 129572"/>
                <a:gd name="connsiteX5" fmla="*/ 74217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74217" y="129540"/>
                  </a:moveTo>
                  <a:cubicBezTo>
                    <a:pt x="139654" y="129540"/>
                    <a:pt x="131272" y="129540"/>
                    <a:pt x="124223" y="53150"/>
                  </a:cubicBezTo>
                  <a:cubicBezTo>
                    <a:pt x="119366" y="95"/>
                    <a:pt x="127748" y="95"/>
                    <a:pt x="80218" y="0"/>
                  </a:cubicBezTo>
                  <a:cubicBezTo>
                    <a:pt x="68788" y="0"/>
                    <a:pt x="57263" y="0"/>
                    <a:pt x="45833" y="0"/>
                  </a:cubicBezTo>
                  <a:cubicBezTo>
                    <a:pt x="-1697" y="0"/>
                    <a:pt x="-3316" y="286"/>
                    <a:pt x="2208" y="55340"/>
                  </a:cubicBezTo>
                  <a:cubicBezTo>
                    <a:pt x="10876" y="142875"/>
                    <a:pt x="-3983" y="127826"/>
                    <a:pt x="74217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EC67780-F01A-457C-8ACC-48D558777E2E}"/>
                </a:ext>
              </a:extLst>
            </p:cNvPr>
            <p:cNvSpPr/>
            <p:nvPr/>
          </p:nvSpPr>
          <p:spPr>
            <a:xfrm>
              <a:off x="10847598" y="5679823"/>
              <a:ext cx="143737" cy="146124"/>
            </a:xfrm>
            <a:custGeom>
              <a:avLst/>
              <a:gdLst>
                <a:gd name="connsiteX0" fmla="*/ 54721 w 127460"/>
                <a:gd name="connsiteY0" fmla="*/ 129578 h 129577"/>
                <a:gd name="connsiteX1" fmla="*/ 4715 w 127460"/>
                <a:gd name="connsiteY1" fmla="*/ 53187 h 129577"/>
                <a:gd name="connsiteX2" fmla="*/ 48721 w 127460"/>
                <a:gd name="connsiteY2" fmla="*/ 37 h 129577"/>
                <a:gd name="connsiteX3" fmla="*/ 83106 w 127460"/>
                <a:gd name="connsiteY3" fmla="*/ 37 h 129577"/>
                <a:gd name="connsiteX4" fmla="*/ 126730 w 127460"/>
                <a:gd name="connsiteY4" fmla="*/ 55378 h 129577"/>
                <a:gd name="connsiteX5" fmla="*/ 54721 w 127460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60" h="129577">
                  <a:moveTo>
                    <a:pt x="54721" y="129578"/>
                  </a:moveTo>
                  <a:cubicBezTo>
                    <a:pt x="-10715" y="129578"/>
                    <a:pt x="-2333" y="129578"/>
                    <a:pt x="4715" y="53187"/>
                  </a:cubicBezTo>
                  <a:cubicBezTo>
                    <a:pt x="9573" y="133"/>
                    <a:pt x="1191" y="133"/>
                    <a:pt x="48721" y="37"/>
                  </a:cubicBezTo>
                  <a:cubicBezTo>
                    <a:pt x="60151" y="37"/>
                    <a:pt x="71676" y="37"/>
                    <a:pt x="83106" y="37"/>
                  </a:cubicBezTo>
                  <a:cubicBezTo>
                    <a:pt x="130635" y="37"/>
                    <a:pt x="126159" y="-3391"/>
                    <a:pt x="126730" y="55378"/>
                  </a:cubicBezTo>
                  <a:cubicBezTo>
                    <a:pt x="128540" y="142436"/>
                    <a:pt x="132922" y="127863"/>
                    <a:pt x="54721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CE66C7-102A-4052-A58E-5224EFCE6574}"/>
                </a:ext>
              </a:extLst>
            </p:cNvPr>
            <p:cNvSpPr/>
            <p:nvPr/>
          </p:nvSpPr>
          <p:spPr>
            <a:xfrm>
              <a:off x="11005740" y="5679823"/>
              <a:ext cx="143691" cy="146124"/>
            </a:xfrm>
            <a:custGeom>
              <a:avLst/>
              <a:gdLst>
                <a:gd name="connsiteX0" fmla="*/ 72698 w 127419"/>
                <a:gd name="connsiteY0" fmla="*/ 129578 h 129577"/>
                <a:gd name="connsiteX1" fmla="*/ 122704 w 127419"/>
                <a:gd name="connsiteY1" fmla="*/ 53187 h 129577"/>
                <a:gd name="connsiteX2" fmla="*/ 78699 w 127419"/>
                <a:gd name="connsiteY2" fmla="*/ 37 h 129577"/>
                <a:gd name="connsiteX3" fmla="*/ 44313 w 127419"/>
                <a:gd name="connsiteY3" fmla="*/ 37 h 129577"/>
                <a:gd name="connsiteX4" fmla="*/ 689 w 127419"/>
                <a:gd name="connsiteY4" fmla="*/ 55378 h 129577"/>
                <a:gd name="connsiteX5" fmla="*/ 72698 w 127419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19" h="129577">
                  <a:moveTo>
                    <a:pt x="72698" y="129578"/>
                  </a:moveTo>
                  <a:cubicBezTo>
                    <a:pt x="138135" y="129578"/>
                    <a:pt x="129753" y="129578"/>
                    <a:pt x="122704" y="53187"/>
                  </a:cubicBezTo>
                  <a:cubicBezTo>
                    <a:pt x="117846" y="133"/>
                    <a:pt x="126228" y="133"/>
                    <a:pt x="78699" y="37"/>
                  </a:cubicBezTo>
                  <a:cubicBezTo>
                    <a:pt x="67269" y="37"/>
                    <a:pt x="55743" y="37"/>
                    <a:pt x="44313" y="37"/>
                  </a:cubicBezTo>
                  <a:cubicBezTo>
                    <a:pt x="-3216" y="37"/>
                    <a:pt x="1260" y="-3391"/>
                    <a:pt x="689" y="55378"/>
                  </a:cubicBezTo>
                  <a:cubicBezTo>
                    <a:pt x="-1026" y="142532"/>
                    <a:pt x="-5407" y="127863"/>
                    <a:pt x="72698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8A15DBE-F593-449E-ABE8-3CFCF4BB5654}"/>
              </a:ext>
            </a:extLst>
          </p:cNvPr>
          <p:cNvGrpSpPr/>
          <p:nvPr/>
        </p:nvGrpSpPr>
        <p:grpSpPr>
          <a:xfrm>
            <a:off x="437204" y="2975787"/>
            <a:ext cx="1124440" cy="3591510"/>
            <a:chOff x="8858458" y="1999011"/>
            <a:chExt cx="1237192" cy="3951644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7EECD7B-DA0C-4B71-866B-3D04FAED1665}"/>
                </a:ext>
              </a:extLst>
            </p:cNvPr>
            <p:cNvSpPr/>
            <p:nvPr/>
          </p:nvSpPr>
          <p:spPr>
            <a:xfrm>
              <a:off x="8864186" y="2336827"/>
              <a:ext cx="1231464" cy="3613828"/>
            </a:xfrm>
            <a:custGeom>
              <a:avLst/>
              <a:gdLst>
                <a:gd name="connsiteX0" fmla="*/ 1075818 w 1092011"/>
                <a:gd name="connsiteY0" fmla="*/ 1202436 h 3204591"/>
                <a:gd name="connsiteX1" fmla="*/ 883698 w 1092011"/>
                <a:gd name="connsiteY1" fmla="*/ 873633 h 3204591"/>
                <a:gd name="connsiteX2" fmla="*/ 853123 w 1092011"/>
                <a:gd name="connsiteY2" fmla="*/ 823817 h 3204591"/>
                <a:gd name="connsiteX3" fmla="*/ 820262 w 1092011"/>
                <a:gd name="connsiteY3" fmla="*/ 603123 h 3204591"/>
                <a:gd name="connsiteX4" fmla="*/ 768732 w 1092011"/>
                <a:gd name="connsiteY4" fmla="*/ 47053 h 3204591"/>
                <a:gd name="connsiteX5" fmla="*/ 765779 w 1092011"/>
                <a:gd name="connsiteY5" fmla="*/ 0 h 3204591"/>
                <a:gd name="connsiteX6" fmla="*/ 329439 w 1092011"/>
                <a:gd name="connsiteY6" fmla="*/ 0 h 3204591"/>
                <a:gd name="connsiteX7" fmla="*/ 325533 w 1092011"/>
                <a:gd name="connsiteY7" fmla="*/ 30194 h 3204591"/>
                <a:gd name="connsiteX8" fmla="*/ 246952 w 1092011"/>
                <a:gd name="connsiteY8" fmla="*/ 772097 h 3204591"/>
                <a:gd name="connsiteX9" fmla="*/ 219901 w 1092011"/>
                <a:gd name="connsiteY9" fmla="*/ 864584 h 3204591"/>
                <a:gd name="connsiteX10" fmla="*/ 636 w 1092011"/>
                <a:gd name="connsiteY10" fmla="*/ 1441895 h 3204591"/>
                <a:gd name="connsiteX11" fmla="*/ 350 w 1092011"/>
                <a:gd name="connsiteY11" fmla="*/ 1855089 h 3204591"/>
                <a:gd name="connsiteX12" fmla="*/ 540 w 1092011"/>
                <a:gd name="connsiteY12" fmla="*/ 2947607 h 3204591"/>
                <a:gd name="connsiteX13" fmla="*/ 228950 w 1092011"/>
                <a:gd name="connsiteY13" fmla="*/ 3197543 h 3204591"/>
                <a:gd name="connsiteX14" fmla="*/ 862267 w 1092011"/>
                <a:gd name="connsiteY14" fmla="*/ 3197924 h 3204591"/>
                <a:gd name="connsiteX15" fmla="*/ 1091820 w 1092011"/>
                <a:gd name="connsiteY15" fmla="*/ 2946749 h 3204591"/>
                <a:gd name="connsiteX16" fmla="*/ 1092010 w 1092011"/>
                <a:gd name="connsiteY16" fmla="*/ 1437513 h 3204591"/>
                <a:gd name="connsiteX17" fmla="*/ 1075818 w 1092011"/>
                <a:gd name="connsiteY17" fmla="*/ 1202436 h 3204591"/>
                <a:gd name="connsiteX18" fmla="*/ 682530 w 1092011"/>
                <a:gd name="connsiteY18" fmla="*/ 15621 h 3204591"/>
                <a:gd name="connsiteX19" fmla="*/ 682530 w 1092011"/>
                <a:gd name="connsiteY19" fmla="*/ 15621 h 3204591"/>
                <a:gd name="connsiteX20" fmla="*/ 682530 w 1092011"/>
                <a:gd name="connsiteY20" fmla="*/ 15621 h 320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2011" h="3204591">
                  <a:moveTo>
                    <a:pt x="1075818" y="1202436"/>
                  </a:moveTo>
                  <a:cubicBezTo>
                    <a:pt x="1048195" y="1071753"/>
                    <a:pt x="983711" y="962120"/>
                    <a:pt x="883698" y="873633"/>
                  </a:cubicBezTo>
                  <a:cubicBezTo>
                    <a:pt x="868363" y="860012"/>
                    <a:pt x="855504" y="846296"/>
                    <a:pt x="853123" y="823817"/>
                  </a:cubicBezTo>
                  <a:cubicBezTo>
                    <a:pt x="842741" y="724757"/>
                    <a:pt x="829882" y="702183"/>
                    <a:pt x="820262" y="603123"/>
                  </a:cubicBezTo>
                  <a:cubicBezTo>
                    <a:pt x="802164" y="417862"/>
                    <a:pt x="785686" y="232410"/>
                    <a:pt x="768732" y="47053"/>
                  </a:cubicBezTo>
                  <a:cubicBezTo>
                    <a:pt x="767398" y="32195"/>
                    <a:pt x="765493" y="23622"/>
                    <a:pt x="765779" y="0"/>
                  </a:cubicBezTo>
                  <a:cubicBezTo>
                    <a:pt x="739299" y="286"/>
                    <a:pt x="357061" y="0"/>
                    <a:pt x="329439" y="0"/>
                  </a:cubicBezTo>
                  <a:cubicBezTo>
                    <a:pt x="329534" y="4763"/>
                    <a:pt x="326010" y="25527"/>
                    <a:pt x="325533" y="30194"/>
                  </a:cubicBezTo>
                  <a:cubicBezTo>
                    <a:pt x="299816" y="302990"/>
                    <a:pt x="274860" y="499586"/>
                    <a:pt x="246952" y="772097"/>
                  </a:cubicBezTo>
                  <a:cubicBezTo>
                    <a:pt x="243809" y="802958"/>
                    <a:pt x="249810" y="838962"/>
                    <a:pt x="219901" y="864584"/>
                  </a:cubicBezTo>
                  <a:cubicBezTo>
                    <a:pt x="65882" y="995839"/>
                    <a:pt x="2350" y="1243870"/>
                    <a:pt x="636" y="1441895"/>
                  </a:cubicBezTo>
                  <a:cubicBezTo>
                    <a:pt x="-603" y="1579626"/>
                    <a:pt x="350" y="1717358"/>
                    <a:pt x="350" y="1855089"/>
                  </a:cubicBezTo>
                  <a:cubicBezTo>
                    <a:pt x="350" y="2206561"/>
                    <a:pt x="-31" y="2596134"/>
                    <a:pt x="540" y="2947607"/>
                  </a:cubicBezTo>
                  <a:cubicBezTo>
                    <a:pt x="731" y="3088672"/>
                    <a:pt x="88742" y="3191447"/>
                    <a:pt x="228950" y="3197543"/>
                  </a:cubicBezTo>
                  <a:cubicBezTo>
                    <a:pt x="449358" y="3207163"/>
                    <a:pt x="641859" y="3206591"/>
                    <a:pt x="862267" y="3197924"/>
                  </a:cubicBezTo>
                  <a:cubicBezTo>
                    <a:pt x="1006571" y="3192209"/>
                    <a:pt x="1091820" y="3091053"/>
                    <a:pt x="1091820" y="2946749"/>
                  </a:cubicBezTo>
                  <a:cubicBezTo>
                    <a:pt x="1092010" y="2456402"/>
                    <a:pt x="1091724" y="1927860"/>
                    <a:pt x="1092010" y="1437513"/>
                  </a:cubicBezTo>
                  <a:cubicBezTo>
                    <a:pt x="1092105" y="1383887"/>
                    <a:pt x="1086771" y="1254633"/>
                    <a:pt x="1075818" y="1202436"/>
                  </a:cubicBezTo>
                  <a:close/>
                  <a:moveTo>
                    <a:pt x="682530" y="15621"/>
                  </a:moveTo>
                  <a:cubicBezTo>
                    <a:pt x="682530" y="15621"/>
                    <a:pt x="682530" y="15716"/>
                    <a:pt x="682530" y="15621"/>
                  </a:cubicBezTo>
                  <a:cubicBezTo>
                    <a:pt x="682530" y="15716"/>
                    <a:pt x="682530" y="15621"/>
                    <a:pt x="682530" y="15621"/>
                  </a:cubicBezTo>
                  <a:close/>
                </a:path>
              </a:pathLst>
            </a:custGeom>
            <a:solidFill>
              <a:srgbClr val="1BA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4D316AE-1EB5-423B-BC7C-AF9442F305E8}"/>
                </a:ext>
              </a:extLst>
            </p:cNvPr>
            <p:cNvSpPr/>
            <p:nvPr/>
          </p:nvSpPr>
          <p:spPr>
            <a:xfrm>
              <a:off x="9192837" y="1999011"/>
              <a:ext cx="585834" cy="341575"/>
            </a:xfrm>
            <a:custGeom>
              <a:avLst/>
              <a:gdLst>
                <a:gd name="connsiteX0" fmla="*/ 483965 w 519493"/>
                <a:gd name="connsiteY0" fmla="*/ 302895 h 302894"/>
                <a:gd name="connsiteX1" fmla="*/ 35623 w 519493"/>
                <a:gd name="connsiteY1" fmla="*/ 302895 h 302894"/>
                <a:gd name="connsiteX2" fmla="*/ 0 w 519493"/>
                <a:gd name="connsiteY2" fmla="*/ 267272 h 302894"/>
                <a:gd name="connsiteX3" fmla="*/ 0 w 519493"/>
                <a:gd name="connsiteY3" fmla="*/ 35624 h 302894"/>
                <a:gd name="connsiteX4" fmla="*/ 35623 w 519493"/>
                <a:gd name="connsiteY4" fmla="*/ 0 h 302894"/>
                <a:gd name="connsiteX5" fmla="*/ 483870 w 519493"/>
                <a:gd name="connsiteY5" fmla="*/ 0 h 302894"/>
                <a:gd name="connsiteX6" fmla="*/ 519494 w 519493"/>
                <a:gd name="connsiteY6" fmla="*/ 35624 h 302894"/>
                <a:gd name="connsiteX7" fmla="*/ 519494 w 519493"/>
                <a:gd name="connsiteY7" fmla="*/ 267176 h 302894"/>
                <a:gd name="connsiteX8" fmla="*/ 483965 w 519493"/>
                <a:gd name="connsiteY8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93" h="302894">
                  <a:moveTo>
                    <a:pt x="483965" y="302895"/>
                  </a:moveTo>
                  <a:lnTo>
                    <a:pt x="35623" y="302895"/>
                  </a:lnTo>
                  <a:cubicBezTo>
                    <a:pt x="16002" y="302895"/>
                    <a:pt x="0" y="286893"/>
                    <a:pt x="0" y="267272"/>
                  </a:cubicBezTo>
                  <a:lnTo>
                    <a:pt x="0" y="35624"/>
                  </a:lnTo>
                  <a:cubicBezTo>
                    <a:pt x="0" y="16002"/>
                    <a:pt x="16002" y="0"/>
                    <a:pt x="35623" y="0"/>
                  </a:cubicBezTo>
                  <a:lnTo>
                    <a:pt x="483870" y="0"/>
                  </a:lnTo>
                  <a:cubicBezTo>
                    <a:pt x="503492" y="0"/>
                    <a:pt x="519494" y="16002"/>
                    <a:pt x="519494" y="35624"/>
                  </a:cubicBezTo>
                  <a:lnTo>
                    <a:pt x="519494" y="267176"/>
                  </a:lnTo>
                  <a:cubicBezTo>
                    <a:pt x="519589" y="286893"/>
                    <a:pt x="503587" y="302895"/>
                    <a:pt x="483965" y="302895"/>
                  </a:cubicBezTo>
                  <a:close/>
                </a:path>
              </a:pathLst>
            </a:custGeom>
            <a:solidFill>
              <a:srgbClr val="0D34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42" name="Graphic 15">
              <a:extLst>
                <a:ext uri="{FF2B5EF4-FFF2-40B4-BE49-F238E27FC236}">
                  <a16:creationId xmlns:a16="http://schemas.microsoft.com/office/drawing/2014/main" id="{AABFD9F1-2705-4CB1-8D82-D196534CF10A}"/>
                </a:ext>
              </a:extLst>
            </p:cNvPr>
            <p:cNvGrpSpPr/>
            <p:nvPr/>
          </p:nvGrpSpPr>
          <p:grpSpPr>
            <a:xfrm>
              <a:off x="8955602" y="2341876"/>
              <a:ext cx="1045013" cy="3499097"/>
              <a:chOff x="5043905" y="1980438"/>
              <a:chExt cx="926674" cy="3102852"/>
            </a:xfrm>
            <a:solidFill>
              <a:srgbClr val="0D9548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3AA99DF-86EA-493B-8D86-1DE94A4668DF}"/>
                  </a:ext>
                </a:extLst>
              </p:cNvPr>
              <p:cNvSpPr/>
              <p:nvPr/>
            </p:nvSpPr>
            <p:spPr>
              <a:xfrm>
                <a:off x="5642990" y="1980438"/>
                <a:ext cx="95" cy="95"/>
              </a:xfrm>
              <a:custGeom>
                <a:avLst/>
                <a:gdLst>
                  <a:gd name="connsiteX0" fmla="*/ 0 w 95"/>
                  <a:gd name="connsiteY0" fmla="*/ 0 h 95"/>
                  <a:gd name="connsiteX1" fmla="*/ 0 w 95"/>
                  <a:gd name="connsiteY1" fmla="*/ 95 h 95"/>
                  <a:gd name="connsiteX2" fmla="*/ 95 w 95"/>
                  <a:gd name="connsiteY2" fmla="*/ 95 h 95"/>
                  <a:gd name="connsiteX3" fmla="*/ 0 w 95"/>
                  <a:gd name="connsiteY3" fmla="*/ 0 h 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" h="95">
                    <a:moveTo>
                      <a:pt x="0" y="0"/>
                    </a:moveTo>
                    <a:cubicBezTo>
                      <a:pt x="0" y="0"/>
                      <a:pt x="0" y="95"/>
                      <a:pt x="0" y="95"/>
                    </a:cubicBezTo>
                    <a:cubicBezTo>
                      <a:pt x="0" y="95"/>
                      <a:pt x="95" y="95"/>
                      <a:pt x="95" y="95"/>
                    </a:cubicBezTo>
                    <a:cubicBezTo>
                      <a:pt x="95" y="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D9180E2-B3BA-459A-B060-F1797D33590F}"/>
                  </a:ext>
                </a:extLst>
              </p:cNvPr>
              <p:cNvSpPr/>
              <p:nvPr/>
            </p:nvSpPr>
            <p:spPr>
              <a:xfrm>
                <a:off x="5043905" y="1980577"/>
                <a:ext cx="926674" cy="3102713"/>
              </a:xfrm>
              <a:custGeom>
                <a:avLst/>
                <a:gdLst>
                  <a:gd name="connsiteX0" fmla="*/ 925984 w 926674"/>
                  <a:gd name="connsiteY0" fmla="*/ 1402798 h 3102713"/>
                  <a:gd name="connsiteX1" fmla="*/ 875406 w 926674"/>
                  <a:gd name="connsiteY1" fmla="*/ 1091902 h 3102713"/>
                  <a:gd name="connsiteX2" fmla="*/ 727863 w 926674"/>
                  <a:gd name="connsiteY2" fmla="*/ 902545 h 3102713"/>
                  <a:gd name="connsiteX3" fmla="*/ 692621 w 926674"/>
                  <a:gd name="connsiteY3" fmla="*/ 847205 h 3102713"/>
                  <a:gd name="connsiteX4" fmla="*/ 634328 w 926674"/>
                  <a:gd name="connsiteY4" fmla="*/ 364478 h 3102713"/>
                  <a:gd name="connsiteX5" fmla="*/ 598990 w 926674"/>
                  <a:gd name="connsiteY5" fmla="*/ 51 h 3102713"/>
                  <a:gd name="connsiteX6" fmla="*/ 406871 w 926674"/>
                  <a:gd name="connsiteY6" fmla="*/ 813 h 3102713"/>
                  <a:gd name="connsiteX7" fmla="*/ 357912 w 926674"/>
                  <a:gd name="connsiteY7" fmla="*/ 337 h 3102713"/>
                  <a:gd name="connsiteX8" fmla="*/ 357912 w 926674"/>
                  <a:gd name="connsiteY8" fmla="*/ 337 h 3102713"/>
                  <a:gd name="connsiteX9" fmla="*/ 322289 w 926674"/>
                  <a:gd name="connsiteY9" fmla="*/ 27293 h 3102713"/>
                  <a:gd name="connsiteX10" fmla="*/ 293523 w 926674"/>
                  <a:gd name="connsiteY10" fmla="*/ 338951 h 3102713"/>
                  <a:gd name="connsiteX11" fmla="*/ 237135 w 926674"/>
                  <a:gd name="connsiteY11" fmla="*/ 825488 h 3102713"/>
                  <a:gd name="connsiteX12" fmla="*/ 191606 w 926674"/>
                  <a:gd name="connsiteY12" fmla="*/ 909689 h 3102713"/>
                  <a:gd name="connsiteX13" fmla="*/ 41682 w 926674"/>
                  <a:gd name="connsiteY13" fmla="*/ 1114191 h 3102713"/>
                  <a:gd name="connsiteX14" fmla="*/ 1296 w 926674"/>
                  <a:gd name="connsiteY14" fmla="*/ 1526814 h 3102713"/>
                  <a:gd name="connsiteX15" fmla="*/ 1296 w 926674"/>
                  <a:gd name="connsiteY15" fmla="*/ 1526814 h 3102713"/>
                  <a:gd name="connsiteX16" fmla="*/ 249 w 926674"/>
                  <a:gd name="connsiteY16" fmla="*/ 1551674 h 3102713"/>
                  <a:gd name="connsiteX17" fmla="*/ 249 w 926674"/>
                  <a:gd name="connsiteY17" fmla="*/ 2782018 h 3102713"/>
                  <a:gd name="connsiteX18" fmla="*/ 1963 w 926674"/>
                  <a:gd name="connsiteY18" fmla="*/ 2810307 h 3102713"/>
                  <a:gd name="connsiteX19" fmla="*/ 1963 w 926674"/>
                  <a:gd name="connsiteY19" fmla="*/ 2817070 h 3102713"/>
                  <a:gd name="connsiteX20" fmla="*/ 1963 w 926674"/>
                  <a:gd name="connsiteY20" fmla="*/ 2817070 h 3102713"/>
                  <a:gd name="connsiteX21" fmla="*/ 1963 w 926674"/>
                  <a:gd name="connsiteY21" fmla="*/ 2817070 h 3102713"/>
                  <a:gd name="connsiteX22" fmla="*/ 534 w 926674"/>
                  <a:gd name="connsiteY22" fmla="*/ 2934513 h 3102713"/>
                  <a:gd name="connsiteX23" fmla="*/ 166746 w 926674"/>
                  <a:gd name="connsiteY23" fmla="*/ 3102249 h 3102713"/>
                  <a:gd name="connsiteX24" fmla="*/ 761106 w 926674"/>
                  <a:gd name="connsiteY24" fmla="*/ 3102249 h 3102713"/>
                  <a:gd name="connsiteX25" fmla="*/ 926365 w 926674"/>
                  <a:gd name="connsiteY25" fmla="*/ 2936704 h 3102713"/>
                  <a:gd name="connsiteX26" fmla="*/ 925984 w 926674"/>
                  <a:gd name="connsiteY26" fmla="*/ 1402798 h 310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26674" h="3102713">
                    <a:moveTo>
                      <a:pt x="925984" y="1402798"/>
                    </a:moveTo>
                    <a:cubicBezTo>
                      <a:pt x="925793" y="1321645"/>
                      <a:pt x="909219" y="1166959"/>
                      <a:pt x="875406" y="1091902"/>
                    </a:cubicBezTo>
                    <a:cubicBezTo>
                      <a:pt x="841401" y="1016274"/>
                      <a:pt x="787680" y="957409"/>
                      <a:pt x="727863" y="902545"/>
                    </a:cubicBezTo>
                    <a:cubicBezTo>
                      <a:pt x="711290" y="887400"/>
                      <a:pt x="695955" y="872446"/>
                      <a:pt x="692621" y="847205"/>
                    </a:cubicBezTo>
                    <a:cubicBezTo>
                      <a:pt x="668332" y="661372"/>
                      <a:pt x="653188" y="550882"/>
                      <a:pt x="634328" y="364478"/>
                    </a:cubicBezTo>
                    <a:cubicBezTo>
                      <a:pt x="622041" y="243034"/>
                      <a:pt x="616516" y="120924"/>
                      <a:pt x="598990" y="51"/>
                    </a:cubicBezTo>
                    <a:cubicBezTo>
                      <a:pt x="525457" y="337"/>
                      <a:pt x="480404" y="528"/>
                      <a:pt x="406871" y="813"/>
                    </a:cubicBezTo>
                    <a:cubicBezTo>
                      <a:pt x="390583" y="623"/>
                      <a:pt x="374295" y="528"/>
                      <a:pt x="357912" y="337"/>
                    </a:cubicBezTo>
                    <a:lnTo>
                      <a:pt x="357912" y="337"/>
                    </a:lnTo>
                    <a:cubicBezTo>
                      <a:pt x="338196" y="-1187"/>
                      <a:pt x="324480" y="1575"/>
                      <a:pt x="322289" y="27293"/>
                    </a:cubicBezTo>
                    <a:cubicBezTo>
                      <a:pt x="313716" y="131306"/>
                      <a:pt x="302191" y="235033"/>
                      <a:pt x="293523" y="338951"/>
                    </a:cubicBezTo>
                    <a:cubicBezTo>
                      <a:pt x="277902" y="526879"/>
                      <a:pt x="259424" y="638226"/>
                      <a:pt x="237135" y="825488"/>
                    </a:cubicBezTo>
                    <a:cubicBezTo>
                      <a:pt x="233040" y="860254"/>
                      <a:pt x="219514" y="886638"/>
                      <a:pt x="191606" y="909689"/>
                    </a:cubicBezTo>
                    <a:cubicBezTo>
                      <a:pt x="124931" y="964934"/>
                      <a:pt x="74829" y="1033228"/>
                      <a:pt x="41682" y="1114191"/>
                    </a:cubicBezTo>
                    <a:cubicBezTo>
                      <a:pt x="-2799" y="1222871"/>
                      <a:pt x="-1847" y="1412704"/>
                      <a:pt x="1296" y="1526814"/>
                    </a:cubicBezTo>
                    <a:cubicBezTo>
                      <a:pt x="1296" y="1526814"/>
                      <a:pt x="1296" y="1526814"/>
                      <a:pt x="1296" y="1526814"/>
                    </a:cubicBezTo>
                    <a:cubicBezTo>
                      <a:pt x="915" y="1535100"/>
                      <a:pt x="249" y="1543387"/>
                      <a:pt x="249" y="1551674"/>
                    </a:cubicBezTo>
                    <a:cubicBezTo>
                      <a:pt x="153" y="1949057"/>
                      <a:pt x="153" y="2384635"/>
                      <a:pt x="249" y="2782018"/>
                    </a:cubicBezTo>
                    <a:cubicBezTo>
                      <a:pt x="249" y="2791448"/>
                      <a:pt x="1392" y="2800878"/>
                      <a:pt x="1963" y="2810307"/>
                    </a:cubicBezTo>
                    <a:cubicBezTo>
                      <a:pt x="1106" y="2812593"/>
                      <a:pt x="1106" y="2814784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392" y="2856218"/>
                      <a:pt x="344" y="2895366"/>
                      <a:pt x="534" y="2934513"/>
                    </a:cubicBezTo>
                    <a:cubicBezTo>
                      <a:pt x="915" y="3037098"/>
                      <a:pt x="64447" y="3101963"/>
                      <a:pt x="166746" y="3102249"/>
                    </a:cubicBezTo>
                    <a:cubicBezTo>
                      <a:pt x="374391" y="3102820"/>
                      <a:pt x="553461" y="3102916"/>
                      <a:pt x="761106" y="3102249"/>
                    </a:cubicBezTo>
                    <a:cubicBezTo>
                      <a:pt x="860832" y="3101963"/>
                      <a:pt x="926269" y="3036050"/>
                      <a:pt x="926365" y="2936704"/>
                    </a:cubicBezTo>
                    <a:cubicBezTo>
                      <a:pt x="926650" y="2438070"/>
                      <a:pt x="927031" y="1901337"/>
                      <a:pt x="925984" y="1402798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9C8A9B0-9102-4FAF-81DF-41B07F7CF5E0}"/>
                </a:ext>
              </a:extLst>
            </p:cNvPr>
            <p:cNvSpPr/>
            <p:nvPr/>
          </p:nvSpPr>
          <p:spPr>
            <a:xfrm>
              <a:off x="9290448" y="2413090"/>
              <a:ext cx="121190" cy="875423"/>
            </a:xfrm>
            <a:custGeom>
              <a:avLst/>
              <a:gdLst>
                <a:gd name="connsiteX0" fmla="*/ 106513 w 107466"/>
                <a:gd name="connsiteY0" fmla="*/ 476 h 776288"/>
                <a:gd name="connsiteX1" fmla="*/ 107466 w 107466"/>
                <a:gd name="connsiteY1" fmla="*/ 744760 h 776288"/>
                <a:gd name="connsiteX2" fmla="*/ 72890 w 107466"/>
                <a:gd name="connsiteY2" fmla="*/ 776288 h 776288"/>
                <a:gd name="connsiteX3" fmla="*/ 1929 w 107466"/>
                <a:gd name="connsiteY3" fmla="*/ 706946 h 776288"/>
                <a:gd name="connsiteX4" fmla="*/ 31742 w 107466"/>
                <a:gd name="connsiteY4" fmla="*/ 371094 h 776288"/>
                <a:gd name="connsiteX5" fmla="*/ 51554 w 107466"/>
                <a:gd name="connsiteY5" fmla="*/ 116681 h 776288"/>
                <a:gd name="connsiteX6" fmla="*/ 64032 w 107466"/>
                <a:gd name="connsiteY6" fmla="*/ 0 h 776288"/>
                <a:gd name="connsiteX7" fmla="*/ 106513 w 107466"/>
                <a:gd name="connsiteY7" fmla="*/ 476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66" h="776288">
                  <a:moveTo>
                    <a:pt x="106513" y="476"/>
                  </a:moveTo>
                  <a:cubicBezTo>
                    <a:pt x="106704" y="248603"/>
                    <a:pt x="106513" y="496729"/>
                    <a:pt x="107466" y="744760"/>
                  </a:cubicBezTo>
                  <a:cubicBezTo>
                    <a:pt x="107561" y="769906"/>
                    <a:pt x="97750" y="776383"/>
                    <a:pt x="72890" y="776288"/>
                  </a:cubicBezTo>
                  <a:cubicBezTo>
                    <a:pt x="-1977" y="776192"/>
                    <a:pt x="-3596" y="776859"/>
                    <a:pt x="1929" y="706946"/>
                  </a:cubicBezTo>
                  <a:cubicBezTo>
                    <a:pt x="10692" y="594932"/>
                    <a:pt x="22217" y="483013"/>
                    <a:pt x="31742" y="371094"/>
                  </a:cubicBezTo>
                  <a:cubicBezTo>
                    <a:pt x="38981" y="286322"/>
                    <a:pt x="44505" y="201454"/>
                    <a:pt x="51554" y="116681"/>
                  </a:cubicBezTo>
                  <a:cubicBezTo>
                    <a:pt x="54792" y="77724"/>
                    <a:pt x="59841" y="38862"/>
                    <a:pt x="64032" y="0"/>
                  </a:cubicBezTo>
                  <a:cubicBezTo>
                    <a:pt x="78129" y="286"/>
                    <a:pt x="92321" y="381"/>
                    <a:pt x="106513" y="476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7D1D74D-173C-43A1-B07A-E9DAE66218DD}"/>
                </a:ext>
              </a:extLst>
            </p:cNvPr>
            <p:cNvSpPr/>
            <p:nvPr/>
          </p:nvSpPr>
          <p:spPr>
            <a:xfrm>
              <a:off x="8956741" y="3626973"/>
              <a:ext cx="281169" cy="420135"/>
            </a:xfrm>
            <a:custGeom>
              <a:avLst/>
              <a:gdLst>
                <a:gd name="connsiteX0" fmla="*/ 229172 w 249329"/>
                <a:gd name="connsiteY0" fmla="*/ 372332 h 372558"/>
                <a:gd name="connsiteX1" fmla="*/ 0 w 249329"/>
                <a:gd name="connsiteY1" fmla="*/ 372332 h 372558"/>
                <a:gd name="connsiteX2" fmla="*/ 12954 w 249329"/>
                <a:gd name="connsiteY2" fmla="*/ 83344 h 372558"/>
                <a:gd name="connsiteX3" fmla="*/ 98965 w 249329"/>
                <a:gd name="connsiteY3" fmla="*/ 0 h 372558"/>
                <a:gd name="connsiteX4" fmla="*/ 202883 w 249329"/>
                <a:gd name="connsiteY4" fmla="*/ 286 h 372558"/>
                <a:gd name="connsiteX5" fmla="*/ 246031 w 249329"/>
                <a:gd name="connsiteY5" fmla="*/ 53054 h 372558"/>
                <a:gd name="connsiteX6" fmla="*/ 229172 w 249329"/>
                <a:gd name="connsiteY6" fmla="*/ 372332 h 37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9" h="372558">
                  <a:moveTo>
                    <a:pt x="229172" y="372332"/>
                  </a:moveTo>
                  <a:cubicBezTo>
                    <a:pt x="152114" y="373380"/>
                    <a:pt x="79820" y="370332"/>
                    <a:pt x="0" y="372332"/>
                  </a:cubicBezTo>
                  <a:cubicBezTo>
                    <a:pt x="2381" y="278797"/>
                    <a:pt x="-762" y="176784"/>
                    <a:pt x="12954" y="83344"/>
                  </a:cubicBezTo>
                  <a:cubicBezTo>
                    <a:pt x="24098" y="7144"/>
                    <a:pt x="28575" y="0"/>
                    <a:pt x="98965" y="0"/>
                  </a:cubicBezTo>
                  <a:cubicBezTo>
                    <a:pt x="133636" y="0"/>
                    <a:pt x="168212" y="476"/>
                    <a:pt x="202883" y="286"/>
                  </a:cubicBezTo>
                  <a:cubicBezTo>
                    <a:pt x="237458" y="95"/>
                    <a:pt x="257651" y="10668"/>
                    <a:pt x="246031" y="53054"/>
                  </a:cubicBezTo>
                  <a:cubicBezTo>
                    <a:pt x="217646" y="156210"/>
                    <a:pt x="229934" y="267271"/>
                    <a:pt x="229172" y="372332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F9044DB-E04A-4A46-8D4E-D7D5D02802D6}"/>
                </a:ext>
              </a:extLst>
            </p:cNvPr>
            <p:cNvSpPr/>
            <p:nvPr/>
          </p:nvSpPr>
          <p:spPr>
            <a:xfrm>
              <a:off x="8858458" y="4046854"/>
              <a:ext cx="1021290" cy="1407442"/>
            </a:xfrm>
            <a:custGeom>
              <a:avLst/>
              <a:gdLst>
                <a:gd name="connsiteX0" fmla="*/ 0 w 905637"/>
                <a:gd name="connsiteY0" fmla="*/ 0 h 1248060"/>
                <a:gd name="connsiteX1" fmla="*/ 905637 w 905637"/>
                <a:gd name="connsiteY1" fmla="*/ 0 h 1248060"/>
                <a:gd name="connsiteX2" fmla="*/ 905637 w 905637"/>
                <a:gd name="connsiteY2" fmla="*/ 1248061 h 1248060"/>
                <a:gd name="connsiteX3" fmla="*/ 0 w 905637"/>
                <a:gd name="connsiteY3" fmla="*/ 1248061 h 124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637" h="1248060">
                  <a:moveTo>
                    <a:pt x="0" y="0"/>
                  </a:moveTo>
                  <a:lnTo>
                    <a:pt x="905637" y="0"/>
                  </a:lnTo>
                  <a:lnTo>
                    <a:pt x="905637" y="1248061"/>
                  </a:lnTo>
                  <a:lnTo>
                    <a:pt x="0" y="1248061"/>
                  </a:lnTo>
                  <a:close/>
                </a:path>
              </a:pathLst>
            </a:custGeom>
            <a:solidFill>
              <a:srgbClr val="CCE7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ADE071-5ED0-454F-BBE3-77705A1D0FC4}"/>
                </a:ext>
              </a:extLst>
            </p:cNvPr>
            <p:cNvSpPr/>
            <p:nvPr/>
          </p:nvSpPr>
          <p:spPr>
            <a:xfrm>
              <a:off x="8954861" y="5453815"/>
              <a:ext cx="286797" cy="388249"/>
            </a:xfrm>
            <a:custGeom>
              <a:avLst/>
              <a:gdLst>
                <a:gd name="connsiteX0" fmla="*/ 236173 w 254320"/>
                <a:gd name="connsiteY0" fmla="*/ 427 h 344283"/>
                <a:gd name="connsiteX1" fmla="*/ 715 w 254320"/>
                <a:gd name="connsiteY1" fmla="*/ 427 h 344283"/>
                <a:gd name="connsiteX2" fmla="*/ 1286 w 254320"/>
                <a:gd name="connsiteY2" fmla="*/ 170734 h 344283"/>
                <a:gd name="connsiteX3" fmla="*/ 163878 w 254320"/>
                <a:gd name="connsiteY3" fmla="*/ 343232 h 344283"/>
                <a:gd name="connsiteX4" fmla="*/ 221028 w 254320"/>
                <a:gd name="connsiteY4" fmla="*/ 344184 h 344283"/>
                <a:gd name="connsiteX5" fmla="*/ 249127 w 254320"/>
                <a:gd name="connsiteY5" fmla="*/ 299321 h 344283"/>
                <a:gd name="connsiteX6" fmla="*/ 236173 w 254320"/>
                <a:gd name="connsiteY6" fmla="*/ 427 h 34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20" h="344283">
                  <a:moveTo>
                    <a:pt x="236173" y="427"/>
                  </a:moveTo>
                  <a:cubicBezTo>
                    <a:pt x="158068" y="237"/>
                    <a:pt x="80820" y="-430"/>
                    <a:pt x="715" y="427"/>
                  </a:cubicBezTo>
                  <a:cubicBezTo>
                    <a:pt x="810" y="86343"/>
                    <a:pt x="-1285" y="83771"/>
                    <a:pt x="1286" y="170734"/>
                  </a:cubicBezTo>
                  <a:cubicBezTo>
                    <a:pt x="5287" y="309609"/>
                    <a:pt x="92060" y="341422"/>
                    <a:pt x="163878" y="343232"/>
                  </a:cubicBezTo>
                  <a:cubicBezTo>
                    <a:pt x="198644" y="344089"/>
                    <a:pt x="186262" y="343137"/>
                    <a:pt x="221028" y="344184"/>
                  </a:cubicBezTo>
                  <a:cubicBezTo>
                    <a:pt x="255699" y="345232"/>
                    <a:pt x="259795" y="338469"/>
                    <a:pt x="249127" y="299321"/>
                  </a:cubicBezTo>
                  <a:cubicBezTo>
                    <a:pt x="223219" y="203976"/>
                    <a:pt x="234458" y="96820"/>
                    <a:pt x="236173" y="427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917939F-B705-4993-B769-F261B722F64C}"/>
                </a:ext>
              </a:extLst>
            </p:cNvPr>
            <p:cNvSpPr/>
            <p:nvPr/>
          </p:nvSpPr>
          <p:spPr>
            <a:xfrm>
              <a:off x="8920421" y="4557871"/>
              <a:ext cx="810160" cy="397662"/>
            </a:xfrm>
            <a:custGeom>
              <a:avLst/>
              <a:gdLst/>
              <a:ahLst/>
              <a:cxnLst/>
              <a:rect l="l" t="t" r="r" b="b"/>
              <a:pathLst>
                <a:path w="1255392" h="616201">
                  <a:moveTo>
                    <a:pt x="307080" y="276451"/>
                  </a:moveTo>
                  <a:lnTo>
                    <a:pt x="315661" y="432727"/>
                  </a:lnTo>
                  <a:lnTo>
                    <a:pt x="562665" y="428793"/>
                  </a:lnTo>
                  <a:lnTo>
                    <a:pt x="564998" y="495274"/>
                  </a:lnTo>
                  <a:lnTo>
                    <a:pt x="2208" y="503258"/>
                  </a:lnTo>
                  <a:lnTo>
                    <a:pt x="0" y="436170"/>
                  </a:lnTo>
                  <a:lnTo>
                    <a:pt x="245591" y="434203"/>
                  </a:lnTo>
                  <a:lnTo>
                    <a:pt x="237052" y="283839"/>
                  </a:lnTo>
                  <a:close/>
                  <a:moveTo>
                    <a:pt x="754091" y="45971"/>
                  </a:moveTo>
                  <a:lnTo>
                    <a:pt x="1166748" y="45971"/>
                  </a:lnTo>
                  <a:lnTo>
                    <a:pt x="1166748" y="111238"/>
                  </a:lnTo>
                  <a:lnTo>
                    <a:pt x="980522" y="111238"/>
                  </a:lnTo>
                  <a:lnTo>
                    <a:pt x="956621" y="136855"/>
                  </a:lnTo>
                  <a:lnTo>
                    <a:pt x="1203520" y="274358"/>
                  </a:lnTo>
                  <a:lnTo>
                    <a:pt x="1166591" y="334497"/>
                  </a:lnTo>
                  <a:lnTo>
                    <a:pt x="918405" y="190035"/>
                  </a:lnTo>
                  <a:lnTo>
                    <a:pt x="789651" y="359183"/>
                  </a:lnTo>
                  <a:lnTo>
                    <a:pt x="1255392" y="359183"/>
                  </a:lnTo>
                  <a:lnTo>
                    <a:pt x="1255392" y="429054"/>
                  </a:lnTo>
                  <a:lnTo>
                    <a:pt x="1009801" y="429054"/>
                  </a:lnTo>
                  <a:lnTo>
                    <a:pt x="1009801" y="616201"/>
                  </a:lnTo>
                  <a:lnTo>
                    <a:pt x="932699" y="616201"/>
                  </a:lnTo>
                  <a:lnTo>
                    <a:pt x="932699" y="429054"/>
                  </a:lnTo>
                  <a:lnTo>
                    <a:pt x="681206" y="429054"/>
                  </a:lnTo>
                  <a:lnTo>
                    <a:pt x="681206" y="359183"/>
                  </a:lnTo>
                  <a:lnTo>
                    <a:pt x="777468" y="359183"/>
                  </a:lnTo>
                  <a:lnTo>
                    <a:pt x="730452" y="326712"/>
                  </a:lnTo>
                  <a:lnTo>
                    <a:pt x="899213" y="111238"/>
                  </a:lnTo>
                  <a:lnTo>
                    <a:pt x="754091" y="111238"/>
                  </a:lnTo>
                  <a:close/>
                  <a:moveTo>
                    <a:pt x="271909" y="0"/>
                  </a:moveTo>
                  <a:lnTo>
                    <a:pt x="331881" y="29238"/>
                  </a:lnTo>
                  <a:lnTo>
                    <a:pt x="273448" y="112996"/>
                  </a:lnTo>
                  <a:lnTo>
                    <a:pt x="519028" y="251326"/>
                  </a:lnTo>
                  <a:lnTo>
                    <a:pt x="484118" y="310199"/>
                  </a:lnTo>
                  <a:lnTo>
                    <a:pt x="237178" y="165737"/>
                  </a:lnTo>
                  <a:lnTo>
                    <a:pt x="95531" y="346971"/>
                  </a:lnTo>
                  <a:lnTo>
                    <a:pt x="44652" y="3095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1AA12EB3-5DD2-488D-B76A-B3FCE009EEF1}"/>
              </a:ext>
            </a:extLst>
          </p:cNvPr>
          <p:cNvSpPr/>
          <p:nvPr/>
        </p:nvSpPr>
        <p:spPr>
          <a:xfrm>
            <a:off x="8141733" y="2826713"/>
            <a:ext cx="987851" cy="298651"/>
          </a:xfrm>
          <a:custGeom>
            <a:avLst/>
            <a:gdLst/>
            <a:ahLst/>
            <a:cxnLst/>
            <a:rect l="l" t="t" r="r" b="b"/>
            <a:pathLst>
              <a:path w="1962205" h="593221">
                <a:moveTo>
                  <a:pt x="1681820" y="328323"/>
                </a:moveTo>
                <a:lnTo>
                  <a:pt x="1708755" y="483291"/>
                </a:lnTo>
                <a:lnTo>
                  <a:pt x="1946131" y="438639"/>
                </a:lnTo>
                <a:lnTo>
                  <a:pt x="1959578" y="505057"/>
                </a:lnTo>
                <a:lnTo>
                  <a:pt x="1648082" y="563010"/>
                </a:lnTo>
                <a:lnTo>
                  <a:pt x="1607344" y="341592"/>
                </a:lnTo>
                <a:close/>
                <a:moveTo>
                  <a:pt x="1505838" y="84971"/>
                </a:moveTo>
                <a:lnTo>
                  <a:pt x="1521483" y="244931"/>
                </a:lnTo>
                <a:lnTo>
                  <a:pt x="1600469" y="234540"/>
                </a:lnTo>
                <a:lnTo>
                  <a:pt x="1610619" y="84971"/>
                </a:lnTo>
                <a:close/>
                <a:moveTo>
                  <a:pt x="80441" y="21012"/>
                </a:moveTo>
                <a:lnTo>
                  <a:pt x="514434" y="66617"/>
                </a:lnTo>
                <a:lnTo>
                  <a:pt x="463870" y="294177"/>
                </a:lnTo>
                <a:lnTo>
                  <a:pt x="572878" y="294177"/>
                </a:lnTo>
                <a:lnTo>
                  <a:pt x="572878" y="363389"/>
                </a:lnTo>
                <a:lnTo>
                  <a:pt x="316781" y="363389"/>
                </a:lnTo>
                <a:lnTo>
                  <a:pt x="316781" y="567604"/>
                </a:lnTo>
                <a:lnTo>
                  <a:pt x="240338" y="567604"/>
                </a:lnTo>
                <a:lnTo>
                  <a:pt x="240338" y="363389"/>
                </a:lnTo>
                <a:lnTo>
                  <a:pt x="0" y="363389"/>
                </a:lnTo>
                <a:lnTo>
                  <a:pt x="0" y="294177"/>
                </a:lnTo>
                <a:lnTo>
                  <a:pt x="388012" y="294177"/>
                </a:lnTo>
                <a:lnTo>
                  <a:pt x="425507" y="126212"/>
                </a:lnTo>
                <a:lnTo>
                  <a:pt x="70918" y="88822"/>
                </a:lnTo>
                <a:close/>
                <a:moveTo>
                  <a:pt x="1141968" y="2626"/>
                </a:moveTo>
                <a:lnTo>
                  <a:pt x="1212707" y="6435"/>
                </a:lnTo>
                <a:lnTo>
                  <a:pt x="1191036" y="328522"/>
                </a:lnTo>
                <a:lnTo>
                  <a:pt x="1209422" y="330499"/>
                </a:lnTo>
                <a:lnTo>
                  <a:pt x="1199679" y="458124"/>
                </a:lnTo>
                <a:lnTo>
                  <a:pt x="1007834" y="472481"/>
                </a:lnTo>
                <a:lnTo>
                  <a:pt x="1012867" y="516129"/>
                </a:lnTo>
                <a:lnTo>
                  <a:pt x="1282600" y="468191"/>
                </a:lnTo>
                <a:lnTo>
                  <a:pt x="1296758" y="534797"/>
                </a:lnTo>
                <a:lnTo>
                  <a:pt x="947977" y="593221"/>
                </a:lnTo>
                <a:lnTo>
                  <a:pt x="934101" y="475673"/>
                </a:lnTo>
                <a:lnTo>
                  <a:pt x="892045" y="478959"/>
                </a:lnTo>
                <a:lnTo>
                  <a:pt x="885420" y="412279"/>
                </a:lnTo>
                <a:lnTo>
                  <a:pt x="1129787" y="396426"/>
                </a:lnTo>
                <a:lnTo>
                  <a:pt x="1131671" y="389812"/>
                </a:lnTo>
                <a:lnTo>
                  <a:pt x="907092" y="374063"/>
                </a:lnTo>
                <a:lnTo>
                  <a:pt x="914459" y="308629"/>
                </a:lnTo>
                <a:lnTo>
                  <a:pt x="1018268" y="316315"/>
                </a:lnTo>
                <a:lnTo>
                  <a:pt x="840863" y="211047"/>
                </a:lnTo>
                <a:lnTo>
                  <a:pt x="763624" y="369302"/>
                </a:lnTo>
                <a:lnTo>
                  <a:pt x="702219" y="340043"/>
                </a:lnTo>
                <a:lnTo>
                  <a:pt x="832889" y="84971"/>
                </a:lnTo>
                <a:lnTo>
                  <a:pt x="708791" y="84971"/>
                </a:lnTo>
                <a:lnTo>
                  <a:pt x="708791" y="19045"/>
                </a:lnTo>
                <a:lnTo>
                  <a:pt x="1057739" y="19045"/>
                </a:lnTo>
                <a:lnTo>
                  <a:pt x="1057739" y="84971"/>
                </a:lnTo>
                <a:lnTo>
                  <a:pt x="907856" y="84971"/>
                </a:lnTo>
                <a:lnTo>
                  <a:pt x="870592" y="151986"/>
                </a:lnTo>
                <a:lnTo>
                  <a:pt x="1059706" y="259383"/>
                </a:lnTo>
                <a:lnTo>
                  <a:pt x="1022203" y="316607"/>
                </a:lnTo>
                <a:lnTo>
                  <a:pt x="1118391" y="323729"/>
                </a:lnTo>
                <a:lnTo>
                  <a:pt x="1129693" y="183327"/>
                </a:lnTo>
                <a:lnTo>
                  <a:pt x="972098" y="180052"/>
                </a:lnTo>
                <a:lnTo>
                  <a:pt x="973573" y="112943"/>
                </a:lnTo>
                <a:lnTo>
                  <a:pt x="1134077" y="116229"/>
                </a:lnTo>
                <a:close/>
                <a:moveTo>
                  <a:pt x="1797892" y="0"/>
                </a:moveTo>
                <a:lnTo>
                  <a:pt x="1869584" y="3055"/>
                </a:lnTo>
                <a:lnTo>
                  <a:pt x="1867616" y="156538"/>
                </a:lnTo>
                <a:lnTo>
                  <a:pt x="1962205" y="158516"/>
                </a:lnTo>
                <a:lnTo>
                  <a:pt x="1958427" y="227466"/>
                </a:lnTo>
                <a:lnTo>
                  <a:pt x="1865440" y="224840"/>
                </a:lnTo>
                <a:lnTo>
                  <a:pt x="1862154" y="399502"/>
                </a:lnTo>
                <a:lnTo>
                  <a:pt x="1790546" y="397315"/>
                </a:lnTo>
                <a:lnTo>
                  <a:pt x="1792686" y="281525"/>
                </a:lnTo>
                <a:lnTo>
                  <a:pt x="1377418" y="327936"/>
                </a:lnTo>
                <a:lnTo>
                  <a:pt x="1372259" y="260168"/>
                </a:lnTo>
                <a:lnTo>
                  <a:pt x="1453024" y="251660"/>
                </a:lnTo>
                <a:lnTo>
                  <a:pt x="1433341" y="84971"/>
                </a:lnTo>
                <a:lnTo>
                  <a:pt x="1380139" y="84971"/>
                </a:lnTo>
                <a:lnTo>
                  <a:pt x="1380139" y="21672"/>
                </a:lnTo>
                <a:lnTo>
                  <a:pt x="1772432" y="21672"/>
                </a:lnTo>
                <a:lnTo>
                  <a:pt x="1772432" y="84971"/>
                </a:lnTo>
                <a:lnTo>
                  <a:pt x="1683797" y="84971"/>
                </a:lnTo>
                <a:lnTo>
                  <a:pt x="1670654" y="227864"/>
                </a:lnTo>
                <a:lnTo>
                  <a:pt x="1793949" y="2132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49C5618-5D41-4D4F-A199-9CC083649BEB}"/>
              </a:ext>
            </a:extLst>
          </p:cNvPr>
          <p:cNvSpPr/>
          <p:nvPr/>
        </p:nvSpPr>
        <p:spPr>
          <a:xfrm>
            <a:off x="9309527" y="2849158"/>
            <a:ext cx="609205" cy="295203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535BAC7-08CE-4B46-89CF-ECB1AAC6CC10}"/>
              </a:ext>
            </a:extLst>
          </p:cNvPr>
          <p:cNvGrpSpPr/>
          <p:nvPr/>
        </p:nvGrpSpPr>
        <p:grpSpPr>
          <a:xfrm>
            <a:off x="6511546" y="5721464"/>
            <a:ext cx="1688101" cy="673677"/>
            <a:chOff x="7859692" y="1426586"/>
            <a:chExt cx="2615584" cy="1043812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6EBD59B-801E-4EA3-8BB6-2E0B1EB127F6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58A4D354-38FF-4B88-9AF4-50CDC1994D37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340A47F8-A6CE-402B-BF5B-DC966E009AF5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DAA9061-23DC-4706-9634-8FF2DE0C701B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384DC338-1A6C-459D-96E3-68BC785A6982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B9748C0F-D3A9-4B2C-ACC2-E7E32C6DCF8B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D8E07655-5040-4A6A-A08E-63FD057A227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8FAE4B1E-90E0-45BB-AE4B-15E90C745C8C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75D30B7B-D772-4468-A5A6-ADEFCDEBD1BF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6110653B-EFB3-46DF-9E7B-F914673EA358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51C6D5F-66DE-4169-B93C-F1131567A150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E119158D-D7C4-44AD-867D-099DF54E00EC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816E1D55-B326-4FD1-ADBB-58801BB317FE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150528E-C7BE-4B53-8853-61688D2928C6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805430-2715-405F-B525-8DE27A83A08A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DD5694FE-6A3B-4DAA-B798-7CFC4EB5FC43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8CD5D57A-84D9-48C5-8F96-10BBCC017AEF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97554A48-F639-48DC-906D-D9DE1466925D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68336547-57AE-48AC-A340-AFBB5D485E29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473C9ECD-763B-4DD1-9FCF-DDCEBCE782E7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9E430133-A9CD-4259-9559-F2E7EB6D6DC9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88BA347D-764F-490F-B67A-B49C8A762B94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8546722F-22BA-4BAF-BE1A-31621B8C81A8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218C6E0B-2713-4DA4-A0E0-AC687D5EC92F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5FA8824F-1AED-471E-A7DB-81F655A306FE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096DC2D2-D3F8-464F-884B-237AE77B8F33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DD622745-4233-46BF-A143-0068C297FDB1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CB4C987-AE67-40AC-87D7-2B6792A37C28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6356ABC9-1357-42C8-8800-C32958493E9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4C2D115C-065C-499C-BF0A-957386894B3A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F615A7E6-0991-4CEB-84D4-529C0D87BE50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426FD986-F60D-4B9F-8163-2BE23CEABAA7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4D676B57-DBB6-4E74-A74B-44BFDE8CE2C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699EF208-58DB-4F92-AFB7-51D635D92382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796027A8-BB3B-462D-A85B-2ED0DF5C9B22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1CC606A7-E735-4206-AC9F-4F7E563C4E45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64DA4B24-3E93-4B5A-8150-DF0E49B0ABE0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CEE58F8D-17E7-49BA-B729-509D2685E80A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9BAB52F-9558-4472-87FE-AB54F2FFA01C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6CFFC68-719A-4A1F-906D-AB4A5B19337C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AE21714-A11E-40EB-8D84-EB5172236585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8CD90FC-7987-4CD0-A333-8624311CC7E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B8C2E0B4-1121-4B06-B671-FF3652037B73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128ACBFD-A671-4D32-B125-21E9965C2859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C8F9F529-81A7-4E4A-9686-9EE39B137630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979410F5-0049-446A-A447-9336663B96DD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8A85D9F-347C-4EAE-95AB-7743AD06045A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0678581-9B86-42BD-B8DF-7F7A17939260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0D8A3AAF-1B7A-468A-8EE7-1C99EA75C503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08802C5-7868-4A94-B9DE-9EFE69153973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FD31DF11-BAF3-4489-A86A-4B4A8C83E421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2F6A972C-E464-4376-8AFD-B5ABBAD020BB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24D6E98-1D78-4BD9-ACA9-8A55D54E8978}"/>
              </a:ext>
            </a:extLst>
          </p:cNvPr>
          <p:cNvGrpSpPr/>
          <p:nvPr/>
        </p:nvGrpSpPr>
        <p:grpSpPr>
          <a:xfrm>
            <a:off x="5152294" y="5427333"/>
            <a:ext cx="1161049" cy="1161049"/>
            <a:chOff x="6764714" y="1410105"/>
            <a:chExt cx="4703766" cy="4703766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AF69BC5-996B-4129-BDA6-C96BBBF55FC1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5DEE777-C631-49D9-87E6-7B40F5E12CF4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5059C37-685A-48D9-A4CB-FC6C8D31E615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FE9B539-1CB3-4038-BE68-83C43A671804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BE10B6E-2CCB-4CDC-8354-FC9A959B1DE9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259" name="Partial Circle 258">
                  <a:extLst>
                    <a:ext uri="{FF2B5EF4-FFF2-40B4-BE49-F238E27FC236}">
                      <a16:creationId xmlns:a16="http://schemas.microsoft.com/office/drawing/2014/main" id="{B5699794-EE17-41A3-8CF9-B99828D1C061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0" name="Partial Circle 259">
                  <a:extLst>
                    <a:ext uri="{FF2B5EF4-FFF2-40B4-BE49-F238E27FC236}">
                      <a16:creationId xmlns:a16="http://schemas.microsoft.com/office/drawing/2014/main" id="{F825E54B-D726-4605-86E9-7E6DD076628B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55" name="Partial Circle 254">
                <a:extLst>
                  <a:ext uri="{FF2B5EF4-FFF2-40B4-BE49-F238E27FC236}">
                    <a16:creationId xmlns:a16="http://schemas.microsoft.com/office/drawing/2014/main" id="{345E60EB-F012-4483-AF11-6E5491CA4FD5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6" name="Partial Circle 255">
                <a:extLst>
                  <a:ext uri="{FF2B5EF4-FFF2-40B4-BE49-F238E27FC236}">
                    <a16:creationId xmlns:a16="http://schemas.microsoft.com/office/drawing/2014/main" id="{A91AF607-C6E0-4D95-B7C6-FE7B91385013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7" name="Partial Circle 256">
                <a:extLst>
                  <a:ext uri="{FF2B5EF4-FFF2-40B4-BE49-F238E27FC236}">
                    <a16:creationId xmlns:a16="http://schemas.microsoft.com/office/drawing/2014/main" id="{84C6137F-91EC-4B3B-80AA-A8A3E286033D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8" name="Partial Circle 257">
                <a:extLst>
                  <a:ext uri="{FF2B5EF4-FFF2-40B4-BE49-F238E27FC236}">
                    <a16:creationId xmlns:a16="http://schemas.microsoft.com/office/drawing/2014/main" id="{A0A6BD0E-BFC4-44A5-AF29-39ADC8D36223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35F081-EB6E-4C8D-83CA-836757C17BC2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C4899FB-A0DD-4A1F-AF69-EAE97132630C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4AB8B75E-0603-491B-BA7B-64E906AACE48}"/>
              </a:ext>
            </a:extLst>
          </p:cNvPr>
          <p:cNvSpPr/>
          <p:nvPr/>
        </p:nvSpPr>
        <p:spPr>
          <a:xfrm>
            <a:off x="9264864" y="2063139"/>
            <a:ext cx="576561" cy="261107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F3157412-4B6F-4DBC-BEA3-B4086E19F1ED}"/>
              </a:ext>
            </a:extLst>
          </p:cNvPr>
          <p:cNvSpPr/>
          <p:nvPr/>
        </p:nvSpPr>
        <p:spPr>
          <a:xfrm>
            <a:off x="9264864" y="2425784"/>
            <a:ext cx="973672" cy="290158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65" name="그룹 48">
            <a:extLst>
              <a:ext uri="{FF2B5EF4-FFF2-40B4-BE49-F238E27FC236}">
                <a16:creationId xmlns:a16="http://schemas.microsoft.com/office/drawing/2014/main" id="{228A1970-A713-4D72-A60A-D907D74AEDE0}"/>
              </a:ext>
            </a:extLst>
          </p:cNvPr>
          <p:cNvGrpSpPr/>
          <p:nvPr/>
        </p:nvGrpSpPr>
        <p:grpSpPr>
          <a:xfrm>
            <a:off x="2916106" y="5766232"/>
            <a:ext cx="1948669" cy="806227"/>
            <a:chOff x="8556442" y="4986859"/>
            <a:chExt cx="2930065" cy="1212262"/>
          </a:xfrm>
        </p:grpSpPr>
        <p:sp>
          <p:nvSpPr>
            <p:cNvPr id="266" name="현 46">
              <a:extLst>
                <a:ext uri="{FF2B5EF4-FFF2-40B4-BE49-F238E27FC236}">
                  <a16:creationId xmlns:a16="http://schemas.microsoft.com/office/drawing/2014/main" id="{F2AA4606-6FA0-4D8F-BB30-DBB259EB04BE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67" name="현 46">
              <a:extLst>
                <a:ext uri="{FF2B5EF4-FFF2-40B4-BE49-F238E27FC236}">
                  <a16:creationId xmlns:a16="http://schemas.microsoft.com/office/drawing/2014/main" id="{5875F345-7C57-475E-83AD-27F89F9A04EE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146E0E09-9EB2-4564-AFC8-CD7D91BCB99B}"/>
              </a:ext>
            </a:extLst>
          </p:cNvPr>
          <p:cNvSpPr/>
          <p:nvPr/>
        </p:nvSpPr>
        <p:spPr>
          <a:xfrm rot="10800000">
            <a:off x="2894332" y="3073794"/>
            <a:ext cx="455185" cy="2039171"/>
          </a:xfrm>
          <a:custGeom>
            <a:avLst/>
            <a:gdLst>
              <a:gd name="connsiteX0" fmla="*/ 206969 w 338468"/>
              <a:gd name="connsiteY0" fmla="*/ 1500665 h 1516294"/>
              <a:gd name="connsiteX1" fmla="*/ 169235 w 338468"/>
              <a:gd name="connsiteY1" fmla="*/ 1516294 h 1516294"/>
              <a:gd name="connsiteX2" fmla="*/ 115872 w 338468"/>
              <a:gd name="connsiteY2" fmla="*/ 1462931 h 1516294"/>
              <a:gd name="connsiteX3" fmla="*/ 116076 w 338468"/>
              <a:gd name="connsiteY3" fmla="*/ 1461924 h 1516294"/>
              <a:gd name="connsiteX4" fmla="*/ 115871 w 338468"/>
              <a:gd name="connsiteY4" fmla="*/ 1461925 h 1516294"/>
              <a:gd name="connsiteX5" fmla="*/ 134234 w 338468"/>
              <a:gd name="connsiteY5" fmla="*/ 540570 h 1516294"/>
              <a:gd name="connsiteX6" fmla="*/ 137931 w 338468"/>
              <a:gd name="connsiteY6" fmla="*/ 540570 h 1516294"/>
              <a:gd name="connsiteX7" fmla="*/ 109713 w 338468"/>
              <a:gd name="connsiteY7" fmla="*/ 524738 h 1516294"/>
              <a:gd name="connsiteX8" fmla="*/ 54 w 338468"/>
              <a:gd name="connsiteY8" fmla="*/ 273533 h 1516294"/>
              <a:gd name="connsiteX9" fmla="*/ 175506 w 338468"/>
              <a:gd name="connsiteY9" fmla="*/ 17 h 1516294"/>
              <a:gd name="connsiteX10" fmla="*/ 338420 w 338468"/>
              <a:gd name="connsiteY10" fmla="*/ 279643 h 1516294"/>
              <a:gd name="connsiteX11" fmla="*/ 234574 w 338468"/>
              <a:gd name="connsiteY11" fmla="*/ 524519 h 1516294"/>
              <a:gd name="connsiteX12" fmla="*/ 204264 w 338468"/>
              <a:gd name="connsiteY12" fmla="*/ 542117 h 1516294"/>
              <a:gd name="connsiteX13" fmla="*/ 222596 w 338468"/>
              <a:gd name="connsiteY13" fmla="*/ 1461924 h 1516294"/>
              <a:gd name="connsiteX14" fmla="*/ 222395 w 338468"/>
              <a:gd name="connsiteY14" fmla="*/ 1461925 h 1516294"/>
              <a:gd name="connsiteX15" fmla="*/ 222598 w 338468"/>
              <a:gd name="connsiteY15" fmla="*/ 1462931 h 1516294"/>
              <a:gd name="connsiteX16" fmla="*/ 206969 w 338468"/>
              <a:gd name="connsiteY16" fmla="*/ 1500665 h 151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468" h="1516294">
                <a:moveTo>
                  <a:pt x="206969" y="1500665"/>
                </a:moveTo>
                <a:cubicBezTo>
                  <a:pt x="197312" y="1510322"/>
                  <a:pt x="183971" y="1516295"/>
                  <a:pt x="169235" y="1516294"/>
                </a:cubicBezTo>
                <a:cubicBezTo>
                  <a:pt x="139763" y="1516294"/>
                  <a:pt x="115873" y="1492403"/>
                  <a:pt x="115872" y="1462931"/>
                </a:cubicBezTo>
                <a:lnTo>
                  <a:pt x="116076" y="1461924"/>
                </a:lnTo>
                <a:lnTo>
                  <a:pt x="115871" y="1461925"/>
                </a:lnTo>
                <a:lnTo>
                  <a:pt x="134234" y="540570"/>
                </a:lnTo>
                <a:lnTo>
                  <a:pt x="137931" y="540570"/>
                </a:lnTo>
                <a:lnTo>
                  <a:pt x="109713" y="524738"/>
                </a:lnTo>
                <a:cubicBezTo>
                  <a:pt x="49825" y="480252"/>
                  <a:pt x="1821" y="378958"/>
                  <a:pt x="54" y="273533"/>
                </a:cubicBezTo>
                <a:cubicBezTo>
                  <a:pt x="-2302" y="132967"/>
                  <a:pt x="72826" y="1891"/>
                  <a:pt x="175506" y="17"/>
                </a:cubicBezTo>
                <a:cubicBezTo>
                  <a:pt x="278186" y="-1857"/>
                  <a:pt x="336063" y="153542"/>
                  <a:pt x="338420" y="279643"/>
                </a:cubicBezTo>
                <a:cubicBezTo>
                  <a:pt x="340187" y="374219"/>
                  <a:pt x="293849" y="478646"/>
                  <a:pt x="234574" y="524519"/>
                </a:cubicBezTo>
                <a:lnTo>
                  <a:pt x="204264" y="542117"/>
                </a:lnTo>
                <a:lnTo>
                  <a:pt x="222596" y="1461924"/>
                </a:lnTo>
                <a:lnTo>
                  <a:pt x="222395" y="1461925"/>
                </a:lnTo>
                <a:lnTo>
                  <a:pt x="222598" y="1462931"/>
                </a:lnTo>
                <a:cubicBezTo>
                  <a:pt x="222599" y="1477667"/>
                  <a:pt x="216626" y="1491008"/>
                  <a:pt x="206969" y="1500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67036AC-00D4-4538-983B-B94FCFCBAC51}"/>
              </a:ext>
            </a:extLst>
          </p:cNvPr>
          <p:cNvGrpSpPr/>
          <p:nvPr/>
        </p:nvGrpSpPr>
        <p:grpSpPr>
          <a:xfrm flipH="1">
            <a:off x="2527495" y="3076403"/>
            <a:ext cx="313118" cy="2040744"/>
            <a:chOff x="11741507" y="225103"/>
            <a:chExt cx="232829" cy="1517461"/>
          </a:xfrm>
        </p:grpSpPr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7F558FB-7A88-4076-BB84-7D7E6E3B7369}"/>
                </a:ext>
              </a:extLst>
            </p:cNvPr>
            <p:cNvSpPr/>
            <p:nvPr/>
          </p:nvSpPr>
          <p:spPr>
            <a:xfrm rot="10680000">
              <a:off x="11741507" y="226286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B1B99DE-AAB1-4431-A90D-16601D4A4316}"/>
                </a:ext>
              </a:extLst>
            </p:cNvPr>
            <p:cNvSpPr/>
            <p:nvPr/>
          </p:nvSpPr>
          <p:spPr>
            <a:xfrm rot="10920000">
              <a:off x="11884944" y="225103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3D384689-F46C-4D2D-81BD-86D8C84F8C4F}"/>
              </a:ext>
            </a:extLst>
          </p:cNvPr>
          <p:cNvSpPr/>
          <p:nvPr/>
        </p:nvSpPr>
        <p:spPr>
          <a:xfrm>
            <a:off x="8132871" y="2350820"/>
            <a:ext cx="979079" cy="329606"/>
          </a:xfrm>
          <a:custGeom>
            <a:avLst/>
            <a:gdLst/>
            <a:ahLst/>
            <a:cxnLst/>
            <a:rect l="l" t="t" r="r" b="b"/>
            <a:pathLst>
              <a:path w="1964172" h="661236">
                <a:moveTo>
                  <a:pt x="1751962" y="450067"/>
                </a:moveTo>
                <a:cubicBezTo>
                  <a:pt x="1731487" y="456827"/>
                  <a:pt x="1715354" y="469262"/>
                  <a:pt x="1703564" y="487372"/>
                </a:cubicBezTo>
                <a:cubicBezTo>
                  <a:pt x="1693442" y="501869"/>
                  <a:pt x="1690424" y="518637"/>
                  <a:pt x="1694512" y="537675"/>
                </a:cubicBezTo>
                <a:cubicBezTo>
                  <a:pt x="1698622" y="560251"/>
                  <a:pt x="1710565" y="575996"/>
                  <a:pt x="1730343" y="584912"/>
                </a:cubicBezTo>
                <a:cubicBezTo>
                  <a:pt x="1749200" y="592900"/>
                  <a:pt x="1770952" y="594082"/>
                  <a:pt x="1795599" y="588459"/>
                </a:cubicBezTo>
                <a:cubicBezTo>
                  <a:pt x="1825019" y="580695"/>
                  <a:pt x="1845452" y="568716"/>
                  <a:pt x="1856900" y="552524"/>
                </a:cubicBezTo>
                <a:cubicBezTo>
                  <a:pt x="1867379" y="537030"/>
                  <a:pt x="1870305" y="518246"/>
                  <a:pt x="1865680" y="496173"/>
                </a:cubicBezTo>
                <a:cubicBezTo>
                  <a:pt x="1861355" y="476521"/>
                  <a:pt x="1850022" y="464399"/>
                  <a:pt x="1831681" y="459809"/>
                </a:cubicBezTo>
                <a:cubicBezTo>
                  <a:pt x="1815161" y="455498"/>
                  <a:pt x="1789439" y="456844"/>
                  <a:pt x="1754516" y="463848"/>
                </a:cubicBezTo>
                <a:close/>
                <a:moveTo>
                  <a:pt x="259738" y="250833"/>
                </a:moveTo>
                <a:lnTo>
                  <a:pt x="272924" y="456366"/>
                </a:lnTo>
                <a:lnTo>
                  <a:pt x="569885" y="451772"/>
                </a:lnTo>
                <a:lnTo>
                  <a:pt x="572208" y="518211"/>
                </a:lnTo>
                <a:lnTo>
                  <a:pt x="2197" y="528864"/>
                </a:lnTo>
                <a:lnTo>
                  <a:pt x="0" y="461829"/>
                </a:lnTo>
                <a:lnTo>
                  <a:pt x="200279" y="458553"/>
                </a:lnTo>
                <a:lnTo>
                  <a:pt x="186487" y="257478"/>
                </a:lnTo>
                <a:close/>
                <a:moveTo>
                  <a:pt x="79645" y="93238"/>
                </a:moveTo>
                <a:lnTo>
                  <a:pt x="513115" y="138843"/>
                </a:lnTo>
                <a:lnTo>
                  <a:pt x="450433" y="439560"/>
                </a:lnTo>
                <a:lnTo>
                  <a:pt x="377568" y="426333"/>
                </a:lnTo>
                <a:lnTo>
                  <a:pt x="425506" y="198448"/>
                </a:lnTo>
                <a:lnTo>
                  <a:pt x="71577" y="161069"/>
                </a:lnTo>
                <a:close/>
                <a:moveTo>
                  <a:pt x="1393272" y="91271"/>
                </a:moveTo>
                <a:lnTo>
                  <a:pt x="1742220" y="91271"/>
                </a:lnTo>
                <a:lnTo>
                  <a:pt x="1742220" y="157197"/>
                </a:lnTo>
                <a:lnTo>
                  <a:pt x="1592337" y="157197"/>
                </a:lnTo>
                <a:lnTo>
                  <a:pt x="1555073" y="224212"/>
                </a:lnTo>
                <a:lnTo>
                  <a:pt x="1744187" y="331609"/>
                </a:lnTo>
                <a:lnTo>
                  <a:pt x="1705720" y="390304"/>
                </a:lnTo>
                <a:lnTo>
                  <a:pt x="1525344" y="283273"/>
                </a:lnTo>
                <a:lnTo>
                  <a:pt x="1448105" y="441528"/>
                </a:lnTo>
                <a:lnTo>
                  <a:pt x="1386700" y="412269"/>
                </a:lnTo>
                <a:lnTo>
                  <a:pt x="1517370" y="157197"/>
                </a:lnTo>
                <a:lnTo>
                  <a:pt x="1393272" y="157197"/>
                </a:lnTo>
                <a:close/>
                <a:moveTo>
                  <a:pt x="1796604" y="72885"/>
                </a:moveTo>
                <a:lnTo>
                  <a:pt x="1868265" y="75198"/>
                </a:lnTo>
                <a:lnTo>
                  <a:pt x="1866297" y="228764"/>
                </a:lnTo>
                <a:lnTo>
                  <a:pt x="1964172" y="230731"/>
                </a:lnTo>
                <a:lnTo>
                  <a:pt x="1960394" y="299692"/>
                </a:lnTo>
                <a:lnTo>
                  <a:pt x="1864048" y="297065"/>
                </a:lnTo>
                <a:lnTo>
                  <a:pt x="1861076" y="400078"/>
                </a:lnTo>
                <a:cubicBezTo>
                  <a:pt x="1877882" y="405938"/>
                  <a:pt x="1893495" y="417037"/>
                  <a:pt x="1907915" y="433376"/>
                </a:cubicBezTo>
                <a:cubicBezTo>
                  <a:pt x="1921860" y="449575"/>
                  <a:pt x="1931184" y="468585"/>
                  <a:pt x="1935886" y="490407"/>
                </a:cubicBezTo>
                <a:cubicBezTo>
                  <a:pt x="1943358" y="524738"/>
                  <a:pt x="1937027" y="556298"/>
                  <a:pt x="1916893" y="585090"/>
                </a:cubicBezTo>
                <a:cubicBezTo>
                  <a:pt x="1892706" y="618318"/>
                  <a:pt x="1855624" y="641748"/>
                  <a:pt x="1805645" y="655380"/>
                </a:cubicBezTo>
                <a:cubicBezTo>
                  <a:pt x="1763962" y="666026"/>
                  <a:pt x="1726949" y="662157"/>
                  <a:pt x="1694607" y="643775"/>
                </a:cubicBezTo>
                <a:cubicBezTo>
                  <a:pt x="1655163" y="622964"/>
                  <a:pt x="1631980" y="590325"/>
                  <a:pt x="1625060" y="545858"/>
                </a:cubicBezTo>
                <a:cubicBezTo>
                  <a:pt x="1618495" y="511898"/>
                  <a:pt x="1627470" y="481101"/>
                  <a:pt x="1651985" y="453468"/>
                </a:cubicBezTo>
                <a:cubicBezTo>
                  <a:pt x="1681146" y="412837"/>
                  <a:pt x="1724270" y="388633"/>
                  <a:pt x="1781357" y="380855"/>
                </a:cubicBezTo>
                <a:lnTo>
                  <a:pt x="1783168" y="397922"/>
                </a:lnTo>
                <a:lnTo>
                  <a:pt x="1783199" y="395505"/>
                </a:lnTo>
                <a:lnTo>
                  <a:pt x="1789342" y="394061"/>
                </a:lnTo>
                <a:close/>
                <a:moveTo>
                  <a:pt x="950718" y="0"/>
                </a:moveTo>
                <a:lnTo>
                  <a:pt x="1040043" y="101777"/>
                </a:lnTo>
                <a:lnTo>
                  <a:pt x="1171330" y="101777"/>
                </a:lnTo>
                <a:lnTo>
                  <a:pt x="1171330" y="167044"/>
                </a:lnTo>
                <a:lnTo>
                  <a:pt x="992859" y="167044"/>
                </a:lnTo>
                <a:lnTo>
                  <a:pt x="973688" y="185409"/>
                </a:lnTo>
                <a:lnTo>
                  <a:pt x="1206795" y="308304"/>
                </a:lnTo>
                <a:lnTo>
                  <a:pt x="1171990" y="367324"/>
                </a:lnTo>
                <a:lnTo>
                  <a:pt x="934781" y="238621"/>
                </a:lnTo>
                <a:lnTo>
                  <a:pt x="814115" y="379536"/>
                </a:lnTo>
                <a:lnTo>
                  <a:pt x="1259326" y="379536"/>
                </a:lnTo>
                <a:lnTo>
                  <a:pt x="1259326" y="449407"/>
                </a:lnTo>
                <a:lnTo>
                  <a:pt x="1013735" y="449407"/>
                </a:lnTo>
                <a:lnTo>
                  <a:pt x="1013735" y="636554"/>
                </a:lnTo>
                <a:lnTo>
                  <a:pt x="936633" y="636554"/>
                </a:lnTo>
                <a:lnTo>
                  <a:pt x="936633" y="449407"/>
                </a:lnTo>
                <a:lnTo>
                  <a:pt x="685140" y="449407"/>
                </a:lnTo>
                <a:lnTo>
                  <a:pt x="685140" y="379536"/>
                </a:lnTo>
                <a:lnTo>
                  <a:pt x="766565" y="379536"/>
                </a:lnTo>
                <a:lnTo>
                  <a:pt x="740299" y="369239"/>
                </a:lnTo>
                <a:lnTo>
                  <a:pt x="910367" y="167044"/>
                </a:lnTo>
                <a:lnTo>
                  <a:pt x="760652" y="167044"/>
                </a:lnTo>
                <a:lnTo>
                  <a:pt x="760652" y="101777"/>
                </a:lnTo>
                <a:lnTo>
                  <a:pt x="955019" y="101777"/>
                </a:lnTo>
                <a:lnTo>
                  <a:pt x="891981" y="39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FB40ADC1-25BA-427D-B18C-1C42E6636D02}"/>
              </a:ext>
            </a:extLst>
          </p:cNvPr>
          <p:cNvSpPr/>
          <p:nvPr/>
        </p:nvSpPr>
        <p:spPr>
          <a:xfrm>
            <a:off x="8132871" y="1997346"/>
            <a:ext cx="973672" cy="300473"/>
          </a:xfrm>
          <a:custGeom>
            <a:avLst/>
            <a:gdLst/>
            <a:ahLst/>
            <a:cxnLst/>
            <a:rect l="l" t="t" r="r" b="b"/>
            <a:pathLst>
              <a:path w="1953324" h="602792">
                <a:moveTo>
                  <a:pt x="1741114" y="391623"/>
                </a:moveTo>
                <a:cubicBezTo>
                  <a:pt x="1720639" y="398383"/>
                  <a:pt x="1704506" y="410818"/>
                  <a:pt x="1692716" y="428929"/>
                </a:cubicBezTo>
                <a:cubicBezTo>
                  <a:pt x="1682594" y="443425"/>
                  <a:pt x="1679576" y="460193"/>
                  <a:pt x="1683664" y="479231"/>
                </a:cubicBezTo>
                <a:cubicBezTo>
                  <a:pt x="1687774" y="501807"/>
                  <a:pt x="1699717" y="517552"/>
                  <a:pt x="1719495" y="526468"/>
                </a:cubicBezTo>
                <a:cubicBezTo>
                  <a:pt x="1738352" y="534456"/>
                  <a:pt x="1760104" y="535638"/>
                  <a:pt x="1784751" y="530015"/>
                </a:cubicBezTo>
                <a:cubicBezTo>
                  <a:pt x="1814171" y="522251"/>
                  <a:pt x="1834604" y="510272"/>
                  <a:pt x="1846052" y="494080"/>
                </a:cubicBezTo>
                <a:cubicBezTo>
                  <a:pt x="1856531" y="478586"/>
                  <a:pt x="1859457" y="459802"/>
                  <a:pt x="1854832" y="437729"/>
                </a:cubicBezTo>
                <a:cubicBezTo>
                  <a:pt x="1850507" y="418077"/>
                  <a:pt x="1839174" y="405956"/>
                  <a:pt x="1820833" y="401365"/>
                </a:cubicBezTo>
                <a:cubicBezTo>
                  <a:pt x="1804313" y="397054"/>
                  <a:pt x="1778591" y="398400"/>
                  <a:pt x="1743668" y="405404"/>
                </a:cubicBezTo>
                <a:close/>
                <a:moveTo>
                  <a:pt x="323970" y="346050"/>
                </a:moveTo>
                <a:lnTo>
                  <a:pt x="350937" y="497733"/>
                </a:lnTo>
                <a:lnTo>
                  <a:pt x="589035" y="453740"/>
                </a:lnTo>
                <a:lnTo>
                  <a:pt x="601760" y="520168"/>
                </a:lnTo>
                <a:lnTo>
                  <a:pt x="289583" y="578110"/>
                </a:lnTo>
                <a:lnTo>
                  <a:pt x="250174" y="360041"/>
                </a:lnTo>
                <a:close/>
                <a:moveTo>
                  <a:pt x="1382424" y="32827"/>
                </a:moveTo>
                <a:lnTo>
                  <a:pt x="1731372" y="32827"/>
                </a:lnTo>
                <a:lnTo>
                  <a:pt x="1731372" y="98753"/>
                </a:lnTo>
                <a:lnTo>
                  <a:pt x="1581489" y="98753"/>
                </a:lnTo>
                <a:lnTo>
                  <a:pt x="1544225" y="165768"/>
                </a:lnTo>
                <a:lnTo>
                  <a:pt x="1733339" y="273165"/>
                </a:lnTo>
                <a:lnTo>
                  <a:pt x="1694872" y="331860"/>
                </a:lnTo>
                <a:lnTo>
                  <a:pt x="1514496" y="224829"/>
                </a:lnTo>
                <a:lnTo>
                  <a:pt x="1437257" y="383084"/>
                </a:lnTo>
                <a:lnTo>
                  <a:pt x="1375852" y="353825"/>
                </a:lnTo>
                <a:lnTo>
                  <a:pt x="1506522" y="98753"/>
                </a:lnTo>
                <a:lnTo>
                  <a:pt x="1382424" y="98753"/>
                </a:lnTo>
                <a:close/>
                <a:moveTo>
                  <a:pt x="1785756" y="14441"/>
                </a:moveTo>
                <a:lnTo>
                  <a:pt x="1857417" y="16754"/>
                </a:lnTo>
                <a:lnTo>
                  <a:pt x="1855449" y="170320"/>
                </a:lnTo>
                <a:lnTo>
                  <a:pt x="1953324" y="172287"/>
                </a:lnTo>
                <a:lnTo>
                  <a:pt x="1949546" y="241248"/>
                </a:lnTo>
                <a:lnTo>
                  <a:pt x="1853200" y="238622"/>
                </a:lnTo>
                <a:lnTo>
                  <a:pt x="1850228" y="341634"/>
                </a:lnTo>
                <a:cubicBezTo>
                  <a:pt x="1867034" y="347494"/>
                  <a:pt x="1882647" y="358593"/>
                  <a:pt x="1897067" y="374932"/>
                </a:cubicBezTo>
                <a:cubicBezTo>
                  <a:pt x="1911012" y="391131"/>
                  <a:pt x="1920336" y="410141"/>
                  <a:pt x="1925038" y="431963"/>
                </a:cubicBezTo>
                <a:cubicBezTo>
                  <a:pt x="1932510" y="466294"/>
                  <a:pt x="1926179" y="497855"/>
                  <a:pt x="1906045" y="526646"/>
                </a:cubicBezTo>
                <a:cubicBezTo>
                  <a:pt x="1881858" y="559874"/>
                  <a:pt x="1844776" y="583304"/>
                  <a:pt x="1794797" y="596936"/>
                </a:cubicBezTo>
                <a:cubicBezTo>
                  <a:pt x="1753114" y="607582"/>
                  <a:pt x="1716101" y="603713"/>
                  <a:pt x="1683759" y="585331"/>
                </a:cubicBezTo>
                <a:cubicBezTo>
                  <a:pt x="1644315" y="564520"/>
                  <a:pt x="1621132" y="531882"/>
                  <a:pt x="1614212" y="487415"/>
                </a:cubicBezTo>
                <a:cubicBezTo>
                  <a:pt x="1607647" y="453454"/>
                  <a:pt x="1616622" y="422657"/>
                  <a:pt x="1641137" y="395024"/>
                </a:cubicBezTo>
                <a:cubicBezTo>
                  <a:pt x="1670298" y="354394"/>
                  <a:pt x="1713422" y="330189"/>
                  <a:pt x="1770509" y="322411"/>
                </a:cubicBezTo>
                <a:lnTo>
                  <a:pt x="1772320" y="339478"/>
                </a:lnTo>
                <a:lnTo>
                  <a:pt x="1772351" y="337061"/>
                </a:lnTo>
                <a:lnTo>
                  <a:pt x="1778494" y="335617"/>
                </a:lnTo>
                <a:close/>
                <a:moveTo>
                  <a:pt x="348498" y="0"/>
                </a:moveTo>
                <a:lnTo>
                  <a:pt x="351575" y="63676"/>
                </a:lnTo>
                <a:lnTo>
                  <a:pt x="107962" y="72864"/>
                </a:lnTo>
                <a:lnTo>
                  <a:pt x="115193" y="164816"/>
                </a:lnTo>
                <a:lnTo>
                  <a:pt x="378866" y="131329"/>
                </a:lnTo>
                <a:lnTo>
                  <a:pt x="386380" y="198250"/>
                </a:lnTo>
                <a:lnTo>
                  <a:pt x="261612" y="215380"/>
                </a:lnTo>
                <a:lnTo>
                  <a:pt x="264406" y="263307"/>
                </a:lnTo>
                <a:lnTo>
                  <a:pt x="463796" y="245528"/>
                </a:lnTo>
                <a:lnTo>
                  <a:pt x="472366" y="9847"/>
                </a:lnTo>
                <a:lnTo>
                  <a:pt x="543975" y="13646"/>
                </a:lnTo>
                <a:lnTo>
                  <a:pt x="531805" y="378490"/>
                </a:lnTo>
                <a:lnTo>
                  <a:pt x="459652" y="374838"/>
                </a:lnTo>
                <a:lnTo>
                  <a:pt x="461619" y="316101"/>
                </a:lnTo>
                <a:lnTo>
                  <a:pt x="7304" y="360104"/>
                </a:lnTo>
                <a:lnTo>
                  <a:pt x="0" y="289667"/>
                </a:lnTo>
                <a:lnTo>
                  <a:pt x="191081" y="271878"/>
                </a:lnTo>
                <a:lnTo>
                  <a:pt x="188779" y="224829"/>
                </a:lnTo>
                <a:lnTo>
                  <a:pt x="48419" y="243875"/>
                </a:lnTo>
                <a:lnTo>
                  <a:pt x="36573" y="75114"/>
                </a:lnTo>
                <a:lnTo>
                  <a:pt x="5012" y="77081"/>
                </a:lnTo>
                <a:lnTo>
                  <a:pt x="1308" y="10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16E170F-D7DE-4079-835B-5A859DD127C6}"/>
              </a:ext>
            </a:extLst>
          </p:cNvPr>
          <p:cNvGrpSpPr/>
          <p:nvPr/>
        </p:nvGrpSpPr>
        <p:grpSpPr>
          <a:xfrm>
            <a:off x="6297787" y="1258248"/>
            <a:ext cx="3421566" cy="626153"/>
            <a:chOff x="7847336" y="5661448"/>
            <a:chExt cx="2878894" cy="526843"/>
          </a:xfrm>
        </p:grpSpPr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2AC9833-9F6B-4AA7-8DED-1F916B183AB5}"/>
                </a:ext>
              </a:extLst>
            </p:cNvPr>
            <p:cNvSpPr/>
            <p:nvPr/>
          </p:nvSpPr>
          <p:spPr>
            <a:xfrm>
              <a:off x="9605814" y="5661448"/>
              <a:ext cx="1120416" cy="526843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92CEA67-98D7-4FB8-AFAC-62A129206F09}"/>
                </a:ext>
              </a:extLst>
            </p:cNvPr>
            <p:cNvSpPr/>
            <p:nvPr/>
          </p:nvSpPr>
          <p:spPr>
            <a:xfrm>
              <a:off x="7847336" y="5675815"/>
              <a:ext cx="1584851" cy="459121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09" name="Graphic 2">
            <a:extLst>
              <a:ext uri="{FF2B5EF4-FFF2-40B4-BE49-F238E27FC236}">
                <a16:creationId xmlns:a16="http://schemas.microsoft.com/office/drawing/2014/main" id="{57545684-4986-42B3-A00F-3D61823C94CC}"/>
              </a:ext>
            </a:extLst>
          </p:cNvPr>
          <p:cNvGrpSpPr/>
          <p:nvPr/>
        </p:nvGrpSpPr>
        <p:grpSpPr>
          <a:xfrm>
            <a:off x="3690391" y="3799129"/>
            <a:ext cx="1918268" cy="1278846"/>
            <a:chOff x="3617993" y="445967"/>
            <a:chExt cx="1474177" cy="982785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E402CBE-B713-4FF1-AC02-394090AC8C9C}"/>
                </a:ext>
              </a:extLst>
            </p:cNvPr>
            <p:cNvSpPr/>
            <p:nvPr/>
          </p:nvSpPr>
          <p:spPr>
            <a:xfrm>
              <a:off x="3617993" y="445967"/>
              <a:ext cx="1474177" cy="982785"/>
            </a:xfrm>
            <a:custGeom>
              <a:avLst/>
              <a:gdLst>
                <a:gd name="connsiteX0" fmla="*/ 737319 w 1474177"/>
                <a:gd name="connsiteY0" fmla="*/ 982900 h 982785"/>
                <a:gd name="connsiteX1" fmla="*/ 5524 w 1474177"/>
                <a:gd name="connsiteY1" fmla="*/ 983015 h 982785"/>
                <a:gd name="connsiteX2" fmla="*/ 115 w 1474177"/>
                <a:gd name="connsiteY2" fmla="*/ 977261 h 982785"/>
                <a:gd name="connsiteX3" fmla="*/ 0 w 1474177"/>
                <a:gd name="connsiteY3" fmla="*/ 5639 h 982785"/>
                <a:gd name="connsiteX4" fmla="*/ 5639 w 1474177"/>
                <a:gd name="connsiteY4" fmla="*/ 0 h 982785"/>
                <a:gd name="connsiteX5" fmla="*/ 1468768 w 1474177"/>
                <a:gd name="connsiteY5" fmla="*/ 0 h 982785"/>
                <a:gd name="connsiteX6" fmla="*/ 1474522 w 1474177"/>
                <a:gd name="connsiteY6" fmla="*/ 5984 h 982785"/>
                <a:gd name="connsiteX7" fmla="*/ 1474522 w 1474177"/>
                <a:gd name="connsiteY7" fmla="*/ 977721 h 982785"/>
                <a:gd name="connsiteX8" fmla="*/ 1469229 w 1474177"/>
                <a:gd name="connsiteY8" fmla="*/ 983015 h 982785"/>
                <a:gd name="connsiteX9" fmla="*/ 737319 w 1474177"/>
                <a:gd name="connsiteY9" fmla="*/ 982900 h 98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177" h="982785">
                  <a:moveTo>
                    <a:pt x="737319" y="982900"/>
                  </a:moveTo>
                  <a:cubicBezTo>
                    <a:pt x="493349" y="982900"/>
                    <a:pt x="249379" y="982900"/>
                    <a:pt x="5524" y="983015"/>
                  </a:cubicBezTo>
                  <a:cubicBezTo>
                    <a:pt x="575" y="983015"/>
                    <a:pt x="115" y="981634"/>
                    <a:pt x="115" y="977261"/>
                  </a:cubicBezTo>
                  <a:cubicBezTo>
                    <a:pt x="115" y="653425"/>
                    <a:pt x="115" y="329475"/>
                    <a:pt x="0" y="5639"/>
                  </a:cubicBezTo>
                  <a:cubicBezTo>
                    <a:pt x="0" y="921"/>
                    <a:pt x="921" y="0"/>
                    <a:pt x="5639" y="0"/>
                  </a:cubicBezTo>
                  <a:cubicBezTo>
                    <a:pt x="493349" y="115"/>
                    <a:pt x="981058" y="115"/>
                    <a:pt x="1468768" y="0"/>
                  </a:cubicBezTo>
                  <a:cubicBezTo>
                    <a:pt x="1473947" y="0"/>
                    <a:pt x="1474522" y="1496"/>
                    <a:pt x="1474522" y="5984"/>
                  </a:cubicBezTo>
                  <a:cubicBezTo>
                    <a:pt x="1474407" y="329935"/>
                    <a:pt x="1474407" y="653771"/>
                    <a:pt x="1474522" y="977721"/>
                  </a:cubicBezTo>
                  <a:cubicBezTo>
                    <a:pt x="1474522" y="982095"/>
                    <a:pt x="1473487" y="983015"/>
                    <a:pt x="1469229" y="983015"/>
                  </a:cubicBezTo>
                  <a:cubicBezTo>
                    <a:pt x="1225144" y="982900"/>
                    <a:pt x="981289" y="982900"/>
                    <a:pt x="737319" y="982900"/>
                  </a:cubicBezTo>
                  <a:close/>
                </a:path>
              </a:pathLst>
            </a:custGeom>
            <a:solidFill>
              <a:srgbClr val="F8F8F8"/>
            </a:solidFill>
            <a:ln w="114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550FD49-8136-42EE-9881-257B05C4DCFF}"/>
                </a:ext>
              </a:extLst>
            </p:cNvPr>
            <p:cNvSpPr/>
            <p:nvPr/>
          </p:nvSpPr>
          <p:spPr>
            <a:xfrm>
              <a:off x="4122811" y="687528"/>
              <a:ext cx="482186" cy="345241"/>
            </a:xfrm>
            <a:custGeom>
              <a:avLst/>
              <a:gdLst>
                <a:gd name="connsiteX0" fmla="*/ 3721 w 482185"/>
                <a:gd name="connsiteY0" fmla="*/ 155351 h 345240"/>
                <a:gd name="connsiteX1" fmla="*/ 74150 w 482185"/>
                <a:gd name="connsiteY1" fmla="*/ 58223 h 345240"/>
                <a:gd name="connsiteX2" fmla="*/ 477506 w 482185"/>
                <a:gd name="connsiteY2" fmla="*/ 200923 h 345240"/>
                <a:gd name="connsiteX3" fmla="*/ 461855 w 482185"/>
                <a:gd name="connsiteY3" fmla="*/ 345578 h 345240"/>
                <a:gd name="connsiteX4" fmla="*/ 459093 w 482185"/>
                <a:gd name="connsiteY4" fmla="*/ 341781 h 345240"/>
                <a:gd name="connsiteX5" fmla="*/ 459899 w 482185"/>
                <a:gd name="connsiteY5" fmla="*/ 334301 h 345240"/>
                <a:gd name="connsiteX6" fmla="*/ 365763 w 482185"/>
                <a:gd name="connsiteY6" fmla="*/ 198506 h 345240"/>
                <a:gd name="connsiteX7" fmla="*/ 264147 w 482185"/>
                <a:gd name="connsiteY7" fmla="*/ 219566 h 345240"/>
                <a:gd name="connsiteX8" fmla="*/ 233076 w 482185"/>
                <a:gd name="connsiteY8" fmla="*/ 253284 h 345240"/>
                <a:gd name="connsiteX9" fmla="*/ 194869 w 482185"/>
                <a:gd name="connsiteY9" fmla="*/ 289304 h 345240"/>
                <a:gd name="connsiteX10" fmla="*/ 130885 w 482185"/>
                <a:gd name="connsiteY10" fmla="*/ 307142 h 345240"/>
                <a:gd name="connsiteX11" fmla="*/ 51479 w 482185"/>
                <a:gd name="connsiteY11" fmla="*/ 281594 h 345240"/>
                <a:gd name="connsiteX12" fmla="*/ 844 w 482185"/>
                <a:gd name="connsiteY12" fmla="*/ 195169 h 345240"/>
                <a:gd name="connsiteX13" fmla="*/ 3721 w 482185"/>
                <a:gd name="connsiteY13" fmla="*/ 155351 h 34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185" h="345240">
                  <a:moveTo>
                    <a:pt x="3721" y="155351"/>
                  </a:moveTo>
                  <a:cubicBezTo>
                    <a:pt x="18566" y="116684"/>
                    <a:pt x="42618" y="84576"/>
                    <a:pt x="74150" y="58223"/>
                  </a:cubicBezTo>
                  <a:cubicBezTo>
                    <a:pt x="219496" y="-63071"/>
                    <a:pt x="440450" y="15068"/>
                    <a:pt x="477506" y="200923"/>
                  </a:cubicBezTo>
                  <a:cubicBezTo>
                    <a:pt x="487403" y="250637"/>
                    <a:pt x="481994" y="298971"/>
                    <a:pt x="461855" y="345578"/>
                  </a:cubicBezTo>
                  <a:cubicBezTo>
                    <a:pt x="458863" y="345809"/>
                    <a:pt x="458978" y="343737"/>
                    <a:pt x="459093" y="341781"/>
                  </a:cubicBezTo>
                  <a:cubicBezTo>
                    <a:pt x="459323" y="339249"/>
                    <a:pt x="459554" y="336832"/>
                    <a:pt x="459899" y="334301"/>
                  </a:cubicBezTo>
                  <a:cubicBezTo>
                    <a:pt x="467724" y="271812"/>
                    <a:pt x="427676" y="213121"/>
                    <a:pt x="365763" y="198506"/>
                  </a:cubicBezTo>
                  <a:cubicBezTo>
                    <a:pt x="328592" y="189760"/>
                    <a:pt x="294529" y="196550"/>
                    <a:pt x="264147" y="219566"/>
                  </a:cubicBezTo>
                  <a:cubicBezTo>
                    <a:pt x="251834" y="228887"/>
                    <a:pt x="242052" y="240855"/>
                    <a:pt x="233076" y="253284"/>
                  </a:cubicBezTo>
                  <a:cubicBezTo>
                    <a:pt x="222604" y="267784"/>
                    <a:pt x="210520" y="280328"/>
                    <a:pt x="194869" y="289304"/>
                  </a:cubicBezTo>
                  <a:cubicBezTo>
                    <a:pt x="174960" y="300582"/>
                    <a:pt x="154016" y="306911"/>
                    <a:pt x="130885" y="307142"/>
                  </a:cubicBezTo>
                  <a:cubicBezTo>
                    <a:pt x="101309" y="307487"/>
                    <a:pt x="74726" y="299201"/>
                    <a:pt x="51479" y="281594"/>
                  </a:cubicBezTo>
                  <a:cubicBezTo>
                    <a:pt x="22824" y="259844"/>
                    <a:pt x="5792" y="231074"/>
                    <a:pt x="844" y="195169"/>
                  </a:cubicBezTo>
                  <a:cubicBezTo>
                    <a:pt x="-997" y="181589"/>
                    <a:pt x="269" y="168355"/>
                    <a:pt x="3721" y="155351"/>
                  </a:cubicBezTo>
                  <a:close/>
                </a:path>
              </a:pathLst>
            </a:custGeom>
            <a:solidFill>
              <a:schemeClr val="accent1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2EB993D-796C-4D3F-A103-A0683F0B9A57}"/>
                </a:ext>
              </a:extLst>
            </p:cNvPr>
            <p:cNvSpPr/>
            <p:nvPr/>
          </p:nvSpPr>
          <p:spPr>
            <a:xfrm>
              <a:off x="4108064" y="842879"/>
              <a:ext cx="478734" cy="340637"/>
            </a:xfrm>
            <a:custGeom>
              <a:avLst/>
              <a:gdLst>
                <a:gd name="connsiteX0" fmla="*/ 18468 w 478733"/>
                <a:gd name="connsiteY0" fmla="*/ 0 h 340637"/>
                <a:gd name="connsiteX1" fmla="*/ 17548 w 478733"/>
                <a:gd name="connsiteY1" fmla="*/ 25203 h 340637"/>
                <a:gd name="connsiteX2" fmla="*/ 110072 w 478733"/>
                <a:gd name="connsiteY2" fmla="*/ 144426 h 340637"/>
                <a:gd name="connsiteX3" fmla="*/ 229295 w 478733"/>
                <a:gd name="connsiteY3" fmla="*/ 115656 h 340637"/>
                <a:gd name="connsiteX4" fmla="*/ 251045 w 478733"/>
                <a:gd name="connsiteY4" fmla="*/ 88957 h 340637"/>
                <a:gd name="connsiteX5" fmla="*/ 308240 w 478733"/>
                <a:gd name="connsiteY5" fmla="*/ 44191 h 340637"/>
                <a:gd name="connsiteX6" fmla="*/ 456003 w 478733"/>
                <a:gd name="connsiteY6" fmla="*/ 91028 h 340637"/>
                <a:gd name="connsiteX7" fmla="*/ 478904 w 478733"/>
                <a:gd name="connsiteY7" fmla="*/ 166866 h 340637"/>
                <a:gd name="connsiteX8" fmla="*/ 476718 w 478733"/>
                <a:gd name="connsiteY8" fmla="*/ 190113 h 340637"/>
                <a:gd name="connsiteX9" fmla="*/ 387185 w 478733"/>
                <a:gd name="connsiteY9" fmla="*/ 298633 h 340637"/>
                <a:gd name="connsiteX10" fmla="*/ 3738 w 478733"/>
                <a:gd name="connsiteY10" fmla="*/ 136370 h 340637"/>
                <a:gd name="connsiteX11" fmla="*/ 15361 w 478733"/>
                <a:gd name="connsiteY11" fmla="*/ 7250 h 340637"/>
                <a:gd name="connsiteX12" fmla="*/ 18468 w 478733"/>
                <a:gd name="connsiteY12" fmla="*/ 0 h 3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8733" h="340637">
                  <a:moveTo>
                    <a:pt x="18468" y="0"/>
                  </a:moveTo>
                  <a:cubicBezTo>
                    <a:pt x="18123" y="8401"/>
                    <a:pt x="17548" y="16802"/>
                    <a:pt x="17548" y="25203"/>
                  </a:cubicBezTo>
                  <a:cubicBezTo>
                    <a:pt x="17548" y="80326"/>
                    <a:pt x="56675" y="130616"/>
                    <a:pt x="110072" y="144426"/>
                  </a:cubicBezTo>
                  <a:cubicBezTo>
                    <a:pt x="154838" y="155934"/>
                    <a:pt x="194656" y="146037"/>
                    <a:pt x="229295" y="115656"/>
                  </a:cubicBezTo>
                  <a:cubicBezTo>
                    <a:pt x="237926" y="108060"/>
                    <a:pt x="243795" y="97933"/>
                    <a:pt x="251045" y="88957"/>
                  </a:cubicBezTo>
                  <a:cubicBezTo>
                    <a:pt x="266696" y="69624"/>
                    <a:pt x="284304" y="53052"/>
                    <a:pt x="308240" y="44191"/>
                  </a:cubicBezTo>
                  <a:cubicBezTo>
                    <a:pt x="362788" y="23937"/>
                    <a:pt x="424586" y="45457"/>
                    <a:pt x="456003" y="91028"/>
                  </a:cubicBezTo>
                  <a:cubicBezTo>
                    <a:pt x="471769" y="113929"/>
                    <a:pt x="478789" y="139362"/>
                    <a:pt x="478904" y="166866"/>
                  </a:cubicBezTo>
                  <a:cubicBezTo>
                    <a:pt x="478904" y="174577"/>
                    <a:pt x="477523" y="182402"/>
                    <a:pt x="476718" y="190113"/>
                  </a:cubicBezTo>
                  <a:cubicBezTo>
                    <a:pt x="457614" y="235109"/>
                    <a:pt x="427233" y="271014"/>
                    <a:pt x="387185" y="298633"/>
                  </a:cubicBezTo>
                  <a:cubicBezTo>
                    <a:pt x="239537" y="400134"/>
                    <a:pt x="33889" y="313018"/>
                    <a:pt x="3738" y="136370"/>
                  </a:cubicBezTo>
                  <a:cubicBezTo>
                    <a:pt x="-3742" y="92294"/>
                    <a:pt x="-60" y="49254"/>
                    <a:pt x="15361" y="7250"/>
                  </a:cubicBezTo>
                  <a:cubicBezTo>
                    <a:pt x="16167" y="4718"/>
                    <a:pt x="17433" y="2417"/>
                    <a:pt x="18468" y="0"/>
                  </a:cubicBezTo>
                  <a:close/>
                </a:path>
              </a:pathLst>
            </a:custGeom>
            <a:solidFill>
              <a:schemeClr val="accent4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541EEB4-6A46-479A-ACCB-742BC84BEF04}"/>
                </a:ext>
              </a:extLst>
            </p:cNvPr>
            <p:cNvSpPr/>
            <p:nvPr/>
          </p:nvSpPr>
          <p:spPr>
            <a:xfrm>
              <a:off x="3947786" y="603153"/>
              <a:ext cx="168017" cy="226708"/>
            </a:xfrm>
            <a:custGeom>
              <a:avLst/>
              <a:gdLst>
                <a:gd name="connsiteX0" fmla="*/ 168965 w 168017"/>
                <a:gd name="connsiteY0" fmla="*/ 21188 h 226708"/>
                <a:gd name="connsiteX1" fmla="*/ 166894 w 168017"/>
                <a:gd name="connsiteY1" fmla="*/ 24410 h 226708"/>
                <a:gd name="connsiteX2" fmla="*/ 34897 w 168017"/>
                <a:gd name="connsiteY2" fmla="*/ 224305 h 226708"/>
                <a:gd name="connsiteX3" fmla="*/ 28682 w 168017"/>
                <a:gd name="connsiteY3" fmla="*/ 225570 h 226708"/>
                <a:gd name="connsiteX4" fmla="*/ 2329 w 168017"/>
                <a:gd name="connsiteY4" fmla="*/ 208078 h 226708"/>
                <a:gd name="connsiteX5" fmla="*/ 1178 w 168017"/>
                <a:gd name="connsiteY5" fmla="*/ 202439 h 226708"/>
                <a:gd name="connsiteX6" fmla="*/ 133290 w 168017"/>
                <a:gd name="connsiteY6" fmla="*/ 2545 h 226708"/>
                <a:gd name="connsiteX7" fmla="*/ 139504 w 168017"/>
                <a:gd name="connsiteY7" fmla="*/ 1279 h 226708"/>
                <a:gd name="connsiteX8" fmla="*/ 165858 w 168017"/>
                <a:gd name="connsiteY8" fmla="*/ 18771 h 226708"/>
                <a:gd name="connsiteX9" fmla="*/ 168965 w 168017"/>
                <a:gd name="connsiteY9" fmla="*/ 21188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017" h="226708">
                  <a:moveTo>
                    <a:pt x="168965" y="21188"/>
                  </a:moveTo>
                  <a:cubicBezTo>
                    <a:pt x="168159" y="22454"/>
                    <a:pt x="167584" y="23375"/>
                    <a:pt x="166894" y="24410"/>
                  </a:cubicBezTo>
                  <a:cubicBezTo>
                    <a:pt x="122818" y="91042"/>
                    <a:pt x="78857" y="157673"/>
                    <a:pt x="34897" y="224305"/>
                  </a:cubicBezTo>
                  <a:cubicBezTo>
                    <a:pt x="32940" y="227297"/>
                    <a:pt x="31559" y="227527"/>
                    <a:pt x="28682" y="225570"/>
                  </a:cubicBezTo>
                  <a:cubicBezTo>
                    <a:pt x="20051" y="219586"/>
                    <a:pt x="11190" y="213717"/>
                    <a:pt x="2329" y="208078"/>
                  </a:cubicBezTo>
                  <a:cubicBezTo>
                    <a:pt x="-548" y="206237"/>
                    <a:pt x="-548" y="205086"/>
                    <a:pt x="1178" y="202439"/>
                  </a:cubicBezTo>
                  <a:cubicBezTo>
                    <a:pt x="45254" y="135923"/>
                    <a:pt x="89329" y="69292"/>
                    <a:pt x="133290" y="2545"/>
                  </a:cubicBezTo>
                  <a:cubicBezTo>
                    <a:pt x="135246" y="-332"/>
                    <a:pt x="136512" y="-792"/>
                    <a:pt x="139504" y="1279"/>
                  </a:cubicBezTo>
                  <a:cubicBezTo>
                    <a:pt x="148135" y="7263"/>
                    <a:pt x="156997" y="12902"/>
                    <a:pt x="165858" y="18771"/>
                  </a:cubicBezTo>
                  <a:cubicBezTo>
                    <a:pt x="166894" y="19462"/>
                    <a:pt x="167929" y="20267"/>
                    <a:pt x="168965" y="2118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FDC42BE-D72B-4D40-A32A-51C53FD28F2A}"/>
                </a:ext>
              </a:extLst>
            </p:cNvPr>
            <p:cNvSpPr/>
            <p:nvPr/>
          </p:nvSpPr>
          <p:spPr>
            <a:xfrm>
              <a:off x="3844141" y="534433"/>
              <a:ext cx="168017" cy="226708"/>
            </a:xfrm>
            <a:custGeom>
              <a:avLst/>
              <a:gdLst>
                <a:gd name="connsiteX0" fmla="*/ 168462 w 168017"/>
                <a:gd name="connsiteY0" fmla="*/ 21551 h 226708"/>
                <a:gd name="connsiteX1" fmla="*/ 166620 w 168017"/>
                <a:gd name="connsiteY1" fmla="*/ 24313 h 226708"/>
                <a:gd name="connsiteX2" fmla="*/ 34623 w 168017"/>
                <a:gd name="connsiteY2" fmla="*/ 224207 h 226708"/>
                <a:gd name="connsiteX3" fmla="*/ 28409 w 168017"/>
                <a:gd name="connsiteY3" fmla="*/ 225588 h 226708"/>
                <a:gd name="connsiteX4" fmla="*/ 2976 w 168017"/>
                <a:gd name="connsiteY4" fmla="*/ 208786 h 226708"/>
                <a:gd name="connsiteX5" fmla="*/ 1710 w 168017"/>
                <a:gd name="connsiteY5" fmla="*/ 201306 h 226708"/>
                <a:gd name="connsiteX6" fmla="*/ 127608 w 168017"/>
                <a:gd name="connsiteY6" fmla="*/ 11078 h 226708"/>
                <a:gd name="connsiteX7" fmla="*/ 135894 w 168017"/>
                <a:gd name="connsiteY7" fmla="*/ 31 h 226708"/>
                <a:gd name="connsiteX8" fmla="*/ 147862 w 168017"/>
                <a:gd name="connsiteY8" fmla="*/ 7051 h 226708"/>
                <a:gd name="connsiteX9" fmla="*/ 165585 w 168017"/>
                <a:gd name="connsiteY9" fmla="*/ 18789 h 226708"/>
                <a:gd name="connsiteX10" fmla="*/ 168462 w 168017"/>
                <a:gd name="connsiteY10" fmla="*/ 21551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7" h="226708">
                  <a:moveTo>
                    <a:pt x="168462" y="21551"/>
                  </a:moveTo>
                  <a:cubicBezTo>
                    <a:pt x="167886" y="22356"/>
                    <a:pt x="167311" y="23392"/>
                    <a:pt x="166620" y="24313"/>
                  </a:cubicBezTo>
                  <a:cubicBezTo>
                    <a:pt x="122545" y="90944"/>
                    <a:pt x="78469" y="157575"/>
                    <a:pt x="34623" y="224207"/>
                  </a:cubicBezTo>
                  <a:cubicBezTo>
                    <a:pt x="32667" y="227084"/>
                    <a:pt x="31286" y="227544"/>
                    <a:pt x="28409" y="225588"/>
                  </a:cubicBezTo>
                  <a:cubicBezTo>
                    <a:pt x="20123" y="219834"/>
                    <a:pt x="11607" y="214080"/>
                    <a:pt x="2976" y="208786"/>
                  </a:cubicBezTo>
                  <a:cubicBezTo>
                    <a:pt x="-937" y="206370"/>
                    <a:pt x="-591" y="204758"/>
                    <a:pt x="1710" y="201306"/>
                  </a:cubicBezTo>
                  <a:cubicBezTo>
                    <a:pt x="43715" y="137897"/>
                    <a:pt x="85604" y="74488"/>
                    <a:pt x="127608" y="11078"/>
                  </a:cubicBezTo>
                  <a:cubicBezTo>
                    <a:pt x="130255" y="7166"/>
                    <a:pt x="132096" y="606"/>
                    <a:pt x="135894" y="31"/>
                  </a:cubicBezTo>
                  <a:cubicBezTo>
                    <a:pt x="139576" y="-430"/>
                    <a:pt x="143834" y="4404"/>
                    <a:pt x="147862" y="7051"/>
                  </a:cubicBezTo>
                  <a:cubicBezTo>
                    <a:pt x="153846" y="10963"/>
                    <a:pt x="159715" y="14761"/>
                    <a:pt x="165585" y="18789"/>
                  </a:cubicBezTo>
                  <a:cubicBezTo>
                    <a:pt x="166620" y="19479"/>
                    <a:pt x="168116" y="19824"/>
                    <a:pt x="168462" y="21551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DD1CB80-A71A-4F5C-8AC2-9AB0AB0765FE}"/>
                </a:ext>
              </a:extLst>
            </p:cNvPr>
            <p:cNvSpPr/>
            <p:nvPr/>
          </p:nvSpPr>
          <p:spPr>
            <a:xfrm>
              <a:off x="3896258" y="568840"/>
              <a:ext cx="166866" cy="226708"/>
            </a:xfrm>
            <a:custGeom>
              <a:avLst/>
              <a:gdLst>
                <a:gd name="connsiteX0" fmla="*/ 31761 w 166866"/>
                <a:gd name="connsiteY0" fmla="*/ 227661 h 226708"/>
                <a:gd name="connsiteX1" fmla="*/ 27963 w 166866"/>
                <a:gd name="connsiteY1" fmla="*/ 225245 h 226708"/>
                <a:gd name="connsiteX2" fmla="*/ 3451 w 166866"/>
                <a:gd name="connsiteY2" fmla="*/ 209249 h 226708"/>
                <a:gd name="connsiteX3" fmla="*/ 1725 w 166866"/>
                <a:gd name="connsiteY3" fmla="*/ 200963 h 226708"/>
                <a:gd name="connsiteX4" fmla="*/ 118416 w 166866"/>
                <a:gd name="connsiteY4" fmla="*/ 24660 h 226708"/>
                <a:gd name="connsiteX5" fmla="*/ 132571 w 166866"/>
                <a:gd name="connsiteY5" fmla="*/ 3025 h 226708"/>
                <a:gd name="connsiteX6" fmla="*/ 139476 w 166866"/>
                <a:gd name="connsiteY6" fmla="*/ 1529 h 226708"/>
                <a:gd name="connsiteX7" fmla="*/ 164448 w 166866"/>
                <a:gd name="connsiteY7" fmla="*/ 17985 h 226708"/>
                <a:gd name="connsiteX8" fmla="*/ 166059 w 166866"/>
                <a:gd name="connsiteY8" fmla="*/ 25350 h 226708"/>
                <a:gd name="connsiteX9" fmla="*/ 91487 w 166866"/>
                <a:gd name="connsiteY9" fmla="*/ 137899 h 226708"/>
                <a:gd name="connsiteX10" fmla="*/ 35098 w 166866"/>
                <a:gd name="connsiteY10" fmla="*/ 223173 h 226708"/>
                <a:gd name="connsiteX11" fmla="*/ 31761 w 166866"/>
                <a:gd name="connsiteY11" fmla="*/ 227661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6" h="226708">
                  <a:moveTo>
                    <a:pt x="31761" y="227661"/>
                  </a:moveTo>
                  <a:cubicBezTo>
                    <a:pt x="30149" y="226626"/>
                    <a:pt x="29114" y="225935"/>
                    <a:pt x="27963" y="225245"/>
                  </a:cubicBezTo>
                  <a:cubicBezTo>
                    <a:pt x="19792" y="219836"/>
                    <a:pt x="11852" y="214197"/>
                    <a:pt x="3451" y="209249"/>
                  </a:cubicBezTo>
                  <a:cubicBezTo>
                    <a:pt x="-807" y="206717"/>
                    <a:pt x="-807" y="204876"/>
                    <a:pt x="1725" y="200963"/>
                  </a:cubicBezTo>
                  <a:cubicBezTo>
                    <a:pt x="40737" y="142272"/>
                    <a:pt x="79519" y="83466"/>
                    <a:pt x="118416" y="24660"/>
                  </a:cubicBezTo>
                  <a:cubicBezTo>
                    <a:pt x="123134" y="17525"/>
                    <a:pt x="128083" y="10390"/>
                    <a:pt x="132571" y="3025"/>
                  </a:cubicBezTo>
                  <a:cubicBezTo>
                    <a:pt x="134642" y="-312"/>
                    <a:pt x="136138" y="-1003"/>
                    <a:pt x="139476" y="1529"/>
                  </a:cubicBezTo>
                  <a:cubicBezTo>
                    <a:pt x="147646" y="7283"/>
                    <a:pt x="155932" y="12807"/>
                    <a:pt x="164448" y="17985"/>
                  </a:cubicBezTo>
                  <a:cubicBezTo>
                    <a:pt x="168015" y="20172"/>
                    <a:pt x="168476" y="21668"/>
                    <a:pt x="166059" y="25350"/>
                  </a:cubicBezTo>
                  <a:cubicBezTo>
                    <a:pt x="141087" y="62751"/>
                    <a:pt x="116344" y="100383"/>
                    <a:pt x="91487" y="137899"/>
                  </a:cubicBezTo>
                  <a:cubicBezTo>
                    <a:pt x="72729" y="166324"/>
                    <a:pt x="53856" y="194748"/>
                    <a:pt x="35098" y="223173"/>
                  </a:cubicBezTo>
                  <a:cubicBezTo>
                    <a:pt x="34062" y="224554"/>
                    <a:pt x="32911" y="226050"/>
                    <a:pt x="31761" y="227661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EB2EC41-2F03-4A46-AE0A-ABEC14AD1142}"/>
                </a:ext>
              </a:extLst>
            </p:cNvPr>
            <p:cNvSpPr/>
            <p:nvPr/>
          </p:nvSpPr>
          <p:spPr>
            <a:xfrm>
              <a:off x="3947962" y="1044014"/>
              <a:ext cx="168017" cy="226708"/>
            </a:xfrm>
            <a:custGeom>
              <a:avLst/>
              <a:gdLst>
                <a:gd name="connsiteX0" fmla="*/ 168328 w 168017"/>
                <a:gd name="connsiteY0" fmla="*/ 204868 h 226708"/>
                <a:gd name="connsiteX1" fmla="*/ 166256 w 168017"/>
                <a:gd name="connsiteY1" fmla="*/ 207515 h 226708"/>
                <a:gd name="connsiteX2" fmla="*/ 138522 w 168017"/>
                <a:gd name="connsiteY2" fmla="*/ 225928 h 226708"/>
                <a:gd name="connsiteX3" fmla="*/ 132768 w 168017"/>
                <a:gd name="connsiteY3" fmla="*/ 223281 h 226708"/>
                <a:gd name="connsiteX4" fmla="*/ 57966 w 168017"/>
                <a:gd name="connsiteY4" fmla="*/ 110272 h 226708"/>
                <a:gd name="connsiteX5" fmla="*/ 1462 w 168017"/>
                <a:gd name="connsiteY5" fmla="*/ 24997 h 226708"/>
                <a:gd name="connsiteX6" fmla="*/ 2843 w 168017"/>
                <a:gd name="connsiteY6" fmla="*/ 17978 h 226708"/>
                <a:gd name="connsiteX7" fmla="*/ 27700 w 168017"/>
                <a:gd name="connsiteY7" fmla="*/ 1521 h 226708"/>
                <a:gd name="connsiteX8" fmla="*/ 35065 w 168017"/>
                <a:gd name="connsiteY8" fmla="*/ 3132 h 226708"/>
                <a:gd name="connsiteX9" fmla="*/ 163955 w 168017"/>
                <a:gd name="connsiteY9" fmla="*/ 198193 h 226708"/>
                <a:gd name="connsiteX10" fmla="*/ 168328 w 168017"/>
                <a:gd name="connsiteY10" fmla="*/ 204868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7" h="226708">
                  <a:moveTo>
                    <a:pt x="168328" y="204868"/>
                  </a:moveTo>
                  <a:cubicBezTo>
                    <a:pt x="168443" y="206594"/>
                    <a:pt x="167177" y="206939"/>
                    <a:pt x="166256" y="207515"/>
                  </a:cubicBezTo>
                  <a:cubicBezTo>
                    <a:pt x="157050" y="213729"/>
                    <a:pt x="147613" y="219713"/>
                    <a:pt x="138522" y="225928"/>
                  </a:cubicBezTo>
                  <a:cubicBezTo>
                    <a:pt x="134609" y="228689"/>
                    <a:pt x="134034" y="225237"/>
                    <a:pt x="132768" y="223281"/>
                  </a:cubicBezTo>
                  <a:cubicBezTo>
                    <a:pt x="107796" y="185649"/>
                    <a:pt x="82938" y="147903"/>
                    <a:pt x="57966" y="110272"/>
                  </a:cubicBezTo>
                  <a:cubicBezTo>
                    <a:pt x="39208" y="81847"/>
                    <a:pt x="20450" y="53422"/>
                    <a:pt x="1462" y="24997"/>
                  </a:cubicBezTo>
                  <a:cubicBezTo>
                    <a:pt x="-725" y="21775"/>
                    <a:pt x="-610" y="20164"/>
                    <a:pt x="2843" y="17978"/>
                  </a:cubicBezTo>
                  <a:cubicBezTo>
                    <a:pt x="11359" y="12684"/>
                    <a:pt x="19644" y="7275"/>
                    <a:pt x="27700" y="1521"/>
                  </a:cubicBezTo>
                  <a:cubicBezTo>
                    <a:pt x="31267" y="-1011"/>
                    <a:pt x="32763" y="-320"/>
                    <a:pt x="35065" y="3132"/>
                  </a:cubicBezTo>
                  <a:cubicBezTo>
                    <a:pt x="77875" y="68268"/>
                    <a:pt x="120915" y="133173"/>
                    <a:pt x="163955" y="198193"/>
                  </a:cubicBezTo>
                  <a:cubicBezTo>
                    <a:pt x="165451" y="200495"/>
                    <a:pt x="166947" y="202796"/>
                    <a:pt x="168328" y="20486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20E2844-7F70-4461-9E57-3C7437FFF208}"/>
                </a:ext>
              </a:extLst>
            </p:cNvPr>
            <p:cNvSpPr/>
            <p:nvPr/>
          </p:nvSpPr>
          <p:spPr>
            <a:xfrm>
              <a:off x="4647931" y="568182"/>
              <a:ext cx="166866" cy="226708"/>
            </a:xfrm>
            <a:custGeom>
              <a:avLst/>
              <a:gdLst>
                <a:gd name="connsiteX0" fmla="*/ 31561 w 166866"/>
                <a:gd name="connsiteY0" fmla="*/ 0 h 226708"/>
                <a:gd name="connsiteX1" fmla="*/ 34899 w 166866"/>
                <a:gd name="connsiteY1" fmla="*/ 3913 h 226708"/>
                <a:gd name="connsiteX2" fmla="*/ 107169 w 166866"/>
                <a:gd name="connsiteY2" fmla="*/ 113124 h 226708"/>
                <a:gd name="connsiteX3" fmla="*/ 165860 w 166866"/>
                <a:gd name="connsiteY3" fmla="*/ 201736 h 226708"/>
                <a:gd name="connsiteX4" fmla="*/ 164364 w 166866"/>
                <a:gd name="connsiteY4" fmla="*/ 209561 h 226708"/>
                <a:gd name="connsiteX5" fmla="*/ 139967 w 166866"/>
                <a:gd name="connsiteY5" fmla="*/ 225672 h 226708"/>
                <a:gd name="connsiteX6" fmla="*/ 132602 w 166866"/>
                <a:gd name="connsiteY6" fmla="*/ 223946 h 226708"/>
                <a:gd name="connsiteX7" fmla="*/ 7510 w 166866"/>
                <a:gd name="connsiteY7" fmla="*/ 34754 h 226708"/>
                <a:gd name="connsiteX8" fmla="*/ 29 w 166866"/>
                <a:gd name="connsiteY8" fmla="*/ 21750 h 226708"/>
                <a:gd name="connsiteX9" fmla="*/ 11883 w 166866"/>
                <a:gd name="connsiteY9" fmla="*/ 12774 h 226708"/>
                <a:gd name="connsiteX10" fmla="*/ 29145 w 166866"/>
                <a:gd name="connsiteY10" fmla="*/ 1381 h 226708"/>
                <a:gd name="connsiteX11" fmla="*/ 31561 w 166866"/>
                <a:gd name="connsiteY11" fmla="*/ 0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6" h="226708">
                  <a:moveTo>
                    <a:pt x="31561" y="0"/>
                  </a:moveTo>
                  <a:cubicBezTo>
                    <a:pt x="33403" y="806"/>
                    <a:pt x="33978" y="2532"/>
                    <a:pt x="34899" y="3913"/>
                  </a:cubicBezTo>
                  <a:cubicBezTo>
                    <a:pt x="58950" y="40278"/>
                    <a:pt x="83117" y="76759"/>
                    <a:pt x="107169" y="113124"/>
                  </a:cubicBezTo>
                  <a:cubicBezTo>
                    <a:pt x="126733" y="142699"/>
                    <a:pt x="146181" y="172275"/>
                    <a:pt x="165860" y="201736"/>
                  </a:cubicBezTo>
                  <a:cubicBezTo>
                    <a:pt x="168277" y="205303"/>
                    <a:pt x="168392" y="207144"/>
                    <a:pt x="164364" y="209561"/>
                  </a:cubicBezTo>
                  <a:cubicBezTo>
                    <a:pt x="155963" y="214625"/>
                    <a:pt x="147792" y="220033"/>
                    <a:pt x="139967" y="225672"/>
                  </a:cubicBezTo>
                  <a:cubicBezTo>
                    <a:pt x="136284" y="228319"/>
                    <a:pt x="134788" y="227398"/>
                    <a:pt x="132602" y="223946"/>
                  </a:cubicBezTo>
                  <a:cubicBezTo>
                    <a:pt x="90943" y="160882"/>
                    <a:pt x="49169" y="97818"/>
                    <a:pt x="7510" y="34754"/>
                  </a:cubicBezTo>
                  <a:cubicBezTo>
                    <a:pt x="4633" y="30496"/>
                    <a:pt x="-431" y="25778"/>
                    <a:pt x="29" y="21750"/>
                  </a:cubicBezTo>
                  <a:cubicBezTo>
                    <a:pt x="605" y="17607"/>
                    <a:pt x="7740" y="15766"/>
                    <a:pt x="11883" y="12774"/>
                  </a:cubicBezTo>
                  <a:cubicBezTo>
                    <a:pt x="17522" y="8861"/>
                    <a:pt x="23391" y="5179"/>
                    <a:pt x="29145" y="1381"/>
                  </a:cubicBezTo>
                  <a:cubicBezTo>
                    <a:pt x="29950" y="921"/>
                    <a:pt x="30756" y="460"/>
                    <a:pt x="31561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A7408F-BE88-439C-B381-5F489140BDB8}"/>
                </a:ext>
              </a:extLst>
            </p:cNvPr>
            <p:cNvSpPr/>
            <p:nvPr/>
          </p:nvSpPr>
          <p:spPr>
            <a:xfrm>
              <a:off x="3843892" y="1112506"/>
              <a:ext cx="168017" cy="226708"/>
            </a:xfrm>
            <a:custGeom>
              <a:avLst/>
              <a:gdLst>
                <a:gd name="connsiteX0" fmla="*/ 169056 w 168017"/>
                <a:gd name="connsiteY0" fmla="*/ 205769 h 226708"/>
                <a:gd name="connsiteX1" fmla="*/ 165834 w 168017"/>
                <a:gd name="connsiteY1" fmla="*/ 208185 h 226708"/>
                <a:gd name="connsiteX2" fmla="*/ 140056 w 168017"/>
                <a:gd name="connsiteY2" fmla="*/ 225332 h 226708"/>
                <a:gd name="connsiteX3" fmla="*/ 133151 w 168017"/>
                <a:gd name="connsiteY3" fmla="*/ 223836 h 226708"/>
                <a:gd name="connsiteX4" fmla="*/ 12777 w 168017"/>
                <a:gd name="connsiteY4" fmla="*/ 41779 h 226708"/>
                <a:gd name="connsiteX5" fmla="*/ 1039 w 168017"/>
                <a:gd name="connsiteY5" fmla="*/ 24057 h 226708"/>
                <a:gd name="connsiteX6" fmla="*/ 1959 w 168017"/>
                <a:gd name="connsiteY6" fmla="*/ 19109 h 226708"/>
                <a:gd name="connsiteX7" fmla="*/ 29233 w 168017"/>
                <a:gd name="connsiteY7" fmla="*/ 1041 h 226708"/>
                <a:gd name="connsiteX8" fmla="*/ 35218 w 168017"/>
                <a:gd name="connsiteY8" fmla="*/ 3458 h 226708"/>
                <a:gd name="connsiteX9" fmla="*/ 88500 w 168017"/>
                <a:gd name="connsiteY9" fmla="*/ 83899 h 226708"/>
                <a:gd name="connsiteX10" fmla="*/ 166064 w 168017"/>
                <a:gd name="connsiteY10" fmla="*/ 201281 h 226708"/>
                <a:gd name="connsiteX11" fmla="*/ 169056 w 168017"/>
                <a:gd name="connsiteY11" fmla="*/ 205769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017" h="226708">
                  <a:moveTo>
                    <a:pt x="169056" y="205769"/>
                  </a:moveTo>
                  <a:cubicBezTo>
                    <a:pt x="167905" y="206689"/>
                    <a:pt x="166869" y="207495"/>
                    <a:pt x="165834" y="208185"/>
                  </a:cubicBezTo>
                  <a:cubicBezTo>
                    <a:pt x="157203" y="213939"/>
                    <a:pt x="148456" y="219463"/>
                    <a:pt x="140056" y="225332"/>
                  </a:cubicBezTo>
                  <a:cubicBezTo>
                    <a:pt x="136718" y="227749"/>
                    <a:pt x="135337" y="227059"/>
                    <a:pt x="133151" y="223836"/>
                  </a:cubicBezTo>
                  <a:cubicBezTo>
                    <a:pt x="93103" y="163074"/>
                    <a:pt x="52940" y="102427"/>
                    <a:pt x="12777" y="41779"/>
                  </a:cubicBezTo>
                  <a:cubicBezTo>
                    <a:pt x="8864" y="35910"/>
                    <a:pt x="5067" y="29926"/>
                    <a:pt x="1039" y="24057"/>
                  </a:cubicBezTo>
                  <a:cubicBezTo>
                    <a:pt x="-572" y="21755"/>
                    <a:pt x="-342" y="20605"/>
                    <a:pt x="1959" y="19109"/>
                  </a:cubicBezTo>
                  <a:cubicBezTo>
                    <a:pt x="11166" y="13240"/>
                    <a:pt x="20257" y="7255"/>
                    <a:pt x="29233" y="1041"/>
                  </a:cubicBezTo>
                  <a:cubicBezTo>
                    <a:pt x="33031" y="-1606"/>
                    <a:pt x="33837" y="1386"/>
                    <a:pt x="35218" y="3458"/>
                  </a:cubicBezTo>
                  <a:cubicBezTo>
                    <a:pt x="52940" y="30271"/>
                    <a:pt x="70662" y="57085"/>
                    <a:pt x="88500" y="83899"/>
                  </a:cubicBezTo>
                  <a:cubicBezTo>
                    <a:pt x="114393" y="123026"/>
                    <a:pt x="140286" y="162153"/>
                    <a:pt x="166064" y="201281"/>
                  </a:cubicBezTo>
                  <a:cubicBezTo>
                    <a:pt x="166984" y="202662"/>
                    <a:pt x="167905" y="204043"/>
                    <a:pt x="169056" y="20576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211A08E-3ADF-4551-9AB2-621C38055A3E}"/>
                </a:ext>
              </a:extLst>
            </p:cNvPr>
            <p:cNvSpPr/>
            <p:nvPr/>
          </p:nvSpPr>
          <p:spPr>
            <a:xfrm>
              <a:off x="4670361" y="1044004"/>
              <a:ext cx="93215" cy="112779"/>
            </a:xfrm>
            <a:custGeom>
              <a:avLst/>
              <a:gdLst>
                <a:gd name="connsiteX0" fmla="*/ 93830 w 93214"/>
                <a:gd name="connsiteY0" fmla="*/ 21670 h 112778"/>
                <a:gd name="connsiteX1" fmla="*/ 92104 w 93214"/>
                <a:gd name="connsiteY1" fmla="*/ 24317 h 112778"/>
                <a:gd name="connsiteX2" fmla="*/ 34564 w 93214"/>
                <a:gd name="connsiteY2" fmla="*/ 111548 h 112778"/>
                <a:gd name="connsiteX3" fmla="*/ 28925 w 93214"/>
                <a:gd name="connsiteY3" fmla="*/ 112814 h 112778"/>
                <a:gd name="connsiteX4" fmla="*/ 2572 w 93214"/>
                <a:gd name="connsiteY4" fmla="*/ 95436 h 112778"/>
                <a:gd name="connsiteX5" fmla="*/ 1076 w 93214"/>
                <a:gd name="connsiteY5" fmla="*/ 89798 h 112778"/>
                <a:gd name="connsiteX6" fmla="*/ 59076 w 93214"/>
                <a:gd name="connsiteY6" fmla="*/ 2221 h 112778"/>
                <a:gd name="connsiteX7" fmla="*/ 64485 w 93214"/>
                <a:gd name="connsiteY7" fmla="*/ 1071 h 112778"/>
                <a:gd name="connsiteX8" fmla="*/ 91759 w 93214"/>
                <a:gd name="connsiteY8" fmla="*/ 19138 h 112778"/>
                <a:gd name="connsiteX9" fmla="*/ 93830 w 93214"/>
                <a:gd name="connsiteY9" fmla="*/ 21670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830" y="21670"/>
                  </a:moveTo>
                  <a:cubicBezTo>
                    <a:pt x="93370" y="22476"/>
                    <a:pt x="92679" y="23396"/>
                    <a:pt x="92104" y="24317"/>
                  </a:cubicBezTo>
                  <a:cubicBezTo>
                    <a:pt x="72886" y="53317"/>
                    <a:pt x="53667" y="82432"/>
                    <a:pt x="34564" y="111548"/>
                  </a:cubicBezTo>
                  <a:cubicBezTo>
                    <a:pt x="32838" y="114195"/>
                    <a:pt x="31572" y="114655"/>
                    <a:pt x="28925" y="112814"/>
                  </a:cubicBezTo>
                  <a:cubicBezTo>
                    <a:pt x="20294" y="106829"/>
                    <a:pt x="11433" y="101075"/>
                    <a:pt x="2572" y="95436"/>
                  </a:cubicBezTo>
                  <a:cubicBezTo>
                    <a:pt x="155" y="93825"/>
                    <a:pt x="-996" y="92790"/>
                    <a:pt x="1076" y="89798"/>
                  </a:cubicBezTo>
                  <a:cubicBezTo>
                    <a:pt x="20524" y="60682"/>
                    <a:pt x="39858" y="31452"/>
                    <a:pt x="59076" y="2221"/>
                  </a:cubicBezTo>
                  <a:cubicBezTo>
                    <a:pt x="60687" y="-310"/>
                    <a:pt x="61953" y="-656"/>
                    <a:pt x="64485" y="1071"/>
                  </a:cubicBezTo>
                  <a:cubicBezTo>
                    <a:pt x="73461" y="7285"/>
                    <a:pt x="82667" y="13154"/>
                    <a:pt x="91759" y="19138"/>
                  </a:cubicBezTo>
                  <a:cubicBezTo>
                    <a:pt x="92449" y="19599"/>
                    <a:pt x="93830" y="19944"/>
                    <a:pt x="93830" y="2167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47469DF-2B03-4176-93BC-B66BC77A091B}"/>
                </a:ext>
              </a:extLst>
            </p:cNvPr>
            <p:cNvSpPr/>
            <p:nvPr/>
          </p:nvSpPr>
          <p:spPr>
            <a:xfrm>
              <a:off x="4670586" y="715485"/>
              <a:ext cx="93215" cy="113929"/>
            </a:xfrm>
            <a:custGeom>
              <a:avLst/>
              <a:gdLst>
                <a:gd name="connsiteX0" fmla="*/ 31347 w 93214"/>
                <a:gd name="connsiteY0" fmla="*/ 0 h 113929"/>
                <a:gd name="connsiteX1" fmla="*/ 33994 w 93214"/>
                <a:gd name="connsiteY1" fmla="*/ 2417 h 113929"/>
                <a:gd name="connsiteX2" fmla="*/ 92339 w 93214"/>
                <a:gd name="connsiteY2" fmla="*/ 90453 h 113929"/>
                <a:gd name="connsiteX3" fmla="*/ 90843 w 93214"/>
                <a:gd name="connsiteY3" fmla="*/ 95632 h 113929"/>
                <a:gd name="connsiteX4" fmla="*/ 65065 w 93214"/>
                <a:gd name="connsiteY4" fmla="*/ 112779 h 113929"/>
                <a:gd name="connsiteX5" fmla="*/ 58046 w 93214"/>
                <a:gd name="connsiteY5" fmla="*/ 111283 h 113929"/>
                <a:gd name="connsiteX6" fmla="*/ 7410 w 93214"/>
                <a:gd name="connsiteY6" fmla="*/ 34639 h 113929"/>
                <a:gd name="connsiteX7" fmla="*/ 45 w 93214"/>
                <a:gd name="connsiteY7" fmla="*/ 21635 h 113929"/>
                <a:gd name="connsiteX8" fmla="*/ 11898 w 93214"/>
                <a:gd name="connsiteY8" fmla="*/ 12659 h 113929"/>
                <a:gd name="connsiteX9" fmla="*/ 28700 w 93214"/>
                <a:gd name="connsiteY9" fmla="*/ 1611 h 113929"/>
                <a:gd name="connsiteX10" fmla="*/ 31347 w 93214"/>
                <a:gd name="connsiteY10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214" h="113929">
                  <a:moveTo>
                    <a:pt x="31347" y="0"/>
                  </a:moveTo>
                  <a:cubicBezTo>
                    <a:pt x="33073" y="345"/>
                    <a:pt x="33418" y="1496"/>
                    <a:pt x="33994" y="2417"/>
                  </a:cubicBezTo>
                  <a:cubicBezTo>
                    <a:pt x="53442" y="31762"/>
                    <a:pt x="72776" y="61223"/>
                    <a:pt x="92339" y="90453"/>
                  </a:cubicBezTo>
                  <a:cubicBezTo>
                    <a:pt x="94296" y="93330"/>
                    <a:pt x="93145" y="94251"/>
                    <a:pt x="90843" y="95632"/>
                  </a:cubicBezTo>
                  <a:cubicBezTo>
                    <a:pt x="82212" y="101271"/>
                    <a:pt x="73466" y="106794"/>
                    <a:pt x="65065" y="112779"/>
                  </a:cubicBezTo>
                  <a:cubicBezTo>
                    <a:pt x="61728" y="115080"/>
                    <a:pt x="60347" y="114735"/>
                    <a:pt x="58046" y="111283"/>
                  </a:cubicBezTo>
                  <a:cubicBezTo>
                    <a:pt x="41359" y="85620"/>
                    <a:pt x="24327" y="60187"/>
                    <a:pt x="7410" y="34639"/>
                  </a:cubicBezTo>
                  <a:cubicBezTo>
                    <a:pt x="4533" y="30381"/>
                    <a:pt x="-530" y="25548"/>
                    <a:pt x="45" y="21635"/>
                  </a:cubicBezTo>
                  <a:cubicBezTo>
                    <a:pt x="621" y="17492"/>
                    <a:pt x="7640" y="15651"/>
                    <a:pt x="11898" y="12659"/>
                  </a:cubicBezTo>
                  <a:cubicBezTo>
                    <a:pt x="17422" y="8861"/>
                    <a:pt x="23061" y="5294"/>
                    <a:pt x="28700" y="1611"/>
                  </a:cubicBezTo>
                  <a:cubicBezTo>
                    <a:pt x="29621" y="1036"/>
                    <a:pt x="30541" y="460"/>
                    <a:pt x="31347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2E6A942-C1A0-4212-8660-D780BF83A17D}"/>
                </a:ext>
              </a:extLst>
            </p:cNvPr>
            <p:cNvSpPr/>
            <p:nvPr/>
          </p:nvSpPr>
          <p:spPr>
            <a:xfrm>
              <a:off x="4722235" y="1078232"/>
              <a:ext cx="93215" cy="113929"/>
            </a:xfrm>
            <a:custGeom>
              <a:avLst/>
              <a:gdLst>
                <a:gd name="connsiteX0" fmla="*/ 32059 w 93214"/>
                <a:gd name="connsiteY0" fmla="*/ 114836 h 113929"/>
                <a:gd name="connsiteX1" fmla="*/ 29412 w 93214"/>
                <a:gd name="connsiteY1" fmla="*/ 113110 h 113929"/>
                <a:gd name="connsiteX2" fmla="*/ 2139 w 93214"/>
                <a:gd name="connsiteY2" fmla="*/ 95157 h 113929"/>
                <a:gd name="connsiteX3" fmla="*/ 1103 w 93214"/>
                <a:gd name="connsiteY3" fmla="*/ 89748 h 113929"/>
                <a:gd name="connsiteX4" fmla="*/ 58988 w 93214"/>
                <a:gd name="connsiteY4" fmla="*/ 2172 h 113929"/>
                <a:gd name="connsiteX5" fmla="*/ 64397 w 93214"/>
                <a:gd name="connsiteY5" fmla="*/ 1022 h 113929"/>
                <a:gd name="connsiteX6" fmla="*/ 91211 w 93214"/>
                <a:gd name="connsiteY6" fmla="*/ 18744 h 113929"/>
                <a:gd name="connsiteX7" fmla="*/ 92131 w 93214"/>
                <a:gd name="connsiteY7" fmla="*/ 24613 h 113929"/>
                <a:gd name="connsiteX8" fmla="*/ 34476 w 93214"/>
                <a:gd name="connsiteY8" fmla="*/ 111729 h 113929"/>
                <a:gd name="connsiteX9" fmla="*/ 32059 w 93214"/>
                <a:gd name="connsiteY9" fmla="*/ 11483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059" y="114836"/>
                  </a:moveTo>
                  <a:cubicBezTo>
                    <a:pt x="31024" y="114145"/>
                    <a:pt x="30218" y="113685"/>
                    <a:pt x="29412" y="113110"/>
                  </a:cubicBezTo>
                  <a:cubicBezTo>
                    <a:pt x="20321" y="107126"/>
                    <a:pt x="11230" y="101026"/>
                    <a:pt x="2139" y="95157"/>
                  </a:cubicBezTo>
                  <a:cubicBezTo>
                    <a:pt x="-508" y="93431"/>
                    <a:pt x="-508" y="92280"/>
                    <a:pt x="1103" y="89748"/>
                  </a:cubicBezTo>
                  <a:cubicBezTo>
                    <a:pt x="20436" y="60633"/>
                    <a:pt x="39770" y="31403"/>
                    <a:pt x="58988" y="2172"/>
                  </a:cubicBezTo>
                  <a:cubicBezTo>
                    <a:pt x="60714" y="-359"/>
                    <a:pt x="61865" y="-589"/>
                    <a:pt x="64397" y="1022"/>
                  </a:cubicBezTo>
                  <a:cubicBezTo>
                    <a:pt x="73258" y="7121"/>
                    <a:pt x="82119" y="13105"/>
                    <a:pt x="91211" y="18744"/>
                  </a:cubicBezTo>
                  <a:cubicBezTo>
                    <a:pt x="94203" y="20585"/>
                    <a:pt x="93857" y="22081"/>
                    <a:pt x="92131" y="24613"/>
                  </a:cubicBezTo>
                  <a:cubicBezTo>
                    <a:pt x="72913" y="53613"/>
                    <a:pt x="53694" y="82729"/>
                    <a:pt x="34476" y="111729"/>
                  </a:cubicBezTo>
                  <a:cubicBezTo>
                    <a:pt x="33786" y="112765"/>
                    <a:pt x="32980" y="113685"/>
                    <a:pt x="32059" y="11483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4A9F630-BF8A-4564-BB94-B8D666E38BE6}"/>
                </a:ext>
              </a:extLst>
            </p:cNvPr>
            <p:cNvSpPr/>
            <p:nvPr/>
          </p:nvSpPr>
          <p:spPr>
            <a:xfrm>
              <a:off x="4773858" y="646782"/>
              <a:ext cx="93215" cy="113929"/>
            </a:xfrm>
            <a:custGeom>
              <a:avLst/>
              <a:gdLst>
                <a:gd name="connsiteX0" fmla="*/ 32107 w 93214"/>
                <a:gd name="connsiteY0" fmla="*/ 0 h 113929"/>
                <a:gd name="connsiteX1" fmla="*/ 35215 w 93214"/>
                <a:gd name="connsiteY1" fmla="*/ 3452 h 113929"/>
                <a:gd name="connsiteX2" fmla="*/ 79866 w 93214"/>
                <a:gd name="connsiteY2" fmla="*/ 70889 h 113929"/>
                <a:gd name="connsiteX3" fmla="*/ 92525 w 93214"/>
                <a:gd name="connsiteY3" fmla="*/ 89993 h 113929"/>
                <a:gd name="connsiteX4" fmla="*/ 91374 w 93214"/>
                <a:gd name="connsiteY4" fmla="*/ 95747 h 113929"/>
                <a:gd name="connsiteX5" fmla="*/ 64560 w 93214"/>
                <a:gd name="connsiteY5" fmla="*/ 113469 h 113929"/>
                <a:gd name="connsiteX6" fmla="*/ 59496 w 93214"/>
                <a:gd name="connsiteY6" fmla="*/ 112548 h 113929"/>
                <a:gd name="connsiteX7" fmla="*/ 921 w 93214"/>
                <a:gd name="connsiteY7" fmla="*/ 23937 h 113929"/>
                <a:gd name="connsiteX8" fmla="*/ 1496 w 93214"/>
                <a:gd name="connsiteY8" fmla="*/ 19794 h 113929"/>
                <a:gd name="connsiteX9" fmla="*/ 30266 w 93214"/>
                <a:gd name="connsiteY9" fmla="*/ 806 h 113929"/>
                <a:gd name="connsiteX10" fmla="*/ 32107 w 93214"/>
                <a:gd name="connsiteY10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214" h="113929">
                  <a:moveTo>
                    <a:pt x="32107" y="0"/>
                  </a:moveTo>
                  <a:cubicBezTo>
                    <a:pt x="33834" y="230"/>
                    <a:pt x="34409" y="2071"/>
                    <a:pt x="35215" y="3452"/>
                  </a:cubicBezTo>
                  <a:cubicBezTo>
                    <a:pt x="50175" y="25893"/>
                    <a:pt x="65020" y="48449"/>
                    <a:pt x="79866" y="70889"/>
                  </a:cubicBezTo>
                  <a:cubicBezTo>
                    <a:pt x="84124" y="77219"/>
                    <a:pt x="88151" y="83778"/>
                    <a:pt x="92525" y="89993"/>
                  </a:cubicBezTo>
                  <a:cubicBezTo>
                    <a:pt x="94366" y="92640"/>
                    <a:pt x="94136" y="94021"/>
                    <a:pt x="91374" y="95747"/>
                  </a:cubicBezTo>
                  <a:cubicBezTo>
                    <a:pt x="82282" y="101501"/>
                    <a:pt x="73421" y="107370"/>
                    <a:pt x="64560" y="113469"/>
                  </a:cubicBezTo>
                  <a:cubicBezTo>
                    <a:pt x="62373" y="114965"/>
                    <a:pt x="61108" y="114965"/>
                    <a:pt x="59496" y="112548"/>
                  </a:cubicBezTo>
                  <a:cubicBezTo>
                    <a:pt x="40048" y="82973"/>
                    <a:pt x="20484" y="53512"/>
                    <a:pt x="921" y="23937"/>
                  </a:cubicBezTo>
                  <a:cubicBezTo>
                    <a:pt x="-115" y="22326"/>
                    <a:pt x="-690" y="21175"/>
                    <a:pt x="1496" y="19794"/>
                  </a:cubicBezTo>
                  <a:cubicBezTo>
                    <a:pt x="11163" y="13579"/>
                    <a:pt x="20714" y="7135"/>
                    <a:pt x="30266" y="806"/>
                  </a:cubicBezTo>
                  <a:cubicBezTo>
                    <a:pt x="30726" y="690"/>
                    <a:pt x="31302" y="460"/>
                    <a:pt x="32107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4311490-5A28-4BDF-AF9D-870A0892CFEE}"/>
                </a:ext>
              </a:extLst>
            </p:cNvPr>
            <p:cNvSpPr/>
            <p:nvPr/>
          </p:nvSpPr>
          <p:spPr>
            <a:xfrm>
              <a:off x="3895765" y="1077987"/>
              <a:ext cx="93215" cy="113929"/>
            </a:xfrm>
            <a:custGeom>
              <a:avLst/>
              <a:gdLst>
                <a:gd name="connsiteX0" fmla="*/ 93937 w 93214"/>
                <a:gd name="connsiteY0" fmla="*/ 92525 h 113929"/>
                <a:gd name="connsiteX1" fmla="*/ 91635 w 93214"/>
                <a:gd name="connsiteY1" fmla="*/ 95057 h 113929"/>
                <a:gd name="connsiteX2" fmla="*/ 63901 w 93214"/>
                <a:gd name="connsiteY2" fmla="*/ 113470 h 113929"/>
                <a:gd name="connsiteX3" fmla="*/ 59528 w 93214"/>
                <a:gd name="connsiteY3" fmla="*/ 112434 h 113929"/>
                <a:gd name="connsiteX4" fmla="*/ 952 w 93214"/>
                <a:gd name="connsiteY4" fmla="*/ 23822 h 113929"/>
                <a:gd name="connsiteX5" fmla="*/ 1758 w 93214"/>
                <a:gd name="connsiteY5" fmla="*/ 19219 h 113929"/>
                <a:gd name="connsiteX6" fmla="*/ 29492 w 93214"/>
                <a:gd name="connsiteY6" fmla="*/ 921 h 113929"/>
                <a:gd name="connsiteX7" fmla="*/ 34441 w 93214"/>
                <a:gd name="connsiteY7" fmla="*/ 2072 h 113929"/>
                <a:gd name="connsiteX8" fmla="*/ 92671 w 93214"/>
                <a:gd name="connsiteY8" fmla="*/ 90224 h 113929"/>
                <a:gd name="connsiteX9" fmla="*/ 93937 w 93214"/>
                <a:gd name="connsiteY9" fmla="*/ 92525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93937" y="92525"/>
                  </a:moveTo>
                  <a:cubicBezTo>
                    <a:pt x="93822" y="94136"/>
                    <a:pt x="92441" y="94482"/>
                    <a:pt x="91635" y="95057"/>
                  </a:cubicBezTo>
                  <a:cubicBezTo>
                    <a:pt x="82429" y="101156"/>
                    <a:pt x="73107" y="107256"/>
                    <a:pt x="63901" y="113470"/>
                  </a:cubicBezTo>
                  <a:cubicBezTo>
                    <a:pt x="61830" y="114851"/>
                    <a:pt x="60794" y="114506"/>
                    <a:pt x="59528" y="112434"/>
                  </a:cubicBezTo>
                  <a:cubicBezTo>
                    <a:pt x="40080" y="82859"/>
                    <a:pt x="20516" y="53398"/>
                    <a:pt x="952" y="23822"/>
                  </a:cubicBezTo>
                  <a:cubicBezTo>
                    <a:pt x="-429" y="21751"/>
                    <a:pt x="-429" y="20600"/>
                    <a:pt x="1758" y="19219"/>
                  </a:cubicBezTo>
                  <a:cubicBezTo>
                    <a:pt x="11079" y="13235"/>
                    <a:pt x="20401" y="7136"/>
                    <a:pt x="29492" y="921"/>
                  </a:cubicBezTo>
                  <a:cubicBezTo>
                    <a:pt x="31909" y="-690"/>
                    <a:pt x="32945" y="-114"/>
                    <a:pt x="34441" y="2072"/>
                  </a:cubicBezTo>
                  <a:cubicBezTo>
                    <a:pt x="53774" y="31418"/>
                    <a:pt x="73223" y="60763"/>
                    <a:pt x="92671" y="90224"/>
                  </a:cubicBezTo>
                  <a:cubicBezTo>
                    <a:pt x="93131" y="91144"/>
                    <a:pt x="93592" y="91950"/>
                    <a:pt x="93937" y="92525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45360DF-A87C-45F3-AB32-0C97259831B5}"/>
                </a:ext>
              </a:extLst>
            </p:cNvPr>
            <p:cNvSpPr/>
            <p:nvPr/>
          </p:nvSpPr>
          <p:spPr>
            <a:xfrm>
              <a:off x="4774053" y="1112500"/>
              <a:ext cx="93215" cy="113929"/>
            </a:xfrm>
            <a:custGeom>
              <a:avLst/>
              <a:gdLst>
                <a:gd name="connsiteX0" fmla="*/ 32257 w 93214"/>
                <a:gd name="connsiteY0" fmla="*/ 114746 h 113929"/>
                <a:gd name="connsiteX1" fmla="*/ 29611 w 93214"/>
                <a:gd name="connsiteY1" fmla="*/ 113135 h 113929"/>
                <a:gd name="connsiteX2" fmla="*/ 2221 w 93214"/>
                <a:gd name="connsiteY2" fmla="*/ 95183 h 113929"/>
                <a:gd name="connsiteX3" fmla="*/ 1071 w 93214"/>
                <a:gd name="connsiteY3" fmla="*/ 89889 h 113929"/>
                <a:gd name="connsiteX4" fmla="*/ 59071 w 93214"/>
                <a:gd name="connsiteY4" fmla="*/ 2313 h 113929"/>
                <a:gd name="connsiteX5" fmla="*/ 64480 w 93214"/>
                <a:gd name="connsiteY5" fmla="*/ 1047 h 113929"/>
                <a:gd name="connsiteX6" fmla="*/ 91294 w 93214"/>
                <a:gd name="connsiteY6" fmla="*/ 18769 h 113929"/>
                <a:gd name="connsiteX7" fmla="*/ 92329 w 93214"/>
                <a:gd name="connsiteY7" fmla="*/ 24638 h 113929"/>
                <a:gd name="connsiteX8" fmla="*/ 34674 w 93214"/>
                <a:gd name="connsiteY8" fmla="*/ 111754 h 113929"/>
                <a:gd name="connsiteX9" fmla="*/ 32257 w 93214"/>
                <a:gd name="connsiteY9" fmla="*/ 11474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257" y="114746"/>
                  </a:moveTo>
                  <a:cubicBezTo>
                    <a:pt x="31222" y="114056"/>
                    <a:pt x="30416" y="113595"/>
                    <a:pt x="29611" y="113135"/>
                  </a:cubicBezTo>
                  <a:cubicBezTo>
                    <a:pt x="20519" y="107151"/>
                    <a:pt x="11428" y="101052"/>
                    <a:pt x="2221" y="95183"/>
                  </a:cubicBezTo>
                  <a:cubicBezTo>
                    <a:pt x="-310" y="93571"/>
                    <a:pt x="-656" y="92536"/>
                    <a:pt x="1071" y="89889"/>
                  </a:cubicBezTo>
                  <a:cubicBezTo>
                    <a:pt x="20519" y="60774"/>
                    <a:pt x="39738" y="31543"/>
                    <a:pt x="59071" y="2313"/>
                  </a:cubicBezTo>
                  <a:cubicBezTo>
                    <a:pt x="60682" y="-104"/>
                    <a:pt x="61833" y="-794"/>
                    <a:pt x="64480" y="1047"/>
                  </a:cubicBezTo>
                  <a:cubicBezTo>
                    <a:pt x="73341" y="7146"/>
                    <a:pt x="82202" y="13015"/>
                    <a:pt x="91294" y="18769"/>
                  </a:cubicBezTo>
                  <a:cubicBezTo>
                    <a:pt x="94171" y="20611"/>
                    <a:pt x="94056" y="21991"/>
                    <a:pt x="92329" y="24638"/>
                  </a:cubicBezTo>
                  <a:cubicBezTo>
                    <a:pt x="73111" y="53639"/>
                    <a:pt x="53893" y="82754"/>
                    <a:pt x="34674" y="111754"/>
                  </a:cubicBezTo>
                  <a:cubicBezTo>
                    <a:pt x="33984" y="112790"/>
                    <a:pt x="33063" y="113710"/>
                    <a:pt x="32257" y="11474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B4E3321-64F6-4358-B660-A5B7752AF6C6}"/>
                </a:ext>
              </a:extLst>
            </p:cNvPr>
            <p:cNvSpPr/>
            <p:nvPr/>
          </p:nvSpPr>
          <p:spPr>
            <a:xfrm>
              <a:off x="4699234" y="533773"/>
              <a:ext cx="93215" cy="113929"/>
            </a:xfrm>
            <a:custGeom>
              <a:avLst/>
              <a:gdLst>
                <a:gd name="connsiteX0" fmla="*/ 32160 w 93214"/>
                <a:gd name="connsiteY0" fmla="*/ 0 h 113929"/>
                <a:gd name="connsiteX1" fmla="*/ 34461 w 93214"/>
                <a:gd name="connsiteY1" fmla="*/ 2417 h 113929"/>
                <a:gd name="connsiteX2" fmla="*/ 92462 w 93214"/>
                <a:gd name="connsiteY2" fmla="*/ 89993 h 113929"/>
                <a:gd name="connsiteX3" fmla="*/ 91426 w 93214"/>
                <a:gd name="connsiteY3" fmla="*/ 95401 h 113929"/>
                <a:gd name="connsiteX4" fmla="*/ 64152 w 93214"/>
                <a:gd name="connsiteY4" fmla="*/ 113469 h 113929"/>
                <a:gd name="connsiteX5" fmla="*/ 59319 w 93214"/>
                <a:gd name="connsiteY5" fmla="*/ 112318 h 113929"/>
                <a:gd name="connsiteX6" fmla="*/ 1088 w 93214"/>
                <a:gd name="connsiteY6" fmla="*/ 24167 h 113929"/>
                <a:gd name="connsiteX7" fmla="*/ 1433 w 93214"/>
                <a:gd name="connsiteY7" fmla="*/ 20024 h 113929"/>
                <a:gd name="connsiteX8" fmla="*/ 30664 w 93214"/>
                <a:gd name="connsiteY8" fmla="*/ 806 h 113929"/>
                <a:gd name="connsiteX9" fmla="*/ 32160 w 93214"/>
                <a:gd name="connsiteY9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160" y="0"/>
                  </a:moveTo>
                  <a:cubicBezTo>
                    <a:pt x="33425" y="345"/>
                    <a:pt x="33886" y="1496"/>
                    <a:pt x="34461" y="2417"/>
                  </a:cubicBezTo>
                  <a:cubicBezTo>
                    <a:pt x="53795" y="31647"/>
                    <a:pt x="73128" y="60877"/>
                    <a:pt x="92462" y="89993"/>
                  </a:cubicBezTo>
                  <a:cubicBezTo>
                    <a:pt x="94073" y="92409"/>
                    <a:pt x="94073" y="93675"/>
                    <a:pt x="91426" y="95401"/>
                  </a:cubicBezTo>
                  <a:cubicBezTo>
                    <a:pt x="82219" y="101271"/>
                    <a:pt x="73128" y="107255"/>
                    <a:pt x="64152" y="113469"/>
                  </a:cubicBezTo>
                  <a:cubicBezTo>
                    <a:pt x="61850" y="115080"/>
                    <a:pt x="60815" y="114620"/>
                    <a:pt x="59319" y="112318"/>
                  </a:cubicBezTo>
                  <a:cubicBezTo>
                    <a:pt x="39985" y="82858"/>
                    <a:pt x="20537" y="53512"/>
                    <a:pt x="1088" y="24167"/>
                  </a:cubicBezTo>
                  <a:cubicBezTo>
                    <a:pt x="52" y="22671"/>
                    <a:pt x="-868" y="21520"/>
                    <a:pt x="1433" y="20024"/>
                  </a:cubicBezTo>
                  <a:cubicBezTo>
                    <a:pt x="11215" y="13695"/>
                    <a:pt x="20997" y="7250"/>
                    <a:pt x="30664" y="806"/>
                  </a:cubicBezTo>
                  <a:cubicBezTo>
                    <a:pt x="31124" y="575"/>
                    <a:pt x="31699" y="345"/>
                    <a:pt x="32160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C0503F8-FE8C-464C-A9A6-2E9E5AB7AE84}"/>
                </a:ext>
              </a:extLst>
            </p:cNvPr>
            <p:cNvSpPr/>
            <p:nvPr/>
          </p:nvSpPr>
          <p:spPr>
            <a:xfrm>
              <a:off x="4595574" y="602925"/>
              <a:ext cx="93215" cy="113929"/>
            </a:xfrm>
            <a:custGeom>
              <a:avLst/>
              <a:gdLst>
                <a:gd name="connsiteX0" fmla="*/ 61593 w 93214"/>
                <a:gd name="connsiteY0" fmla="*/ 114286 h 113929"/>
                <a:gd name="connsiteX1" fmla="*/ 59292 w 93214"/>
                <a:gd name="connsiteY1" fmla="*/ 112099 h 113929"/>
                <a:gd name="connsiteX2" fmla="*/ 946 w 93214"/>
                <a:gd name="connsiteY2" fmla="*/ 24063 h 113929"/>
                <a:gd name="connsiteX3" fmla="*/ 1982 w 93214"/>
                <a:gd name="connsiteY3" fmla="*/ 19114 h 113929"/>
                <a:gd name="connsiteX4" fmla="*/ 29256 w 93214"/>
                <a:gd name="connsiteY4" fmla="*/ 1047 h 113929"/>
                <a:gd name="connsiteX5" fmla="*/ 34549 w 93214"/>
                <a:gd name="connsiteY5" fmla="*/ 2313 h 113929"/>
                <a:gd name="connsiteX6" fmla="*/ 92435 w 93214"/>
                <a:gd name="connsiteY6" fmla="*/ 90004 h 113929"/>
                <a:gd name="connsiteX7" fmla="*/ 92320 w 93214"/>
                <a:gd name="connsiteY7" fmla="*/ 94147 h 113929"/>
                <a:gd name="connsiteX8" fmla="*/ 63089 w 93214"/>
                <a:gd name="connsiteY8" fmla="*/ 113480 h 113929"/>
                <a:gd name="connsiteX9" fmla="*/ 61593 w 93214"/>
                <a:gd name="connsiteY9" fmla="*/ 11428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61593" y="114286"/>
                  </a:moveTo>
                  <a:cubicBezTo>
                    <a:pt x="60212" y="114171"/>
                    <a:pt x="59867" y="112905"/>
                    <a:pt x="59292" y="112099"/>
                  </a:cubicBezTo>
                  <a:cubicBezTo>
                    <a:pt x="39843" y="82754"/>
                    <a:pt x="20395" y="53408"/>
                    <a:pt x="946" y="24063"/>
                  </a:cubicBezTo>
                  <a:cubicBezTo>
                    <a:pt x="-550" y="21761"/>
                    <a:pt x="-320" y="20611"/>
                    <a:pt x="1982" y="19114"/>
                  </a:cubicBezTo>
                  <a:cubicBezTo>
                    <a:pt x="11188" y="13245"/>
                    <a:pt x="20279" y="7261"/>
                    <a:pt x="29256" y="1047"/>
                  </a:cubicBezTo>
                  <a:cubicBezTo>
                    <a:pt x="31903" y="-794"/>
                    <a:pt x="33053" y="-104"/>
                    <a:pt x="34549" y="2313"/>
                  </a:cubicBezTo>
                  <a:cubicBezTo>
                    <a:pt x="53768" y="31543"/>
                    <a:pt x="73101" y="60774"/>
                    <a:pt x="92435" y="90004"/>
                  </a:cubicBezTo>
                  <a:cubicBezTo>
                    <a:pt x="93355" y="91385"/>
                    <a:pt x="94736" y="92651"/>
                    <a:pt x="92320" y="94147"/>
                  </a:cubicBezTo>
                  <a:cubicBezTo>
                    <a:pt x="82538" y="100476"/>
                    <a:pt x="72871" y="107036"/>
                    <a:pt x="63089" y="113480"/>
                  </a:cubicBezTo>
                  <a:cubicBezTo>
                    <a:pt x="62629" y="113825"/>
                    <a:pt x="62169" y="114056"/>
                    <a:pt x="61593" y="11428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0E7D2E3-7BEF-4636-898D-B2189F025FEF}"/>
                </a:ext>
              </a:extLst>
            </p:cNvPr>
            <p:cNvSpPr/>
            <p:nvPr/>
          </p:nvSpPr>
          <p:spPr>
            <a:xfrm>
              <a:off x="4595532" y="1157047"/>
              <a:ext cx="93215" cy="112779"/>
            </a:xfrm>
            <a:custGeom>
              <a:avLst/>
              <a:gdLst>
                <a:gd name="connsiteX0" fmla="*/ 93742 w 93214"/>
                <a:gd name="connsiteY0" fmla="*/ 21866 h 112778"/>
                <a:gd name="connsiteX1" fmla="*/ 92246 w 93214"/>
                <a:gd name="connsiteY1" fmla="*/ 24168 h 112778"/>
                <a:gd name="connsiteX2" fmla="*/ 34706 w 93214"/>
                <a:gd name="connsiteY2" fmla="*/ 111398 h 112778"/>
                <a:gd name="connsiteX3" fmla="*/ 28952 w 93214"/>
                <a:gd name="connsiteY3" fmla="*/ 112664 h 112778"/>
                <a:gd name="connsiteX4" fmla="*/ 2138 w 93214"/>
                <a:gd name="connsiteY4" fmla="*/ 94942 h 112778"/>
                <a:gd name="connsiteX5" fmla="*/ 1103 w 93214"/>
                <a:gd name="connsiteY5" fmla="*/ 89648 h 112778"/>
                <a:gd name="connsiteX6" fmla="*/ 59103 w 93214"/>
                <a:gd name="connsiteY6" fmla="*/ 2072 h 112778"/>
                <a:gd name="connsiteX7" fmla="*/ 63937 w 93214"/>
                <a:gd name="connsiteY7" fmla="*/ 921 h 112778"/>
                <a:gd name="connsiteX8" fmla="*/ 91671 w 93214"/>
                <a:gd name="connsiteY8" fmla="*/ 19334 h 112778"/>
                <a:gd name="connsiteX9" fmla="*/ 93742 w 93214"/>
                <a:gd name="connsiteY9" fmla="*/ 21866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742" y="21866"/>
                  </a:moveTo>
                  <a:cubicBezTo>
                    <a:pt x="93282" y="22557"/>
                    <a:pt x="92822" y="23362"/>
                    <a:pt x="92246" y="24168"/>
                  </a:cubicBezTo>
                  <a:cubicBezTo>
                    <a:pt x="73028" y="53168"/>
                    <a:pt x="53809" y="82283"/>
                    <a:pt x="34706" y="111398"/>
                  </a:cubicBezTo>
                  <a:cubicBezTo>
                    <a:pt x="32980" y="114045"/>
                    <a:pt x="31714" y="114506"/>
                    <a:pt x="28952" y="112664"/>
                  </a:cubicBezTo>
                  <a:cubicBezTo>
                    <a:pt x="20091" y="106565"/>
                    <a:pt x="11230" y="100696"/>
                    <a:pt x="2138" y="94942"/>
                  </a:cubicBezTo>
                  <a:cubicBezTo>
                    <a:pt x="-508" y="93216"/>
                    <a:pt x="-508" y="92065"/>
                    <a:pt x="1103" y="89648"/>
                  </a:cubicBezTo>
                  <a:cubicBezTo>
                    <a:pt x="20551" y="60533"/>
                    <a:pt x="39770" y="31303"/>
                    <a:pt x="59103" y="2072"/>
                  </a:cubicBezTo>
                  <a:cubicBezTo>
                    <a:pt x="60599" y="-114"/>
                    <a:pt x="61520" y="-690"/>
                    <a:pt x="63937" y="921"/>
                  </a:cubicBezTo>
                  <a:cubicBezTo>
                    <a:pt x="73143" y="7136"/>
                    <a:pt x="82464" y="13235"/>
                    <a:pt x="91671" y="19334"/>
                  </a:cubicBezTo>
                  <a:cubicBezTo>
                    <a:pt x="92591" y="19795"/>
                    <a:pt x="93857" y="20255"/>
                    <a:pt x="93742" y="2186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8F6AB92-4E21-4527-BDEA-F933ACB0B65E}"/>
                </a:ext>
              </a:extLst>
            </p:cNvPr>
            <p:cNvSpPr/>
            <p:nvPr/>
          </p:nvSpPr>
          <p:spPr>
            <a:xfrm>
              <a:off x="4647560" y="1191302"/>
              <a:ext cx="93215" cy="112779"/>
            </a:xfrm>
            <a:custGeom>
              <a:avLst/>
              <a:gdLst>
                <a:gd name="connsiteX0" fmla="*/ 93615 w 93214"/>
                <a:gd name="connsiteY0" fmla="*/ 22019 h 112778"/>
                <a:gd name="connsiteX1" fmla="*/ 91889 w 93214"/>
                <a:gd name="connsiteY1" fmla="*/ 24781 h 112778"/>
                <a:gd name="connsiteX2" fmla="*/ 34924 w 93214"/>
                <a:gd name="connsiteY2" fmla="*/ 111091 h 112778"/>
                <a:gd name="connsiteX3" fmla="*/ 28365 w 93214"/>
                <a:gd name="connsiteY3" fmla="*/ 112357 h 112778"/>
                <a:gd name="connsiteX4" fmla="*/ 2472 w 93214"/>
                <a:gd name="connsiteY4" fmla="*/ 95210 h 112778"/>
                <a:gd name="connsiteX5" fmla="*/ 1091 w 93214"/>
                <a:gd name="connsiteY5" fmla="*/ 89571 h 112778"/>
                <a:gd name="connsiteX6" fmla="*/ 58746 w 93214"/>
                <a:gd name="connsiteY6" fmla="*/ 2341 h 112778"/>
                <a:gd name="connsiteX7" fmla="*/ 64385 w 93214"/>
                <a:gd name="connsiteY7" fmla="*/ 1190 h 112778"/>
                <a:gd name="connsiteX8" fmla="*/ 91198 w 93214"/>
                <a:gd name="connsiteY8" fmla="*/ 19027 h 112778"/>
                <a:gd name="connsiteX9" fmla="*/ 93615 w 93214"/>
                <a:gd name="connsiteY9" fmla="*/ 22019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615" y="22019"/>
                  </a:moveTo>
                  <a:cubicBezTo>
                    <a:pt x="93040" y="22825"/>
                    <a:pt x="92464" y="23861"/>
                    <a:pt x="91889" y="24781"/>
                  </a:cubicBezTo>
                  <a:cubicBezTo>
                    <a:pt x="72901" y="53551"/>
                    <a:pt x="53797" y="82206"/>
                    <a:pt x="34924" y="111091"/>
                  </a:cubicBezTo>
                  <a:cubicBezTo>
                    <a:pt x="32853" y="114314"/>
                    <a:pt x="31357" y="114429"/>
                    <a:pt x="28365" y="112357"/>
                  </a:cubicBezTo>
                  <a:cubicBezTo>
                    <a:pt x="19849" y="106488"/>
                    <a:pt x="11218" y="100849"/>
                    <a:pt x="2472" y="95210"/>
                  </a:cubicBezTo>
                  <a:cubicBezTo>
                    <a:pt x="-60" y="93599"/>
                    <a:pt x="-866" y="92564"/>
                    <a:pt x="1091" y="89571"/>
                  </a:cubicBezTo>
                  <a:cubicBezTo>
                    <a:pt x="20424" y="60571"/>
                    <a:pt x="39642" y="31571"/>
                    <a:pt x="58746" y="2341"/>
                  </a:cubicBezTo>
                  <a:cubicBezTo>
                    <a:pt x="60587" y="-421"/>
                    <a:pt x="61738" y="-651"/>
                    <a:pt x="64385" y="1190"/>
                  </a:cubicBezTo>
                  <a:cubicBezTo>
                    <a:pt x="73246" y="7289"/>
                    <a:pt x="82222" y="13043"/>
                    <a:pt x="91198" y="19027"/>
                  </a:cubicBezTo>
                  <a:cubicBezTo>
                    <a:pt x="92234" y="19718"/>
                    <a:pt x="93845" y="20063"/>
                    <a:pt x="93615" y="2201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B81A2AC-7D79-42E7-86E8-CBD2AB0A376A}"/>
                </a:ext>
              </a:extLst>
            </p:cNvPr>
            <p:cNvSpPr/>
            <p:nvPr/>
          </p:nvSpPr>
          <p:spPr>
            <a:xfrm>
              <a:off x="3970671" y="1191347"/>
              <a:ext cx="93215" cy="113929"/>
            </a:xfrm>
            <a:custGeom>
              <a:avLst/>
              <a:gdLst>
                <a:gd name="connsiteX0" fmla="*/ 61611 w 93214"/>
                <a:gd name="connsiteY0" fmla="*/ 114269 h 113929"/>
                <a:gd name="connsiteX1" fmla="*/ 59194 w 93214"/>
                <a:gd name="connsiteY1" fmla="*/ 111967 h 113929"/>
                <a:gd name="connsiteX2" fmla="*/ 849 w 93214"/>
                <a:gd name="connsiteY2" fmla="*/ 23931 h 113929"/>
                <a:gd name="connsiteX3" fmla="*/ 2230 w 93214"/>
                <a:gd name="connsiteY3" fmla="*/ 19098 h 113929"/>
                <a:gd name="connsiteX4" fmla="*/ 29504 w 93214"/>
                <a:gd name="connsiteY4" fmla="*/ 1030 h 113929"/>
                <a:gd name="connsiteX5" fmla="*/ 34337 w 93214"/>
                <a:gd name="connsiteY5" fmla="*/ 2066 h 113929"/>
                <a:gd name="connsiteX6" fmla="*/ 92568 w 93214"/>
                <a:gd name="connsiteY6" fmla="*/ 90217 h 113929"/>
                <a:gd name="connsiteX7" fmla="*/ 92222 w 93214"/>
                <a:gd name="connsiteY7" fmla="*/ 94360 h 113929"/>
                <a:gd name="connsiteX8" fmla="*/ 62992 w 93214"/>
                <a:gd name="connsiteY8" fmla="*/ 113694 h 113929"/>
                <a:gd name="connsiteX9" fmla="*/ 61611 w 93214"/>
                <a:gd name="connsiteY9" fmla="*/ 114269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61611" y="114269"/>
                  </a:moveTo>
                  <a:cubicBezTo>
                    <a:pt x="60230" y="114039"/>
                    <a:pt x="59770" y="112888"/>
                    <a:pt x="59194" y="111967"/>
                  </a:cubicBezTo>
                  <a:cubicBezTo>
                    <a:pt x="39746" y="82622"/>
                    <a:pt x="20297" y="53161"/>
                    <a:pt x="849" y="23931"/>
                  </a:cubicBezTo>
                  <a:cubicBezTo>
                    <a:pt x="-762" y="21399"/>
                    <a:pt x="43" y="20479"/>
                    <a:pt x="2230" y="19098"/>
                  </a:cubicBezTo>
                  <a:cubicBezTo>
                    <a:pt x="11436" y="13229"/>
                    <a:pt x="20527" y="7129"/>
                    <a:pt x="29504" y="1030"/>
                  </a:cubicBezTo>
                  <a:cubicBezTo>
                    <a:pt x="31805" y="-581"/>
                    <a:pt x="32841" y="-351"/>
                    <a:pt x="34337" y="2066"/>
                  </a:cubicBezTo>
                  <a:cubicBezTo>
                    <a:pt x="53671" y="31526"/>
                    <a:pt x="73119" y="60872"/>
                    <a:pt x="92568" y="90217"/>
                  </a:cubicBezTo>
                  <a:cubicBezTo>
                    <a:pt x="93603" y="91713"/>
                    <a:pt x="94524" y="92864"/>
                    <a:pt x="92222" y="94360"/>
                  </a:cubicBezTo>
                  <a:cubicBezTo>
                    <a:pt x="82441" y="100690"/>
                    <a:pt x="72774" y="107249"/>
                    <a:pt x="62992" y="113694"/>
                  </a:cubicBezTo>
                  <a:cubicBezTo>
                    <a:pt x="62532" y="113809"/>
                    <a:pt x="62071" y="114039"/>
                    <a:pt x="61611" y="11426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D534BCE-1054-4B00-AF6A-2908C7395F8E}"/>
                </a:ext>
              </a:extLst>
            </p:cNvPr>
            <p:cNvSpPr/>
            <p:nvPr/>
          </p:nvSpPr>
          <p:spPr>
            <a:xfrm>
              <a:off x="4699441" y="1225702"/>
              <a:ext cx="92064" cy="113929"/>
            </a:xfrm>
            <a:custGeom>
              <a:avLst/>
              <a:gdLst>
                <a:gd name="connsiteX0" fmla="*/ 31607 w 92064"/>
                <a:gd name="connsiteY0" fmla="*/ 114208 h 113929"/>
                <a:gd name="connsiteX1" fmla="*/ 29190 w 92064"/>
                <a:gd name="connsiteY1" fmla="*/ 112597 h 113929"/>
                <a:gd name="connsiteX2" fmla="*/ 2262 w 92064"/>
                <a:gd name="connsiteY2" fmla="*/ 94989 h 113929"/>
                <a:gd name="connsiteX3" fmla="*/ 1226 w 92064"/>
                <a:gd name="connsiteY3" fmla="*/ 89235 h 113929"/>
                <a:gd name="connsiteX4" fmla="*/ 58536 w 92064"/>
                <a:gd name="connsiteY4" fmla="*/ 2580 h 113929"/>
                <a:gd name="connsiteX5" fmla="*/ 64635 w 92064"/>
                <a:gd name="connsiteY5" fmla="*/ 1314 h 113929"/>
                <a:gd name="connsiteX6" fmla="*/ 90528 w 92064"/>
                <a:gd name="connsiteY6" fmla="*/ 18346 h 113929"/>
                <a:gd name="connsiteX7" fmla="*/ 92024 w 92064"/>
                <a:gd name="connsiteY7" fmla="*/ 24560 h 113929"/>
                <a:gd name="connsiteX8" fmla="*/ 34599 w 92064"/>
                <a:gd name="connsiteY8" fmla="*/ 111216 h 113929"/>
                <a:gd name="connsiteX9" fmla="*/ 31607 w 92064"/>
                <a:gd name="connsiteY9" fmla="*/ 114208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64" h="113929">
                  <a:moveTo>
                    <a:pt x="31607" y="114208"/>
                  </a:moveTo>
                  <a:cubicBezTo>
                    <a:pt x="30801" y="113632"/>
                    <a:pt x="29996" y="113172"/>
                    <a:pt x="29190" y="112597"/>
                  </a:cubicBezTo>
                  <a:cubicBezTo>
                    <a:pt x="20214" y="106728"/>
                    <a:pt x="11353" y="100743"/>
                    <a:pt x="2262" y="94989"/>
                  </a:cubicBezTo>
                  <a:cubicBezTo>
                    <a:pt x="-615" y="93148"/>
                    <a:pt x="-500" y="91882"/>
                    <a:pt x="1226" y="89235"/>
                  </a:cubicBezTo>
                  <a:cubicBezTo>
                    <a:pt x="20444" y="60350"/>
                    <a:pt x="39547" y="31465"/>
                    <a:pt x="58536" y="2580"/>
                  </a:cubicBezTo>
                  <a:cubicBezTo>
                    <a:pt x="60492" y="-412"/>
                    <a:pt x="61643" y="-757"/>
                    <a:pt x="64635" y="1314"/>
                  </a:cubicBezTo>
                  <a:cubicBezTo>
                    <a:pt x="73151" y="7183"/>
                    <a:pt x="81782" y="12822"/>
                    <a:pt x="90528" y="18346"/>
                  </a:cubicBezTo>
                  <a:cubicBezTo>
                    <a:pt x="93290" y="20072"/>
                    <a:pt x="94095" y="21453"/>
                    <a:pt x="92024" y="24560"/>
                  </a:cubicBezTo>
                  <a:cubicBezTo>
                    <a:pt x="72806" y="53330"/>
                    <a:pt x="53702" y="82330"/>
                    <a:pt x="34599" y="111216"/>
                  </a:cubicBezTo>
                  <a:cubicBezTo>
                    <a:pt x="33909" y="112366"/>
                    <a:pt x="33678" y="114208"/>
                    <a:pt x="31607" y="11420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E309773-AA5C-48B4-9911-293F2539579E}"/>
              </a:ext>
            </a:extLst>
          </p:cNvPr>
          <p:cNvGrpSpPr/>
          <p:nvPr/>
        </p:nvGrpSpPr>
        <p:grpSpPr>
          <a:xfrm>
            <a:off x="8255731" y="3593689"/>
            <a:ext cx="625131" cy="445855"/>
            <a:chOff x="5089888" y="2465593"/>
            <a:chExt cx="1196812" cy="853588"/>
          </a:xfrm>
        </p:grpSpPr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15A6EE0-4A30-4A65-956B-E5D18B69DBBC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solidFill>
              <a:srgbClr val="C98C2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1D9C198-791F-440F-A509-262E1CFD16ED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solidFill>
              <a:srgbClr val="C94E2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F0D7CD2-0A00-4F42-A40B-73D5D3DD0E2C}"/>
              </a:ext>
            </a:extLst>
          </p:cNvPr>
          <p:cNvGrpSpPr/>
          <p:nvPr/>
        </p:nvGrpSpPr>
        <p:grpSpPr>
          <a:xfrm rot="2155022">
            <a:off x="6314433" y="3571094"/>
            <a:ext cx="362026" cy="632506"/>
            <a:chOff x="2074382" y="2012860"/>
            <a:chExt cx="693098" cy="1210932"/>
          </a:xfrm>
        </p:grpSpPr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F41E76B-6310-4392-B68E-A5A2985551D1}"/>
                </a:ext>
              </a:extLst>
            </p:cNvPr>
            <p:cNvSpPr/>
            <p:nvPr/>
          </p:nvSpPr>
          <p:spPr>
            <a:xfrm>
              <a:off x="2182665" y="2685594"/>
              <a:ext cx="306273" cy="410815"/>
            </a:xfrm>
            <a:custGeom>
              <a:avLst/>
              <a:gdLst>
                <a:gd name="connsiteX0" fmla="*/ 6738 w 306273"/>
                <a:gd name="connsiteY0" fmla="*/ 166735 h 410815"/>
                <a:gd name="connsiteX1" fmla="*/ 14728 w 306273"/>
                <a:gd name="connsiteY1" fmla="*/ 28110 h 410815"/>
                <a:gd name="connsiteX2" fmla="*/ 45422 w 306273"/>
                <a:gd name="connsiteY2" fmla="*/ 12 h 410815"/>
                <a:gd name="connsiteX3" fmla="*/ 256289 w 306273"/>
                <a:gd name="connsiteY3" fmla="*/ 78 h 410815"/>
                <a:gd name="connsiteX4" fmla="*/ 287583 w 306273"/>
                <a:gd name="connsiteY4" fmla="*/ 28975 h 410815"/>
                <a:gd name="connsiteX5" fmla="*/ 306226 w 306273"/>
                <a:gd name="connsiteY5" fmla="*/ 272135 h 410815"/>
                <a:gd name="connsiteX6" fmla="*/ 148559 w 306273"/>
                <a:gd name="connsiteY6" fmla="*/ 410760 h 410815"/>
                <a:gd name="connsiteX7" fmla="*/ 1212 w 306273"/>
                <a:gd name="connsiteY7" fmla="*/ 267474 h 410815"/>
                <a:gd name="connsiteX8" fmla="*/ 6738 w 306273"/>
                <a:gd name="connsiteY8" fmla="*/ 166735 h 4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73" h="410815">
                  <a:moveTo>
                    <a:pt x="6738" y="166735"/>
                  </a:moveTo>
                  <a:cubicBezTo>
                    <a:pt x="9534" y="120526"/>
                    <a:pt x="13196" y="74384"/>
                    <a:pt x="14728" y="28110"/>
                  </a:cubicBezTo>
                  <a:cubicBezTo>
                    <a:pt x="15460" y="6271"/>
                    <a:pt x="23983" y="-321"/>
                    <a:pt x="45422" y="12"/>
                  </a:cubicBezTo>
                  <a:cubicBezTo>
                    <a:pt x="115667" y="1144"/>
                    <a:pt x="185978" y="1144"/>
                    <a:pt x="256289" y="78"/>
                  </a:cubicBezTo>
                  <a:cubicBezTo>
                    <a:pt x="278128" y="-254"/>
                    <a:pt x="285918" y="8135"/>
                    <a:pt x="287583" y="28975"/>
                  </a:cubicBezTo>
                  <a:cubicBezTo>
                    <a:pt x="294108" y="110006"/>
                    <a:pt x="307158" y="190571"/>
                    <a:pt x="306226" y="272135"/>
                  </a:cubicBezTo>
                  <a:cubicBezTo>
                    <a:pt x="305361" y="354098"/>
                    <a:pt x="238312" y="412890"/>
                    <a:pt x="148559" y="410760"/>
                  </a:cubicBezTo>
                  <a:cubicBezTo>
                    <a:pt x="61069" y="408629"/>
                    <a:pt x="-10241" y="341647"/>
                    <a:pt x="1212" y="267474"/>
                  </a:cubicBezTo>
                  <a:cubicBezTo>
                    <a:pt x="6338" y="234382"/>
                    <a:pt x="5073" y="200359"/>
                    <a:pt x="6738" y="166735"/>
                  </a:cubicBezTo>
                  <a:close/>
                </a:path>
              </a:pathLst>
            </a:custGeom>
            <a:solidFill>
              <a:srgbClr val="6185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191F7EE-D3CD-4B79-9F13-FA88D5343C9D}"/>
                </a:ext>
              </a:extLst>
            </p:cNvPr>
            <p:cNvSpPr/>
            <p:nvPr/>
          </p:nvSpPr>
          <p:spPr>
            <a:xfrm>
              <a:off x="2074382" y="2012860"/>
              <a:ext cx="693098" cy="654440"/>
            </a:xfrm>
            <a:custGeom>
              <a:avLst/>
              <a:gdLst>
                <a:gd name="connsiteX0" fmla="*/ 557320 w 693098"/>
                <a:gd name="connsiteY0" fmla="*/ 145569 h 654440"/>
                <a:gd name="connsiteX1" fmla="*/ 667522 w 693098"/>
                <a:gd name="connsiteY1" fmla="*/ 179368 h 654440"/>
                <a:gd name="connsiteX2" fmla="*/ 673780 w 693098"/>
                <a:gd name="connsiteY2" fmla="*/ 250744 h 654440"/>
                <a:gd name="connsiteX3" fmla="*/ 639757 w 693098"/>
                <a:gd name="connsiteY3" fmla="*/ 275646 h 654440"/>
                <a:gd name="connsiteX4" fmla="*/ 439210 w 693098"/>
                <a:gd name="connsiteY4" fmla="*/ 549434 h 654440"/>
                <a:gd name="connsiteX5" fmla="*/ 407983 w 693098"/>
                <a:gd name="connsiteY5" fmla="*/ 639720 h 654440"/>
                <a:gd name="connsiteX6" fmla="*/ 373027 w 693098"/>
                <a:gd name="connsiteY6" fmla="*/ 363269 h 654440"/>
                <a:gd name="connsiteX7" fmla="*/ 371363 w 693098"/>
                <a:gd name="connsiteY7" fmla="*/ 350818 h 654440"/>
                <a:gd name="connsiteX8" fmla="*/ 419502 w 693098"/>
                <a:gd name="connsiteY8" fmla="*/ 220050 h 654440"/>
                <a:gd name="connsiteX9" fmla="*/ 452460 w 693098"/>
                <a:gd name="connsiteY9" fmla="*/ 193816 h 654440"/>
                <a:gd name="connsiteX10" fmla="*/ 557320 w 693098"/>
                <a:gd name="connsiteY10" fmla="*/ 145569 h 654440"/>
                <a:gd name="connsiteX11" fmla="*/ 132787 w 693098"/>
                <a:gd name="connsiteY11" fmla="*/ 24622 h 654440"/>
                <a:gd name="connsiteX12" fmla="*/ 269424 w 693098"/>
                <a:gd name="connsiteY12" fmla="*/ 136756 h 654440"/>
                <a:gd name="connsiteX13" fmla="*/ 371029 w 693098"/>
                <a:gd name="connsiteY13" fmla="*/ 500363 h 654440"/>
                <a:gd name="connsiteX14" fmla="*/ 385411 w 693098"/>
                <a:gd name="connsiteY14" fmla="*/ 629866 h 654440"/>
                <a:gd name="connsiteX15" fmla="*/ 364570 w 693098"/>
                <a:gd name="connsiteY15" fmla="*/ 654368 h 654440"/>
                <a:gd name="connsiteX16" fmla="*/ 149509 w 693098"/>
                <a:gd name="connsiteY16" fmla="*/ 654435 h 654440"/>
                <a:gd name="connsiteX17" fmla="*/ 126338 w 693098"/>
                <a:gd name="connsiteY17" fmla="*/ 630465 h 654440"/>
                <a:gd name="connsiteX18" fmla="*/ 126937 w 693098"/>
                <a:gd name="connsiteY18" fmla="*/ 517009 h 654440"/>
                <a:gd name="connsiteX19" fmla="*/ 18941 w 693098"/>
                <a:gd name="connsiteY19" fmla="*/ 112653 h 654440"/>
                <a:gd name="connsiteX20" fmla="*/ 4758 w 693098"/>
                <a:gd name="connsiteY20" fmla="*/ 51131 h 654440"/>
                <a:gd name="connsiteX21" fmla="*/ 66480 w 693098"/>
                <a:gd name="connsiteY21" fmla="*/ 25563 h 654440"/>
                <a:gd name="connsiteX22" fmla="*/ 132787 w 693098"/>
                <a:gd name="connsiteY22" fmla="*/ 24622 h 654440"/>
                <a:gd name="connsiteX23" fmla="*/ 321380 w 693098"/>
                <a:gd name="connsiteY23" fmla="*/ 353 h 654440"/>
                <a:gd name="connsiteX24" fmla="*/ 351321 w 693098"/>
                <a:gd name="connsiteY24" fmla="*/ 8783 h 654440"/>
                <a:gd name="connsiteX25" fmla="*/ 446733 w 693098"/>
                <a:gd name="connsiteY25" fmla="*/ 149605 h 654440"/>
                <a:gd name="connsiteX26" fmla="*/ 427624 w 693098"/>
                <a:gd name="connsiteY26" fmla="*/ 196679 h 654440"/>
                <a:gd name="connsiteX27" fmla="*/ 349390 w 693098"/>
                <a:gd name="connsiteY27" fmla="*/ 264127 h 654440"/>
                <a:gd name="connsiteX28" fmla="*/ 285604 w 693098"/>
                <a:gd name="connsiteY28" fmla="*/ 49332 h 654440"/>
                <a:gd name="connsiteX29" fmla="*/ 321380 w 693098"/>
                <a:gd name="connsiteY29" fmla="*/ 353 h 6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098" h="654440">
                  <a:moveTo>
                    <a:pt x="557320" y="145569"/>
                  </a:moveTo>
                  <a:cubicBezTo>
                    <a:pt x="593316" y="145577"/>
                    <a:pt x="630203" y="159260"/>
                    <a:pt x="667522" y="179368"/>
                  </a:cubicBezTo>
                  <a:cubicBezTo>
                    <a:pt x="699082" y="196346"/>
                    <a:pt x="701745" y="226974"/>
                    <a:pt x="673780" y="250744"/>
                  </a:cubicBezTo>
                  <a:cubicBezTo>
                    <a:pt x="663127" y="259800"/>
                    <a:pt x="650876" y="266991"/>
                    <a:pt x="639757" y="275646"/>
                  </a:cubicBezTo>
                  <a:cubicBezTo>
                    <a:pt x="546674" y="347755"/>
                    <a:pt x="471636" y="432781"/>
                    <a:pt x="439210" y="549434"/>
                  </a:cubicBezTo>
                  <a:cubicBezTo>
                    <a:pt x="430754" y="580062"/>
                    <a:pt x="418503" y="609624"/>
                    <a:pt x="407983" y="639720"/>
                  </a:cubicBezTo>
                  <a:cubicBezTo>
                    <a:pt x="385412" y="547436"/>
                    <a:pt x="382948" y="455020"/>
                    <a:pt x="373027" y="363269"/>
                  </a:cubicBezTo>
                  <a:cubicBezTo>
                    <a:pt x="372561" y="359074"/>
                    <a:pt x="373227" y="354280"/>
                    <a:pt x="371363" y="350818"/>
                  </a:cubicBezTo>
                  <a:cubicBezTo>
                    <a:pt x="338671" y="289229"/>
                    <a:pt x="372961" y="252542"/>
                    <a:pt x="419502" y="220050"/>
                  </a:cubicBezTo>
                  <a:cubicBezTo>
                    <a:pt x="431021" y="211993"/>
                    <a:pt x="442739" y="203804"/>
                    <a:pt x="452460" y="193816"/>
                  </a:cubicBezTo>
                  <a:cubicBezTo>
                    <a:pt x="486218" y="159227"/>
                    <a:pt x="521323" y="145561"/>
                    <a:pt x="557320" y="145569"/>
                  </a:cubicBezTo>
                  <a:close/>
                  <a:moveTo>
                    <a:pt x="132787" y="24622"/>
                  </a:moveTo>
                  <a:cubicBezTo>
                    <a:pt x="192508" y="34397"/>
                    <a:pt x="233869" y="75183"/>
                    <a:pt x="269424" y="136756"/>
                  </a:cubicBezTo>
                  <a:cubicBezTo>
                    <a:pt x="335208" y="250545"/>
                    <a:pt x="367766" y="370327"/>
                    <a:pt x="371029" y="500363"/>
                  </a:cubicBezTo>
                  <a:cubicBezTo>
                    <a:pt x="372161" y="543642"/>
                    <a:pt x="379085" y="586920"/>
                    <a:pt x="385411" y="629866"/>
                  </a:cubicBezTo>
                  <a:cubicBezTo>
                    <a:pt x="388207" y="648709"/>
                    <a:pt x="383413" y="654568"/>
                    <a:pt x="364570" y="654368"/>
                  </a:cubicBezTo>
                  <a:cubicBezTo>
                    <a:pt x="292861" y="653636"/>
                    <a:pt x="221218" y="653636"/>
                    <a:pt x="149509" y="654435"/>
                  </a:cubicBezTo>
                  <a:cubicBezTo>
                    <a:pt x="131265" y="654635"/>
                    <a:pt x="125406" y="649441"/>
                    <a:pt x="126338" y="630465"/>
                  </a:cubicBezTo>
                  <a:cubicBezTo>
                    <a:pt x="128202" y="592713"/>
                    <a:pt x="126937" y="554828"/>
                    <a:pt x="126937" y="517009"/>
                  </a:cubicBezTo>
                  <a:cubicBezTo>
                    <a:pt x="151040" y="366399"/>
                    <a:pt x="97974" y="235897"/>
                    <a:pt x="18941" y="112653"/>
                  </a:cubicBezTo>
                  <a:cubicBezTo>
                    <a:pt x="6689" y="93610"/>
                    <a:pt x="-7626" y="75766"/>
                    <a:pt x="4758" y="51131"/>
                  </a:cubicBezTo>
                  <a:cubicBezTo>
                    <a:pt x="18142" y="24564"/>
                    <a:pt x="43043" y="29425"/>
                    <a:pt x="66480" y="25563"/>
                  </a:cubicBezTo>
                  <a:cubicBezTo>
                    <a:pt x="90932" y="21551"/>
                    <a:pt x="112880" y="21364"/>
                    <a:pt x="132787" y="24622"/>
                  </a:cubicBezTo>
                  <a:close/>
                  <a:moveTo>
                    <a:pt x="321380" y="353"/>
                  </a:moveTo>
                  <a:cubicBezTo>
                    <a:pt x="329507" y="1309"/>
                    <a:pt x="339369" y="4189"/>
                    <a:pt x="351321" y="8783"/>
                  </a:cubicBezTo>
                  <a:cubicBezTo>
                    <a:pt x="417970" y="34484"/>
                    <a:pt x="447932" y="79627"/>
                    <a:pt x="446733" y="149605"/>
                  </a:cubicBezTo>
                  <a:cubicBezTo>
                    <a:pt x="446400" y="169047"/>
                    <a:pt x="444336" y="183762"/>
                    <a:pt x="427624" y="196679"/>
                  </a:cubicBezTo>
                  <a:cubicBezTo>
                    <a:pt x="401058" y="217253"/>
                    <a:pt x="376555" y="240424"/>
                    <a:pt x="349390" y="264127"/>
                  </a:cubicBezTo>
                  <a:cubicBezTo>
                    <a:pt x="310572" y="196013"/>
                    <a:pt x="279878" y="129098"/>
                    <a:pt x="285604" y="49332"/>
                  </a:cubicBezTo>
                  <a:cubicBezTo>
                    <a:pt x="288250" y="11930"/>
                    <a:pt x="297002" y="-2515"/>
                    <a:pt x="321380" y="353"/>
                  </a:cubicBezTo>
                  <a:close/>
                </a:path>
              </a:pathLst>
            </a:custGeom>
            <a:solidFill>
              <a:srgbClr val="4E75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B44453E-B19E-439C-B684-C55E28CFA5EC}"/>
                </a:ext>
              </a:extLst>
            </p:cNvPr>
            <p:cNvSpPr/>
            <p:nvPr/>
          </p:nvSpPr>
          <p:spPr>
            <a:xfrm>
              <a:off x="2195062" y="3091493"/>
              <a:ext cx="263933" cy="132299"/>
            </a:xfrm>
            <a:custGeom>
              <a:avLst/>
              <a:gdLst>
                <a:gd name="connsiteX0" fmla="*/ 22904 w 263933"/>
                <a:gd name="connsiteY0" fmla="*/ 121180 h 132299"/>
                <a:gd name="connsiteX1" fmla="*/ 115920 w 263933"/>
                <a:gd name="connsiteY1" fmla="*/ 50803 h 132299"/>
                <a:gd name="connsiteX2" fmla="*/ 0 w 263933"/>
                <a:gd name="connsiteY2" fmla="*/ 18443 h 132299"/>
                <a:gd name="connsiteX3" fmla="*/ 263933 w 263933"/>
                <a:gd name="connsiteY3" fmla="*/ 0 h 132299"/>
                <a:gd name="connsiteX4" fmla="*/ 195486 w 263933"/>
                <a:gd name="connsiteY4" fmla="*/ 43146 h 132299"/>
                <a:gd name="connsiteX5" fmla="*/ 241695 w 263933"/>
                <a:gd name="connsiteY5" fmla="*/ 132299 h 132299"/>
                <a:gd name="connsiteX6" fmla="*/ 166523 w 263933"/>
                <a:gd name="connsiteY6" fmla="*/ 63853 h 132299"/>
                <a:gd name="connsiteX7" fmla="*/ 215927 w 263933"/>
                <a:gd name="connsiteY7" fmla="*/ 129370 h 132299"/>
                <a:gd name="connsiteX8" fmla="*/ 160464 w 263933"/>
                <a:gd name="connsiteY8" fmla="*/ 104934 h 132299"/>
                <a:gd name="connsiteX9" fmla="*/ 105400 w 263933"/>
                <a:gd name="connsiteY9" fmla="*/ 101139 h 132299"/>
                <a:gd name="connsiteX10" fmla="*/ 22904 w 263933"/>
                <a:gd name="connsiteY10" fmla="*/ 121180 h 1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3" h="132299">
                  <a:moveTo>
                    <a:pt x="22904" y="121180"/>
                  </a:moveTo>
                  <a:cubicBezTo>
                    <a:pt x="66250" y="108064"/>
                    <a:pt x="96944" y="88888"/>
                    <a:pt x="115920" y="50803"/>
                  </a:cubicBezTo>
                  <a:cubicBezTo>
                    <a:pt x="72375" y="49604"/>
                    <a:pt x="31027" y="52600"/>
                    <a:pt x="0" y="18443"/>
                  </a:cubicBezTo>
                  <a:cubicBezTo>
                    <a:pt x="64718" y="36221"/>
                    <a:pt x="181571" y="20441"/>
                    <a:pt x="263933" y="0"/>
                  </a:cubicBezTo>
                  <a:cubicBezTo>
                    <a:pt x="248020" y="24569"/>
                    <a:pt x="220987" y="30561"/>
                    <a:pt x="195486" y="43146"/>
                  </a:cubicBezTo>
                  <a:cubicBezTo>
                    <a:pt x="212864" y="69312"/>
                    <a:pt x="235103" y="92749"/>
                    <a:pt x="241695" y="132299"/>
                  </a:cubicBezTo>
                  <a:cubicBezTo>
                    <a:pt x="216793" y="103869"/>
                    <a:pt x="200946" y="75571"/>
                    <a:pt x="166523" y="63853"/>
                  </a:cubicBezTo>
                  <a:cubicBezTo>
                    <a:pt x="168654" y="97077"/>
                    <a:pt x="191891" y="111193"/>
                    <a:pt x="215927" y="129370"/>
                  </a:cubicBezTo>
                  <a:cubicBezTo>
                    <a:pt x="189827" y="131634"/>
                    <a:pt x="170784" y="121180"/>
                    <a:pt x="160464" y="104934"/>
                  </a:cubicBezTo>
                  <a:cubicBezTo>
                    <a:pt x="141688" y="75438"/>
                    <a:pt x="127239" y="82496"/>
                    <a:pt x="105400" y="101139"/>
                  </a:cubicBezTo>
                  <a:cubicBezTo>
                    <a:pt x="85092" y="118650"/>
                    <a:pt x="59591" y="128171"/>
                    <a:pt x="22904" y="121180"/>
                  </a:cubicBezTo>
                  <a:close/>
                </a:path>
              </a:pathLst>
            </a:custGeom>
            <a:solidFill>
              <a:srgbClr val="67884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0B092BE5-05B2-4C58-B111-D54084978E94}"/>
              </a:ext>
            </a:extLst>
          </p:cNvPr>
          <p:cNvSpPr/>
          <p:nvPr/>
        </p:nvSpPr>
        <p:spPr>
          <a:xfrm>
            <a:off x="6775988" y="4216944"/>
            <a:ext cx="352712" cy="510057"/>
          </a:xfrm>
          <a:custGeom>
            <a:avLst/>
            <a:gdLst>
              <a:gd name="connsiteX0" fmla="*/ 577302 w 807039"/>
              <a:gd name="connsiteY0" fmla="*/ 646650 h 1167060"/>
              <a:gd name="connsiteX1" fmla="*/ 606732 w 807039"/>
              <a:gd name="connsiteY1" fmla="*/ 647782 h 1167060"/>
              <a:gd name="connsiteX2" fmla="*/ 677842 w 807039"/>
              <a:gd name="connsiteY2" fmla="*/ 717960 h 1167060"/>
              <a:gd name="connsiteX3" fmla="*/ 677842 w 807039"/>
              <a:gd name="connsiteY3" fmla="*/ 890608 h 1167060"/>
              <a:gd name="connsiteX4" fmla="*/ 677775 w 807039"/>
              <a:gd name="connsiteY4" fmla="*/ 1105337 h 1167060"/>
              <a:gd name="connsiteX5" fmla="*/ 611193 w 807039"/>
              <a:gd name="connsiteY5" fmla="*/ 1167059 h 1167060"/>
              <a:gd name="connsiteX6" fmla="*/ 543944 w 807039"/>
              <a:gd name="connsiteY6" fmla="*/ 1105470 h 1167060"/>
              <a:gd name="connsiteX7" fmla="*/ 543279 w 807039"/>
              <a:gd name="connsiteY7" fmla="*/ 676013 h 1167060"/>
              <a:gd name="connsiteX8" fmla="*/ 577302 w 807039"/>
              <a:gd name="connsiteY8" fmla="*/ 646650 h 1167060"/>
              <a:gd name="connsiteX9" fmla="*/ 364171 w 807039"/>
              <a:gd name="connsiteY9" fmla="*/ 646450 h 1167060"/>
              <a:gd name="connsiteX10" fmla="*/ 397795 w 807039"/>
              <a:gd name="connsiteY10" fmla="*/ 647648 h 1167060"/>
              <a:gd name="connsiteX11" fmla="*/ 465443 w 807039"/>
              <a:gd name="connsiteY11" fmla="*/ 717826 h 1167060"/>
              <a:gd name="connsiteX12" fmla="*/ 465443 w 807039"/>
              <a:gd name="connsiteY12" fmla="*/ 890475 h 1167060"/>
              <a:gd name="connsiteX13" fmla="*/ 465376 w 807039"/>
              <a:gd name="connsiteY13" fmla="*/ 1105137 h 1167060"/>
              <a:gd name="connsiteX14" fmla="*/ 398528 w 807039"/>
              <a:gd name="connsiteY14" fmla="*/ 1166992 h 1167060"/>
              <a:gd name="connsiteX15" fmla="*/ 331346 w 807039"/>
              <a:gd name="connsiteY15" fmla="*/ 1105802 h 1167060"/>
              <a:gd name="connsiteX16" fmla="*/ 330747 w 807039"/>
              <a:gd name="connsiteY16" fmla="*/ 676412 h 1167060"/>
              <a:gd name="connsiteX17" fmla="*/ 364171 w 807039"/>
              <a:gd name="connsiteY17" fmla="*/ 646450 h 1167060"/>
              <a:gd name="connsiteX18" fmla="*/ 137985 w 807039"/>
              <a:gd name="connsiteY18" fmla="*/ 644895 h 1167060"/>
              <a:gd name="connsiteX19" fmla="*/ 160695 w 807039"/>
              <a:gd name="connsiteY19" fmla="*/ 647050 h 1167060"/>
              <a:gd name="connsiteX20" fmla="*/ 173279 w 807039"/>
              <a:gd name="connsiteY20" fmla="*/ 647649 h 1167060"/>
              <a:gd name="connsiteX21" fmla="*/ 252579 w 807039"/>
              <a:gd name="connsiteY21" fmla="*/ 727415 h 1167060"/>
              <a:gd name="connsiteX22" fmla="*/ 252645 w 807039"/>
              <a:gd name="connsiteY22" fmla="*/ 1097414 h 1167060"/>
              <a:gd name="connsiteX23" fmla="*/ 184931 w 807039"/>
              <a:gd name="connsiteY23" fmla="*/ 1167059 h 1167060"/>
              <a:gd name="connsiteX24" fmla="*/ 119081 w 807039"/>
              <a:gd name="connsiteY24" fmla="*/ 1096748 h 1167060"/>
              <a:gd name="connsiteX25" fmla="*/ 119147 w 807039"/>
              <a:gd name="connsiteY25" fmla="*/ 894936 h 1167060"/>
              <a:gd name="connsiteX26" fmla="*/ 118481 w 807039"/>
              <a:gd name="connsiteY26" fmla="*/ 688930 h 1167060"/>
              <a:gd name="connsiteX27" fmla="*/ 137985 w 807039"/>
              <a:gd name="connsiteY27" fmla="*/ 644895 h 1167060"/>
              <a:gd name="connsiteX28" fmla="*/ 418968 w 807039"/>
              <a:gd name="connsiteY28" fmla="*/ 483640 h 1167060"/>
              <a:gd name="connsiteX29" fmla="*/ 438477 w 807039"/>
              <a:gd name="connsiteY29" fmla="*/ 494509 h 1167060"/>
              <a:gd name="connsiteX30" fmla="*/ 496937 w 807039"/>
              <a:gd name="connsiteY30" fmla="*/ 542115 h 1167060"/>
              <a:gd name="connsiteX31" fmla="*/ 495405 w 807039"/>
              <a:gd name="connsiteY31" fmla="*/ 578602 h 1167060"/>
              <a:gd name="connsiteX32" fmla="*/ 398594 w 807039"/>
              <a:gd name="connsiteY32" fmla="*/ 615689 h 1167060"/>
              <a:gd name="connsiteX33" fmla="*/ 374891 w 807039"/>
              <a:gd name="connsiteY33" fmla="*/ 612360 h 1167060"/>
              <a:gd name="connsiteX34" fmla="*/ 359177 w 807039"/>
              <a:gd name="connsiteY34" fmla="*/ 571678 h 1167060"/>
              <a:gd name="connsiteX35" fmla="*/ 403455 w 807039"/>
              <a:gd name="connsiteY35" fmla="*/ 501234 h 1167060"/>
              <a:gd name="connsiteX36" fmla="*/ 418968 w 807039"/>
              <a:gd name="connsiteY36" fmla="*/ 483640 h 1167060"/>
              <a:gd name="connsiteX37" fmla="*/ 629103 w 807039"/>
              <a:gd name="connsiteY37" fmla="*/ 478396 h 1167060"/>
              <a:gd name="connsiteX38" fmla="*/ 712132 w 807039"/>
              <a:gd name="connsiteY38" fmla="*/ 545245 h 1167060"/>
              <a:gd name="connsiteX39" fmla="*/ 716926 w 807039"/>
              <a:gd name="connsiteY39" fmla="*/ 571212 h 1167060"/>
              <a:gd name="connsiteX40" fmla="*/ 573374 w 807039"/>
              <a:gd name="connsiteY40" fmla="*/ 608165 h 1167060"/>
              <a:gd name="connsiteX41" fmla="*/ 562587 w 807039"/>
              <a:gd name="connsiteY41" fmla="*/ 583397 h 1167060"/>
              <a:gd name="connsiteX42" fmla="*/ 629103 w 807039"/>
              <a:gd name="connsiteY42" fmla="*/ 478396 h 1167060"/>
              <a:gd name="connsiteX43" fmla="*/ 798821 w 807039"/>
              <a:gd name="connsiteY43" fmla="*/ 318731 h 1167060"/>
              <a:gd name="connsiteX44" fmla="*/ 806479 w 807039"/>
              <a:gd name="connsiteY44" fmla="*/ 349758 h 1167060"/>
              <a:gd name="connsiteX45" fmla="*/ 806678 w 807039"/>
              <a:gd name="connsiteY45" fmla="*/ 374860 h 1167060"/>
              <a:gd name="connsiteX46" fmla="*/ 765863 w 807039"/>
              <a:gd name="connsiteY46" fmla="*/ 513485 h 1167060"/>
              <a:gd name="connsiteX47" fmla="*/ 725248 w 807039"/>
              <a:gd name="connsiteY47" fmla="*/ 521874 h 1167060"/>
              <a:gd name="connsiteX48" fmla="*/ 653805 w 807039"/>
              <a:gd name="connsiteY48" fmla="*/ 463548 h 1167060"/>
              <a:gd name="connsiteX49" fmla="*/ 653738 w 807039"/>
              <a:gd name="connsiteY49" fmla="*/ 425662 h 1167060"/>
              <a:gd name="connsiteX50" fmla="*/ 768260 w 807039"/>
              <a:gd name="connsiteY50" fmla="*/ 333845 h 1167060"/>
              <a:gd name="connsiteX51" fmla="*/ 798821 w 807039"/>
              <a:gd name="connsiteY51" fmla="*/ 318731 h 1167060"/>
              <a:gd name="connsiteX52" fmla="*/ 585957 w 807039"/>
              <a:gd name="connsiteY52" fmla="*/ 316533 h 1167060"/>
              <a:gd name="connsiteX53" fmla="*/ 594680 w 807039"/>
              <a:gd name="connsiteY53" fmla="*/ 347161 h 1167060"/>
              <a:gd name="connsiteX54" fmla="*/ 594946 w 807039"/>
              <a:gd name="connsiteY54" fmla="*/ 372463 h 1167060"/>
              <a:gd name="connsiteX55" fmla="*/ 555130 w 807039"/>
              <a:gd name="connsiteY55" fmla="*/ 512020 h 1167060"/>
              <a:gd name="connsiteX56" fmla="*/ 511385 w 807039"/>
              <a:gd name="connsiteY56" fmla="*/ 520209 h 1167060"/>
              <a:gd name="connsiteX57" fmla="*/ 431353 w 807039"/>
              <a:gd name="connsiteY57" fmla="*/ 445770 h 1167060"/>
              <a:gd name="connsiteX58" fmla="*/ 509587 w 807039"/>
              <a:gd name="connsiteY58" fmla="*/ 371331 h 1167060"/>
              <a:gd name="connsiteX59" fmla="*/ 558858 w 807039"/>
              <a:gd name="connsiteY59" fmla="*/ 331781 h 1167060"/>
              <a:gd name="connsiteX60" fmla="*/ 585957 w 807039"/>
              <a:gd name="connsiteY60" fmla="*/ 316533 h 1167060"/>
              <a:gd name="connsiteX61" fmla="*/ 5425 w 807039"/>
              <a:gd name="connsiteY61" fmla="*/ 316134 h 1167060"/>
              <a:gd name="connsiteX62" fmla="*/ 290198 w 807039"/>
              <a:gd name="connsiteY62" fmla="*/ 546842 h 1167060"/>
              <a:gd name="connsiteX63" fmla="*/ 289066 w 807039"/>
              <a:gd name="connsiteY63" fmla="*/ 573609 h 1167060"/>
              <a:gd name="connsiteX64" fmla="*/ 122543 w 807039"/>
              <a:gd name="connsiteY64" fmla="*/ 595248 h 1167060"/>
              <a:gd name="connsiteX65" fmla="*/ 5425 w 807039"/>
              <a:gd name="connsiteY65" fmla="*/ 316134 h 1167060"/>
              <a:gd name="connsiteX66" fmla="*/ 375091 w 807039"/>
              <a:gd name="connsiteY66" fmla="*/ 308810 h 1167060"/>
              <a:gd name="connsiteX67" fmla="*/ 335474 w 807039"/>
              <a:gd name="connsiteY67" fmla="*/ 522606 h 1167060"/>
              <a:gd name="connsiteX68" fmla="*/ 309041 w 807039"/>
              <a:gd name="connsiteY68" fmla="*/ 527867 h 1167060"/>
              <a:gd name="connsiteX69" fmla="*/ 302582 w 807039"/>
              <a:gd name="connsiteY69" fmla="*/ 522473 h 1167060"/>
              <a:gd name="connsiteX70" fmla="*/ 218755 w 807039"/>
              <a:gd name="connsiteY70" fmla="*/ 445970 h 1167060"/>
              <a:gd name="connsiteX71" fmla="*/ 300252 w 807039"/>
              <a:gd name="connsiteY71" fmla="*/ 369001 h 1167060"/>
              <a:gd name="connsiteX72" fmla="*/ 375091 w 807039"/>
              <a:gd name="connsiteY72" fmla="*/ 308810 h 1167060"/>
              <a:gd name="connsiteX73" fmla="*/ 631500 w 807039"/>
              <a:gd name="connsiteY73" fmla="*/ 280912 h 1167060"/>
              <a:gd name="connsiteX74" fmla="*/ 654404 w 807039"/>
              <a:gd name="connsiteY74" fmla="*/ 295227 h 1167060"/>
              <a:gd name="connsiteX75" fmla="*/ 644750 w 807039"/>
              <a:gd name="connsiteY75" fmla="*/ 395900 h 1167060"/>
              <a:gd name="connsiteX76" fmla="*/ 631500 w 807039"/>
              <a:gd name="connsiteY76" fmla="*/ 280912 h 1167060"/>
              <a:gd name="connsiteX77" fmla="*/ 414840 w 807039"/>
              <a:gd name="connsiteY77" fmla="*/ 273654 h 1167060"/>
              <a:gd name="connsiteX78" fmla="*/ 444003 w 807039"/>
              <a:gd name="connsiteY78" fmla="*/ 296492 h 1167060"/>
              <a:gd name="connsiteX79" fmla="*/ 436945 w 807039"/>
              <a:gd name="connsiteY79" fmla="*/ 393303 h 1167060"/>
              <a:gd name="connsiteX80" fmla="*/ 414840 w 807039"/>
              <a:gd name="connsiteY80" fmla="*/ 273654 h 1167060"/>
              <a:gd name="connsiteX81" fmla="*/ 69318 w 807039"/>
              <a:gd name="connsiteY81" fmla="*/ 180605 h 1167060"/>
              <a:gd name="connsiteX82" fmla="*/ 144715 w 807039"/>
              <a:gd name="connsiteY82" fmla="*/ 225715 h 1167060"/>
              <a:gd name="connsiteX83" fmla="*/ 265496 w 807039"/>
              <a:gd name="connsiteY83" fmla="*/ 323524 h 1167060"/>
              <a:gd name="connsiteX84" fmla="*/ 264763 w 807039"/>
              <a:gd name="connsiteY84" fmla="*/ 363141 h 1167060"/>
              <a:gd name="connsiteX85" fmla="*/ 205838 w 807039"/>
              <a:gd name="connsiteY85" fmla="*/ 410481 h 1167060"/>
              <a:gd name="connsiteX86" fmla="*/ 185130 w 807039"/>
              <a:gd name="connsiteY86" fmla="*/ 425396 h 1167060"/>
              <a:gd name="connsiteX87" fmla="*/ 164223 w 807039"/>
              <a:gd name="connsiteY87" fmla="*/ 409882 h 1167060"/>
              <a:gd name="connsiteX88" fmla="*/ 36718 w 807039"/>
              <a:gd name="connsiteY88" fmla="*/ 307012 h 1167060"/>
              <a:gd name="connsiteX89" fmla="*/ 23934 w 807039"/>
              <a:gd name="connsiteY89" fmla="*/ 257541 h 1167060"/>
              <a:gd name="connsiteX90" fmla="*/ 69318 w 807039"/>
              <a:gd name="connsiteY90" fmla="*/ 180605 h 1167060"/>
              <a:gd name="connsiteX91" fmla="*/ 507456 w 807039"/>
              <a:gd name="connsiteY91" fmla="*/ 154472 h 1167060"/>
              <a:gd name="connsiteX92" fmla="*/ 573773 w 807039"/>
              <a:gd name="connsiteY92" fmla="*/ 272656 h 1167060"/>
              <a:gd name="connsiteX93" fmla="*/ 534356 w 807039"/>
              <a:gd name="connsiteY93" fmla="*/ 316068 h 1167060"/>
              <a:gd name="connsiteX94" fmla="*/ 506058 w 807039"/>
              <a:gd name="connsiteY94" fmla="*/ 312339 h 1167060"/>
              <a:gd name="connsiteX95" fmla="*/ 404653 w 807039"/>
              <a:gd name="connsiteY95" fmla="*/ 229643 h 1167060"/>
              <a:gd name="connsiteX96" fmla="*/ 436746 w 807039"/>
              <a:gd name="connsiteY96" fmla="*/ 202744 h 1167060"/>
              <a:gd name="connsiteX97" fmla="*/ 507456 w 807039"/>
              <a:gd name="connsiteY97" fmla="*/ 154472 h 1167060"/>
              <a:gd name="connsiteX98" fmla="*/ 296049 w 807039"/>
              <a:gd name="connsiteY98" fmla="*/ 154064 h 1167060"/>
              <a:gd name="connsiteX99" fmla="*/ 319961 w 807039"/>
              <a:gd name="connsiteY99" fmla="*/ 183968 h 1167060"/>
              <a:gd name="connsiteX100" fmla="*/ 366169 w 807039"/>
              <a:gd name="connsiteY100" fmla="*/ 274453 h 1167060"/>
              <a:gd name="connsiteX101" fmla="*/ 320493 w 807039"/>
              <a:gd name="connsiteY101" fmla="*/ 317466 h 1167060"/>
              <a:gd name="connsiteX102" fmla="*/ 292196 w 807039"/>
              <a:gd name="connsiteY102" fmla="*/ 310807 h 1167060"/>
              <a:gd name="connsiteX103" fmla="*/ 210499 w 807039"/>
              <a:gd name="connsiteY103" fmla="*/ 245090 h 1167060"/>
              <a:gd name="connsiteX104" fmla="*/ 209634 w 807039"/>
              <a:gd name="connsiteY104" fmla="*/ 213863 h 1167060"/>
              <a:gd name="connsiteX105" fmla="*/ 261501 w 807039"/>
              <a:gd name="connsiteY105" fmla="*/ 171450 h 1167060"/>
              <a:gd name="connsiteX106" fmla="*/ 296049 w 807039"/>
              <a:gd name="connsiteY106" fmla="*/ 154064 h 1167060"/>
              <a:gd name="connsiteX107" fmla="*/ 715394 w 807039"/>
              <a:gd name="connsiteY107" fmla="*/ 149544 h 1167060"/>
              <a:gd name="connsiteX108" fmla="*/ 732573 w 807039"/>
              <a:gd name="connsiteY108" fmla="*/ 165458 h 1167060"/>
              <a:gd name="connsiteX109" fmla="*/ 778448 w 807039"/>
              <a:gd name="connsiteY109" fmla="*/ 250217 h 1167060"/>
              <a:gd name="connsiteX110" fmla="*/ 768527 w 807039"/>
              <a:gd name="connsiteY110" fmla="*/ 299688 h 1167060"/>
              <a:gd name="connsiteX111" fmla="*/ 703210 w 807039"/>
              <a:gd name="connsiteY111" fmla="*/ 300620 h 1167060"/>
              <a:gd name="connsiteX112" fmla="*/ 687230 w 807039"/>
              <a:gd name="connsiteY112" fmla="*/ 287104 h 1167060"/>
              <a:gd name="connsiteX113" fmla="*/ 625375 w 807039"/>
              <a:gd name="connsiteY113" fmla="*/ 228245 h 1167060"/>
              <a:gd name="connsiteX114" fmla="*/ 708470 w 807039"/>
              <a:gd name="connsiteY114" fmla="*/ 154139 h 1167060"/>
              <a:gd name="connsiteX115" fmla="*/ 715394 w 807039"/>
              <a:gd name="connsiteY115" fmla="*/ 149544 h 1167060"/>
              <a:gd name="connsiteX116" fmla="*/ 614754 w 807039"/>
              <a:gd name="connsiteY116" fmla="*/ 17237 h 1167060"/>
              <a:gd name="connsiteX117" fmla="*/ 667521 w 807039"/>
              <a:gd name="connsiteY117" fmla="*/ 69845 h 1167060"/>
              <a:gd name="connsiteX118" fmla="*/ 701478 w 807039"/>
              <a:gd name="connsiteY118" fmla="*/ 117318 h 1167060"/>
              <a:gd name="connsiteX119" fmla="*/ 676177 w 807039"/>
              <a:gd name="connsiteY119" fmla="*/ 144817 h 1167060"/>
              <a:gd name="connsiteX120" fmla="*/ 552600 w 807039"/>
              <a:gd name="connsiteY120" fmla="*/ 125375 h 1167060"/>
              <a:gd name="connsiteX121" fmla="*/ 561588 w 807039"/>
              <a:gd name="connsiteY121" fmla="*/ 70444 h 1167060"/>
              <a:gd name="connsiteX122" fmla="*/ 614754 w 807039"/>
              <a:gd name="connsiteY122" fmla="*/ 17237 h 1167060"/>
              <a:gd name="connsiteX123" fmla="*/ 403521 w 807039"/>
              <a:gd name="connsiteY123" fmla="*/ 3063 h 1167060"/>
              <a:gd name="connsiteX124" fmla="*/ 479891 w 807039"/>
              <a:gd name="connsiteY124" fmla="*/ 102604 h 1167060"/>
              <a:gd name="connsiteX125" fmla="*/ 475896 w 807039"/>
              <a:gd name="connsiteY125" fmla="*/ 136095 h 1167060"/>
              <a:gd name="connsiteX126" fmla="*/ 462713 w 807039"/>
              <a:gd name="connsiteY126" fmla="*/ 146482 h 1167060"/>
              <a:gd name="connsiteX127" fmla="*/ 336805 w 807039"/>
              <a:gd name="connsiteY127" fmla="*/ 118650 h 1167060"/>
              <a:gd name="connsiteX128" fmla="*/ 339402 w 807039"/>
              <a:gd name="connsiteY128" fmla="*/ 84826 h 1167060"/>
              <a:gd name="connsiteX129" fmla="*/ 403521 w 807039"/>
              <a:gd name="connsiteY129" fmla="*/ 3063 h 1167060"/>
              <a:gd name="connsiteX130" fmla="*/ 189125 w 807039"/>
              <a:gd name="connsiteY130" fmla="*/ 0 h 1167060"/>
              <a:gd name="connsiteX131" fmla="*/ 268092 w 807039"/>
              <a:gd name="connsiteY131" fmla="*/ 103536 h 1167060"/>
              <a:gd name="connsiteX132" fmla="*/ 262366 w 807039"/>
              <a:gd name="connsiteY132" fmla="*/ 137027 h 1167060"/>
              <a:gd name="connsiteX133" fmla="*/ 229608 w 807039"/>
              <a:gd name="connsiteY133" fmla="*/ 163527 h 1167060"/>
              <a:gd name="connsiteX134" fmla="*/ 108694 w 807039"/>
              <a:gd name="connsiteY134" fmla="*/ 162728 h 1167060"/>
              <a:gd name="connsiteX135" fmla="*/ 102235 w 807039"/>
              <a:gd name="connsiteY135" fmla="*/ 119249 h 1167060"/>
              <a:gd name="connsiteX136" fmla="*/ 173146 w 807039"/>
              <a:gd name="connsiteY136" fmla="*/ 25102 h 1167060"/>
              <a:gd name="connsiteX137" fmla="*/ 189125 w 807039"/>
              <a:gd name="connsiteY137" fmla="*/ 0 h 11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07039" h="1167060">
                <a:moveTo>
                  <a:pt x="577302" y="646650"/>
                </a:moveTo>
                <a:cubicBezTo>
                  <a:pt x="586757" y="648648"/>
                  <a:pt x="596944" y="647715"/>
                  <a:pt x="606732" y="647782"/>
                </a:cubicBezTo>
                <a:cubicBezTo>
                  <a:pt x="677775" y="648315"/>
                  <a:pt x="677775" y="648315"/>
                  <a:pt x="677842" y="717960"/>
                </a:cubicBezTo>
                <a:cubicBezTo>
                  <a:pt x="677842" y="775487"/>
                  <a:pt x="677842" y="833015"/>
                  <a:pt x="677842" y="890608"/>
                </a:cubicBezTo>
                <a:cubicBezTo>
                  <a:pt x="677842" y="962185"/>
                  <a:pt x="678108" y="1033761"/>
                  <a:pt x="677775" y="1105337"/>
                </a:cubicBezTo>
                <a:cubicBezTo>
                  <a:pt x="677575" y="1147018"/>
                  <a:pt x="655603" y="1166992"/>
                  <a:pt x="611193" y="1167059"/>
                </a:cubicBezTo>
                <a:cubicBezTo>
                  <a:pt x="566982" y="1167126"/>
                  <a:pt x="544078" y="1146818"/>
                  <a:pt x="543944" y="1105470"/>
                </a:cubicBezTo>
                <a:cubicBezTo>
                  <a:pt x="543611" y="962318"/>
                  <a:pt x="544610" y="819165"/>
                  <a:pt x="543279" y="676013"/>
                </a:cubicBezTo>
                <a:cubicBezTo>
                  <a:pt x="543012" y="648115"/>
                  <a:pt x="552267" y="641457"/>
                  <a:pt x="577302" y="646650"/>
                </a:cubicBezTo>
                <a:close/>
                <a:moveTo>
                  <a:pt x="364171" y="646450"/>
                </a:moveTo>
                <a:cubicBezTo>
                  <a:pt x="375024" y="648713"/>
                  <a:pt x="386609" y="647648"/>
                  <a:pt x="397795" y="647648"/>
                </a:cubicBezTo>
                <a:cubicBezTo>
                  <a:pt x="465376" y="647715"/>
                  <a:pt x="465376" y="647715"/>
                  <a:pt x="465443" y="717826"/>
                </a:cubicBezTo>
                <a:cubicBezTo>
                  <a:pt x="465443" y="775420"/>
                  <a:pt x="465443" y="832947"/>
                  <a:pt x="465443" y="890475"/>
                </a:cubicBezTo>
                <a:cubicBezTo>
                  <a:pt x="465510" y="962051"/>
                  <a:pt x="465776" y="1033627"/>
                  <a:pt x="465376" y="1105137"/>
                </a:cubicBezTo>
                <a:cubicBezTo>
                  <a:pt x="465110" y="1146684"/>
                  <a:pt x="442805" y="1166859"/>
                  <a:pt x="398528" y="1166992"/>
                </a:cubicBezTo>
                <a:cubicBezTo>
                  <a:pt x="354184" y="1167058"/>
                  <a:pt x="331412" y="1146950"/>
                  <a:pt x="331346" y="1105802"/>
                </a:cubicBezTo>
                <a:cubicBezTo>
                  <a:pt x="331079" y="962650"/>
                  <a:pt x="332012" y="819564"/>
                  <a:pt x="330747" y="676412"/>
                </a:cubicBezTo>
                <a:cubicBezTo>
                  <a:pt x="330480" y="649446"/>
                  <a:pt x="338204" y="641056"/>
                  <a:pt x="364171" y="646450"/>
                </a:cubicBezTo>
                <a:close/>
                <a:moveTo>
                  <a:pt x="137985" y="644895"/>
                </a:moveTo>
                <a:cubicBezTo>
                  <a:pt x="143804" y="644004"/>
                  <a:pt x="151240" y="644653"/>
                  <a:pt x="160695" y="647050"/>
                </a:cubicBezTo>
                <a:cubicBezTo>
                  <a:pt x="164690" y="648048"/>
                  <a:pt x="169084" y="647582"/>
                  <a:pt x="173279" y="647649"/>
                </a:cubicBezTo>
                <a:cubicBezTo>
                  <a:pt x="252579" y="649247"/>
                  <a:pt x="252579" y="649247"/>
                  <a:pt x="252579" y="727415"/>
                </a:cubicBezTo>
                <a:cubicBezTo>
                  <a:pt x="252579" y="850726"/>
                  <a:pt x="252779" y="974036"/>
                  <a:pt x="252645" y="1097414"/>
                </a:cubicBezTo>
                <a:cubicBezTo>
                  <a:pt x="252579" y="1146618"/>
                  <a:pt x="232138" y="1167259"/>
                  <a:pt x="184931" y="1167059"/>
                </a:cubicBezTo>
                <a:cubicBezTo>
                  <a:pt x="138057" y="1166859"/>
                  <a:pt x="119147" y="1146752"/>
                  <a:pt x="119081" y="1096748"/>
                </a:cubicBezTo>
                <a:cubicBezTo>
                  <a:pt x="119014" y="1029500"/>
                  <a:pt x="119081" y="962251"/>
                  <a:pt x="119147" y="894936"/>
                </a:cubicBezTo>
                <a:cubicBezTo>
                  <a:pt x="119214" y="826290"/>
                  <a:pt x="120879" y="757510"/>
                  <a:pt x="118481" y="688930"/>
                </a:cubicBezTo>
                <a:cubicBezTo>
                  <a:pt x="117633" y="664112"/>
                  <a:pt x="120529" y="647570"/>
                  <a:pt x="137985" y="644895"/>
                </a:cubicBezTo>
                <a:close/>
                <a:moveTo>
                  <a:pt x="418968" y="483640"/>
                </a:moveTo>
                <a:cubicBezTo>
                  <a:pt x="424445" y="483157"/>
                  <a:pt x="430587" y="487418"/>
                  <a:pt x="438477" y="494509"/>
                </a:cubicBezTo>
                <a:cubicBezTo>
                  <a:pt x="457120" y="511287"/>
                  <a:pt x="476229" y="527933"/>
                  <a:pt x="496937" y="542115"/>
                </a:cubicBezTo>
                <a:cubicBezTo>
                  <a:pt x="518310" y="556763"/>
                  <a:pt x="512850" y="566085"/>
                  <a:pt x="495405" y="578602"/>
                </a:cubicBezTo>
                <a:cubicBezTo>
                  <a:pt x="467707" y="598377"/>
                  <a:pt x="439542" y="615822"/>
                  <a:pt x="398594" y="615689"/>
                </a:cubicBezTo>
                <a:cubicBezTo>
                  <a:pt x="394200" y="615090"/>
                  <a:pt x="384412" y="614424"/>
                  <a:pt x="374891" y="612360"/>
                </a:cubicBezTo>
                <a:cubicBezTo>
                  <a:pt x="349590" y="606900"/>
                  <a:pt x="332012" y="600774"/>
                  <a:pt x="359177" y="571678"/>
                </a:cubicBezTo>
                <a:cubicBezTo>
                  <a:pt x="377821" y="551703"/>
                  <a:pt x="392335" y="526402"/>
                  <a:pt x="403455" y="501234"/>
                </a:cubicBezTo>
                <a:cubicBezTo>
                  <a:pt x="408681" y="489349"/>
                  <a:pt x="413492" y="484122"/>
                  <a:pt x="418968" y="483640"/>
                </a:cubicBezTo>
                <a:close/>
                <a:moveTo>
                  <a:pt x="629103" y="478396"/>
                </a:moveTo>
                <a:cubicBezTo>
                  <a:pt x="658067" y="501700"/>
                  <a:pt x="685033" y="523539"/>
                  <a:pt x="712132" y="545245"/>
                </a:cubicBezTo>
                <a:cubicBezTo>
                  <a:pt x="721320" y="552636"/>
                  <a:pt x="728910" y="557762"/>
                  <a:pt x="716926" y="571212"/>
                </a:cubicBezTo>
                <a:cubicBezTo>
                  <a:pt x="684633" y="607566"/>
                  <a:pt x="616985" y="626143"/>
                  <a:pt x="573374" y="608165"/>
                </a:cubicBezTo>
                <a:cubicBezTo>
                  <a:pt x="561921" y="603438"/>
                  <a:pt x="545942" y="600508"/>
                  <a:pt x="562587" y="583397"/>
                </a:cubicBezTo>
                <a:cubicBezTo>
                  <a:pt x="591351" y="553967"/>
                  <a:pt x="607997" y="516548"/>
                  <a:pt x="629103" y="478396"/>
                </a:cubicBezTo>
                <a:close/>
                <a:moveTo>
                  <a:pt x="798821" y="318731"/>
                </a:moveTo>
                <a:cubicBezTo>
                  <a:pt x="809009" y="324524"/>
                  <a:pt x="805014" y="339039"/>
                  <a:pt x="806479" y="349758"/>
                </a:cubicBezTo>
                <a:cubicBezTo>
                  <a:pt x="807610" y="358015"/>
                  <a:pt x="806678" y="366537"/>
                  <a:pt x="806678" y="374860"/>
                </a:cubicBezTo>
                <a:cubicBezTo>
                  <a:pt x="807544" y="425263"/>
                  <a:pt x="791231" y="470472"/>
                  <a:pt x="765863" y="513485"/>
                </a:cubicBezTo>
                <a:cubicBezTo>
                  <a:pt x="754411" y="532927"/>
                  <a:pt x="744757" y="539985"/>
                  <a:pt x="725248" y="521874"/>
                </a:cubicBezTo>
                <a:cubicBezTo>
                  <a:pt x="702743" y="500967"/>
                  <a:pt x="678507" y="481791"/>
                  <a:pt x="653805" y="463548"/>
                </a:cubicBezTo>
                <a:cubicBezTo>
                  <a:pt x="635029" y="449699"/>
                  <a:pt x="635361" y="439844"/>
                  <a:pt x="653738" y="425662"/>
                </a:cubicBezTo>
                <a:cubicBezTo>
                  <a:pt x="692489" y="395833"/>
                  <a:pt x="729709" y="364007"/>
                  <a:pt x="768260" y="333845"/>
                </a:cubicBezTo>
                <a:cubicBezTo>
                  <a:pt x="777182" y="326854"/>
                  <a:pt x="784639" y="310608"/>
                  <a:pt x="798821" y="318731"/>
                </a:cubicBezTo>
                <a:close/>
                <a:moveTo>
                  <a:pt x="585957" y="316533"/>
                </a:moveTo>
                <a:cubicBezTo>
                  <a:pt x="597143" y="321793"/>
                  <a:pt x="593215" y="336508"/>
                  <a:pt x="594680" y="347161"/>
                </a:cubicBezTo>
                <a:cubicBezTo>
                  <a:pt x="595878" y="355484"/>
                  <a:pt x="594946" y="364007"/>
                  <a:pt x="594946" y="372463"/>
                </a:cubicBezTo>
                <a:cubicBezTo>
                  <a:pt x="596544" y="423199"/>
                  <a:pt x="580098" y="468608"/>
                  <a:pt x="555130" y="512020"/>
                </a:cubicBezTo>
                <a:cubicBezTo>
                  <a:pt x="542679" y="533726"/>
                  <a:pt x="532225" y="540251"/>
                  <a:pt x="511385" y="520209"/>
                </a:cubicBezTo>
                <a:cubicBezTo>
                  <a:pt x="484286" y="494109"/>
                  <a:pt x="433683" y="472603"/>
                  <a:pt x="431353" y="445770"/>
                </a:cubicBezTo>
                <a:cubicBezTo>
                  <a:pt x="428756" y="415741"/>
                  <a:pt x="481955" y="396632"/>
                  <a:pt x="509587" y="371331"/>
                </a:cubicBezTo>
                <a:cubicBezTo>
                  <a:pt x="525101" y="357149"/>
                  <a:pt x="541880" y="344165"/>
                  <a:pt x="558858" y="331781"/>
                </a:cubicBezTo>
                <a:cubicBezTo>
                  <a:pt x="567314" y="325589"/>
                  <a:pt x="573706" y="310741"/>
                  <a:pt x="585957" y="316533"/>
                </a:cubicBezTo>
                <a:close/>
                <a:moveTo>
                  <a:pt x="5425" y="316134"/>
                </a:moveTo>
                <a:cubicBezTo>
                  <a:pt x="102968" y="395234"/>
                  <a:pt x="196516" y="471138"/>
                  <a:pt x="290198" y="546842"/>
                </a:cubicBezTo>
                <a:cubicBezTo>
                  <a:pt x="302649" y="556896"/>
                  <a:pt x="298721" y="563688"/>
                  <a:pt x="289066" y="573609"/>
                </a:cubicBezTo>
                <a:cubicBezTo>
                  <a:pt x="244922" y="619085"/>
                  <a:pt x="178073" y="628206"/>
                  <a:pt x="122543" y="595248"/>
                </a:cubicBezTo>
                <a:cubicBezTo>
                  <a:pt x="32058" y="541649"/>
                  <a:pt x="-17080" y="429258"/>
                  <a:pt x="5425" y="316134"/>
                </a:cubicBezTo>
                <a:close/>
                <a:moveTo>
                  <a:pt x="375091" y="308810"/>
                </a:moveTo>
                <a:cubicBezTo>
                  <a:pt x="394533" y="390906"/>
                  <a:pt x="377554" y="459020"/>
                  <a:pt x="335474" y="522606"/>
                </a:cubicBezTo>
                <a:cubicBezTo>
                  <a:pt x="328083" y="533792"/>
                  <a:pt x="320626" y="539518"/>
                  <a:pt x="309041" y="527867"/>
                </a:cubicBezTo>
                <a:cubicBezTo>
                  <a:pt x="307043" y="525869"/>
                  <a:pt x="304713" y="524271"/>
                  <a:pt x="302582" y="522473"/>
                </a:cubicBezTo>
                <a:cubicBezTo>
                  <a:pt x="272687" y="497172"/>
                  <a:pt x="221085" y="473602"/>
                  <a:pt x="218755" y="445970"/>
                </a:cubicBezTo>
                <a:cubicBezTo>
                  <a:pt x="216158" y="415275"/>
                  <a:pt x="271222" y="394968"/>
                  <a:pt x="300252" y="369001"/>
                </a:cubicBezTo>
                <a:cubicBezTo>
                  <a:pt x="322091" y="349425"/>
                  <a:pt x="345927" y="332047"/>
                  <a:pt x="375091" y="308810"/>
                </a:cubicBezTo>
                <a:close/>
                <a:moveTo>
                  <a:pt x="631500" y="280912"/>
                </a:moveTo>
                <a:cubicBezTo>
                  <a:pt x="643352" y="288303"/>
                  <a:pt x="649211" y="291299"/>
                  <a:pt x="654404" y="295227"/>
                </a:cubicBezTo>
                <a:cubicBezTo>
                  <a:pt x="717724" y="343500"/>
                  <a:pt x="717724" y="343566"/>
                  <a:pt x="644750" y="395900"/>
                </a:cubicBezTo>
                <a:cubicBezTo>
                  <a:pt x="646947" y="354619"/>
                  <a:pt x="642952" y="320595"/>
                  <a:pt x="631500" y="280912"/>
                </a:cubicBezTo>
                <a:close/>
                <a:moveTo>
                  <a:pt x="414840" y="273654"/>
                </a:moveTo>
                <a:cubicBezTo>
                  <a:pt x="431219" y="286438"/>
                  <a:pt x="437678" y="291432"/>
                  <a:pt x="444003" y="296492"/>
                </a:cubicBezTo>
                <a:cubicBezTo>
                  <a:pt x="504860" y="344764"/>
                  <a:pt x="504860" y="344764"/>
                  <a:pt x="436945" y="393303"/>
                </a:cubicBezTo>
                <a:cubicBezTo>
                  <a:pt x="431752" y="355750"/>
                  <a:pt x="432285" y="319063"/>
                  <a:pt x="414840" y="273654"/>
                </a:cubicBezTo>
                <a:close/>
                <a:moveTo>
                  <a:pt x="69318" y="180605"/>
                </a:moveTo>
                <a:cubicBezTo>
                  <a:pt x="84324" y="176577"/>
                  <a:pt x="104332" y="192889"/>
                  <a:pt x="144715" y="225715"/>
                </a:cubicBezTo>
                <a:cubicBezTo>
                  <a:pt x="184931" y="258407"/>
                  <a:pt x="224081" y="292430"/>
                  <a:pt x="265496" y="323524"/>
                </a:cubicBezTo>
                <a:cubicBezTo>
                  <a:pt x="287068" y="339704"/>
                  <a:pt x="284272" y="349159"/>
                  <a:pt x="264763" y="363141"/>
                </a:cubicBezTo>
                <a:cubicBezTo>
                  <a:pt x="244256" y="377789"/>
                  <a:pt x="225479" y="394701"/>
                  <a:pt x="205838" y="410481"/>
                </a:cubicBezTo>
                <a:cubicBezTo>
                  <a:pt x="199313" y="415675"/>
                  <a:pt x="192321" y="420269"/>
                  <a:pt x="185130" y="425396"/>
                </a:cubicBezTo>
                <a:cubicBezTo>
                  <a:pt x="177540" y="419803"/>
                  <a:pt x="170682" y="415075"/>
                  <a:pt x="164223" y="409882"/>
                </a:cubicBezTo>
                <a:cubicBezTo>
                  <a:pt x="121744" y="375525"/>
                  <a:pt x="79997" y="340303"/>
                  <a:pt x="36718" y="307012"/>
                </a:cubicBezTo>
                <a:cubicBezTo>
                  <a:pt x="18075" y="292697"/>
                  <a:pt x="14479" y="279979"/>
                  <a:pt x="23934" y="257541"/>
                </a:cubicBezTo>
                <a:cubicBezTo>
                  <a:pt x="44308" y="209002"/>
                  <a:pt x="54312" y="184633"/>
                  <a:pt x="69318" y="180605"/>
                </a:cubicBezTo>
                <a:close/>
                <a:moveTo>
                  <a:pt x="507456" y="154472"/>
                </a:moveTo>
                <a:cubicBezTo>
                  <a:pt x="543411" y="180505"/>
                  <a:pt x="561322" y="228578"/>
                  <a:pt x="573773" y="272656"/>
                </a:cubicBezTo>
                <a:cubicBezTo>
                  <a:pt x="580098" y="295094"/>
                  <a:pt x="547472" y="300887"/>
                  <a:pt x="534356" y="316068"/>
                </a:cubicBezTo>
                <a:cubicBezTo>
                  <a:pt x="523969" y="328052"/>
                  <a:pt x="514980" y="319663"/>
                  <a:pt x="506058" y="312339"/>
                </a:cubicBezTo>
                <a:cubicBezTo>
                  <a:pt x="473632" y="285706"/>
                  <a:pt x="441074" y="259339"/>
                  <a:pt x="404653" y="229643"/>
                </a:cubicBezTo>
                <a:cubicBezTo>
                  <a:pt x="417503" y="218724"/>
                  <a:pt x="426425" y="209735"/>
                  <a:pt x="436746" y="202744"/>
                </a:cubicBezTo>
                <a:cubicBezTo>
                  <a:pt x="461448" y="185899"/>
                  <a:pt x="490678" y="142287"/>
                  <a:pt x="507456" y="154472"/>
                </a:cubicBezTo>
                <a:close/>
                <a:moveTo>
                  <a:pt x="296049" y="154064"/>
                </a:moveTo>
                <a:cubicBezTo>
                  <a:pt x="305263" y="157235"/>
                  <a:pt x="312703" y="168288"/>
                  <a:pt x="319961" y="183968"/>
                </a:cubicBezTo>
                <a:cubicBezTo>
                  <a:pt x="334010" y="214263"/>
                  <a:pt x="350256" y="243493"/>
                  <a:pt x="366169" y="274453"/>
                </a:cubicBezTo>
                <a:cubicBezTo>
                  <a:pt x="354784" y="294362"/>
                  <a:pt x="335541" y="303883"/>
                  <a:pt x="320493" y="317466"/>
                </a:cubicBezTo>
                <a:cubicBezTo>
                  <a:pt x="308242" y="328518"/>
                  <a:pt x="300386" y="317399"/>
                  <a:pt x="292196" y="310807"/>
                </a:cubicBezTo>
                <a:cubicBezTo>
                  <a:pt x="264897" y="288968"/>
                  <a:pt x="238264" y="266330"/>
                  <a:pt x="210499" y="245090"/>
                </a:cubicBezTo>
                <a:cubicBezTo>
                  <a:pt x="196051" y="233971"/>
                  <a:pt x="193387" y="225648"/>
                  <a:pt x="209634" y="213863"/>
                </a:cubicBezTo>
                <a:cubicBezTo>
                  <a:pt x="227744" y="200747"/>
                  <a:pt x="246653" y="187830"/>
                  <a:pt x="261501" y="171450"/>
                </a:cubicBezTo>
                <a:cubicBezTo>
                  <a:pt x="275849" y="155604"/>
                  <a:pt x="286836" y="150893"/>
                  <a:pt x="296049" y="154064"/>
                </a:cubicBezTo>
                <a:close/>
                <a:moveTo>
                  <a:pt x="715394" y="149544"/>
                </a:moveTo>
                <a:cubicBezTo>
                  <a:pt x="726114" y="149411"/>
                  <a:pt x="728777" y="158600"/>
                  <a:pt x="732573" y="165458"/>
                </a:cubicBezTo>
                <a:cubicBezTo>
                  <a:pt x="748153" y="193555"/>
                  <a:pt x="762868" y="222119"/>
                  <a:pt x="778448" y="250217"/>
                </a:cubicBezTo>
                <a:cubicBezTo>
                  <a:pt x="789368" y="269926"/>
                  <a:pt x="788102" y="283176"/>
                  <a:pt x="768527" y="299688"/>
                </a:cubicBezTo>
                <a:cubicBezTo>
                  <a:pt x="744358" y="320062"/>
                  <a:pt x="725781" y="328119"/>
                  <a:pt x="703210" y="300620"/>
                </a:cubicBezTo>
                <a:cubicBezTo>
                  <a:pt x="698882" y="295294"/>
                  <a:pt x="692157" y="292031"/>
                  <a:pt x="687230" y="287104"/>
                </a:cubicBezTo>
                <a:cubicBezTo>
                  <a:pt x="666057" y="265931"/>
                  <a:pt x="617185" y="246156"/>
                  <a:pt x="625375" y="228245"/>
                </a:cubicBezTo>
                <a:cubicBezTo>
                  <a:pt x="639490" y="197351"/>
                  <a:pt x="679373" y="178175"/>
                  <a:pt x="708470" y="154139"/>
                </a:cubicBezTo>
                <a:cubicBezTo>
                  <a:pt x="710467" y="152341"/>
                  <a:pt x="712997" y="151076"/>
                  <a:pt x="715394" y="149544"/>
                </a:cubicBezTo>
                <a:close/>
                <a:moveTo>
                  <a:pt x="614754" y="17237"/>
                </a:moveTo>
                <a:cubicBezTo>
                  <a:pt x="627988" y="17145"/>
                  <a:pt x="641155" y="34690"/>
                  <a:pt x="667521" y="69845"/>
                </a:cubicBezTo>
                <a:cubicBezTo>
                  <a:pt x="679240" y="85558"/>
                  <a:pt x="690292" y="101738"/>
                  <a:pt x="701478" y="117318"/>
                </a:cubicBezTo>
                <a:cubicBezTo>
                  <a:pt x="698349" y="132100"/>
                  <a:pt x="685498" y="137093"/>
                  <a:pt x="676177" y="144817"/>
                </a:cubicBezTo>
                <a:cubicBezTo>
                  <a:pt x="601338" y="206739"/>
                  <a:pt x="602670" y="205740"/>
                  <a:pt x="552600" y="125375"/>
                </a:cubicBezTo>
                <a:cubicBezTo>
                  <a:pt x="537019" y="100406"/>
                  <a:pt x="548871" y="87356"/>
                  <a:pt x="561588" y="70444"/>
                </a:cubicBezTo>
                <a:cubicBezTo>
                  <a:pt x="588221" y="35056"/>
                  <a:pt x="601521" y="17328"/>
                  <a:pt x="614754" y="17237"/>
                </a:cubicBezTo>
                <a:close/>
                <a:moveTo>
                  <a:pt x="403521" y="3063"/>
                </a:moveTo>
                <a:cubicBezTo>
                  <a:pt x="430687" y="38618"/>
                  <a:pt x="454723" y="71110"/>
                  <a:pt x="479891" y="102604"/>
                </a:cubicBezTo>
                <a:cubicBezTo>
                  <a:pt x="490811" y="116320"/>
                  <a:pt x="491743" y="126507"/>
                  <a:pt x="475896" y="136095"/>
                </a:cubicBezTo>
                <a:cubicBezTo>
                  <a:pt x="471169" y="138958"/>
                  <a:pt x="467041" y="142953"/>
                  <a:pt x="462713" y="146482"/>
                </a:cubicBezTo>
                <a:cubicBezTo>
                  <a:pt x="382880" y="211799"/>
                  <a:pt x="383346" y="211533"/>
                  <a:pt x="336805" y="118650"/>
                </a:cubicBezTo>
                <a:cubicBezTo>
                  <a:pt x="329947" y="105001"/>
                  <a:pt x="330546" y="95812"/>
                  <a:pt x="339402" y="84826"/>
                </a:cubicBezTo>
                <a:cubicBezTo>
                  <a:pt x="360176" y="58793"/>
                  <a:pt x="380483" y="32426"/>
                  <a:pt x="403521" y="3063"/>
                </a:cubicBezTo>
                <a:close/>
                <a:moveTo>
                  <a:pt x="189125" y="0"/>
                </a:moveTo>
                <a:cubicBezTo>
                  <a:pt x="218821" y="39151"/>
                  <a:pt x="242658" y="71976"/>
                  <a:pt x="268092" y="103536"/>
                </a:cubicBezTo>
                <a:cubicBezTo>
                  <a:pt x="280144" y="118517"/>
                  <a:pt x="276615" y="127306"/>
                  <a:pt x="262366" y="137027"/>
                </a:cubicBezTo>
                <a:cubicBezTo>
                  <a:pt x="250781" y="144884"/>
                  <a:pt x="240527" y="154671"/>
                  <a:pt x="229608" y="163527"/>
                </a:cubicBezTo>
                <a:cubicBezTo>
                  <a:pt x="168418" y="213131"/>
                  <a:pt x="169151" y="212265"/>
                  <a:pt x="108694" y="162728"/>
                </a:cubicBezTo>
                <a:cubicBezTo>
                  <a:pt x="90650" y="147946"/>
                  <a:pt x="87454" y="137560"/>
                  <a:pt x="102235" y="119249"/>
                </a:cubicBezTo>
                <a:cubicBezTo>
                  <a:pt x="126871" y="88621"/>
                  <a:pt x="149775" y="56662"/>
                  <a:pt x="173146" y="25102"/>
                </a:cubicBezTo>
                <a:cubicBezTo>
                  <a:pt x="178206" y="18244"/>
                  <a:pt x="182334" y="10786"/>
                  <a:pt x="189125" y="0"/>
                </a:cubicBezTo>
                <a:close/>
              </a:path>
            </a:pathLst>
          </a:custGeom>
          <a:solidFill>
            <a:srgbClr val="65BD4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93AFDA4-A46C-44D8-AD05-81105969D002}"/>
              </a:ext>
            </a:extLst>
          </p:cNvPr>
          <p:cNvGrpSpPr/>
          <p:nvPr/>
        </p:nvGrpSpPr>
        <p:grpSpPr>
          <a:xfrm>
            <a:off x="6743651" y="3608092"/>
            <a:ext cx="490054" cy="498545"/>
            <a:chOff x="3466611" y="2203681"/>
            <a:chExt cx="938208" cy="954464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14CD271-4BB0-4D58-BE95-FB5FEFBAA66B}"/>
                </a:ext>
              </a:extLst>
            </p:cNvPr>
            <p:cNvSpPr/>
            <p:nvPr/>
          </p:nvSpPr>
          <p:spPr>
            <a:xfrm>
              <a:off x="3466611" y="2275828"/>
              <a:ext cx="866241" cy="882317"/>
            </a:xfrm>
            <a:custGeom>
              <a:avLst/>
              <a:gdLst>
                <a:gd name="connsiteX0" fmla="*/ 536433 w 866241"/>
                <a:gd name="connsiteY0" fmla="*/ 402254 h 882317"/>
                <a:gd name="connsiteX1" fmla="*/ 554544 w 866241"/>
                <a:gd name="connsiteY1" fmla="*/ 445599 h 882317"/>
                <a:gd name="connsiteX2" fmla="*/ 550416 w 866241"/>
                <a:gd name="connsiteY2" fmla="*/ 506921 h 882317"/>
                <a:gd name="connsiteX3" fmla="*/ 375304 w 866241"/>
                <a:gd name="connsiteY3" fmla="*/ 538149 h 882317"/>
                <a:gd name="connsiteX4" fmla="*/ 391749 w 866241"/>
                <a:gd name="connsiteY4" fmla="*/ 567711 h 882317"/>
                <a:gd name="connsiteX5" fmla="*/ 382628 w 866241"/>
                <a:gd name="connsiteY5" fmla="*/ 644880 h 882317"/>
                <a:gd name="connsiteX6" fmla="*/ 225892 w 866241"/>
                <a:gd name="connsiteY6" fmla="*/ 671380 h 882317"/>
                <a:gd name="connsiteX7" fmla="*/ 236213 w 866241"/>
                <a:gd name="connsiteY7" fmla="*/ 696349 h 882317"/>
                <a:gd name="connsiteX8" fmla="*/ 224894 w 866241"/>
                <a:gd name="connsiteY8" fmla="*/ 767192 h 882317"/>
                <a:gd name="connsiteX9" fmla="*/ 57239 w 866241"/>
                <a:gd name="connsiteY9" fmla="*/ 871927 h 882317"/>
                <a:gd name="connsiteX10" fmla="*/ 6503 w 866241"/>
                <a:gd name="connsiteY10" fmla="*/ 873658 h 882317"/>
                <a:gd name="connsiteX11" fmla="*/ 8700 w 866241"/>
                <a:gd name="connsiteY11" fmla="*/ 826051 h 882317"/>
                <a:gd name="connsiteX12" fmla="*/ 64430 w 866241"/>
                <a:gd name="connsiteY12" fmla="*/ 722449 h 882317"/>
                <a:gd name="connsiteX13" fmla="*/ 114233 w 866241"/>
                <a:gd name="connsiteY13" fmla="*/ 711862 h 882317"/>
                <a:gd name="connsiteX14" fmla="*/ 140134 w 866241"/>
                <a:gd name="connsiteY14" fmla="*/ 725978 h 882317"/>
                <a:gd name="connsiteX15" fmla="*/ 143330 w 866241"/>
                <a:gd name="connsiteY15" fmla="*/ 718254 h 882317"/>
                <a:gd name="connsiteX16" fmla="*/ 122423 w 866241"/>
                <a:gd name="connsiteY16" fmla="*/ 643682 h 882317"/>
                <a:gd name="connsiteX17" fmla="*/ 197328 w 866241"/>
                <a:gd name="connsiteY17" fmla="*/ 537283 h 882317"/>
                <a:gd name="connsiteX18" fmla="*/ 221431 w 866241"/>
                <a:gd name="connsiteY18" fmla="*/ 540213 h 882317"/>
                <a:gd name="connsiteX19" fmla="*/ 274631 w 866241"/>
                <a:gd name="connsiteY19" fmla="*/ 570375 h 882317"/>
                <a:gd name="connsiteX20" fmla="*/ 276761 w 866241"/>
                <a:gd name="connsiteY20" fmla="*/ 566180 h 882317"/>
                <a:gd name="connsiteX21" fmla="*/ 319241 w 866241"/>
                <a:gd name="connsiteY21" fmla="*/ 381014 h 882317"/>
                <a:gd name="connsiteX22" fmla="*/ 349403 w 866241"/>
                <a:gd name="connsiteY22" fmla="*/ 380348 h 882317"/>
                <a:gd name="connsiteX23" fmla="*/ 399406 w 866241"/>
                <a:gd name="connsiteY23" fmla="*/ 407314 h 882317"/>
                <a:gd name="connsiteX24" fmla="*/ 400272 w 866241"/>
                <a:gd name="connsiteY24" fmla="*/ 398858 h 882317"/>
                <a:gd name="connsiteX25" fmla="*/ 440155 w 866241"/>
                <a:gd name="connsiteY25" fmla="*/ 232735 h 882317"/>
                <a:gd name="connsiteX26" fmla="*/ 467387 w 866241"/>
                <a:gd name="connsiteY26" fmla="*/ 232801 h 882317"/>
                <a:gd name="connsiteX27" fmla="*/ 523583 w 866241"/>
                <a:gd name="connsiteY27" fmla="*/ 269022 h 882317"/>
                <a:gd name="connsiteX28" fmla="*/ 526912 w 866241"/>
                <a:gd name="connsiteY28" fmla="*/ 262297 h 882317"/>
                <a:gd name="connsiteX29" fmla="*/ 563932 w 866241"/>
                <a:gd name="connsiteY29" fmla="*/ 97639 h 882317"/>
                <a:gd name="connsiteX30" fmla="*/ 683115 w 866241"/>
                <a:gd name="connsiteY30" fmla="*/ 11880 h 882317"/>
                <a:gd name="connsiteX31" fmla="*/ 799368 w 866241"/>
                <a:gd name="connsiteY31" fmla="*/ 29325 h 882317"/>
                <a:gd name="connsiteX32" fmla="*/ 858826 w 866241"/>
                <a:gd name="connsiteY32" fmla="*/ 173343 h 882317"/>
                <a:gd name="connsiteX33" fmla="*/ 787316 w 866241"/>
                <a:gd name="connsiteY33" fmla="*/ 286733 h 882317"/>
                <a:gd name="connsiteX34" fmla="*/ 745569 w 866241"/>
                <a:gd name="connsiteY34" fmla="*/ 297253 h 882317"/>
                <a:gd name="connsiteX35" fmla="*/ 669132 w 866241"/>
                <a:gd name="connsiteY35" fmla="*/ 273749 h 882317"/>
                <a:gd name="connsiteX36" fmla="*/ 693635 w 866241"/>
                <a:gd name="connsiteY36" fmla="*/ 317228 h 882317"/>
                <a:gd name="connsiteX37" fmla="*/ 691837 w 866241"/>
                <a:gd name="connsiteY37" fmla="*/ 384942 h 882317"/>
                <a:gd name="connsiteX38" fmla="*/ 536433 w 866241"/>
                <a:gd name="connsiteY38" fmla="*/ 402254 h 8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6241" h="882317">
                  <a:moveTo>
                    <a:pt x="536433" y="402254"/>
                  </a:moveTo>
                  <a:cubicBezTo>
                    <a:pt x="535301" y="425757"/>
                    <a:pt x="545222" y="436810"/>
                    <a:pt x="554544" y="445599"/>
                  </a:cubicBezTo>
                  <a:cubicBezTo>
                    <a:pt x="579645" y="469036"/>
                    <a:pt x="575917" y="481820"/>
                    <a:pt x="550416" y="506921"/>
                  </a:cubicBezTo>
                  <a:cubicBezTo>
                    <a:pt x="497682" y="558789"/>
                    <a:pt x="445282" y="578431"/>
                    <a:pt x="375304" y="538149"/>
                  </a:cubicBezTo>
                  <a:cubicBezTo>
                    <a:pt x="380630" y="548136"/>
                    <a:pt x="383693" y="560853"/>
                    <a:pt x="391749" y="567711"/>
                  </a:cubicBezTo>
                  <a:cubicBezTo>
                    <a:pt x="428503" y="599072"/>
                    <a:pt x="418316" y="618980"/>
                    <a:pt x="382628" y="644880"/>
                  </a:cubicBezTo>
                  <a:cubicBezTo>
                    <a:pt x="320440" y="690090"/>
                    <a:pt x="322171" y="692487"/>
                    <a:pt x="225892" y="671380"/>
                  </a:cubicBezTo>
                  <a:cubicBezTo>
                    <a:pt x="223296" y="682233"/>
                    <a:pt x="230021" y="690955"/>
                    <a:pt x="236213" y="696349"/>
                  </a:cubicBezTo>
                  <a:cubicBezTo>
                    <a:pt x="270969" y="726843"/>
                    <a:pt x="257919" y="745620"/>
                    <a:pt x="224894" y="767192"/>
                  </a:cubicBezTo>
                  <a:cubicBezTo>
                    <a:pt x="169697" y="803214"/>
                    <a:pt x="118228" y="845294"/>
                    <a:pt x="57239" y="871927"/>
                  </a:cubicBezTo>
                  <a:cubicBezTo>
                    <a:pt x="41059" y="878985"/>
                    <a:pt x="21684" y="890370"/>
                    <a:pt x="6503" y="873658"/>
                  </a:cubicBezTo>
                  <a:cubicBezTo>
                    <a:pt x="-6281" y="859609"/>
                    <a:pt x="2708" y="841831"/>
                    <a:pt x="8700" y="826051"/>
                  </a:cubicBezTo>
                  <a:cubicBezTo>
                    <a:pt x="22683" y="789032"/>
                    <a:pt x="45520" y="756872"/>
                    <a:pt x="64430" y="722449"/>
                  </a:cubicBezTo>
                  <a:cubicBezTo>
                    <a:pt x="78279" y="697214"/>
                    <a:pt x="91529" y="690356"/>
                    <a:pt x="114233" y="711862"/>
                  </a:cubicBezTo>
                  <a:cubicBezTo>
                    <a:pt x="121091" y="718388"/>
                    <a:pt x="131279" y="721317"/>
                    <a:pt x="140134" y="725978"/>
                  </a:cubicBezTo>
                  <a:cubicBezTo>
                    <a:pt x="141466" y="722848"/>
                    <a:pt x="143863" y="720185"/>
                    <a:pt x="143330" y="718254"/>
                  </a:cubicBezTo>
                  <a:cubicBezTo>
                    <a:pt x="136272" y="692953"/>
                    <a:pt x="111038" y="666853"/>
                    <a:pt x="122423" y="643682"/>
                  </a:cubicBezTo>
                  <a:cubicBezTo>
                    <a:pt x="141333" y="605264"/>
                    <a:pt x="171495" y="572239"/>
                    <a:pt x="197328" y="537283"/>
                  </a:cubicBezTo>
                  <a:cubicBezTo>
                    <a:pt x="206384" y="525032"/>
                    <a:pt x="213441" y="534420"/>
                    <a:pt x="221431" y="540213"/>
                  </a:cubicBezTo>
                  <a:cubicBezTo>
                    <a:pt x="238010" y="552264"/>
                    <a:pt x="252925" y="567578"/>
                    <a:pt x="274631" y="570375"/>
                  </a:cubicBezTo>
                  <a:cubicBezTo>
                    <a:pt x="275696" y="568377"/>
                    <a:pt x="277094" y="566646"/>
                    <a:pt x="276761" y="566180"/>
                  </a:cubicBezTo>
                  <a:cubicBezTo>
                    <a:pt x="221498" y="488478"/>
                    <a:pt x="270037" y="435145"/>
                    <a:pt x="319241" y="381014"/>
                  </a:cubicBezTo>
                  <a:cubicBezTo>
                    <a:pt x="331226" y="367830"/>
                    <a:pt x="337418" y="370627"/>
                    <a:pt x="349403" y="380348"/>
                  </a:cubicBezTo>
                  <a:cubicBezTo>
                    <a:pt x="363918" y="392067"/>
                    <a:pt x="378033" y="406915"/>
                    <a:pt x="399406" y="407314"/>
                  </a:cubicBezTo>
                  <a:cubicBezTo>
                    <a:pt x="399806" y="403785"/>
                    <a:pt x="401071" y="400922"/>
                    <a:pt x="400272" y="398858"/>
                  </a:cubicBezTo>
                  <a:cubicBezTo>
                    <a:pt x="367047" y="315497"/>
                    <a:pt x="372574" y="294590"/>
                    <a:pt x="440155" y="232735"/>
                  </a:cubicBezTo>
                  <a:cubicBezTo>
                    <a:pt x="451541" y="222281"/>
                    <a:pt x="457200" y="223480"/>
                    <a:pt x="467387" y="232801"/>
                  </a:cubicBezTo>
                  <a:cubicBezTo>
                    <a:pt x="483833" y="247915"/>
                    <a:pt x="501211" y="262364"/>
                    <a:pt x="523583" y="269022"/>
                  </a:cubicBezTo>
                  <a:cubicBezTo>
                    <a:pt x="524914" y="266425"/>
                    <a:pt x="527578" y="263362"/>
                    <a:pt x="526912" y="262297"/>
                  </a:cubicBezTo>
                  <a:cubicBezTo>
                    <a:pt x="485964" y="195382"/>
                    <a:pt x="502809" y="143514"/>
                    <a:pt x="563932" y="97639"/>
                  </a:cubicBezTo>
                  <a:cubicBezTo>
                    <a:pt x="603149" y="68209"/>
                    <a:pt x="637372" y="32121"/>
                    <a:pt x="683115" y="11880"/>
                  </a:cubicBezTo>
                  <a:cubicBezTo>
                    <a:pt x="725261" y="-6829"/>
                    <a:pt x="764012" y="-5165"/>
                    <a:pt x="799368" y="29325"/>
                  </a:cubicBezTo>
                  <a:cubicBezTo>
                    <a:pt x="840316" y="69208"/>
                    <a:pt x="883994" y="106428"/>
                    <a:pt x="858826" y="173343"/>
                  </a:cubicBezTo>
                  <a:cubicBezTo>
                    <a:pt x="842713" y="216222"/>
                    <a:pt x="815347" y="251444"/>
                    <a:pt x="787316" y="286733"/>
                  </a:cubicBezTo>
                  <a:cubicBezTo>
                    <a:pt x="775465" y="301714"/>
                    <a:pt x="760683" y="301315"/>
                    <a:pt x="745569" y="297253"/>
                  </a:cubicBezTo>
                  <a:cubicBezTo>
                    <a:pt x="720334" y="290528"/>
                    <a:pt x="695632" y="282006"/>
                    <a:pt x="669132" y="273749"/>
                  </a:cubicBezTo>
                  <a:cubicBezTo>
                    <a:pt x="670331" y="293857"/>
                    <a:pt x="681650" y="307706"/>
                    <a:pt x="693635" y="317228"/>
                  </a:cubicBezTo>
                  <a:cubicBezTo>
                    <a:pt x="725195" y="342396"/>
                    <a:pt x="716140" y="357910"/>
                    <a:pt x="691837" y="384942"/>
                  </a:cubicBezTo>
                  <a:cubicBezTo>
                    <a:pt x="644697" y="437542"/>
                    <a:pt x="595758" y="445599"/>
                    <a:pt x="536433" y="402254"/>
                  </a:cubicBezTo>
                  <a:close/>
                </a:path>
              </a:pathLst>
            </a:custGeom>
            <a:solidFill>
              <a:srgbClr val="F5852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1231FB0-4FA5-4E58-9A37-563A8867C124}"/>
                </a:ext>
              </a:extLst>
            </p:cNvPr>
            <p:cNvSpPr/>
            <p:nvPr/>
          </p:nvSpPr>
          <p:spPr>
            <a:xfrm>
              <a:off x="4293809" y="2233988"/>
              <a:ext cx="81842" cy="78357"/>
            </a:xfrm>
            <a:custGeom>
              <a:avLst/>
              <a:gdLst>
                <a:gd name="connsiteX0" fmla="*/ 42747 w 81842"/>
                <a:gd name="connsiteY0" fmla="*/ 1120 h 78357"/>
                <a:gd name="connsiteX1" fmla="*/ 81631 w 81842"/>
                <a:gd name="connsiteY1" fmla="*/ 35477 h 78357"/>
                <a:gd name="connsiteX2" fmla="*/ 31827 w 81842"/>
                <a:gd name="connsiteY2" fmla="*/ 77624 h 78357"/>
                <a:gd name="connsiteX3" fmla="*/ 1 w 81842"/>
                <a:gd name="connsiteY3" fmla="*/ 50724 h 78357"/>
                <a:gd name="connsiteX4" fmla="*/ 42747 w 81842"/>
                <a:gd name="connsiteY4" fmla="*/ 1120 h 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42" h="78357">
                  <a:moveTo>
                    <a:pt x="42747" y="1120"/>
                  </a:moveTo>
                  <a:cubicBezTo>
                    <a:pt x="56330" y="-6404"/>
                    <a:pt x="84561" y="26089"/>
                    <a:pt x="81631" y="35477"/>
                  </a:cubicBezTo>
                  <a:cubicBezTo>
                    <a:pt x="76837" y="50857"/>
                    <a:pt x="47075" y="72230"/>
                    <a:pt x="31827" y="77624"/>
                  </a:cubicBezTo>
                  <a:cubicBezTo>
                    <a:pt x="18045" y="82551"/>
                    <a:pt x="-132" y="61444"/>
                    <a:pt x="1" y="50724"/>
                  </a:cubicBezTo>
                  <a:cubicBezTo>
                    <a:pt x="334" y="31482"/>
                    <a:pt x="33226" y="4849"/>
                    <a:pt x="42747" y="1120"/>
                  </a:cubicBezTo>
                  <a:close/>
                </a:path>
              </a:pathLst>
            </a:custGeom>
            <a:solidFill>
              <a:srgbClr val="6F933F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44A1E99-5412-4C12-A601-213215109D3D}"/>
                </a:ext>
              </a:extLst>
            </p:cNvPr>
            <p:cNvSpPr/>
            <p:nvPr/>
          </p:nvSpPr>
          <p:spPr>
            <a:xfrm>
              <a:off x="4254722" y="2203681"/>
              <a:ext cx="62665" cy="69188"/>
            </a:xfrm>
            <a:custGeom>
              <a:avLst/>
              <a:gdLst>
                <a:gd name="connsiteX0" fmla="*/ 62059 w 62665"/>
                <a:gd name="connsiteY0" fmla="*/ 26433 h 69188"/>
                <a:gd name="connsiteX1" fmla="*/ 20312 w 62665"/>
                <a:gd name="connsiteY1" fmla="*/ 69113 h 69188"/>
                <a:gd name="connsiteX2" fmla="*/ 270 w 62665"/>
                <a:gd name="connsiteY2" fmla="*/ 52068 h 69188"/>
                <a:gd name="connsiteX3" fmla="*/ 24373 w 62665"/>
                <a:gd name="connsiteY3" fmla="*/ 0 h 69188"/>
                <a:gd name="connsiteX4" fmla="*/ 62059 w 62665"/>
                <a:gd name="connsiteY4" fmla="*/ 26433 h 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5" h="69188">
                  <a:moveTo>
                    <a:pt x="62059" y="26433"/>
                  </a:moveTo>
                  <a:cubicBezTo>
                    <a:pt x="51206" y="38951"/>
                    <a:pt x="39354" y="67182"/>
                    <a:pt x="20312" y="69113"/>
                  </a:cubicBezTo>
                  <a:cubicBezTo>
                    <a:pt x="11989" y="69979"/>
                    <a:pt x="-2127" y="63320"/>
                    <a:pt x="270" y="52068"/>
                  </a:cubicBezTo>
                  <a:cubicBezTo>
                    <a:pt x="3200" y="38618"/>
                    <a:pt x="4532" y="133"/>
                    <a:pt x="24373" y="0"/>
                  </a:cubicBezTo>
                  <a:cubicBezTo>
                    <a:pt x="34627" y="-66"/>
                    <a:pt x="67519" y="16313"/>
                    <a:pt x="62059" y="26433"/>
                  </a:cubicBezTo>
                  <a:close/>
                </a:path>
              </a:pathLst>
            </a:custGeom>
            <a:solidFill>
              <a:srgbClr val="74974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FF04214-1A88-420A-A017-16B92EE40105}"/>
                </a:ext>
              </a:extLst>
            </p:cNvPr>
            <p:cNvSpPr/>
            <p:nvPr/>
          </p:nvSpPr>
          <p:spPr>
            <a:xfrm>
              <a:off x="4334489" y="2295660"/>
              <a:ext cx="70330" cy="55221"/>
            </a:xfrm>
            <a:custGeom>
              <a:avLst/>
              <a:gdLst>
                <a:gd name="connsiteX0" fmla="*/ 21775 w 70330"/>
                <a:gd name="connsiteY0" fmla="*/ 54969 h 55221"/>
                <a:gd name="connsiteX1" fmla="*/ 2 w 70330"/>
                <a:gd name="connsiteY1" fmla="*/ 35127 h 55221"/>
                <a:gd name="connsiteX2" fmla="*/ 51138 w 70330"/>
                <a:gd name="connsiteY2" fmla="*/ 371 h 55221"/>
                <a:gd name="connsiteX3" fmla="*/ 70047 w 70330"/>
                <a:gd name="connsiteY3" fmla="*/ 37391 h 55221"/>
                <a:gd name="connsiteX4" fmla="*/ 21775 w 70330"/>
                <a:gd name="connsiteY4" fmla="*/ 54969 h 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0" h="55221">
                  <a:moveTo>
                    <a:pt x="21775" y="54969"/>
                  </a:moveTo>
                  <a:cubicBezTo>
                    <a:pt x="5462" y="57232"/>
                    <a:pt x="-131" y="43783"/>
                    <a:pt x="2" y="35127"/>
                  </a:cubicBezTo>
                  <a:cubicBezTo>
                    <a:pt x="402" y="16484"/>
                    <a:pt x="37289" y="4233"/>
                    <a:pt x="51138" y="371"/>
                  </a:cubicBezTo>
                  <a:cubicBezTo>
                    <a:pt x="66052" y="-3757"/>
                    <a:pt x="68316" y="27736"/>
                    <a:pt x="70047" y="37391"/>
                  </a:cubicBezTo>
                  <a:cubicBezTo>
                    <a:pt x="73975" y="58964"/>
                    <a:pt x="36023" y="52838"/>
                    <a:pt x="21775" y="54969"/>
                  </a:cubicBezTo>
                  <a:close/>
                </a:path>
              </a:pathLst>
            </a:custGeom>
            <a:solidFill>
              <a:srgbClr val="76984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F15D861-1136-4A4D-A5CB-A0F3E074FA66}"/>
              </a:ext>
            </a:extLst>
          </p:cNvPr>
          <p:cNvGrpSpPr/>
          <p:nvPr/>
        </p:nvGrpSpPr>
        <p:grpSpPr>
          <a:xfrm>
            <a:off x="6705295" y="4856097"/>
            <a:ext cx="462652" cy="528256"/>
            <a:chOff x="2104843" y="406676"/>
            <a:chExt cx="885747" cy="1011345"/>
          </a:xfrm>
        </p:grpSpPr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312332B-2748-4727-B531-53BDDE45CF58}"/>
                </a:ext>
              </a:extLst>
            </p:cNvPr>
            <p:cNvSpPr/>
            <p:nvPr/>
          </p:nvSpPr>
          <p:spPr>
            <a:xfrm>
              <a:off x="2104843" y="787804"/>
              <a:ext cx="885747" cy="630217"/>
            </a:xfrm>
            <a:custGeom>
              <a:avLst/>
              <a:gdLst>
                <a:gd name="connsiteX0" fmla="*/ 326967 w 885747"/>
                <a:gd name="connsiteY0" fmla="*/ 119335 h 630217"/>
                <a:gd name="connsiteX1" fmla="*/ 399096 w 885747"/>
                <a:gd name="connsiteY1" fmla="*/ 138425 h 630217"/>
                <a:gd name="connsiteX2" fmla="*/ 469607 w 885747"/>
                <a:gd name="connsiteY2" fmla="*/ 202744 h 630217"/>
                <a:gd name="connsiteX3" fmla="*/ 471737 w 885747"/>
                <a:gd name="connsiteY3" fmla="*/ 255478 h 630217"/>
                <a:gd name="connsiteX4" fmla="*/ 408484 w 885747"/>
                <a:gd name="connsiteY4" fmla="*/ 497572 h 630217"/>
                <a:gd name="connsiteX5" fmla="*/ 439911 w 885747"/>
                <a:gd name="connsiteY5" fmla="*/ 626209 h 630217"/>
                <a:gd name="connsiteX6" fmla="*/ 309942 w 885747"/>
                <a:gd name="connsiteY6" fmla="*/ 525669 h 630217"/>
                <a:gd name="connsiteX7" fmla="*/ 323724 w 885747"/>
                <a:gd name="connsiteY7" fmla="*/ 395900 h 630217"/>
                <a:gd name="connsiteX8" fmla="*/ 281711 w 885747"/>
                <a:gd name="connsiteY8" fmla="*/ 293230 h 630217"/>
                <a:gd name="connsiteX9" fmla="*/ 166057 w 885747"/>
                <a:gd name="connsiteY9" fmla="*/ 301286 h 630217"/>
                <a:gd name="connsiteX10" fmla="*/ 18909 w 885747"/>
                <a:gd name="connsiteY10" fmla="*/ 450298 h 630217"/>
                <a:gd name="connsiteX11" fmla="*/ 0 w 885747"/>
                <a:gd name="connsiteY11" fmla="*/ 477131 h 630217"/>
                <a:gd name="connsiteX12" fmla="*/ 124376 w 885747"/>
                <a:gd name="connsiteY12" fmla="*/ 194821 h 630217"/>
                <a:gd name="connsiteX13" fmla="*/ 326967 w 885747"/>
                <a:gd name="connsiteY13" fmla="*/ 119335 h 630217"/>
                <a:gd name="connsiteX14" fmla="*/ 885747 w 885747"/>
                <a:gd name="connsiteY14" fmla="*/ 0 h 630217"/>
                <a:gd name="connsiteX15" fmla="*/ 675679 w 885747"/>
                <a:gd name="connsiteY15" fmla="*/ 290366 h 630217"/>
                <a:gd name="connsiteX16" fmla="*/ 645251 w 885747"/>
                <a:gd name="connsiteY16" fmla="*/ 450164 h 630217"/>
                <a:gd name="connsiteX17" fmla="*/ 643786 w 885747"/>
                <a:gd name="connsiteY17" fmla="*/ 521674 h 630217"/>
                <a:gd name="connsiteX18" fmla="*/ 498170 w 885747"/>
                <a:gd name="connsiteY18" fmla="*/ 625809 h 630217"/>
                <a:gd name="connsiteX19" fmla="*/ 442174 w 885747"/>
                <a:gd name="connsiteY19" fmla="*/ 546776 h 630217"/>
                <a:gd name="connsiteX20" fmla="*/ 545644 w 885747"/>
                <a:gd name="connsiteY20" fmla="*/ 202278 h 630217"/>
                <a:gd name="connsiteX21" fmla="*/ 885747 w 885747"/>
                <a:gd name="connsiteY21" fmla="*/ 0 h 6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5747" h="630217">
                  <a:moveTo>
                    <a:pt x="326967" y="119335"/>
                  </a:moveTo>
                  <a:cubicBezTo>
                    <a:pt x="351793" y="121834"/>
                    <a:pt x="376225" y="128138"/>
                    <a:pt x="399096" y="138425"/>
                  </a:cubicBezTo>
                  <a:cubicBezTo>
                    <a:pt x="429790" y="152275"/>
                    <a:pt x="451496" y="174979"/>
                    <a:pt x="469607" y="202744"/>
                  </a:cubicBezTo>
                  <a:cubicBezTo>
                    <a:pt x="481392" y="220788"/>
                    <a:pt x="483123" y="234637"/>
                    <a:pt x="471737" y="255478"/>
                  </a:cubicBezTo>
                  <a:cubicBezTo>
                    <a:pt x="430523" y="330516"/>
                    <a:pt x="410947" y="412080"/>
                    <a:pt x="408484" y="497572"/>
                  </a:cubicBezTo>
                  <a:cubicBezTo>
                    <a:pt x="407152" y="543181"/>
                    <a:pt x="413344" y="587059"/>
                    <a:pt x="439911" y="626209"/>
                  </a:cubicBezTo>
                  <a:cubicBezTo>
                    <a:pt x="361543" y="643720"/>
                    <a:pt x="307478" y="602705"/>
                    <a:pt x="309942" y="525669"/>
                  </a:cubicBezTo>
                  <a:cubicBezTo>
                    <a:pt x="311340" y="482324"/>
                    <a:pt x="319796" y="439245"/>
                    <a:pt x="323724" y="395900"/>
                  </a:cubicBezTo>
                  <a:cubicBezTo>
                    <a:pt x="327386" y="354885"/>
                    <a:pt x="321594" y="316733"/>
                    <a:pt x="281711" y="293230"/>
                  </a:cubicBezTo>
                  <a:cubicBezTo>
                    <a:pt x="241428" y="269526"/>
                    <a:pt x="202744" y="279447"/>
                    <a:pt x="166057" y="301286"/>
                  </a:cubicBezTo>
                  <a:cubicBezTo>
                    <a:pt x="104202" y="338107"/>
                    <a:pt x="60457" y="393170"/>
                    <a:pt x="18909" y="450298"/>
                  </a:cubicBezTo>
                  <a:cubicBezTo>
                    <a:pt x="12384" y="459154"/>
                    <a:pt x="6259" y="468209"/>
                    <a:pt x="0" y="477131"/>
                  </a:cubicBezTo>
                  <a:cubicBezTo>
                    <a:pt x="19575" y="372263"/>
                    <a:pt x="53333" y="274587"/>
                    <a:pt x="124376" y="194821"/>
                  </a:cubicBezTo>
                  <a:cubicBezTo>
                    <a:pt x="174463" y="138592"/>
                    <a:pt x="252489" y="111838"/>
                    <a:pt x="326967" y="119335"/>
                  </a:cubicBezTo>
                  <a:close/>
                  <a:moveTo>
                    <a:pt x="885747" y="0"/>
                  </a:moveTo>
                  <a:cubicBezTo>
                    <a:pt x="784875" y="75771"/>
                    <a:pt x="721688" y="176643"/>
                    <a:pt x="675679" y="290366"/>
                  </a:cubicBezTo>
                  <a:cubicBezTo>
                    <a:pt x="654906" y="341835"/>
                    <a:pt x="642588" y="394302"/>
                    <a:pt x="645251" y="450164"/>
                  </a:cubicBezTo>
                  <a:cubicBezTo>
                    <a:pt x="646383" y="473934"/>
                    <a:pt x="645451" y="497904"/>
                    <a:pt x="643786" y="521674"/>
                  </a:cubicBezTo>
                  <a:cubicBezTo>
                    <a:pt x="637394" y="613625"/>
                    <a:pt x="572543" y="634065"/>
                    <a:pt x="498170" y="625809"/>
                  </a:cubicBezTo>
                  <a:cubicBezTo>
                    <a:pt x="455691" y="621082"/>
                    <a:pt x="444705" y="582797"/>
                    <a:pt x="442174" y="546776"/>
                  </a:cubicBezTo>
                  <a:cubicBezTo>
                    <a:pt x="433186" y="419337"/>
                    <a:pt x="457555" y="301353"/>
                    <a:pt x="545644" y="202278"/>
                  </a:cubicBezTo>
                  <a:cubicBezTo>
                    <a:pt x="637727" y="98808"/>
                    <a:pt x="748521" y="27166"/>
                    <a:pt x="885747" y="0"/>
                  </a:cubicBezTo>
                  <a:close/>
                </a:path>
              </a:pathLst>
            </a:custGeom>
            <a:solidFill>
              <a:srgbClr val="688C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9250D2FE-F464-4040-B74C-26D90CD492FA}"/>
                </a:ext>
              </a:extLst>
            </p:cNvPr>
            <p:cNvSpPr/>
            <p:nvPr/>
          </p:nvSpPr>
          <p:spPr>
            <a:xfrm>
              <a:off x="2413985" y="406676"/>
              <a:ext cx="352867" cy="577947"/>
            </a:xfrm>
            <a:custGeom>
              <a:avLst/>
              <a:gdLst>
                <a:gd name="connsiteX0" fmla="*/ 195154 w 352867"/>
                <a:gd name="connsiteY0" fmla="*/ 548450 h 577947"/>
                <a:gd name="connsiteX1" fmla="*/ 213264 w 352867"/>
                <a:gd name="connsiteY1" fmla="*/ 562898 h 577947"/>
                <a:gd name="connsiteX2" fmla="*/ 195687 w 352867"/>
                <a:gd name="connsiteY2" fmla="*/ 577946 h 577947"/>
                <a:gd name="connsiteX3" fmla="*/ 177776 w 352867"/>
                <a:gd name="connsiteY3" fmla="*/ 558238 h 577947"/>
                <a:gd name="connsiteX4" fmla="*/ 195154 w 352867"/>
                <a:gd name="connsiteY4" fmla="*/ 548450 h 577947"/>
                <a:gd name="connsiteX5" fmla="*/ 179107 w 352867"/>
                <a:gd name="connsiteY5" fmla="*/ 439588 h 577947"/>
                <a:gd name="connsiteX6" fmla="*/ 230109 w 352867"/>
                <a:gd name="connsiteY6" fmla="*/ 488659 h 577947"/>
                <a:gd name="connsiteX7" fmla="*/ 184900 w 352867"/>
                <a:gd name="connsiteY7" fmla="*/ 532936 h 577947"/>
                <a:gd name="connsiteX8" fmla="*/ 123777 w 352867"/>
                <a:gd name="connsiteY8" fmla="*/ 482334 h 577947"/>
                <a:gd name="connsiteX9" fmla="*/ 179107 w 352867"/>
                <a:gd name="connsiteY9" fmla="*/ 439588 h 577947"/>
                <a:gd name="connsiteX10" fmla="*/ 33292 w 352867"/>
                <a:gd name="connsiteY10" fmla="*/ 437990 h 577947"/>
                <a:gd name="connsiteX11" fmla="*/ 54798 w 352867"/>
                <a:gd name="connsiteY11" fmla="*/ 437990 h 577947"/>
                <a:gd name="connsiteX12" fmla="*/ 94015 w 352867"/>
                <a:gd name="connsiteY12" fmla="*/ 448443 h 577947"/>
                <a:gd name="connsiteX13" fmla="*/ 101939 w 352867"/>
                <a:gd name="connsiteY13" fmla="*/ 482800 h 577947"/>
                <a:gd name="connsiteX14" fmla="*/ 75705 w 352867"/>
                <a:gd name="connsiteY14" fmla="*/ 486395 h 577947"/>
                <a:gd name="connsiteX15" fmla="*/ 30562 w 352867"/>
                <a:gd name="connsiteY15" fmla="*/ 476275 h 577947"/>
                <a:gd name="connsiteX16" fmla="*/ 1 w 352867"/>
                <a:gd name="connsiteY16" fmla="*/ 462492 h 577947"/>
                <a:gd name="connsiteX17" fmla="*/ 33292 w 352867"/>
                <a:gd name="connsiteY17" fmla="*/ 437990 h 577947"/>
                <a:gd name="connsiteX18" fmla="*/ 302951 w 352867"/>
                <a:gd name="connsiteY18" fmla="*/ 436991 h 577947"/>
                <a:gd name="connsiteX19" fmla="*/ 340037 w 352867"/>
                <a:gd name="connsiteY19" fmla="*/ 445380 h 577947"/>
                <a:gd name="connsiteX20" fmla="*/ 318398 w 352867"/>
                <a:gd name="connsiteY20" fmla="*/ 471015 h 577947"/>
                <a:gd name="connsiteX21" fmla="*/ 289301 w 352867"/>
                <a:gd name="connsiteY21" fmla="*/ 494851 h 577947"/>
                <a:gd name="connsiteX22" fmla="*/ 256077 w 352867"/>
                <a:gd name="connsiteY22" fmla="*/ 514959 h 577947"/>
                <a:gd name="connsiteX23" fmla="*/ 250084 w 352867"/>
                <a:gd name="connsiteY23" fmla="*/ 484331 h 577947"/>
                <a:gd name="connsiteX24" fmla="*/ 268794 w 352867"/>
                <a:gd name="connsiteY24" fmla="*/ 442517 h 577947"/>
                <a:gd name="connsiteX25" fmla="*/ 302951 w 352867"/>
                <a:gd name="connsiteY25" fmla="*/ 436991 h 577947"/>
                <a:gd name="connsiteX26" fmla="*/ 176777 w 352867"/>
                <a:gd name="connsiteY26" fmla="*/ 330125 h 577947"/>
                <a:gd name="connsiteX27" fmla="*/ 228711 w 352867"/>
                <a:gd name="connsiteY27" fmla="*/ 377000 h 577947"/>
                <a:gd name="connsiteX28" fmla="*/ 176044 w 352867"/>
                <a:gd name="connsiteY28" fmla="*/ 423274 h 577947"/>
                <a:gd name="connsiteX29" fmla="*/ 123844 w 352867"/>
                <a:gd name="connsiteY29" fmla="*/ 376467 h 577947"/>
                <a:gd name="connsiteX30" fmla="*/ 176777 w 352867"/>
                <a:gd name="connsiteY30" fmla="*/ 330125 h 577947"/>
                <a:gd name="connsiteX31" fmla="*/ 52867 w 352867"/>
                <a:gd name="connsiteY31" fmla="*/ 328262 h 577947"/>
                <a:gd name="connsiteX32" fmla="*/ 107198 w 352867"/>
                <a:gd name="connsiteY32" fmla="*/ 377333 h 577947"/>
                <a:gd name="connsiteX33" fmla="*/ 56928 w 352867"/>
                <a:gd name="connsiteY33" fmla="*/ 422143 h 577947"/>
                <a:gd name="connsiteX34" fmla="*/ 200 w 352867"/>
                <a:gd name="connsiteY34" fmla="*/ 374603 h 577947"/>
                <a:gd name="connsiteX35" fmla="*/ 52867 w 352867"/>
                <a:gd name="connsiteY35" fmla="*/ 328262 h 577947"/>
                <a:gd name="connsiteX36" fmla="*/ 300553 w 352867"/>
                <a:gd name="connsiteY36" fmla="*/ 327329 h 577947"/>
                <a:gd name="connsiteX37" fmla="*/ 352821 w 352867"/>
                <a:gd name="connsiteY37" fmla="*/ 374803 h 577947"/>
                <a:gd name="connsiteX38" fmla="*/ 296492 w 352867"/>
                <a:gd name="connsiteY38" fmla="*/ 421277 h 577947"/>
                <a:gd name="connsiteX39" fmla="*/ 246222 w 352867"/>
                <a:gd name="connsiteY39" fmla="*/ 372872 h 577947"/>
                <a:gd name="connsiteX40" fmla="*/ 300553 w 352867"/>
                <a:gd name="connsiteY40" fmla="*/ 327329 h 577947"/>
                <a:gd name="connsiteX41" fmla="*/ 177310 w 352867"/>
                <a:gd name="connsiteY41" fmla="*/ 216136 h 577947"/>
                <a:gd name="connsiteX42" fmla="*/ 226914 w 352867"/>
                <a:gd name="connsiteY42" fmla="*/ 263543 h 577947"/>
                <a:gd name="connsiteX43" fmla="*/ 173648 w 352867"/>
                <a:gd name="connsiteY43" fmla="*/ 310284 h 577947"/>
                <a:gd name="connsiteX44" fmla="*/ 124643 w 352867"/>
                <a:gd name="connsiteY44" fmla="*/ 263077 h 577947"/>
                <a:gd name="connsiteX45" fmla="*/ 177310 w 352867"/>
                <a:gd name="connsiteY45" fmla="*/ 216136 h 577947"/>
                <a:gd name="connsiteX46" fmla="*/ 55797 w 352867"/>
                <a:gd name="connsiteY46" fmla="*/ 212408 h 577947"/>
                <a:gd name="connsiteX47" fmla="*/ 107531 w 352867"/>
                <a:gd name="connsiteY47" fmla="*/ 258217 h 577947"/>
                <a:gd name="connsiteX48" fmla="*/ 65850 w 352867"/>
                <a:gd name="connsiteY48" fmla="*/ 307954 h 577947"/>
                <a:gd name="connsiteX49" fmla="*/ 6059 w 352867"/>
                <a:gd name="connsiteY49" fmla="*/ 263410 h 577947"/>
                <a:gd name="connsiteX50" fmla="*/ 55797 w 352867"/>
                <a:gd name="connsiteY50" fmla="*/ 212408 h 577947"/>
                <a:gd name="connsiteX51" fmla="*/ 301220 w 352867"/>
                <a:gd name="connsiteY51" fmla="*/ 212407 h 577947"/>
                <a:gd name="connsiteX52" fmla="*/ 346563 w 352867"/>
                <a:gd name="connsiteY52" fmla="*/ 262877 h 577947"/>
                <a:gd name="connsiteX53" fmla="*/ 287704 w 352867"/>
                <a:gd name="connsiteY53" fmla="*/ 308220 h 577947"/>
                <a:gd name="connsiteX54" fmla="*/ 244891 w 352867"/>
                <a:gd name="connsiteY54" fmla="*/ 259947 h 577947"/>
                <a:gd name="connsiteX55" fmla="*/ 301220 w 352867"/>
                <a:gd name="connsiteY55" fmla="*/ 212407 h 577947"/>
                <a:gd name="connsiteX56" fmla="*/ 178108 w 352867"/>
                <a:gd name="connsiteY56" fmla="*/ 107340 h 577947"/>
                <a:gd name="connsiteX57" fmla="*/ 226514 w 352867"/>
                <a:gd name="connsiteY57" fmla="*/ 156878 h 577947"/>
                <a:gd name="connsiteX58" fmla="*/ 174713 w 352867"/>
                <a:gd name="connsiteY58" fmla="*/ 200423 h 577947"/>
                <a:gd name="connsiteX59" fmla="*/ 126174 w 352867"/>
                <a:gd name="connsiteY59" fmla="*/ 153216 h 577947"/>
                <a:gd name="connsiteX60" fmla="*/ 178108 w 352867"/>
                <a:gd name="connsiteY60" fmla="*/ 107340 h 577947"/>
                <a:gd name="connsiteX61" fmla="*/ 61190 w 352867"/>
                <a:gd name="connsiteY61" fmla="*/ 102347 h 577947"/>
                <a:gd name="connsiteX62" fmla="*/ 110261 w 352867"/>
                <a:gd name="connsiteY62" fmla="*/ 152616 h 577947"/>
                <a:gd name="connsiteX63" fmla="*/ 59459 w 352867"/>
                <a:gd name="connsiteY63" fmla="*/ 195695 h 577947"/>
                <a:gd name="connsiteX64" fmla="*/ 12318 w 352867"/>
                <a:gd name="connsiteY64" fmla="*/ 148222 h 577947"/>
                <a:gd name="connsiteX65" fmla="*/ 61190 w 352867"/>
                <a:gd name="connsiteY65" fmla="*/ 102347 h 577947"/>
                <a:gd name="connsiteX66" fmla="*/ 291765 w 352867"/>
                <a:gd name="connsiteY66" fmla="*/ 102213 h 577947"/>
                <a:gd name="connsiteX67" fmla="*/ 342301 w 352867"/>
                <a:gd name="connsiteY67" fmla="*/ 152550 h 577947"/>
                <a:gd name="connsiteX68" fmla="*/ 295161 w 352867"/>
                <a:gd name="connsiteY68" fmla="*/ 196694 h 577947"/>
                <a:gd name="connsiteX69" fmla="*/ 242294 w 352867"/>
                <a:gd name="connsiteY69" fmla="*/ 153149 h 577947"/>
                <a:gd name="connsiteX70" fmla="*/ 291765 w 352867"/>
                <a:gd name="connsiteY70" fmla="*/ 102213 h 577947"/>
                <a:gd name="connsiteX71" fmla="*/ 118185 w 352867"/>
                <a:gd name="connsiteY71" fmla="*/ 875 h 577947"/>
                <a:gd name="connsiteX72" fmla="*/ 167988 w 352867"/>
                <a:gd name="connsiteY72" fmla="*/ 44687 h 577947"/>
                <a:gd name="connsiteX73" fmla="*/ 124310 w 352867"/>
                <a:gd name="connsiteY73" fmla="*/ 94290 h 577947"/>
                <a:gd name="connsiteX74" fmla="*/ 72576 w 352867"/>
                <a:gd name="connsiteY74" fmla="*/ 48615 h 577947"/>
                <a:gd name="connsiteX75" fmla="*/ 118185 w 352867"/>
                <a:gd name="connsiteY75" fmla="*/ 875 h 577947"/>
                <a:gd name="connsiteX76" fmla="*/ 232573 w 352867"/>
                <a:gd name="connsiteY76" fmla="*/ 10 h 577947"/>
                <a:gd name="connsiteX77" fmla="*/ 278382 w 352867"/>
                <a:gd name="connsiteY77" fmla="*/ 48349 h 577947"/>
                <a:gd name="connsiteX78" fmla="*/ 232839 w 352867"/>
                <a:gd name="connsiteY78" fmla="*/ 94291 h 577947"/>
                <a:gd name="connsiteX79" fmla="*/ 183768 w 352867"/>
                <a:gd name="connsiteY79" fmla="*/ 49814 h 577947"/>
                <a:gd name="connsiteX80" fmla="*/ 232573 w 352867"/>
                <a:gd name="connsiteY80" fmla="*/ 10 h 5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52867" h="577947">
                  <a:moveTo>
                    <a:pt x="195154" y="548450"/>
                  </a:moveTo>
                  <a:cubicBezTo>
                    <a:pt x="203277" y="550980"/>
                    <a:pt x="217393" y="548184"/>
                    <a:pt x="213264" y="562898"/>
                  </a:cubicBezTo>
                  <a:cubicBezTo>
                    <a:pt x="211467" y="569357"/>
                    <a:pt x="201879" y="577879"/>
                    <a:pt x="195687" y="577946"/>
                  </a:cubicBezTo>
                  <a:cubicBezTo>
                    <a:pt x="185766" y="578079"/>
                    <a:pt x="179108" y="567160"/>
                    <a:pt x="177776" y="558238"/>
                  </a:cubicBezTo>
                  <a:cubicBezTo>
                    <a:pt x="175845" y="544855"/>
                    <a:pt x="188296" y="550248"/>
                    <a:pt x="195154" y="548450"/>
                  </a:cubicBezTo>
                  <a:close/>
                  <a:moveTo>
                    <a:pt x="179107" y="439588"/>
                  </a:moveTo>
                  <a:cubicBezTo>
                    <a:pt x="211533" y="435926"/>
                    <a:pt x="230109" y="448576"/>
                    <a:pt x="230109" y="488659"/>
                  </a:cubicBezTo>
                  <a:cubicBezTo>
                    <a:pt x="230109" y="522416"/>
                    <a:pt x="216327" y="533402"/>
                    <a:pt x="184900" y="532936"/>
                  </a:cubicBezTo>
                  <a:cubicBezTo>
                    <a:pt x="143485" y="532337"/>
                    <a:pt x="123377" y="516757"/>
                    <a:pt x="123777" y="482334"/>
                  </a:cubicBezTo>
                  <a:cubicBezTo>
                    <a:pt x="124176" y="447844"/>
                    <a:pt x="133964" y="439787"/>
                    <a:pt x="179107" y="439588"/>
                  </a:cubicBezTo>
                  <a:close/>
                  <a:moveTo>
                    <a:pt x="33292" y="437990"/>
                  </a:moveTo>
                  <a:cubicBezTo>
                    <a:pt x="38885" y="437923"/>
                    <a:pt x="44545" y="437990"/>
                    <a:pt x="54798" y="437990"/>
                  </a:cubicBezTo>
                  <a:cubicBezTo>
                    <a:pt x="65518" y="438323"/>
                    <a:pt x="81698" y="436325"/>
                    <a:pt x="94015" y="448443"/>
                  </a:cubicBezTo>
                  <a:cubicBezTo>
                    <a:pt x="103736" y="458031"/>
                    <a:pt x="108264" y="470082"/>
                    <a:pt x="101939" y="482800"/>
                  </a:cubicBezTo>
                  <a:cubicBezTo>
                    <a:pt x="95813" y="495117"/>
                    <a:pt x="84694" y="488060"/>
                    <a:pt x="75705" y="486395"/>
                  </a:cubicBezTo>
                  <a:cubicBezTo>
                    <a:pt x="60524" y="483665"/>
                    <a:pt x="45011" y="481401"/>
                    <a:pt x="30562" y="476275"/>
                  </a:cubicBezTo>
                  <a:cubicBezTo>
                    <a:pt x="19909" y="472479"/>
                    <a:pt x="201" y="480070"/>
                    <a:pt x="1" y="462492"/>
                  </a:cubicBezTo>
                  <a:cubicBezTo>
                    <a:pt x="-199" y="444248"/>
                    <a:pt x="16247" y="438323"/>
                    <a:pt x="33292" y="437990"/>
                  </a:cubicBezTo>
                  <a:close/>
                  <a:moveTo>
                    <a:pt x="302951" y="436991"/>
                  </a:moveTo>
                  <a:cubicBezTo>
                    <a:pt x="317599" y="440054"/>
                    <a:pt x="334910" y="431864"/>
                    <a:pt x="340037" y="445380"/>
                  </a:cubicBezTo>
                  <a:cubicBezTo>
                    <a:pt x="345497" y="459629"/>
                    <a:pt x="326588" y="463025"/>
                    <a:pt x="318398" y="471015"/>
                  </a:cubicBezTo>
                  <a:cubicBezTo>
                    <a:pt x="309409" y="479737"/>
                    <a:pt x="299688" y="487927"/>
                    <a:pt x="289301" y="494851"/>
                  </a:cubicBezTo>
                  <a:cubicBezTo>
                    <a:pt x="278315" y="502109"/>
                    <a:pt x="271857" y="521151"/>
                    <a:pt x="256077" y="514959"/>
                  </a:cubicBezTo>
                  <a:cubicBezTo>
                    <a:pt x="244758" y="510498"/>
                    <a:pt x="251349" y="494918"/>
                    <a:pt x="250084" y="484331"/>
                  </a:cubicBezTo>
                  <a:cubicBezTo>
                    <a:pt x="248020" y="466820"/>
                    <a:pt x="249418" y="449442"/>
                    <a:pt x="268794" y="442517"/>
                  </a:cubicBezTo>
                  <a:cubicBezTo>
                    <a:pt x="280313" y="438389"/>
                    <a:pt x="293296" y="438456"/>
                    <a:pt x="302951" y="436991"/>
                  </a:cubicBezTo>
                  <a:close/>
                  <a:moveTo>
                    <a:pt x="176777" y="330125"/>
                  </a:moveTo>
                  <a:cubicBezTo>
                    <a:pt x="211333" y="326530"/>
                    <a:pt x="228312" y="338981"/>
                    <a:pt x="228711" y="377000"/>
                  </a:cubicBezTo>
                  <a:cubicBezTo>
                    <a:pt x="229111" y="416683"/>
                    <a:pt x="209469" y="423274"/>
                    <a:pt x="176044" y="423274"/>
                  </a:cubicBezTo>
                  <a:cubicBezTo>
                    <a:pt x="142287" y="423341"/>
                    <a:pt x="123245" y="415684"/>
                    <a:pt x="123844" y="376467"/>
                  </a:cubicBezTo>
                  <a:cubicBezTo>
                    <a:pt x="124376" y="338049"/>
                    <a:pt x="142487" y="326663"/>
                    <a:pt x="176777" y="330125"/>
                  </a:cubicBezTo>
                  <a:close/>
                  <a:moveTo>
                    <a:pt x="52867" y="328262"/>
                  </a:moveTo>
                  <a:cubicBezTo>
                    <a:pt x="89088" y="324733"/>
                    <a:pt x="108397" y="337317"/>
                    <a:pt x="107198" y="377333"/>
                  </a:cubicBezTo>
                  <a:cubicBezTo>
                    <a:pt x="106133" y="412622"/>
                    <a:pt x="89620" y="422876"/>
                    <a:pt x="56928" y="422143"/>
                  </a:cubicBezTo>
                  <a:cubicBezTo>
                    <a:pt x="23770" y="421344"/>
                    <a:pt x="-1398" y="416750"/>
                    <a:pt x="200" y="374603"/>
                  </a:cubicBezTo>
                  <a:cubicBezTo>
                    <a:pt x="1598" y="338715"/>
                    <a:pt x="17445" y="323068"/>
                    <a:pt x="52867" y="328262"/>
                  </a:cubicBezTo>
                  <a:close/>
                  <a:moveTo>
                    <a:pt x="300553" y="327329"/>
                  </a:moveTo>
                  <a:cubicBezTo>
                    <a:pt x="335443" y="326530"/>
                    <a:pt x="351755" y="338116"/>
                    <a:pt x="352821" y="374803"/>
                  </a:cubicBezTo>
                  <a:cubicBezTo>
                    <a:pt x="354086" y="417282"/>
                    <a:pt x="329517" y="423275"/>
                    <a:pt x="296492" y="421277"/>
                  </a:cubicBezTo>
                  <a:cubicBezTo>
                    <a:pt x="259605" y="425871"/>
                    <a:pt x="246289" y="407894"/>
                    <a:pt x="246222" y="372872"/>
                  </a:cubicBezTo>
                  <a:cubicBezTo>
                    <a:pt x="246156" y="334121"/>
                    <a:pt x="268261" y="328062"/>
                    <a:pt x="300553" y="327329"/>
                  </a:cubicBezTo>
                  <a:close/>
                  <a:moveTo>
                    <a:pt x="177310" y="216136"/>
                  </a:moveTo>
                  <a:cubicBezTo>
                    <a:pt x="212399" y="216203"/>
                    <a:pt x="231907" y="226723"/>
                    <a:pt x="226914" y="263543"/>
                  </a:cubicBezTo>
                  <a:cubicBezTo>
                    <a:pt x="230709" y="305024"/>
                    <a:pt x="205674" y="310417"/>
                    <a:pt x="173648" y="310284"/>
                  </a:cubicBezTo>
                  <a:cubicBezTo>
                    <a:pt x="141022" y="310151"/>
                    <a:pt x="124909" y="298099"/>
                    <a:pt x="124643" y="263077"/>
                  </a:cubicBezTo>
                  <a:cubicBezTo>
                    <a:pt x="124376" y="224725"/>
                    <a:pt x="143352" y="216136"/>
                    <a:pt x="177310" y="216136"/>
                  </a:cubicBezTo>
                  <a:close/>
                  <a:moveTo>
                    <a:pt x="55797" y="212408"/>
                  </a:moveTo>
                  <a:cubicBezTo>
                    <a:pt x="86757" y="214073"/>
                    <a:pt x="113923" y="218800"/>
                    <a:pt x="107531" y="258217"/>
                  </a:cubicBezTo>
                  <a:cubicBezTo>
                    <a:pt x="111393" y="291442"/>
                    <a:pt x="98542" y="310018"/>
                    <a:pt x="65850" y="307954"/>
                  </a:cubicBezTo>
                  <a:cubicBezTo>
                    <a:pt x="37486" y="306156"/>
                    <a:pt x="4395" y="310351"/>
                    <a:pt x="6059" y="263410"/>
                  </a:cubicBezTo>
                  <a:cubicBezTo>
                    <a:pt x="7258" y="228454"/>
                    <a:pt x="19243" y="210544"/>
                    <a:pt x="55797" y="212408"/>
                  </a:cubicBezTo>
                  <a:close/>
                  <a:moveTo>
                    <a:pt x="301220" y="212407"/>
                  </a:moveTo>
                  <a:cubicBezTo>
                    <a:pt x="337108" y="211409"/>
                    <a:pt x="345164" y="231050"/>
                    <a:pt x="346563" y="262877"/>
                  </a:cubicBezTo>
                  <a:cubicBezTo>
                    <a:pt x="348627" y="309019"/>
                    <a:pt x="316933" y="306755"/>
                    <a:pt x="287704" y="308220"/>
                  </a:cubicBezTo>
                  <a:cubicBezTo>
                    <a:pt x="255012" y="309884"/>
                    <a:pt x="242161" y="291574"/>
                    <a:pt x="244891" y="259947"/>
                  </a:cubicBezTo>
                  <a:cubicBezTo>
                    <a:pt x="240430" y="217468"/>
                    <a:pt x="268794" y="213273"/>
                    <a:pt x="301220" y="212407"/>
                  </a:cubicBezTo>
                  <a:close/>
                  <a:moveTo>
                    <a:pt x="178108" y="107340"/>
                  </a:moveTo>
                  <a:cubicBezTo>
                    <a:pt x="217126" y="101880"/>
                    <a:pt x="226381" y="123054"/>
                    <a:pt x="226514" y="156878"/>
                  </a:cubicBezTo>
                  <a:cubicBezTo>
                    <a:pt x="226647" y="194230"/>
                    <a:pt x="204874" y="200156"/>
                    <a:pt x="174713" y="200423"/>
                  </a:cubicBezTo>
                  <a:cubicBezTo>
                    <a:pt x="141887" y="200756"/>
                    <a:pt x="126041" y="187839"/>
                    <a:pt x="126174" y="153216"/>
                  </a:cubicBezTo>
                  <a:cubicBezTo>
                    <a:pt x="126374" y="116329"/>
                    <a:pt x="143219" y="102413"/>
                    <a:pt x="178108" y="107340"/>
                  </a:cubicBezTo>
                  <a:close/>
                  <a:moveTo>
                    <a:pt x="61190" y="102347"/>
                  </a:moveTo>
                  <a:cubicBezTo>
                    <a:pt x="96012" y="103012"/>
                    <a:pt x="110860" y="116129"/>
                    <a:pt x="110261" y="152616"/>
                  </a:cubicBezTo>
                  <a:cubicBezTo>
                    <a:pt x="109662" y="188438"/>
                    <a:pt x="94148" y="200223"/>
                    <a:pt x="59459" y="195695"/>
                  </a:cubicBezTo>
                  <a:cubicBezTo>
                    <a:pt x="25235" y="200090"/>
                    <a:pt x="10853" y="185308"/>
                    <a:pt x="12318" y="148222"/>
                  </a:cubicBezTo>
                  <a:cubicBezTo>
                    <a:pt x="13716" y="113932"/>
                    <a:pt x="27898" y="101681"/>
                    <a:pt x="61190" y="102347"/>
                  </a:cubicBezTo>
                  <a:close/>
                  <a:moveTo>
                    <a:pt x="291765" y="102213"/>
                  </a:moveTo>
                  <a:cubicBezTo>
                    <a:pt x="329451" y="100616"/>
                    <a:pt x="340570" y="118926"/>
                    <a:pt x="342301" y="152550"/>
                  </a:cubicBezTo>
                  <a:cubicBezTo>
                    <a:pt x="344499" y="194164"/>
                    <a:pt x="318531" y="197560"/>
                    <a:pt x="295161" y="196694"/>
                  </a:cubicBezTo>
                  <a:cubicBezTo>
                    <a:pt x="255478" y="200156"/>
                    <a:pt x="243293" y="185375"/>
                    <a:pt x="242294" y="153149"/>
                  </a:cubicBezTo>
                  <a:cubicBezTo>
                    <a:pt x="241162" y="116462"/>
                    <a:pt x="256743" y="103678"/>
                    <a:pt x="291765" y="102213"/>
                  </a:cubicBezTo>
                  <a:close/>
                  <a:moveTo>
                    <a:pt x="118185" y="875"/>
                  </a:moveTo>
                  <a:cubicBezTo>
                    <a:pt x="150344" y="-2054"/>
                    <a:pt x="167988" y="8732"/>
                    <a:pt x="167988" y="44687"/>
                  </a:cubicBezTo>
                  <a:cubicBezTo>
                    <a:pt x="167922" y="76313"/>
                    <a:pt x="161064" y="94623"/>
                    <a:pt x="124310" y="94290"/>
                  </a:cubicBezTo>
                  <a:cubicBezTo>
                    <a:pt x="91419" y="94024"/>
                    <a:pt x="71044" y="88165"/>
                    <a:pt x="72576" y="48615"/>
                  </a:cubicBezTo>
                  <a:cubicBezTo>
                    <a:pt x="73841" y="16456"/>
                    <a:pt x="82563" y="-2720"/>
                    <a:pt x="118185" y="875"/>
                  </a:cubicBezTo>
                  <a:close/>
                  <a:moveTo>
                    <a:pt x="232573" y="10"/>
                  </a:moveTo>
                  <a:cubicBezTo>
                    <a:pt x="266663" y="409"/>
                    <a:pt x="282044" y="13726"/>
                    <a:pt x="278382" y="48349"/>
                  </a:cubicBezTo>
                  <a:cubicBezTo>
                    <a:pt x="283509" y="82905"/>
                    <a:pt x="266530" y="94424"/>
                    <a:pt x="232839" y="94291"/>
                  </a:cubicBezTo>
                  <a:cubicBezTo>
                    <a:pt x="200880" y="94157"/>
                    <a:pt x="183768" y="86301"/>
                    <a:pt x="183768" y="49814"/>
                  </a:cubicBezTo>
                  <a:cubicBezTo>
                    <a:pt x="183768" y="14125"/>
                    <a:pt x="196286" y="-456"/>
                    <a:pt x="232573" y="10"/>
                  </a:cubicBezTo>
                  <a:close/>
                </a:path>
              </a:pathLst>
            </a:custGeom>
            <a:solidFill>
              <a:srgbClr val="FFDA4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905E886-11AC-4AD2-8B9A-3DC6AD47111D}"/>
              </a:ext>
            </a:extLst>
          </p:cNvPr>
          <p:cNvGrpSpPr/>
          <p:nvPr/>
        </p:nvGrpSpPr>
        <p:grpSpPr>
          <a:xfrm>
            <a:off x="7490700" y="4777372"/>
            <a:ext cx="416083" cy="538003"/>
            <a:chOff x="7982778" y="3983949"/>
            <a:chExt cx="796590" cy="1030005"/>
          </a:xfrm>
        </p:grpSpPr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0860FD8-DD0B-451D-84B7-5F3CAF9491E6}"/>
                </a:ext>
              </a:extLst>
            </p:cNvPr>
            <p:cNvSpPr/>
            <p:nvPr/>
          </p:nvSpPr>
          <p:spPr>
            <a:xfrm>
              <a:off x="8277908" y="3983949"/>
              <a:ext cx="214861" cy="216408"/>
            </a:xfrm>
            <a:custGeom>
              <a:avLst/>
              <a:gdLst>
                <a:gd name="connsiteX0" fmla="*/ 214862 w 214861"/>
                <a:gd name="connsiteY0" fmla="*/ 216409 h 216408"/>
                <a:gd name="connsiteX1" fmla="*/ 0 w 214861"/>
                <a:gd name="connsiteY1" fmla="*/ 206421 h 216408"/>
                <a:gd name="connsiteX2" fmla="*/ 46275 w 214861"/>
                <a:gd name="connsiteY2" fmla="*/ 141437 h 216408"/>
                <a:gd name="connsiteX3" fmla="*/ 87889 w 214861"/>
                <a:gd name="connsiteY3" fmla="*/ 87638 h 216408"/>
                <a:gd name="connsiteX4" fmla="*/ 133631 w 214861"/>
                <a:gd name="connsiteY4" fmla="*/ 8938 h 216408"/>
                <a:gd name="connsiteX5" fmla="*/ 176910 w 214861"/>
                <a:gd name="connsiteY5" fmla="*/ 6674 h 216408"/>
                <a:gd name="connsiteX6" fmla="*/ 174246 w 214861"/>
                <a:gd name="connsiteY6" fmla="*/ 43627 h 216408"/>
                <a:gd name="connsiteX7" fmla="*/ 155403 w 214861"/>
                <a:gd name="connsiteY7" fmla="*/ 90301 h 216408"/>
                <a:gd name="connsiteX8" fmla="*/ 174113 w 214861"/>
                <a:gd name="connsiteY8" fmla="*/ 148961 h 216408"/>
                <a:gd name="connsiteX9" fmla="*/ 214862 w 214861"/>
                <a:gd name="connsiteY9" fmla="*/ 216409 h 21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1" h="216408">
                  <a:moveTo>
                    <a:pt x="214862" y="216409"/>
                  </a:moveTo>
                  <a:cubicBezTo>
                    <a:pt x="143285" y="176260"/>
                    <a:pt x="75904" y="172132"/>
                    <a:pt x="0" y="206421"/>
                  </a:cubicBezTo>
                  <a:cubicBezTo>
                    <a:pt x="9321" y="174129"/>
                    <a:pt x="20241" y="148295"/>
                    <a:pt x="46275" y="141437"/>
                  </a:cubicBezTo>
                  <a:cubicBezTo>
                    <a:pt x="77635" y="133247"/>
                    <a:pt x="81297" y="112274"/>
                    <a:pt x="87889" y="87638"/>
                  </a:cubicBezTo>
                  <a:cubicBezTo>
                    <a:pt x="95879" y="57810"/>
                    <a:pt x="107398" y="28513"/>
                    <a:pt x="133631" y="8938"/>
                  </a:cubicBezTo>
                  <a:cubicBezTo>
                    <a:pt x="146948" y="-1050"/>
                    <a:pt x="162994" y="-3846"/>
                    <a:pt x="176910" y="6674"/>
                  </a:cubicBezTo>
                  <a:cubicBezTo>
                    <a:pt x="193222" y="18992"/>
                    <a:pt x="179373" y="31443"/>
                    <a:pt x="174246" y="43627"/>
                  </a:cubicBezTo>
                  <a:cubicBezTo>
                    <a:pt x="167721" y="59074"/>
                    <a:pt x="161396" y="74655"/>
                    <a:pt x="155403" y="90301"/>
                  </a:cubicBezTo>
                  <a:cubicBezTo>
                    <a:pt x="146149" y="114604"/>
                    <a:pt x="144750" y="134446"/>
                    <a:pt x="174113" y="148961"/>
                  </a:cubicBezTo>
                  <a:cubicBezTo>
                    <a:pt x="195952" y="159747"/>
                    <a:pt x="207205" y="182585"/>
                    <a:pt x="214862" y="216409"/>
                  </a:cubicBezTo>
                  <a:close/>
                </a:path>
              </a:pathLst>
            </a:custGeom>
            <a:solidFill>
              <a:srgbClr val="5A80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377DEE6-D583-4030-8C3E-850513B91E3E}"/>
                </a:ext>
              </a:extLst>
            </p:cNvPr>
            <p:cNvSpPr/>
            <p:nvPr/>
          </p:nvSpPr>
          <p:spPr>
            <a:xfrm>
              <a:off x="7982778" y="4177140"/>
              <a:ext cx="796590" cy="836814"/>
            </a:xfrm>
            <a:custGeom>
              <a:avLst/>
              <a:gdLst>
                <a:gd name="connsiteX0" fmla="*/ 771262 w 796590"/>
                <a:gd name="connsiteY0" fmla="*/ 111240 h 836814"/>
                <a:gd name="connsiteX1" fmla="*/ 524174 w 796590"/>
                <a:gd name="connsiteY1" fmla="*/ 37000 h 836814"/>
                <a:gd name="connsiteX2" fmla="*/ 598081 w 796590"/>
                <a:gd name="connsiteY2" fmla="*/ 185014 h 836814"/>
                <a:gd name="connsiteX3" fmla="*/ 614194 w 796590"/>
                <a:gd name="connsiteY3" fmla="*/ 298137 h 836814"/>
                <a:gd name="connsiteX4" fmla="*/ 601610 w 796590"/>
                <a:gd name="connsiteY4" fmla="*/ 299935 h 836814"/>
                <a:gd name="connsiteX5" fmla="*/ 589758 w 796590"/>
                <a:gd name="connsiteY5" fmla="*/ 201060 h 836814"/>
                <a:gd name="connsiteX6" fmla="*/ 542151 w 796590"/>
                <a:gd name="connsiteY6" fmla="*/ 85605 h 836814"/>
                <a:gd name="connsiteX7" fmla="*/ 409785 w 796590"/>
                <a:gd name="connsiteY7" fmla="*/ 14495 h 836814"/>
                <a:gd name="connsiteX8" fmla="*/ 226950 w 796590"/>
                <a:gd name="connsiteY8" fmla="*/ 168434 h 836814"/>
                <a:gd name="connsiteX9" fmla="*/ 212768 w 796590"/>
                <a:gd name="connsiteY9" fmla="*/ 411327 h 836814"/>
                <a:gd name="connsiteX10" fmla="*/ 232609 w 796590"/>
                <a:gd name="connsiteY10" fmla="*/ 600089 h 836814"/>
                <a:gd name="connsiteX11" fmla="*/ 176746 w 796590"/>
                <a:gd name="connsiteY11" fmla="*/ 391219 h 836814"/>
                <a:gd name="connsiteX12" fmla="*/ 258909 w 796590"/>
                <a:gd name="connsiteY12" fmla="*/ 42860 h 836814"/>
                <a:gd name="connsiteX13" fmla="*/ 246325 w 796590"/>
                <a:gd name="connsiteY13" fmla="*/ 18491 h 836814"/>
                <a:gd name="connsiteX14" fmla="*/ 15750 w 796590"/>
                <a:gd name="connsiteY14" fmla="*/ 142667 h 836814"/>
                <a:gd name="connsiteX15" fmla="*/ 15217 w 796590"/>
                <a:gd name="connsiteY15" fmla="*/ 448281 h 836814"/>
                <a:gd name="connsiteX16" fmla="*/ 182739 w 796590"/>
                <a:gd name="connsiteY16" fmla="*/ 797107 h 836814"/>
                <a:gd name="connsiteX17" fmla="*/ 307914 w 796590"/>
                <a:gd name="connsiteY17" fmla="*/ 810157 h 836814"/>
                <a:gd name="connsiteX18" fmla="*/ 342670 w 796590"/>
                <a:gd name="connsiteY18" fmla="*/ 811622 h 836814"/>
                <a:gd name="connsiteX19" fmla="*/ 455395 w 796590"/>
                <a:gd name="connsiteY19" fmla="*/ 810157 h 836814"/>
                <a:gd name="connsiteX20" fmla="*/ 483426 w 796590"/>
                <a:gd name="connsiteY20" fmla="*/ 805962 h 836814"/>
                <a:gd name="connsiteX21" fmla="*/ 626778 w 796590"/>
                <a:gd name="connsiteY21" fmla="*/ 782458 h 836814"/>
                <a:gd name="connsiteX22" fmla="*/ 753950 w 796590"/>
                <a:gd name="connsiteY22" fmla="*/ 546623 h 836814"/>
                <a:gd name="connsiteX23" fmla="*/ 771262 w 796590"/>
                <a:gd name="connsiteY23" fmla="*/ 111240 h 836814"/>
                <a:gd name="connsiteX24" fmla="*/ 125145 w 796590"/>
                <a:gd name="connsiteY24" fmla="*/ 86538 h 836814"/>
                <a:gd name="connsiteX25" fmla="*/ 119885 w 796590"/>
                <a:gd name="connsiteY25" fmla="*/ 123957 h 836814"/>
                <a:gd name="connsiteX26" fmla="*/ 103639 w 796590"/>
                <a:gd name="connsiteY26" fmla="*/ 449812 h 836814"/>
                <a:gd name="connsiteX27" fmla="*/ 105836 w 796590"/>
                <a:gd name="connsiteY27" fmla="*/ 483370 h 836814"/>
                <a:gd name="connsiteX28" fmla="*/ 96515 w 796590"/>
                <a:gd name="connsiteY28" fmla="*/ 505009 h 836814"/>
                <a:gd name="connsiteX29" fmla="*/ 73077 w 796590"/>
                <a:gd name="connsiteY29" fmla="*/ 492159 h 836814"/>
                <a:gd name="connsiteX30" fmla="*/ 56366 w 796590"/>
                <a:gd name="connsiteY30" fmla="*/ 453741 h 836814"/>
                <a:gd name="connsiteX31" fmla="*/ 30798 w 796590"/>
                <a:gd name="connsiteY31" fmla="*/ 292011 h 836814"/>
                <a:gd name="connsiteX32" fmla="*/ 62757 w 796590"/>
                <a:gd name="connsiteY32" fmla="*/ 114569 h 836814"/>
                <a:gd name="connsiteX33" fmla="*/ 87193 w 796590"/>
                <a:gd name="connsiteY33" fmla="*/ 70824 h 836814"/>
                <a:gd name="connsiteX34" fmla="*/ 116689 w 796590"/>
                <a:gd name="connsiteY34" fmla="*/ 60637 h 836814"/>
                <a:gd name="connsiteX35" fmla="*/ 125145 w 796590"/>
                <a:gd name="connsiteY35" fmla="*/ 86538 h 83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6590" h="836814">
                  <a:moveTo>
                    <a:pt x="771262" y="111240"/>
                  </a:moveTo>
                  <a:cubicBezTo>
                    <a:pt x="741832" y="1712"/>
                    <a:pt x="612130" y="-34576"/>
                    <a:pt x="524174" y="37000"/>
                  </a:cubicBezTo>
                  <a:cubicBezTo>
                    <a:pt x="564523" y="78482"/>
                    <a:pt x="587627" y="128685"/>
                    <a:pt x="598081" y="185014"/>
                  </a:cubicBezTo>
                  <a:cubicBezTo>
                    <a:pt x="614394" y="221700"/>
                    <a:pt x="608601" y="260451"/>
                    <a:pt x="614194" y="298137"/>
                  </a:cubicBezTo>
                  <a:cubicBezTo>
                    <a:pt x="609999" y="298736"/>
                    <a:pt x="605804" y="299336"/>
                    <a:pt x="601610" y="299935"/>
                  </a:cubicBezTo>
                  <a:cubicBezTo>
                    <a:pt x="597681" y="266977"/>
                    <a:pt x="593686" y="234018"/>
                    <a:pt x="589758" y="201060"/>
                  </a:cubicBezTo>
                  <a:cubicBezTo>
                    <a:pt x="583100" y="158780"/>
                    <a:pt x="567453" y="119962"/>
                    <a:pt x="542151" y="85605"/>
                  </a:cubicBezTo>
                  <a:cubicBezTo>
                    <a:pt x="509526" y="41262"/>
                    <a:pt x="466114" y="15894"/>
                    <a:pt x="409785" y="14495"/>
                  </a:cubicBezTo>
                  <a:cubicBezTo>
                    <a:pt x="317835" y="12165"/>
                    <a:pt x="252185" y="66097"/>
                    <a:pt x="226950" y="168434"/>
                  </a:cubicBezTo>
                  <a:cubicBezTo>
                    <a:pt x="207241" y="248267"/>
                    <a:pt x="205643" y="329764"/>
                    <a:pt x="212768" y="411327"/>
                  </a:cubicBezTo>
                  <a:cubicBezTo>
                    <a:pt x="217961" y="470519"/>
                    <a:pt x="225152" y="529578"/>
                    <a:pt x="232609" y="600089"/>
                  </a:cubicBezTo>
                  <a:cubicBezTo>
                    <a:pt x="200716" y="526049"/>
                    <a:pt x="184470" y="459333"/>
                    <a:pt x="176746" y="391219"/>
                  </a:cubicBezTo>
                  <a:cubicBezTo>
                    <a:pt x="162631" y="265911"/>
                    <a:pt x="165893" y="143532"/>
                    <a:pt x="258909" y="42860"/>
                  </a:cubicBezTo>
                  <a:cubicBezTo>
                    <a:pt x="276287" y="24017"/>
                    <a:pt x="254848" y="22619"/>
                    <a:pt x="246325" y="18491"/>
                  </a:cubicBezTo>
                  <a:cubicBezTo>
                    <a:pt x="143189" y="-31313"/>
                    <a:pt x="38521" y="23750"/>
                    <a:pt x="15750" y="142667"/>
                  </a:cubicBezTo>
                  <a:cubicBezTo>
                    <a:pt x="-3625" y="244072"/>
                    <a:pt x="-6622" y="347009"/>
                    <a:pt x="15217" y="448281"/>
                  </a:cubicBezTo>
                  <a:cubicBezTo>
                    <a:pt x="43049" y="577318"/>
                    <a:pt x="91854" y="698032"/>
                    <a:pt x="182739" y="797107"/>
                  </a:cubicBezTo>
                  <a:cubicBezTo>
                    <a:pt x="225951" y="844181"/>
                    <a:pt x="256845" y="846577"/>
                    <a:pt x="307914" y="810157"/>
                  </a:cubicBezTo>
                  <a:cubicBezTo>
                    <a:pt x="322629" y="799637"/>
                    <a:pt x="329287" y="801301"/>
                    <a:pt x="342670" y="811622"/>
                  </a:cubicBezTo>
                  <a:cubicBezTo>
                    <a:pt x="387347" y="845911"/>
                    <a:pt x="407388" y="844980"/>
                    <a:pt x="455395" y="810157"/>
                  </a:cubicBezTo>
                  <a:cubicBezTo>
                    <a:pt x="464516" y="803565"/>
                    <a:pt x="470109" y="795109"/>
                    <a:pt x="483426" y="805962"/>
                  </a:cubicBezTo>
                  <a:cubicBezTo>
                    <a:pt x="549142" y="859428"/>
                    <a:pt x="588160" y="827535"/>
                    <a:pt x="626778" y="782458"/>
                  </a:cubicBezTo>
                  <a:cubicBezTo>
                    <a:pt x="686103" y="713080"/>
                    <a:pt x="724321" y="631915"/>
                    <a:pt x="753950" y="546623"/>
                  </a:cubicBezTo>
                  <a:cubicBezTo>
                    <a:pt x="803821" y="403404"/>
                    <a:pt x="810413" y="256856"/>
                    <a:pt x="771262" y="111240"/>
                  </a:cubicBezTo>
                  <a:close/>
                  <a:moveTo>
                    <a:pt x="125145" y="86538"/>
                  </a:moveTo>
                  <a:cubicBezTo>
                    <a:pt x="124413" y="99055"/>
                    <a:pt x="122948" y="111773"/>
                    <a:pt x="119885" y="123957"/>
                  </a:cubicBezTo>
                  <a:cubicBezTo>
                    <a:pt x="93119" y="231555"/>
                    <a:pt x="87992" y="340151"/>
                    <a:pt x="103639" y="449812"/>
                  </a:cubicBezTo>
                  <a:cubicBezTo>
                    <a:pt x="105237" y="460865"/>
                    <a:pt x="105570" y="472184"/>
                    <a:pt x="105836" y="483370"/>
                  </a:cubicBezTo>
                  <a:cubicBezTo>
                    <a:pt x="106036" y="491826"/>
                    <a:pt x="105703" y="501547"/>
                    <a:pt x="96515" y="505009"/>
                  </a:cubicBezTo>
                  <a:cubicBezTo>
                    <a:pt x="84996" y="509337"/>
                    <a:pt x="77738" y="500748"/>
                    <a:pt x="73077" y="492159"/>
                  </a:cubicBezTo>
                  <a:cubicBezTo>
                    <a:pt x="66486" y="479907"/>
                    <a:pt x="60494" y="467057"/>
                    <a:pt x="56366" y="453741"/>
                  </a:cubicBezTo>
                  <a:cubicBezTo>
                    <a:pt x="40386" y="402539"/>
                    <a:pt x="34660" y="349539"/>
                    <a:pt x="30798" y="292011"/>
                  </a:cubicBezTo>
                  <a:cubicBezTo>
                    <a:pt x="34792" y="234484"/>
                    <a:pt x="42117" y="173362"/>
                    <a:pt x="62757" y="114569"/>
                  </a:cubicBezTo>
                  <a:cubicBezTo>
                    <a:pt x="68417" y="98523"/>
                    <a:pt x="75475" y="83409"/>
                    <a:pt x="87193" y="70824"/>
                  </a:cubicBezTo>
                  <a:cubicBezTo>
                    <a:pt x="95250" y="62235"/>
                    <a:pt x="104438" y="55111"/>
                    <a:pt x="116689" y="60637"/>
                  </a:cubicBezTo>
                  <a:cubicBezTo>
                    <a:pt x="128141" y="65764"/>
                    <a:pt x="125678" y="77216"/>
                    <a:pt x="125145" y="86538"/>
                  </a:cubicBezTo>
                  <a:close/>
                </a:path>
              </a:pathLst>
            </a:custGeom>
            <a:solidFill>
              <a:srgbClr val="EE2F2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50" name="Freeform: Shape 349">
            <a:extLst>
              <a:ext uri="{FF2B5EF4-FFF2-40B4-BE49-F238E27FC236}">
                <a16:creationId xmlns:a16="http://schemas.microsoft.com/office/drawing/2014/main" id="{8ACE2C1E-5A88-4660-BCF4-7B80187C2024}"/>
              </a:ext>
            </a:extLst>
          </p:cNvPr>
          <p:cNvSpPr/>
          <p:nvPr/>
        </p:nvSpPr>
        <p:spPr>
          <a:xfrm>
            <a:off x="9070686" y="4777372"/>
            <a:ext cx="492094" cy="526202"/>
          </a:xfrm>
          <a:custGeom>
            <a:avLst/>
            <a:gdLst>
              <a:gd name="connsiteX0" fmla="*/ 670841 w 942113"/>
              <a:gd name="connsiteY0" fmla="*/ 523147 h 1007412"/>
              <a:gd name="connsiteX1" fmla="*/ 691008 w 942113"/>
              <a:gd name="connsiteY1" fmla="*/ 524946 h 1007412"/>
              <a:gd name="connsiteX2" fmla="*/ 712913 w 942113"/>
              <a:gd name="connsiteY2" fmla="*/ 577014 h 1007412"/>
              <a:gd name="connsiteX3" fmla="*/ 610509 w 942113"/>
              <a:gd name="connsiteY3" fmla="*/ 964857 h 1007412"/>
              <a:gd name="connsiteX4" fmla="*/ 565100 w 942113"/>
              <a:gd name="connsiteY4" fmla="*/ 1007337 h 1007412"/>
              <a:gd name="connsiteX5" fmla="*/ 328865 w 942113"/>
              <a:gd name="connsiteY5" fmla="*/ 1007070 h 1007412"/>
              <a:gd name="connsiteX6" fmla="*/ 297771 w 942113"/>
              <a:gd name="connsiteY6" fmla="*/ 974245 h 1007412"/>
              <a:gd name="connsiteX7" fmla="*/ 253560 w 942113"/>
              <a:gd name="connsiteY7" fmla="*/ 763711 h 1007412"/>
              <a:gd name="connsiteX8" fmla="*/ 183382 w 942113"/>
              <a:gd name="connsiteY8" fmla="*/ 527277 h 1007412"/>
              <a:gd name="connsiteX9" fmla="*/ 292178 w 942113"/>
              <a:gd name="connsiteY9" fmla="*/ 533802 h 1007412"/>
              <a:gd name="connsiteX10" fmla="*/ 317213 w 942113"/>
              <a:gd name="connsiteY10" fmla="*/ 556440 h 1007412"/>
              <a:gd name="connsiteX11" fmla="*/ 355831 w 942113"/>
              <a:gd name="connsiteY11" fmla="*/ 711444 h 1007412"/>
              <a:gd name="connsiteX12" fmla="*/ 376338 w 942113"/>
              <a:gd name="connsiteY12" fmla="*/ 752326 h 1007412"/>
              <a:gd name="connsiteX13" fmla="*/ 393850 w 942113"/>
              <a:gd name="connsiteY13" fmla="*/ 599252 h 1007412"/>
              <a:gd name="connsiteX14" fmla="*/ 431868 w 942113"/>
              <a:gd name="connsiteY14" fmla="*/ 560168 h 1007412"/>
              <a:gd name="connsiteX15" fmla="*/ 497785 w 942113"/>
              <a:gd name="connsiteY15" fmla="*/ 551113 h 1007412"/>
              <a:gd name="connsiteX16" fmla="*/ 533274 w 942113"/>
              <a:gd name="connsiteY16" fmla="*/ 578679 h 1007412"/>
              <a:gd name="connsiteX17" fmla="*/ 533274 w 942113"/>
              <a:gd name="connsiteY17" fmla="*/ 692202 h 1007412"/>
              <a:gd name="connsiteX18" fmla="*/ 547855 w 942113"/>
              <a:gd name="connsiteY18" fmla="*/ 723762 h 1007412"/>
              <a:gd name="connsiteX19" fmla="*/ 572424 w 942113"/>
              <a:gd name="connsiteY19" fmla="*/ 695131 h 1007412"/>
              <a:gd name="connsiteX20" fmla="*/ 591799 w 942113"/>
              <a:gd name="connsiteY20" fmla="*/ 604846 h 1007412"/>
              <a:gd name="connsiteX21" fmla="*/ 631149 w 942113"/>
              <a:gd name="connsiteY21" fmla="*/ 550647 h 1007412"/>
              <a:gd name="connsiteX22" fmla="*/ 670841 w 942113"/>
              <a:gd name="connsiteY22" fmla="*/ 523147 h 1007412"/>
              <a:gd name="connsiteX23" fmla="*/ 226753 w 942113"/>
              <a:gd name="connsiteY23" fmla="*/ 202087 h 1007412"/>
              <a:gd name="connsiteX24" fmla="*/ 172729 w 942113"/>
              <a:gd name="connsiteY24" fmla="*/ 232515 h 1007412"/>
              <a:gd name="connsiteX25" fmla="*/ 177190 w 942113"/>
              <a:gd name="connsiteY25" fmla="*/ 358356 h 1007412"/>
              <a:gd name="connsiteX26" fmla="*/ 196633 w 942113"/>
              <a:gd name="connsiteY26" fmla="*/ 251624 h 1007412"/>
              <a:gd name="connsiteX27" fmla="*/ 293710 w 942113"/>
              <a:gd name="connsiteY27" fmla="*/ 218000 h 1007412"/>
              <a:gd name="connsiteX28" fmla="*/ 226753 w 942113"/>
              <a:gd name="connsiteY28" fmla="*/ 202087 h 1007412"/>
              <a:gd name="connsiteX29" fmla="*/ 104960 w 942113"/>
              <a:gd name="connsiteY29" fmla="*/ 160537 h 1007412"/>
              <a:gd name="connsiteX30" fmla="*/ 46955 w 942113"/>
              <a:gd name="connsiteY30" fmla="*/ 204684 h 1007412"/>
              <a:gd name="connsiteX31" fmla="*/ 96093 w 942113"/>
              <a:gd name="connsiteY31" fmla="*/ 294837 h 1007412"/>
              <a:gd name="connsiteX32" fmla="*/ 138439 w 942113"/>
              <a:gd name="connsiteY32" fmla="*/ 160806 h 1007412"/>
              <a:gd name="connsiteX33" fmla="*/ 104960 w 942113"/>
              <a:gd name="connsiteY33" fmla="*/ 160537 h 1007412"/>
              <a:gd name="connsiteX34" fmla="*/ 312159 w 942113"/>
              <a:gd name="connsiteY34" fmla="*/ 53336 h 1007412"/>
              <a:gd name="connsiteX35" fmla="*/ 286985 w 942113"/>
              <a:gd name="connsiteY35" fmla="*/ 57337 h 1007412"/>
              <a:gd name="connsiteX36" fmla="*/ 225263 w 942113"/>
              <a:gd name="connsiteY36" fmla="*/ 152616 h 1007412"/>
              <a:gd name="connsiteX37" fmla="*/ 369414 w 942113"/>
              <a:gd name="connsiteY37" fmla="*/ 97885 h 1007412"/>
              <a:gd name="connsiteX38" fmla="*/ 312159 w 942113"/>
              <a:gd name="connsiteY38" fmla="*/ 53336 h 1007412"/>
              <a:gd name="connsiteX39" fmla="*/ 551110 w 942113"/>
              <a:gd name="connsiteY39" fmla="*/ 1117 h 1007412"/>
              <a:gd name="connsiteX40" fmla="*/ 675294 w 942113"/>
              <a:gd name="connsiteY40" fmla="*/ 62397 h 1007412"/>
              <a:gd name="connsiteX41" fmla="*/ 707853 w 942113"/>
              <a:gd name="connsiteY41" fmla="*/ 72717 h 1007412"/>
              <a:gd name="connsiteX42" fmla="*/ 865787 w 942113"/>
              <a:gd name="connsiteY42" fmla="*/ 170061 h 1007412"/>
              <a:gd name="connsiteX43" fmla="*/ 896082 w 942113"/>
              <a:gd name="connsiteY43" fmla="*/ 205283 h 1007412"/>
              <a:gd name="connsiteX44" fmla="*/ 911529 w 942113"/>
              <a:gd name="connsiteY44" fmla="*/ 341777 h 1007412"/>
              <a:gd name="connsiteX45" fmla="*/ 827436 w 942113"/>
              <a:gd name="connsiteY45" fmla="*/ 447910 h 1007412"/>
              <a:gd name="connsiteX46" fmla="*/ 702660 w 942113"/>
              <a:gd name="connsiteY46" fmla="*/ 493918 h 1007412"/>
              <a:gd name="connsiteX47" fmla="*/ 648195 w 942113"/>
              <a:gd name="connsiteY47" fmla="*/ 503107 h 1007412"/>
              <a:gd name="connsiteX48" fmla="*/ 569362 w 942113"/>
              <a:gd name="connsiteY48" fmla="*/ 522416 h 1007412"/>
              <a:gd name="connsiteX49" fmla="*/ 468888 w 942113"/>
              <a:gd name="connsiteY49" fmla="*/ 521950 h 1007412"/>
              <a:gd name="connsiteX50" fmla="*/ 402839 w 942113"/>
              <a:gd name="connsiteY50" fmla="*/ 518754 h 1007412"/>
              <a:gd name="connsiteX51" fmla="*/ 253228 w 942113"/>
              <a:gd name="connsiteY51" fmla="*/ 499311 h 1007412"/>
              <a:gd name="connsiteX52" fmla="*/ 74187 w 942113"/>
              <a:gd name="connsiteY52" fmla="*/ 429733 h 1007412"/>
              <a:gd name="connsiteX53" fmla="*/ 8004 w 942113"/>
              <a:gd name="connsiteY53" fmla="*/ 296834 h 1007412"/>
              <a:gd name="connsiteX54" fmla="*/ 4009 w 942113"/>
              <a:gd name="connsiteY54" fmla="*/ 257017 h 1007412"/>
              <a:gd name="connsiteX55" fmla="*/ 122526 w 942113"/>
              <a:gd name="connsiteY55" fmla="*/ 124186 h 1007412"/>
              <a:gd name="connsiteX56" fmla="*/ 191972 w 942113"/>
              <a:gd name="connsiteY56" fmla="*/ 87632 h 1007412"/>
              <a:gd name="connsiteX57" fmla="*/ 374674 w 942113"/>
              <a:gd name="connsiteY57" fmla="*/ 34499 h 1007412"/>
              <a:gd name="connsiteX58" fmla="*/ 417686 w 942113"/>
              <a:gd name="connsiteY58" fmla="*/ 34565 h 1007412"/>
              <a:gd name="connsiteX59" fmla="*/ 551110 w 942113"/>
              <a:gd name="connsiteY59" fmla="*/ 1117 h 10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42113" h="1007412">
                <a:moveTo>
                  <a:pt x="670841" y="523147"/>
                </a:moveTo>
                <a:cubicBezTo>
                  <a:pt x="676268" y="521546"/>
                  <a:pt x="682752" y="521717"/>
                  <a:pt x="691008" y="524946"/>
                </a:cubicBezTo>
                <a:cubicBezTo>
                  <a:pt x="721502" y="536865"/>
                  <a:pt x="727694" y="547118"/>
                  <a:pt x="712913" y="577014"/>
                </a:cubicBezTo>
                <a:cubicBezTo>
                  <a:pt x="652523" y="699126"/>
                  <a:pt x="621562" y="829628"/>
                  <a:pt x="610509" y="964857"/>
                </a:cubicBezTo>
                <a:cubicBezTo>
                  <a:pt x="608046" y="995485"/>
                  <a:pt x="599190" y="1008535"/>
                  <a:pt x="565100" y="1007337"/>
                </a:cubicBezTo>
                <a:cubicBezTo>
                  <a:pt x="486466" y="1004540"/>
                  <a:pt x="407566" y="1005606"/>
                  <a:pt x="328865" y="1007070"/>
                </a:cubicBezTo>
                <a:cubicBezTo>
                  <a:pt x="303164" y="1007537"/>
                  <a:pt x="295108" y="1001611"/>
                  <a:pt x="297771" y="974245"/>
                </a:cubicBezTo>
                <a:cubicBezTo>
                  <a:pt x="305095" y="899939"/>
                  <a:pt x="289182" y="830693"/>
                  <a:pt x="253560" y="763711"/>
                </a:cubicBezTo>
                <a:cubicBezTo>
                  <a:pt x="215408" y="691736"/>
                  <a:pt x="200694" y="611570"/>
                  <a:pt x="183382" y="527277"/>
                </a:cubicBezTo>
                <a:cubicBezTo>
                  <a:pt x="223398" y="536731"/>
                  <a:pt x="257755" y="544122"/>
                  <a:pt x="292178" y="533802"/>
                </a:cubicBezTo>
                <a:cubicBezTo>
                  <a:pt x="314150" y="527210"/>
                  <a:pt x="313884" y="543057"/>
                  <a:pt x="317213" y="556440"/>
                </a:cubicBezTo>
                <a:cubicBezTo>
                  <a:pt x="329930" y="608175"/>
                  <a:pt x="342714" y="659842"/>
                  <a:pt x="355831" y="711444"/>
                </a:cubicBezTo>
                <a:cubicBezTo>
                  <a:pt x="359160" y="724494"/>
                  <a:pt x="360758" y="738610"/>
                  <a:pt x="376338" y="752326"/>
                </a:cubicBezTo>
                <a:cubicBezTo>
                  <a:pt x="396313" y="700791"/>
                  <a:pt x="397645" y="649855"/>
                  <a:pt x="393850" y="599252"/>
                </a:cubicBezTo>
                <a:cubicBezTo>
                  <a:pt x="391452" y="568158"/>
                  <a:pt x="393516" y="551180"/>
                  <a:pt x="431868" y="560168"/>
                </a:cubicBezTo>
                <a:cubicBezTo>
                  <a:pt x="453507" y="565229"/>
                  <a:pt x="477477" y="561833"/>
                  <a:pt x="497785" y="551113"/>
                </a:cubicBezTo>
                <a:cubicBezTo>
                  <a:pt x="532408" y="532870"/>
                  <a:pt x="534405" y="550581"/>
                  <a:pt x="533274" y="578679"/>
                </a:cubicBezTo>
                <a:cubicBezTo>
                  <a:pt x="531742" y="616431"/>
                  <a:pt x="532741" y="654383"/>
                  <a:pt x="533274" y="692202"/>
                </a:cubicBezTo>
                <a:cubicBezTo>
                  <a:pt x="533473" y="704653"/>
                  <a:pt x="533739" y="721431"/>
                  <a:pt x="547855" y="723762"/>
                </a:cubicBezTo>
                <a:cubicBezTo>
                  <a:pt x="566165" y="726825"/>
                  <a:pt x="569095" y="707382"/>
                  <a:pt x="572424" y="695131"/>
                </a:cubicBezTo>
                <a:cubicBezTo>
                  <a:pt x="580547" y="665502"/>
                  <a:pt x="588337" y="635340"/>
                  <a:pt x="591799" y="604846"/>
                </a:cubicBezTo>
                <a:cubicBezTo>
                  <a:pt x="594929" y="577813"/>
                  <a:pt x="598524" y="554509"/>
                  <a:pt x="631149" y="550647"/>
                </a:cubicBezTo>
                <a:cubicBezTo>
                  <a:pt x="647779" y="548699"/>
                  <a:pt x="654558" y="527951"/>
                  <a:pt x="670841" y="523147"/>
                </a:cubicBezTo>
                <a:close/>
                <a:moveTo>
                  <a:pt x="226753" y="202087"/>
                </a:moveTo>
                <a:cubicBezTo>
                  <a:pt x="206654" y="204617"/>
                  <a:pt x="188709" y="214871"/>
                  <a:pt x="172729" y="232515"/>
                </a:cubicBezTo>
                <a:cubicBezTo>
                  <a:pt x="141036" y="267538"/>
                  <a:pt x="140570" y="305556"/>
                  <a:pt x="177190" y="358356"/>
                </a:cubicBezTo>
                <a:cubicBezTo>
                  <a:pt x="169667" y="314345"/>
                  <a:pt x="170133" y="280521"/>
                  <a:pt x="196633" y="251624"/>
                </a:cubicBezTo>
                <a:cubicBezTo>
                  <a:pt x="222067" y="223993"/>
                  <a:pt x="256158" y="221130"/>
                  <a:pt x="293710" y="218000"/>
                </a:cubicBezTo>
                <a:cubicBezTo>
                  <a:pt x="269108" y="204750"/>
                  <a:pt x="246853" y="199557"/>
                  <a:pt x="226753" y="202087"/>
                </a:cubicBezTo>
                <a:close/>
                <a:moveTo>
                  <a:pt x="104960" y="160537"/>
                </a:moveTo>
                <a:cubicBezTo>
                  <a:pt x="75569" y="164223"/>
                  <a:pt x="57892" y="179566"/>
                  <a:pt x="46955" y="204684"/>
                </a:cubicBezTo>
                <a:cubicBezTo>
                  <a:pt x="33372" y="235778"/>
                  <a:pt x="51016" y="268137"/>
                  <a:pt x="96093" y="294837"/>
                </a:cubicBezTo>
                <a:cubicBezTo>
                  <a:pt x="62469" y="237443"/>
                  <a:pt x="68461" y="192766"/>
                  <a:pt x="138439" y="160806"/>
                </a:cubicBezTo>
                <a:cubicBezTo>
                  <a:pt x="125855" y="159375"/>
                  <a:pt x="114757" y="159308"/>
                  <a:pt x="104960" y="160537"/>
                </a:cubicBezTo>
                <a:close/>
                <a:moveTo>
                  <a:pt x="312159" y="53336"/>
                </a:moveTo>
                <a:cubicBezTo>
                  <a:pt x="304343" y="53130"/>
                  <a:pt x="295974" y="54474"/>
                  <a:pt x="286985" y="57337"/>
                </a:cubicBezTo>
                <a:cubicBezTo>
                  <a:pt x="240710" y="71985"/>
                  <a:pt x="217207" y="108272"/>
                  <a:pt x="225263" y="152616"/>
                </a:cubicBezTo>
                <a:cubicBezTo>
                  <a:pt x="276132" y="81373"/>
                  <a:pt x="298504" y="72917"/>
                  <a:pt x="369414" y="97885"/>
                </a:cubicBezTo>
                <a:cubicBezTo>
                  <a:pt x="354084" y="68523"/>
                  <a:pt x="335607" y="53954"/>
                  <a:pt x="312159" y="53336"/>
                </a:cubicBezTo>
                <a:close/>
                <a:moveTo>
                  <a:pt x="551110" y="1117"/>
                </a:moveTo>
                <a:cubicBezTo>
                  <a:pt x="595845" y="5969"/>
                  <a:pt x="639040" y="26609"/>
                  <a:pt x="675294" y="62397"/>
                </a:cubicBezTo>
                <a:cubicBezTo>
                  <a:pt x="685881" y="72850"/>
                  <a:pt x="694071" y="74049"/>
                  <a:pt x="707853" y="72717"/>
                </a:cubicBezTo>
                <a:cubicBezTo>
                  <a:pt x="765847" y="67058"/>
                  <a:pt x="844947" y="116062"/>
                  <a:pt x="865787" y="170061"/>
                </a:cubicBezTo>
                <a:cubicBezTo>
                  <a:pt x="871979" y="186041"/>
                  <a:pt x="877905" y="197093"/>
                  <a:pt x="896082" y="205283"/>
                </a:cubicBezTo>
                <a:cubicBezTo>
                  <a:pt x="949015" y="229120"/>
                  <a:pt x="959136" y="308819"/>
                  <a:pt x="911529" y="341777"/>
                </a:cubicBezTo>
                <a:cubicBezTo>
                  <a:pt x="871313" y="369609"/>
                  <a:pt x="841751" y="397840"/>
                  <a:pt x="827436" y="447910"/>
                </a:cubicBezTo>
                <a:cubicBezTo>
                  <a:pt x="814186" y="494251"/>
                  <a:pt x="750999" y="514492"/>
                  <a:pt x="702660" y="493918"/>
                </a:cubicBezTo>
                <a:cubicBezTo>
                  <a:pt x="679156" y="483931"/>
                  <a:pt x="665906" y="487393"/>
                  <a:pt x="648195" y="503107"/>
                </a:cubicBezTo>
                <a:cubicBezTo>
                  <a:pt x="626290" y="522482"/>
                  <a:pt x="596860" y="531870"/>
                  <a:pt x="569362" y="522416"/>
                </a:cubicBezTo>
                <a:cubicBezTo>
                  <a:pt x="534672" y="510497"/>
                  <a:pt x="503445" y="509365"/>
                  <a:pt x="468888" y="521950"/>
                </a:cubicBezTo>
                <a:cubicBezTo>
                  <a:pt x="448181" y="529473"/>
                  <a:pt x="421948" y="530406"/>
                  <a:pt x="402839" y="518754"/>
                </a:cubicBezTo>
                <a:cubicBezTo>
                  <a:pt x="354966" y="489524"/>
                  <a:pt x="306227" y="493319"/>
                  <a:pt x="253228" y="499311"/>
                </a:cubicBezTo>
                <a:cubicBezTo>
                  <a:pt x="184181" y="507102"/>
                  <a:pt x="120595" y="469349"/>
                  <a:pt x="74187" y="429733"/>
                </a:cubicBezTo>
                <a:cubicBezTo>
                  <a:pt x="42760" y="402833"/>
                  <a:pt x="-1717" y="356891"/>
                  <a:pt x="8004" y="296834"/>
                </a:cubicBezTo>
                <a:cubicBezTo>
                  <a:pt x="10202" y="283384"/>
                  <a:pt x="7338" y="270867"/>
                  <a:pt x="4009" y="257017"/>
                </a:cubicBezTo>
                <a:cubicBezTo>
                  <a:pt x="-15632" y="175787"/>
                  <a:pt x="38965" y="116262"/>
                  <a:pt x="122526" y="124186"/>
                </a:cubicBezTo>
                <a:cubicBezTo>
                  <a:pt x="151623" y="126982"/>
                  <a:pt x="176724" y="122787"/>
                  <a:pt x="191972" y="87632"/>
                </a:cubicBezTo>
                <a:cubicBezTo>
                  <a:pt x="224464" y="12660"/>
                  <a:pt x="306560" y="-10112"/>
                  <a:pt x="374674" y="34499"/>
                </a:cubicBezTo>
                <a:cubicBezTo>
                  <a:pt x="391719" y="45618"/>
                  <a:pt x="400908" y="45418"/>
                  <a:pt x="417686" y="34565"/>
                </a:cubicBezTo>
                <a:cubicBezTo>
                  <a:pt x="460100" y="7200"/>
                  <a:pt x="506375" y="-3736"/>
                  <a:pt x="551110" y="1117"/>
                </a:cubicBezTo>
                <a:close/>
              </a:path>
            </a:pathLst>
          </a:custGeom>
          <a:solidFill>
            <a:srgbClr val="67BE5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F06EC86-0A8A-4490-B887-F71CBFDD30F8}"/>
              </a:ext>
            </a:extLst>
          </p:cNvPr>
          <p:cNvGrpSpPr/>
          <p:nvPr/>
        </p:nvGrpSpPr>
        <p:grpSpPr>
          <a:xfrm>
            <a:off x="7371886" y="4222267"/>
            <a:ext cx="642719" cy="458274"/>
            <a:chOff x="4042055" y="4082153"/>
            <a:chExt cx="1230485" cy="877366"/>
          </a:xfrm>
        </p:grpSpPr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CD6B694-0A2E-4613-8692-42AFA57254EE}"/>
                </a:ext>
              </a:extLst>
            </p:cNvPr>
            <p:cNvSpPr/>
            <p:nvPr/>
          </p:nvSpPr>
          <p:spPr>
            <a:xfrm>
              <a:off x="5005777" y="4082153"/>
              <a:ext cx="266763" cy="255298"/>
            </a:xfrm>
            <a:custGeom>
              <a:avLst/>
              <a:gdLst>
                <a:gd name="connsiteX0" fmla="*/ 138025 w 266763"/>
                <a:gd name="connsiteY0" fmla="*/ 255299 h 255298"/>
                <a:gd name="connsiteX1" fmla="*/ 0 w 266763"/>
                <a:gd name="connsiteY1" fmla="*/ 26521 h 255298"/>
                <a:gd name="connsiteX2" fmla="*/ 94680 w 266763"/>
                <a:gd name="connsiteY2" fmla="*/ 45697 h 255298"/>
                <a:gd name="connsiteX3" fmla="*/ 153073 w 266763"/>
                <a:gd name="connsiteY3" fmla="*/ 45298 h 255298"/>
                <a:gd name="connsiteX4" fmla="*/ 213397 w 266763"/>
                <a:gd name="connsiteY4" fmla="*/ 7212 h 255298"/>
                <a:gd name="connsiteX5" fmla="*/ 260271 w 266763"/>
                <a:gd name="connsiteY5" fmla="*/ 16467 h 255298"/>
                <a:gd name="connsiteX6" fmla="*/ 248220 w 266763"/>
                <a:gd name="connsiteY6" fmla="*/ 62343 h 255298"/>
                <a:gd name="connsiteX7" fmla="*/ 233771 w 266763"/>
                <a:gd name="connsiteY7" fmla="*/ 70932 h 255298"/>
                <a:gd name="connsiteX8" fmla="*/ 161196 w 266763"/>
                <a:gd name="connsiteY8" fmla="*/ 186386 h 255298"/>
                <a:gd name="connsiteX9" fmla="*/ 138025 w 266763"/>
                <a:gd name="connsiteY9" fmla="*/ 255299 h 2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63" h="255298">
                  <a:moveTo>
                    <a:pt x="138025" y="255299"/>
                  </a:moveTo>
                  <a:cubicBezTo>
                    <a:pt x="127306" y="150898"/>
                    <a:pt x="80565" y="78389"/>
                    <a:pt x="0" y="26521"/>
                  </a:cubicBezTo>
                  <a:cubicBezTo>
                    <a:pt x="33557" y="17466"/>
                    <a:pt x="61855" y="20596"/>
                    <a:pt x="94680" y="45697"/>
                  </a:cubicBezTo>
                  <a:cubicBezTo>
                    <a:pt x="116919" y="62676"/>
                    <a:pt x="132566" y="61078"/>
                    <a:pt x="153073" y="45298"/>
                  </a:cubicBezTo>
                  <a:cubicBezTo>
                    <a:pt x="171849" y="30916"/>
                    <a:pt x="193289" y="19930"/>
                    <a:pt x="213397" y="7212"/>
                  </a:cubicBezTo>
                  <a:cubicBezTo>
                    <a:pt x="232107" y="-4639"/>
                    <a:pt x="248353" y="-2109"/>
                    <a:pt x="260271" y="16467"/>
                  </a:cubicBezTo>
                  <a:cubicBezTo>
                    <a:pt x="272323" y="35310"/>
                    <a:pt x="267196" y="50957"/>
                    <a:pt x="248220" y="62343"/>
                  </a:cubicBezTo>
                  <a:cubicBezTo>
                    <a:pt x="243426" y="65206"/>
                    <a:pt x="238698" y="68268"/>
                    <a:pt x="233771" y="70932"/>
                  </a:cubicBezTo>
                  <a:cubicBezTo>
                    <a:pt x="188029" y="95767"/>
                    <a:pt x="142220" y="118871"/>
                    <a:pt x="161196" y="186386"/>
                  </a:cubicBezTo>
                  <a:cubicBezTo>
                    <a:pt x="166989" y="206827"/>
                    <a:pt x="155670" y="229532"/>
                    <a:pt x="138025" y="255299"/>
                  </a:cubicBezTo>
                  <a:close/>
                </a:path>
              </a:pathLst>
            </a:custGeom>
            <a:solidFill>
              <a:srgbClr val="5CBA49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C2BA644-00C6-47CE-8FC0-0C1B19367A99}"/>
                </a:ext>
              </a:extLst>
            </p:cNvPr>
            <p:cNvSpPr/>
            <p:nvPr/>
          </p:nvSpPr>
          <p:spPr>
            <a:xfrm>
              <a:off x="4042055" y="4084031"/>
              <a:ext cx="1077045" cy="875488"/>
            </a:xfrm>
            <a:custGeom>
              <a:avLst/>
              <a:gdLst>
                <a:gd name="connsiteX0" fmla="*/ 987425 w 1077045"/>
                <a:gd name="connsiteY0" fmla="*/ 77576 h 875488"/>
                <a:gd name="connsiteX1" fmla="*/ 747994 w 1077045"/>
                <a:gd name="connsiteY1" fmla="*/ 9129 h 875488"/>
                <a:gd name="connsiteX2" fmla="*/ 584202 w 1077045"/>
                <a:gd name="connsiteY2" fmla="*/ 185905 h 875488"/>
                <a:gd name="connsiteX3" fmla="*/ 566823 w 1077045"/>
                <a:gd name="connsiteY3" fmla="*/ 268201 h 875488"/>
                <a:gd name="connsiteX4" fmla="*/ 463687 w 1077045"/>
                <a:gd name="connsiteY4" fmla="*/ 395640 h 875488"/>
                <a:gd name="connsiteX5" fmla="*/ 191964 w 1077045"/>
                <a:gd name="connsiteY5" fmla="*/ 555239 h 875488"/>
                <a:gd name="connsiteX6" fmla="*/ 20714 w 1077045"/>
                <a:gd name="connsiteY6" fmla="*/ 749993 h 875488"/>
                <a:gd name="connsiteX7" fmla="*/ 739 w 1077045"/>
                <a:gd name="connsiteY7" fmla="*/ 834819 h 875488"/>
                <a:gd name="connsiteX8" fmla="*/ 28171 w 1077045"/>
                <a:gd name="connsiteY8" fmla="*/ 874036 h 875488"/>
                <a:gd name="connsiteX9" fmla="*/ 64525 w 1077045"/>
                <a:gd name="connsiteY9" fmla="*/ 858123 h 875488"/>
                <a:gd name="connsiteX10" fmla="*/ 120254 w 1077045"/>
                <a:gd name="connsiteY10" fmla="*/ 794869 h 875488"/>
                <a:gd name="connsiteX11" fmla="*/ 422140 w 1077045"/>
                <a:gd name="connsiteY11" fmla="*/ 626349 h 875488"/>
                <a:gd name="connsiteX12" fmla="*/ 653780 w 1077045"/>
                <a:gd name="connsiteY12" fmla="*/ 615496 h 875488"/>
                <a:gd name="connsiteX13" fmla="*/ 971778 w 1077045"/>
                <a:gd name="connsiteY13" fmla="*/ 496513 h 875488"/>
                <a:gd name="connsiteX14" fmla="*/ 1077045 w 1077045"/>
                <a:gd name="connsiteY14" fmla="*/ 280919 h 875488"/>
                <a:gd name="connsiteX15" fmla="*/ 987425 w 1077045"/>
                <a:gd name="connsiteY15" fmla="*/ 77576 h 875488"/>
                <a:gd name="connsiteX16" fmla="*/ 866578 w 1077045"/>
                <a:gd name="connsiteY16" fmla="*/ 108070 h 875488"/>
                <a:gd name="connsiteX17" fmla="*/ 793204 w 1077045"/>
                <a:gd name="connsiteY17" fmla="*/ 145623 h 875488"/>
                <a:gd name="connsiteX18" fmla="*/ 675087 w 1077045"/>
                <a:gd name="connsiteY18" fmla="*/ 216800 h 875488"/>
                <a:gd name="connsiteX19" fmla="*/ 620888 w 1077045"/>
                <a:gd name="connsiteY19" fmla="*/ 335983 h 875488"/>
                <a:gd name="connsiteX20" fmla="*/ 780154 w 1077045"/>
                <a:gd name="connsiteY20" fmla="*/ 53073 h 875488"/>
                <a:gd name="connsiteX21" fmla="*/ 862516 w 1077045"/>
                <a:gd name="connsiteY21" fmla="*/ 68720 h 875488"/>
                <a:gd name="connsiteX22" fmla="*/ 866578 w 1077045"/>
                <a:gd name="connsiteY22" fmla="*/ 108070 h 8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7045" h="875488">
                  <a:moveTo>
                    <a:pt x="987425" y="77576"/>
                  </a:moveTo>
                  <a:cubicBezTo>
                    <a:pt x="920776" y="11526"/>
                    <a:pt x="839878" y="-15840"/>
                    <a:pt x="747994" y="9129"/>
                  </a:cubicBezTo>
                  <a:cubicBezTo>
                    <a:pt x="658374" y="33432"/>
                    <a:pt x="608837" y="99615"/>
                    <a:pt x="584202" y="185905"/>
                  </a:cubicBezTo>
                  <a:cubicBezTo>
                    <a:pt x="576544" y="212805"/>
                    <a:pt x="571684" y="240636"/>
                    <a:pt x="566823" y="268201"/>
                  </a:cubicBezTo>
                  <a:cubicBezTo>
                    <a:pt x="556037" y="329990"/>
                    <a:pt x="522812" y="371271"/>
                    <a:pt x="463687" y="395640"/>
                  </a:cubicBezTo>
                  <a:cubicBezTo>
                    <a:pt x="365811" y="435923"/>
                    <a:pt x="274793" y="488989"/>
                    <a:pt x="191964" y="555239"/>
                  </a:cubicBezTo>
                  <a:cubicBezTo>
                    <a:pt x="123450" y="610036"/>
                    <a:pt x="61329" y="670759"/>
                    <a:pt x="20714" y="749993"/>
                  </a:cubicBezTo>
                  <a:cubicBezTo>
                    <a:pt x="7131" y="776426"/>
                    <a:pt x="-2857" y="804257"/>
                    <a:pt x="739" y="834819"/>
                  </a:cubicBezTo>
                  <a:cubicBezTo>
                    <a:pt x="2803" y="852530"/>
                    <a:pt x="10393" y="867910"/>
                    <a:pt x="28171" y="874036"/>
                  </a:cubicBezTo>
                  <a:cubicBezTo>
                    <a:pt x="43951" y="879562"/>
                    <a:pt x="55070" y="868243"/>
                    <a:pt x="64525" y="858123"/>
                  </a:cubicBezTo>
                  <a:cubicBezTo>
                    <a:pt x="83767" y="837615"/>
                    <a:pt x="102011" y="816242"/>
                    <a:pt x="120254" y="794869"/>
                  </a:cubicBezTo>
                  <a:cubicBezTo>
                    <a:pt x="200153" y="701654"/>
                    <a:pt x="299362" y="640398"/>
                    <a:pt x="422140" y="626349"/>
                  </a:cubicBezTo>
                  <a:cubicBezTo>
                    <a:pt x="498776" y="617560"/>
                    <a:pt x="576678" y="620556"/>
                    <a:pt x="653780" y="615496"/>
                  </a:cubicBezTo>
                  <a:cubicBezTo>
                    <a:pt x="771365" y="607772"/>
                    <a:pt x="880560" y="575147"/>
                    <a:pt x="971778" y="496513"/>
                  </a:cubicBezTo>
                  <a:cubicBezTo>
                    <a:pt x="1036430" y="440783"/>
                    <a:pt x="1075714" y="372004"/>
                    <a:pt x="1077045" y="280919"/>
                  </a:cubicBezTo>
                  <a:cubicBezTo>
                    <a:pt x="1075847" y="203217"/>
                    <a:pt x="1044553" y="134171"/>
                    <a:pt x="987425" y="77576"/>
                  </a:cubicBezTo>
                  <a:close/>
                  <a:moveTo>
                    <a:pt x="866578" y="108070"/>
                  </a:moveTo>
                  <a:cubicBezTo>
                    <a:pt x="851197" y="137566"/>
                    <a:pt x="825763" y="149751"/>
                    <a:pt x="793204" y="145623"/>
                  </a:cubicBezTo>
                  <a:cubicBezTo>
                    <a:pt x="734678" y="138232"/>
                    <a:pt x="702851" y="173388"/>
                    <a:pt x="675087" y="216800"/>
                  </a:cubicBezTo>
                  <a:cubicBezTo>
                    <a:pt x="652049" y="252954"/>
                    <a:pt x="642128" y="295234"/>
                    <a:pt x="620888" y="335983"/>
                  </a:cubicBezTo>
                  <a:cubicBezTo>
                    <a:pt x="603444" y="247561"/>
                    <a:pt x="666165" y="80705"/>
                    <a:pt x="780154" y="53073"/>
                  </a:cubicBezTo>
                  <a:cubicBezTo>
                    <a:pt x="808851" y="46149"/>
                    <a:pt x="839279" y="42753"/>
                    <a:pt x="862516" y="68720"/>
                  </a:cubicBezTo>
                  <a:cubicBezTo>
                    <a:pt x="873037" y="80505"/>
                    <a:pt x="873503" y="94754"/>
                    <a:pt x="866578" y="108070"/>
                  </a:cubicBezTo>
                  <a:close/>
                </a:path>
              </a:pathLst>
            </a:custGeom>
            <a:solidFill>
              <a:srgbClr val="EE362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81ACA97-E016-4B6B-A03F-15E21341B5D4}"/>
              </a:ext>
            </a:extLst>
          </p:cNvPr>
          <p:cNvGrpSpPr/>
          <p:nvPr/>
        </p:nvGrpSpPr>
        <p:grpSpPr>
          <a:xfrm>
            <a:off x="9715387" y="4203304"/>
            <a:ext cx="507937" cy="493362"/>
            <a:chOff x="7465793" y="375085"/>
            <a:chExt cx="972446" cy="944543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6B5627E-B458-4AC3-826D-DC5E1279F2BC}"/>
                </a:ext>
              </a:extLst>
            </p:cNvPr>
            <p:cNvSpPr/>
            <p:nvPr/>
          </p:nvSpPr>
          <p:spPr>
            <a:xfrm>
              <a:off x="8121839" y="375085"/>
              <a:ext cx="316400" cy="372169"/>
            </a:xfrm>
            <a:custGeom>
              <a:avLst/>
              <a:gdLst>
                <a:gd name="connsiteX0" fmla="*/ 0 w 316400"/>
                <a:gd name="connsiteY0" fmla="*/ 192330 h 372169"/>
                <a:gd name="connsiteX1" fmla="*/ 104401 w 316400"/>
                <a:gd name="connsiteY1" fmla="*/ 140796 h 372169"/>
                <a:gd name="connsiteX2" fmla="*/ 148213 w 316400"/>
                <a:gd name="connsiteY2" fmla="*/ 95653 h 372169"/>
                <a:gd name="connsiteX3" fmla="*/ 155737 w 316400"/>
                <a:gd name="connsiteY3" fmla="*/ 75811 h 372169"/>
                <a:gd name="connsiteX4" fmla="*/ 161995 w 316400"/>
                <a:gd name="connsiteY4" fmla="*/ 81803 h 372169"/>
                <a:gd name="connsiteX5" fmla="*/ 196019 w 316400"/>
                <a:gd name="connsiteY5" fmla="*/ 128544 h 372169"/>
                <a:gd name="connsiteX6" fmla="*/ 223118 w 316400"/>
                <a:gd name="connsiteY6" fmla="*/ 76543 h 372169"/>
                <a:gd name="connsiteX7" fmla="*/ 238499 w 316400"/>
                <a:gd name="connsiteY7" fmla="*/ 15354 h 372169"/>
                <a:gd name="connsiteX8" fmla="*/ 267728 w 316400"/>
                <a:gd name="connsiteY8" fmla="*/ 3236 h 372169"/>
                <a:gd name="connsiteX9" fmla="*/ 279047 w 316400"/>
                <a:gd name="connsiteY9" fmla="*/ 33198 h 372169"/>
                <a:gd name="connsiteX10" fmla="*/ 253147 w 316400"/>
                <a:gd name="connsiteY10" fmla="*/ 85798 h 372169"/>
                <a:gd name="connsiteX11" fmla="*/ 280912 w 316400"/>
                <a:gd name="connsiteY11" fmla="*/ 145190 h 372169"/>
                <a:gd name="connsiteX12" fmla="*/ 316400 w 316400"/>
                <a:gd name="connsiteY12" fmla="*/ 188802 h 372169"/>
                <a:gd name="connsiteX13" fmla="*/ 260271 w 316400"/>
                <a:gd name="connsiteY13" fmla="*/ 179147 h 372169"/>
                <a:gd name="connsiteX14" fmla="*/ 285239 w 316400"/>
                <a:gd name="connsiteY14" fmla="*/ 372170 h 372169"/>
                <a:gd name="connsiteX15" fmla="*/ 258340 w 316400"/>
                <a:gd name="connsiteY15" fmla="*/ 293736 h 372169"/>
                <a:gd name="connsiteX16" fmla="*/ 256143 w 316400"/>
                <a:gd name="connsiteY16" fmla="*/ 255983 h 372169"/>
                <a:gd name="connsiteX17" fmla="*/ 219922 w 316400"/>
                <a:gd name="connsiteY17" fmla="*/ 206646 h 372169"/>
                <a:gd name="connsiteX18" fmla="*/ 187430 w 316400"/>
                <a:gd name="connsiteY18" fmla="*/ 231947 h 372169"/>
                <a:gd name="connsiteX19" fmla="*/ 149877 w 316400"/>
                <a:gd name="connsiteY19" fmla="*/ 263174 h 372169"/>
                <a:gd name="connsiteX20" fmla="*/ 155470 w 316400"/>
                <a:gd name="connsiteY20" fmla="*/ 223891 h 372169"/>
                <a:gd name="connsiteX21" fmla="*/ 118916 w 316400"/>
                <a:gd name="connsiteY21" fmla="*/ 173621 h 372169"/>
                <a:gd name="connsiteX22" fmla="*/ 0 w 316400"/>
                <a:gd name="connsiteY22" fmla="*/ 192330 h 3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6400" h="372169">
                  <a:moveTo>
                    <a:pt x="0" y="192330"/>
                  </a:moveTo>
                  <a:cubicBezTo>
                    <a:pt x="39550" y="164898"/>
                    <a:pt x="67914" y="142660"/>
                    <a:pt x="104401" y="140796"/>
                  </a:cubicBezTo>
                  <a:cubicBezTo>
                    <a:pt x="135229" y="139198"/>
                    <a:pt x="154671" y="131940"/>
                    <a:pt x="148213" y="95653"/>
                  </a:cubicBezTo>
                  <a:cubicBezTo>
                    <a:pt x="147214" y="89993"/>
                    <a:pt x="152807" y="83135"/>
                    <a:pt x="155737" y="75811"/>
                  </a:cubicBezTo>
                  <a:cubicBezTo>
                    <a:pt x="158999" y="78807"/>
                    <a:pt x="161329" y="80006"/>
                    <a:pt x="161995" y="81803"/>
                  </a:cubicBezTo>
                  <a:cubicBezTo>
                    <a:pt x="169119" y="101246"/>
                    <a:pt x="173980" y="130608"/>
                    <a:pt x="196019" y="128544"/>
                  </a:cubicBezTo>
                  <a:cubicBezTo>
                    <a:pt x="216726" y="126614"/>
                    <a:pt x="218191" y="96718"/>
                    <a:pt x="223118" y="76543"/>
                  </a:cubicBezTo>
                  <a:cubicBezTo>
                    <a:pt x="228045" y="56103"/>
                    <a:pt x="233105" y="35728"/>
                    <a:pt x="238499" y="15354"/>
                  </a:cubicBezTo>
                  <a:cubicBezTo>
                    <a:pt x="242826" y="-1092"/>
                    <a:pt x="253879" y="-2889"/>
                    <a:pt x="267728" y="3236"/>
                  </a:cubicBezTo>
                  <a:cubicBezTo>
                    <a:pt x="281511" y="9362"/>
                    <a:pt x="287104" y="18284"/>
                    <a:pt x="279047" y="33198"/>
                  </a:cubicBezTo>
                  <a:cubicBezTo>
                    <a:pt x="269726" y="50443"/>
                    <a:pt x="258940" y="67355"/>
                    <a:pt x="253147" y="85798"/>
                  </a:cubicBezTo>
                  <a:cubicBezTo>
                    <a:pt x="244890" y="112099"/>
                    <a:pt x="235902" y="139797"/>
                    <a:pt x="280912" y="145190"/>
                  </a:cubicBezTo>
                  <a:cubicBezTo>
                    <a:pt x="300354" y="147520"/>
                    <a:pt x="312871" y="165365"/>
                    <a:pt x="316400" y="188802"/>
                  </a:cubicBezTo>
                  <a:cubicBezTo>
                    <a:pt x="296692" y="188602"/>
                    <a:pt x="284574" y="165964"/>
                    <a:pt x="260271" y="179147"/>
                  </a:cubicBezTo>
                  <a:cubicBezTo>
                    <a:pt x="328785" y="234877"/>
                    <a:pt x="273122" y="305121"/>
                    <a:pt x="285239" y="372170"/>
                  </a:cubicBezTo>
                  <a:cubicBezTo>
                    <a:pt x="263867" y="347867"/>
                    <a:pt x="260338" y="320968"/>
                    <a:pt x="258340" y="293736"/>
                  </a:cubicBezTo>
                  <a:cubicBezTo>
                    <a:pt x="257408" y="281152"/>
                    <a:pt x="258340" y="268301"/>
                    <a:pt x="256143" y="255983"/>
                  </a:cubicBezTo>
                  <a:cubicBezTo>
                    <a:pt x="252215" y="233945"/>
                    <a:pt x="238166" y="215501"/>
                    <a:pt x="219922" y="206646"/>
                  </a:cubicBezTo>
                  <a:cubicBezTo>
                    <a:pt x="202344" y="198123"/>
                    <a:pt x="199681" y="224290"/>
                    <a:pt x="187430" y="231947"/>
                  </a:cubicBezTo>
                  <a:cubicBezTo>
                    <a:pt x="175844" y="239205"/>
                    <a:pt x="166057" y="249458"/>
                    <a:pt x="149877" y="263174"/>
                  </a:cubicBezTo>
                  <a:cubicBezTo>
                    <a:pt x="152141" y="245996"/>
                    <a:pt x="151209" y="233878"/>
                    <a:pt x="155470" y="223891"/>
                  </a:cubicBezTo>
                  <a:cubicBezTo>
                    <a:pt x="171716" y="185606"/>
                    <a:pt x="160530" y="172689"/>
                    <a:pt x="118916" y="173621"/>
                  </a:cubicBezTo>
                  <a:cubicBezTo>
                    <a:pt x="82030" y="174553"/>
                    <a:pt x="47074" y="183142"/>
                    <a:pt x="0" y="192330"/>
                  </a:cubicBezTo>
                  <a:close/>
                </a:path>
              </a:pathLst>
            </a:custGeom>
            <a:solidFill>
              <a:srgbClr val="70974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8479E61-46AE-4A30-AE2E-2570741AD730}"/>
                </a:ext>
              </a:extLst>
            </p:cNvPr>
            <p:cNvSpPr/>
            <p:nvPr/>
          </p:nvSpPr>
          <p:spPr>
            <a:xfrm>
              <a:off x="7465793" y="566845"/>
              <a:ext cx="904984" cy="752783"/>
            </a:xfrm>
            <a:custGeom>
              <a:avLst/>
              <a:gdLst>
                <a:gd name="connsiteX0" fmla="*/ 899871 w 904984"/>
                <a:gd name="connsiteY0" fmla="*/ 94185 h 752783"/>
                <a:gd name="connsiteX1" fmla="*/ 865781 w 904984"/>
                <a:gd name="connsiteY1" fmla="*/ 77074 h 752783"/>
                <a:gd name="connsiteX2" fmla="*/ 777758 w 904984"/>
                <a:gd name="connsiteY2" fmla="*/ 126478 h 752783"/>
                <a:gd name="connsiteX3" fmla="*/ 773630 w 904984"/>
                <a:gd name="connsiteY3" fmla="*/ 52571 h 752783"/>
                <a:gd name="connsiteX4" fmla="*/ 757850 w 904984"/>
                <a:gd name="connsiteY4" fmla="*/ 1170 h 752783"/>
                <a:gd name="connsiteX5" fmla="*/ 700190 w 904984"/>
                <a:gd name="connsiteY5" fmla="*/ 29933 h 752783"/>
                <a:gd name="connsiteX6" fmla="*/ 684876 w 904984"/>
                <a:gd name="connsiteY6" fmla="*/ 50041 h 752783"/>
                <a:gd name="connsiteX7" fmla="*/ 514424 w 904984"/>
                <a:gd name="connsiteY7" fmla="*/ 204446 h 752783"/>
                <a:gd name="connsiteX8" fmla="*/ 243500 w 904984"/>
                <a:gd name="connsiteY8" fmla="*/ 294199 h 752783"/>
                <a:gd name="connsiteX9" fmla="*/ 65658 w 904984"/>
                <a:gd name="connsiteY9" fmla="*/ 386283 h 752783"/>
                <a:gd name="connsiteX10" fmla="*/ 17186 w 904984"/>
                <a:gd name="connsiteY10" fmla="*/ 618256 h 752783"/>
                <a:gd name="connsiteX11" fmla="*/ 204017 w 904984"/>
                <a:gd name="connsiteY11" fmla="*/ 751888 h 752783"/>
                <a:gd name="connsiteX12" fmla="*/ 457230 w 904984"/>
                <a:gd name="connsiteY12" fmla="*/ 696890 h 752783"/>
                <a:gd name="connsiteX13" fmla="*/ 889817 w 904984"/>
                <a:gd name="connsiteY13" fmla="*/ 239801 h 752783"/>
                <a:gd name="connsiteX14" fmla="*/ 899871 w 904984"/>
                <a:gd name="connsiteY14" fmla="*/ 94185 h 752783"/>
                <a:gd name="connsiteX15" fmla="*/ 641131 w 904984"/>
                <a:gd name="connsiteY15" fmla="*/ 522378 h 752783"/>
                <a:gd name="connsiteX16" fmla="*/ 280054 w 904984"/>
                <a:gd name="connsiteY16" fmla="*/ 695958 h 752783"/>
                <a:gd name="connsiteX17" fmla="*/ 204549 w 904984"/>
                <a:gd name="connsiteY17" fmla="*/ 700086 h 752783"/>
                <a:gd name="connsiteX18" fmla="*/ 151683 w 904984"/>
                <a:gd name="connsiteY18" fmla="*/ 658406 h 752783"/>
                <a:gd name="connsiteX19" fmla="*/ 196693 w 904984"/>
                <a:gd name="connsiteY19" fmla="*/ 607337 h 752783"/>
                <a:gd name="connsiteX20" fmla="*/ 296766 w 904984"/>
                <a:gd name="connsiteY20" fmla="*/ 594287 h 752783"/>
                <a:gd name="connsiteX21" fmla="*/ 646591 w 904984"/>
                <a:gd name="connsiteY21" fmla="*/ 486756 h 752783"/>
                <a:gd name="connsiteX22" fmla="*/ 676753 w 904984"/>
                <a:gd name="connsiteY22" fmla="*/ 478433 h 752783"/>
                <a:gd name="connsiteX23" fmla="*/ 641131 w 904984"/>
                <a:gd name="connsiteY23" fmla="*/ 522378 h 7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984" h="752783">
                  <a:moveTo>
                    <a:pt x="899871" y="94185"/>
                  </a:moveTo>
                  <a:cubicBezTo>
                    <a:pt x="895676" y="72479"/>
                    <a:pt x="886621" y="64956"/>
                    <a:pt x="865781" y="77074"/>
                  </a:cubicBezTo>
                  <a:cubicBezTo>
                    <a:pt x="838149" y="93120"/>
                    <a:pt x="810051" y="108367"/>
                    <a:pt x="777758" y="126478"/>
                  </a:cubicBezTo>
                  <a:cubicBezTo>
                    <a:pt x="776427" y="97248"/>
                    <a:pt x="777892" y="74344"/>
                    <a:pt x="773630" y="52571"/>
                  </a:cubicBezTo>
                  <a:cubicBezTo>
                    <a:pt x="770168" y="34794"/>
                    <a:pt x="780288" y="7095"/>
                    <a:pt x="757850" y="1170"/>
                  </a:cubicBezTo>
                  <a:cubicBezTo>
                    <a:pt x="735745" y="-4690"/>
                    <a:pt x="715637" y="12489"/>
                    <a:pt x="700190" y="29933"/>
                  </a:cubicBezTo>
                  <a:cubicBezTo>
                    <a:pt x="694597" y="36259"/>
                    <a:pt x="689470" y="43050"/>
                    <a:pt x="684876" y="50041"/>
                  </a:cubicBezTo>
                  <a:cubicBezTo>
                    <a:pt x="641264" y="116091"/>
                    <a:pt x="580408" y="162233"/>
                    <a:pt x="514424" y="204446"/>
                  </a:cubicBezTo>
                  <a:cubicBezTo>
                    <a:pt x="431196" y="257645"/>
                    <a:pt x="334852" y="267699"/>
                    <a:pt x="243500" y="294199"/>
                  </a:cubicBezTo>
                  <a:cubicBezTo>
                    <a:pt x="177916" y="313242"/>
                    <a:pt x="115728" y="337944"/>
                    <a:pt x="65658" y="386283"/>
                  </a:cubicBezTo>
                  <a:cubicBezTo>
                    <a:pt x="-2988" y="452599"/>
                    <a:pt x="-15373" y="531300"/>
                    <a:pt x="17186" y="618256"/>
                  </a:cubicBezTo>
                  <a:cubicBezTo>
                    <a:pt x="49279" y="703948"/>
                    <a:pt x="114197" y="745895"/>
                    <a:pt x="204017" y="751888"/>
                  </a:cubicBezTo>
                  <a:cubicBezTo>
                    <a:pt x="293637" y="757880"/>
                    <a:pt x="377331" y="733178"/>
                    <a:pt x="457230" y="696890"/>
                  </a:cubicBezTo>
                  <a:cubicBezTo>
                    <a:pt x="663237" y="603408"/>
                    <a:pt x="818107" y="460256"/>
                    <a:pt x="889817" y="239801"/>
                  </a:cubicBezTo>
                  <a:cubicBezTo>
                    <a:pt x="905264" y="192395"/>
                    <a:pt x="909459" y="143723"/>
                    <a:pt x="899871" y="94185"/>
                  </a:cubicBezTo>
                  <a:close/>
                  <a:moveTo>
                    <a:pt x="641131" y="522378"/>
                  </a:moveTo>
                  <a:cubicBezTo>
                    <a:pt x="533201" y="605872"/>
                    <a:pt x="414751" y="668326"/>
                    <a:pt x="280054" y="695958"/>
                  </a:cubicBezTo>
                  <a:cubicBezTo>
                    <a:pt x="255618" y="700952"/>
                    <a:pt x="229717" y="700686"/>
                    <a:pt x="204549" y="700086"/>
                  </a:cubicBezTo>
                  <a:cubicBezTo>
                    <a:pt x="177584" y="699487"/>
                    <a:pt x="154080" y="691830"/>
                    <a:pt x="151683" y="658406"/>
                  </a:cubicBezTo>
                  <a:cubicBezTo>
                    <a:pt x="149352" y="625980"/>
                    <a:pt x="170193" y="612464"/>
                    <a:pt x="196693" y="607337"/>
                  </a:cubicBezTo>
                  <a:cubicBezTo>
                    <a:pt x="229651" y="600945"/>
                    <a:pt x="263275" y="595086"/>
                    <a:pt x="296766" y="594287"/>
                  </a:cubicBezTo>
                  <a:cubicBezTo>
                    <a:pt x="423739" y="591157"/>
                    <a:pt x="539859" y="554803"/>
                    <a:pt x="646591" y="486756"/>
                  </a:cubicBezTo>
                  <a:cubicBezTo>
                    <a:pt x="654314" y="481829"/>
                    <a:pt x="662171" y="475171"/>
                    <a:pt x="676753" y="478433"/>
                  </a:cubicBezTo>
                  <a:cubicBezTo>
                    <a:pt x="670161" y="500472"/>
                    <a:pt x="655113" y="511525"/>
                    <a:pt x="641131" y="522378"/>
                  </a:cubicBezTo>
                  <a:close/>
                </a:path>
              </a:pathLst>
            </a:custGeom>
            <a:solidFill>
              <a:srgbClr val="8E3795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79A87D0-64B9-451C-AF2A-B5BBC2C6BD59}"/>
              </a:ext>
            </a:extLst>
          </p:cNvPr>
          <p:cNvGrpSpPr/>
          <p:nvPr/>
        </p:nvGrpSpPr>
        <p:grpSpPr>
          <a:xfrm>
            <a:off x="9091369" y="4186310"/>
            <a:ext cx="587729" cy="416390"/>
            <a:chOff x="5996123" y="4041767"/>
            <a:chExt cx="1125206" cy="797177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7025F12-F59F-4E23-A19F-A7285092645F}"/>
                </a:ext>
              </a:extLst>
            </p:cNvPr>
            <p:cNvSpPr/>
            <p:nvPr/>
          </p:nvSpPr>
          <p:spPr>
            <a:xfrm>
              <a:off x="6567004" y="4273731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solidFill>
              <a:srgbClr val="4E773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3FE083-9543-4F83-ADB4-4BCD3386DF92}"/>
                </a:ext>
              </a:extLst>
            </p:cNvPr>
            <p:cNvSpPr/>
            <p:nvPr/>
          </p:nvSpPr>
          <p:spPr>
            <a:xfrm>
              <a:off x="5996123" y="4041767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4504809F-A4C4-4860-AD0A-867C0718930C}"/>
              </a:ext>
            </a:extLst>
          </p:cNvPr>
          <p:cNvSpPr/>
          <p:nvPr/>
        </p:nvSpPr>
        <p:spPr>
          <a:xfrm>
            <a:off x="9096170" y="3555572"/>
            <a:ext cx="466610" cy="490977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rgbClr val="913E97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BB4B610-2466-4793-95F0-BEF18008C813}"/>
              </a:ext>
            </a:extLst>
          </p:cNvPr>
          <p:cNvGrpSpPr/>
          <p:nvPr/>
        </p:nvGrpSpPr>
        <p:grpSpPr>
          <a:xfrm>
            <a:off x="9870663" y="3527615"/>
            <a:ext cx="236152" cy="631114"/>
            <a:chOff x="6281293" y="-61"/>
            <a:chExt cx="452113" cy="1208267"/>
          </a:xfrm>
        </p:grpSpPr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16AE2C6-9BBA-43C5-BAA1-122C72B6E210}"/>
                </a:ext>
              </a:extLst>
            </p:cNvPr>
            <p:cNvSpPr/>
            <p:nvPr/>
          </p:nvSpPr>
          <p:spPr>
            <a:xfrm>
              <a:off x="6340390" y="-61"/>
              <a:ext cx="357525" cy="431338"/>
            </a:xfrm>
            <a:custGeom>
              <a:avLst/>
              <a:gdLst>
                <a:gd name="connsiteX0" fmla="*/ 128138 w 357525"/>
                <a:gd name="connsiteY0" fmla="*/ 343228 h 431338"/>
                <a:gd name="connsiteX1" fmla="*/ 38585 w 357525"/>
                <a:gd name="connsiteY1" fmla="*/ 303411 h 431338"/>
                <a:gd name="connsiteX2" fmla="*/ 4095 w 357525"/>
                <a:gd name="connsiteY2" fmla="*/ 236363 h 431338"/>
                <a:gd name="connsiteX3" fmla="*/ 72009 w 357525"/>
                <a:gd name="connsiteY3" fmla="*/ 219251 h 431338"/>
                <a:gd name="connsiteX4" fmla="*/ 102504 w 357525"/>
                <a:gd name="connsiteY4" fmla="*/ 220849 h 431338"/>
                <a:gd name="connsiteX5" fmla="*/ 89187 w 357525"/>
                <a:gd name="connsiteY5" fmla="*/ 194016 h 431338"/>
                <a:gd name="connsiteX6" fmla="*/ 148579 w 357525"/>
                <a:gd name="connsiteY6" fmla="*/ 19370 h 431338"/>
                <a:gd name="connsiteX7" fmla="*/ 251915 w 357525"/>
                <a:gd name="connsiteY7" fmla="*/ 461 h 431338"/>
                <a:gd name="connsiteX8" fmla="*/ 348993 w 357525"/>
                <a:gd name="connsiteY8" fmla="*/ 81292 h 431338"/>
                <a:gd name="connsiteX9" fmla="*/ 323891 w 357525"/>
                <a:gd name="connsiteY9" fmla="*/ 172377 h 431338"/>
                <a:gd name="connsiteX10" fmla="*/ 251250 w 357525"/>
                <a:gd name="connsiteY10" fmla="*/ 224045 h 431338"/>
                <a:gd name="connsiteX11" fmla="*/ 306047 w 357525"/>
                <a:gd name="connsiteY11" fmla="*/ 227707 h 431338"/>
                <a:gd name="connsiteX12" fmla="*/ 344798 w 357525"/>
                <a:gd name="connsiteY12" fmla="*/ 246150 h 431338"/>
                <a:gd name="connsiteX13" fmla="*/ 322759 w 357525"/>
                <a:gd name="connsiteY13" fmla="*/ 286499 h 431338"/>
                <a:gd name="connsiteX14" fmla="*/ 228745 w 357525"/>
                <a:gd name="connsiteY14" fmla="*/ 330644 h 431338"/>
                <a:gd name="connsiteX15" fmla="*/ 247787 w 357525"/>
                <a:gd name="connsiteY15" fmla="*/ 345558 h 431338"/>
                <a:gd name="connsiteX16" fmla="*/ 281877 w 357525"/>
                <a:gd name="connsiteY16" fmla="*/ 365067 h 431338"/>
                <a:gd name="connsiteX17" fmla="*/ 254712 w 357525"/>
                <a:gd name="connsiteY17" fmla="*/ 398092 h 431338"/>
                <a:gd name="connsiteX18" fmla="*/ 180738 w 357525"/>
                <a:gd name="connsiteY18" fmla="*/ 427588 h 431338"/>
                <a:gd name="connsiteX19" fmla="*/ 103503 w 357525"/>
                <a:gd name="connsiteY19" fmla="*/ 408945 h 431338"/>
                <a:gd name="connsiteX20" fmla="*/ 128138 w 357525"/>
                <a:gd name="connsiteY20" fmla="*/ 343228 h 43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525" h="431338">
                  <a:moveTo>
                    <a:pt x="128138" y="343228"/>
                  </a:moveTo>
                  <a:cubicBezTo>
                    <a:pt x="96845" y="329445"/>
                    <a:pt x="67215" y="317527"/>
                    <a:pt x="38585" y="303411"/>
                  </a:cubicBezTo>
                  <a:cubicBezTo>
                    <a:pt x="11220" y="289962"/>
                    <a:pt x="-9022" y="269388"/>
                    <a:pt x="4095" y="236363"/>
                  </a:cubicBezTo>
                  <a:cubicBezTo>
                    <a:pt x="17745" y="202006"/>
                    <a:pt x="45243" y="210928"/>
                    <a:pt x="72009" y="219251"/>
                  </a:cubicBezTo>
                  <a:cubicBezTo>
                    <a:pt x="81664" y="222247"/>
                    <a:pt x="94048" y="233500"/>
                    <a:pt x="102504" y="220849"/>
                  </a:cubicBezTo>
                  <a:cubicBezTo>
                    <a:pt x="111093" y="208065"/>
                    <a:pt x="95646" y="202073"/>
                    <a:pt x="89187" y="194016"/>
                  </a:cubicBezTo>
                  <a:cubicBezTo>
                    <a:pt x="41048" y="134025"/>
                    <a:pt x="72675" y="38946"/>
                    <a:pt x="148579" y="19370"/>
                  </a:cubicBezTo>
                  <a:cubicBezTo>
                    <a:pt x="182403" y="10648"/>
                    <a:pt x="217226" y="5255"/>
                    <a:pt x="251915" y="461"/>
                  </a:cubicBezTo>
                  <a:cubicBezTo>
                    <a:pt x="287470" y="-4466"/>
                    <a:pt x="327154" y="30623"/>
                    <a:pt x="348993" y="81292"/>
                  </a:cubicBezTo>
                  <a:cubicBezTo>
                    <a:pt x="365305" y="119111"/>
                    <a:pt x="358913" y="148940"/>
                    <a:pt x="323891" y="172377"/>
                  </a:cubicBezTo>
                  <a:cubicBezTo>
                    <a:pt x="300188" y="188224"/>
                    <a:pt x="277416" y="205402"/>
                    <a:pt x="251250" y="224045"/>
                  </a:cubicBezTo>
                  <a:cubicBezTo>
                    <a:pt x="273555" y="235697"/>
                    <a:pt x="289934" y="227174"/>
                    <a:pt x="306047" y="227707"/>
                  </a:cubicBezTo>
                  <a:cubicBezTo>
                    <a:pt x="322093" y="228240"/>
                    <a:pt x="338406" y="228573"/>
                    <a:pt x="344798" y="246150"/>
                  </a:cubicBezTo>
                  <a:cubicBezTo>
                    <a:pt x="352122" y="266458"/>
                    <a:pt x="337541" y="278776"/>
                    <a:pt x="322759" y="286499"/>
                  </a:cubicBezTo>
                  <a:cubicBezTo>
                    <a:pt x="291998" y="302612"/>
                    <a:pt x="259905" y="316195"/>
                    <a:pt x="228745" y="330644"/>
                  </a:cubicBezTo>
                  <a:cubicBezTo>
                    <a:pt x="230875" y="343827"/>
                    <a:pt x="240397" y="343427"/>
                    <a:pt x="247787" y="345558"/>
                  </a:cubicBezTo>
                  <a:cubicBezTo>
                    <a:pt x="260971" y="349353"/>
                    <a:pt x="279148" y="348488"/>
                    <a:pt x="281877" y="365067"/>
                  </a:cubicBezTo>
                  <a:cubicBezTo>
                    <a:pt x="284874" y="383044"/>
                    <a:pt x="268428" y="391700"/>
                    <a:pt x="254712" y="398092"/>
                  </a:cubicBezTo>
                  <a:cubicBezTo>
                    <a:pt x="230609" y="409278"/>
                    <a:pt x="206373" y="422195"/>
                    <a:pt x="180738" y="427588"/>
                  </a:cubicBezTo>
                  <a:cubicBezTo>
                    <a:pt x="153773" y="433314"/>
                    <a:pt x="122346" y="435977"/>
                    <a:pt x="103503" y="408945"/>
                  </a:cubicBezTo>
                  <a:cubicBezTo>
                    <a:pt x="83461" y="380447"/>
                    <a:pt x="113890" y="364667"/>
                    <a:pt x="128138" y="343228"/>
                  </a:cubicBezTo>
                  <a:close/>
                </a:path>
              </a:pathLst>
            </a:custGeom>
            <a:solidFill>
              <a:srgbClr val="6C933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443EACE5-72E6-4CCB-BD79-E21351ECBA79}"/>
                </a:ext>
              </a:extLst>
            </p:cNvPr>
            <p:cNvSpPr/>
            <p:nvPr/>
          </p:nvSpPr>
          <p:spPr>
            <a:xfrm>
              <a:off x="6281293" y="462911"/>
              <a:ext cx="452113" cy="745295"/>
            </a:xfrm>
            <a:custGeom>
              <a:avLst/>
              <a:gdLst>
                <a:gd name="connsiteX0" fmla="*/ 212238 w 452113"/>
                <a:gd name="connsiteY0" fmla="*/ 476035 h 745295"/>
                <a:gd name="connsiteX1" fmla="*/ 237838 w 452113"/>
                <a:gd name="connsiteY1" fmla="*/ 478299 h 745295"/>
                <a:gd name="connsiteX2" fmla="*/ 254950 w 452113"/>
                <a:gd name="connsiteY2" fmla="*/ 509326 h 745295"/>
                <a:gd name="connsiteX3" fmla="*/ 230780 w 452113"/>
                <a:gd name="connsiteY3" fmla="*/ 668658 h 745295"/>
                <a:gd name="connsiteX4" fmla="*/ 218063 w 452113"/>
                <a:gd name="connsiteY4" fmla="*/ 745295 h 745295"/>
                <a:gd name="connsiteX5" fmla="*/ 209541 w 452113"/>
                <a:gd name="connsiteY5" fmla="*/ 659670 h 745295"/>
                <a:gd name="connsiteX6" fmla="*/ 199354 w 452113"/>
                <a:gd name="connsiteY6" fmla="*/ 522776 h 745295"/>
                <a:gd name="connsiteX7" fmla="*/ 190232 w 452113"/>
                <a:gd name="connsiteY7" fmla="*/ 484158 h 745295"/>
                <a:gd name="connsiteX8" fmla="*/ 212238 w 452113"/>
                <a:gd name="connsiteY8" fmla="*/ 476035 h 745295"/>
                <a:gd name="connsiteX9" fmla="*/ 97241 w 452113"/>
                <a:gd name="connsiteY9" fmla="*/ 100144 h 745295"/>
                <a:gd name="connsiteX10" fmla="*/ 75244 w 452113"/>
                <a:gd name="connsiteY10" fmla="*/ 118887 h 745295"/>
                <a:gd name="connsiteX11" fmla="*/ 118322 w 452113"/>
                <a:gd name="connsiteY11" fmla="*/ 369570 h 745295"/>
                <a:gd name="connsiteX12" fmla="*/ 135434 w 452113"/>
                <a:gd name="connsiteY12" fmla="*/ 156639 h 745295"/>
                <a:gd name="connsiteX13" fmla="*/ 125580 w 452113"/>
                <a:gd name="connsiteY13" fmla="*/ 104172 h 745295"/>
                <a:gd name="connsiteX14" fmla="*/ 97241 w 452113"/>
                <a:gd name="connsiteY14" fmla="*/ 100144 h 745295"/>
                <a:gd name="connsiteX15" fmla="*/ 225853 w 452113"/>
                <a:gd name="connsiteY15" fmla="*/ 1169 h 745295"/>
                <a:gd name="connsiteX16" fmla="*/ 452034 w 452113"/>
                <a:gd name="connsiteY16" fmla="*/ 225485 h 745295"/>
                <a:gd name="connsiteX17" fmla="*/ 226519 w 452113"/>
                <a:gd name="connsiteY17" fmla="*/ 448071 h 745295"/>
                <a:gd name="connsiteX18" fmla="*/ 5 w 452113"/>
                <a:gd name="connsiteY18" fmla="*/ 221957 h 745295"/>
                <a:gd name="connsiteX19" fmla="*/ 225853 w 452113"/>
                <a:gd name="connsiteY19" fmla="*/ 1169 h 74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113" h="745295">
                  <a:moveTo>
                    <a:pt x="212238" y="476035"/>
                  </a:moveTo>
                  <a:cubicBezTo>
                    <a:pt x="220694" y="476418"/>
                    <a:pt x="229749" y="478532"/>
                    <a:pt x="237838" y="478299"/>
                  </a:cubicBezTo>
                  <a:cubicBezTo>
                    <a:pt x="261608" y="477633"/>
                    <a:pt x="251088" y="497874"/>
                    <a:pt x="254950" y="509326"/>
                  </a:cubicBezTo>
                  <a:cubicBezTo>
                    <a:pt x="274459" y="566587"/>
                    <a:pt x="266269" y="619254"/>
                    <a:pt x="230780" y="668658"/>
                  </a:cubicBezTo>
                  <a:cubicBezTo>
                    <a:pt x="215200" y="690364"/>
                    <a:pt x="221525" y="717530"/>
                    <a:pt x="218063" y="745295"/>
                  </a:cubicBezTo>
                  <a:cubicBezTo>
                    <a:pt x="203815" y="715932"/>
                    <a:pt x="197556" y="687967"/>
                    <a:pt x="209541" y="659670"/>
                  </a:cubicBezTo>
                  <a:cubicBezTo>
                    <a:pt x="229848" y="611863"/>
                    <a:pt x="224655" y="567053"/>
                    <a:pt x="199354" y="522776"/>
                  </a:cubicBezTo>
                  <a:cubicBezTo>
                    <a:pt x="192695" y="511124"/>
                    <a:pt x="180844" y="495943"/>
                    <a:pt x="190232" y="484158"/>
                  </a:cubicBezTo>
                  <a:cubicBezTo>
                    <a:pt x="195925" y="477001"/>
                    <a:pt x="203782" y="475652"/>
                    <a:pt x="212238" y="476035"/>
                  </a:cubicBezTo>
                  <a:close/>
                  <a:moveTo>
                    <a:pt x="97241" y="100144"/>
                  </a:moveTo>
                  <a:cubicBezTo>
                    <a:pt x="88993" y="103989"/>
                    <a:pt x="81802" y="111630"/>
                    <a:pt x="75244" y="118887"/>
                  </a:cubicBezTo>
                  <a:cubicBezTo>
                    <a:pt x="17051" y="183339"/>
                    <a:pt x="36426" y="314573"/>
                    <a:pt x="118322" y="369570"/>
                  </a:cubicBezTo>
                  <a:cubicBezTo>
                    <a:pt x="80104" y="290803"/>
                    <a:pt x="70250" y="220625"/>
                    <a:pt x="135434" y="156639"/>
                  </a:cubicBezTo>
                  <a:cubicBezTo>
                    <a:pt x="149083" y="143256"/>
                    <a:pt x="144223" y="117821"/>
                    <a:pt x="125580" y="104172"/>
                  </a:cubicBezTo>
                  <a:cubicBezTo>
                    <a:pt x="114794" y="96249"/>
                    <a:pt x="105489" y="96299"/>
                    <a:pt x="97241" y="100144"/>
                  </a:cubicBezTo>
                  <a:close/>
                  <a:moveTo>
                    <a:pt x="225853" y="1169"/>
                  </a:moveTo>
                  <a:cubicBezTo>
                    <a:pt x="331653" y="-12214"/>
                    <a:pt x="455696" y="90989"/>
                    <a:pt x="452034" y="225485"/>
                  </a:cubicBezTo>
                  <a:cubicBezTo>
                    <a:pt x="448639" y="351792"/>
                    <a:pt x="353492" y="448137"/>
                    <a:pt x="226519" y="448071"/>
                  </a:cubicBezTo>
                  <a:cubicBezTo>
                    <a:pt x="98081" y="448004"/>
                    <a:pt x="937" y="349795"/>
                    <a:pt x="5" y="221957"/>
                  </a:cubicBezTo>
                  <a:cubicBezTo>
                    <a:pt x="-927" y="91788"/>
                    <a:pt x="118456" y="-11682"/>
                    <a:pt x="225853" y="1169"/>
                  </a:cubicBezTo>
                  <a:close/>
                </a:path>
              </a:pathLst>
            </a:custGeom>
            <a:solidFill>
              <a:srgbClr val="8B329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EFC6967F-FCD9-45A9-9ECA-1CD22A06399F}"/>
              </a:ext>
            </a:extLst>
          </p:cNvPr>
          <p:cNvSpPr/>
          <p:nvPr/>
        </p:nvSpPr>
        <p:spPr>
          <a:xfrm>
            <a:off x="7476743" y="3569187"/>
            <a:ext cx="608198" cy="495023"/>
          </a:xfrm>
          <a:custGeom>
            <a:avLst/>
            <a:gdLst>
              <a:gd name="connsiteX0" fmla="*/ 285972 w 1164395"/>
              <a:gd name="connsiteY0" fmla="*/ 786206 h 947721"/>
              <a:gd name="connsiteX1" fmla="*/ 245223 w 1164395"/>
              <a:gd name="connsiteY1" fmla="*/ 830284 h 947721"/>
              <a:gd name="connsiteX2" fmla="*/ 290300 w 1164395"/>
              <a:gd name="connsiteY2" fmla="*/ 874628 h 947721"/>
              <a:gd name="connsiteX3" fmla="*/ 333245 w 1164395"/>
              <a:gd name="connsiteY3" fmla="*/ 825224 h 947721"/>
              <a:gd name="connsiteX4" fmla="*/ 285972 w 1164395"/>
              <a:gd name="connsiteY4" fmla="*/ 786206 h 947721"/>
              <a:gd name="connsiteX5" fmla="*/ 426660 w 1164395"/>
              <a:gd name="connsiteY5" fmla="*/ 709304 h 947721"/>
              <a:gd name="connsiteX6" fmla="*/ 365405 w 1164395"/>
              <a:gd name="connsiteY6" fmla="*/ 769428 h 947721"/>
              <a:gd name="connsiteX7" fmla="*/ 427259 w 1164395"/>
              <a:gd name="connsiteY7" fmla="*/ 829352 h 947721"/>
              <a:gd name="connsiteX8" fmla="*/ 485986 w 1164395"/>
              <a:gd name="connsiteY8" fmla="*/ 766831 h 947721"/>
              <a:gd name="connsiteX9" fmla="*/ 426660 w 1164395"/>
              <a:gd name="connsiteY9" fmla="*/ 709304 h 947721"/>
              <a:gd name="connsiteX10" fmla="*/ 579135 w 1164395"/>
              <a:gd name="connsiteY10" fmla="*/ 607033 h 947721"/>
              <a:gd name="connsiteX11" fmla="*/ 506294 w 1164395"/>
              <a:gd name="connsiteY11" fmla="*/ 677078 h 947721"/>
              <a:gd name="connsiteX12" fmla="*/ 576005 w 1164395"/>
              <a:gd name="connsiteY12" fmla="*/ 751251 h 947721"/>
              <a:gd name="connsiteX13" fmla="*/ 650311 w 1164395"/>
              <a:gd name="connsiteY13" fmla="*/ 680207 h 947721"/>
              <a:gd name="connsiteX14" fmla="*/ 579135 w 1164395"/>
              <a:gd name="connsiteY14" fmla="*/ 607033 h 947721"/>
              <a:gd name="connsiteX15" fmla="*/ 736469 w 1164395"/>
              <a:gd name="connsiteY15" fmla="*/ 476465 h 947721"/>
              <a:gd name="connsiteX16" fmla="*/ 654173 w 1164395"/>
              <a:gd name="connsiteY16" fmla="*/ 560026 h 947721"/>
              <a:gd name="connsiteX17" fmla="*/ 736536 w 1164395"/>
              <a:gd name="connsiteY17" fmla="*/ 638726 h 947721"/>
              <a:gd name="connsiteX18" fmla="*/ 816102 w 1164395"/>
              <a:gd name="connsiteY18" fmla="*/ 558028 h 947721"/>
              <a:gd name="connsiteX19" fmla="*/ 736469 w 1164395"/>
              <a:gd name="connsiteY19" fmla="*/ 476465 h 947721"/>
              <a:gd name="connsiteX20" fmla="*/ 879023 w 1164395"/>
              <a:gd name="connsiteY20" fmla="*/ 344431 h 947721"/>
              <a:gd name="connsiteX21" fmla="*/ 804983 w 1164395"/>
              <a:gd name="connsiteY21" fmla="*/ 414277 h 947721"/>
              <a:gd name="connsiteX22" fmla="*/ 875427 w 1164395"/>
              <a:gd name="connsiteY22" fmla="*/ 488183 h 947721"/>
              <a:gd name="connsiteX23" fmla="*/ 949001 w 1164395"/>
              <a:gd name="connsiteY23" fmla="*/ 417739 h 947721"/>
              <a:gd name="connsiteX24" fmla="*/ 879023 w 1164395"/>
              <a:gd name="connsiteY24" fmla="*/ 344431 h 947721"/>
              <a:gd name="connsiteX25" fmla="*/ 990798 w 1164395"/>
              <a:gd name="connsiteY25" fmla="*/ 189718 h 947721"/>
              <a:gd name="connsiteX26" fmla="*/ 1014917 w 1164395"/>
              <a:gd name="connsiteY26" fmla="*/ 219656 h 947721"/>
              <a:gd name="connsiteX27" fmla="*/ 1025238 w 1164395"/>
              <a:gd name="connsiteY27" fmla="*/ 290167 h 947721"/>
              <a:gd name="connsiteX28" fmla="*/ 950199 w 1164395"/>
              <a:gd name="connsiteY28" fmla="*/ 487584 h 947721"/>
              <a:gd name="connsiteX29" fmla="*/ 552302 w 1164395"/>
              <a:gd name="connsiteY29" fmla="*/ 804716 h 947721"/>
              <a:gd name="connsiteX30" fmla="*/ 169919 w 1164395"/>
              <a:gd name="connsiteY30" fmla="*/ 943075 h 947721"/>
              <a:gd name="connsiteX31" fmla="*/ 61655 w 1164395"/>
              <a:gd name="connsiteY31" fmla="*/ 938015 h 947721"/>
              <a:gd name="connsiteX32" fmla="*/ 52134 w 1164395"/>
              <a:gd name="connsiteY32" fmla="*/ 892406 h 947721"/>
              <a:gd name="connsiteX33" fmla="*/ 159598 w 1164395"/>
              <a:gd name="connsiteY33" fmla="*/ 818699 h 947721"/>
              <a:gd name="connsiteX34" fmla="*/ 392038 w 1164395"/>
              <a:gd name="connsiteY34" fmla="*/ 682271 h 947721"/>
              <a:gd name="connsiteX35" fmla="*/ 857782 w 1164395"/>
              <a:gd name="connsiteY35" fmla="*/ 289700 h 947721"/>
              <a:gd name="connsiteX36" fmla="*/ 955592 w 1164395"/>
              <a:gd name="connsiteY36" fmla="*/ 203276 h 947721"/>
              <a:gd name="connsiteX37" fmla="*/ 990798 w 1164395"/>
              <a:gd name="connsiteY37" fmla="*/ 189718 h 947721"/>
              <a:gd name="connsiteX38" fmla="*/ 833680 w 1164395"/>
              <a:gd name="connsiteY38" fmla="*/ 94014 h 947721"/>
              <a:gd name="connsiteX39" fmla="*/ 954527 w 1164395"/>
              <a:gd name="connsiteY39" fmla="*/ 136894 h 947721"/>
              <a:gd name="connsiteX40" fmla="*/ 954460 w 1164395"/>
              <a:gd name="connsiteY40" fmla="*/ 184433 h 947721"/>
              <a:gd name="connsiteX41" fmla="*/ 885548 w 1164395"/>
              <a:gd name="connsiteY41" fmla="*/ 232905 h 947721"/>
              <a:gd name="connsiteX42" fmla="*/ 660166 w 1164395"/>
              <a:gd name="connsiteY42" fmla="*/ 365405 h 947721"/>
              <a:gd name="connsiteX43" fmla="*/ 169519 w 1164395"/>
              <a:gd name="connsiteY43" fmla="*/ 768162 h 947721"/>
              <a:gd name="connsiteX44" fmla="*/ 56395 w 1164395"/>
              <a:gd name="connsiteY44" fmla="*/ 869301 h 947721"/>
              <a:gd name="connsiteX45" fmla="*/ 12118 w 1164395"/>
              <a:gd name="connsiteY45" fmla="*/ 883617 h 947721"/>
              <a:gd name="connsiteX46" fmla="*/ 0 w 1164395"/>
              <a:gd name="connsiteY46" fmla="*/ 840471 h 947721"/>
              <a:gd name="connsiteX47" fmla="*/ 35289 w 1164395"/>
              <a:gd name="connsiteY47" fmla="*/ 729212 h 947721"/>
              <a:gd name="connsiteX48" fmla="*/ 557695 w 1164395"/>
              <a:gd name="connsiteY48" fmla="*/ 173580 h 947721"/>
              <a:gd name="connsiteX49" fmla="*/ 833680 w 1164395"/>
              <a:gd name="connsiteY49" fmla="*/ 94014 h 947721"/>
              <a:gd name="connsiteX50" fmla="*/ 997406 w 1164395"/>
              <a:gd name="connsiteY50" fmla="*/ 0 h 947721"/>
              <a:gd name="connsiteX51" fmla="*/ 1043681 w 1164395"/>
              <a:gd name="connsiteY51" fmla="*/ 70378 h 947721"/>
              <a:gd name="connsiteX52" fmla="*/ 1097946 w 1164395"/>
              <a:gd name="connsiteY52" fmla="*/ 26433 h 947721"/>
              <a:gd name="connsiteX53" fmla="*/ 1137562 w 1164395"/>
              <a:gd name="connsiteY53" fmla="*/ 33158 h 947721"/>
              <a:gd name="connsiteX54" fmla="*/ 1124512 w 1164395"/>
              <a:gd name="connsiteY54" fmla="*/ 60723 h 947721"/>
              <a:gd name="connsiteX55" fmla="*/ 1108732 w 1164395"/>
              <a:gd name="connsiteY55" fmla="*/ 74572 h 947721"/>
              <a:gd name="connsiteX56" fmla="*/ 1078637 w 1164395"/>
              <a:gd name="connsiteY56" fmla="*/ 109795 h 947721"/>
              <a:gd name="connsiteX57" fmla="*/ 1130571 w 1164395"/>
              <a:gd name="connsiteY57" fmla="*/ 126107 h 947721"/>
              <a:gd name="connsiteX58" fmla="*/ 1164395 w 1164395"/>
              <a:gd name="connsiteY58" fmla="*/ 123311 h 947721"/>
              <a:gd name="connsiteX59" fmla="*/ 1079702 w 1164395"/>
              <a:gd name="connsiteY59" fmla="*/ 160198 h 947721"/>
              <a:gd name="connsiteX60" fmla="*/ 1061259 w 1164395"/>
              <a:gd name="connsiteY60" fmla="*/ 242760 h 947721"/>
              <a:gd name="connsiteX61" fmla="*/ 910316 w 1164395"/>
              <a:gd name="connsiteY61" fmla="*/ 69446 h 947721"/>
              <a:gd name="connsiteX62" fmla="*/ 969508 w 1164395"/>
              <a:gd name="connsiteY62" fmla="*/ 65917 h 947721"/>
              <a:gd name="connsiteX63" fmla="*/ 1003665 w 1164395"/>
              <a:gd name="connsiteY63" fmla="*/ 31760 h 947721"/>
              <a:gd name="connsiteX64" fmla="*/ 997406 w 1164395"/>
              <a:gd name="connsiteY64" fmla="*/ 0 h 9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64395" h="947721">
                <a:moveTo>
                  <a:pt x="285972" y="786206"/>
                </a:moveTo>
                <a:cubicBezTo>
                  <a:pt x="260337" y="787804"/>
                  <a:pt x="245090" y="803718"/>
                  <a:pt x="245223" y="830284"/>
                </a:cubicBezTo>
                <a:cubicBezTo>
                  <a:pt x="245356" y="859381"/>
                  <a:pt x="263533" y="875028"/>
                  <a:pt x="290300" y="874628"/>
                </a:cubicBezTo>
                <a:cubicBezTo>
                  <a:pt x="317532" y="874229"/>
                  <a:pt x="333378" y="856984"/>
                  <a:pt x="333245" y="825224"/>
                </a:cubicBezTo>
                <a:cubicBezTo>
                  <a:pt x="329982" y="800122"/>
                  <a:pt x="313937" y="784475"/>
                  <a:pt x="285972" y="786206"/>
                </a:cubicBezTo>
                <a:close/>
                <a:moveTo>
                  <a:pt x="426660" y="709304"/>
                </a:moveTo>
                <a:cubicBezTo>
                  <a:pt x="392637" y="708771"/>
                  <a:pt x="365138" y="735803"/>
                  <a:pt x="365405" y="769428"/>
                </a:cubicBezTo>
                <a:cubicBezTo>
                  <a:pt x="365671" y="803385"/>
                  <a:pt x="392837" y="829685"/>
                  <a:pt x="427259" y="829352"/>
                </a:cubicBezTo>
                <a:cubicBezTo>
                  <a:pt x="461017" y="829019"/>
                  <a:pt x="487051" y="801321"/>
                  <a:pt x="485986" y="766831"/>
                </a:cubicBezTo>
                <a:cubicBezTo>
                  <a:pt x="484920" y="734006"/>
                  <a:pt x="459952" y="709770"/>
                  <a:pt x="426660" y="709304"/>
                </a:cubicBezTo>
                <a:close/>
                <a:moveTo>
                  <a:pt x="579135" y="607033"/>
                </a:moveTo>
                <a:cubicBezTo>
                  <a:pt x="538918" y="606101"/>
                  <a:pt x="506959" y="636795"/>
                  <a:pt x="506294" y="677078"/>
                </a:cubicBezTo>
                <a:cubicBezTo>
                  <a:pt x="505694" y="716894"/>
                  <a:pt x="537254" y="750518"/>
                  <a:pt x="576005" y="751251"/>
                </a:cubicBezTo>
                <a:cubicBezTo>
                  <a:pt x="613491" y="751916"/>
                  <a:pt x="649379" y="717627"/>
                  <a:pt x="650311" y="680207"/>
                </a:cubicBezTo>
                <a:cubicBezTo>
                  <a:pt x="651310" y="642188"/>
                  <a:pt x="617952" y="607898"/>
                  <a:pt x="579135" y="607033"/>
                </a:cubicBezTo>
                <a:close/>
                <a:moveTo>
                  <a:pt x="736469" y="476465"/>
                </a:moveTo>
                <a:cubicBezTo>
                  <a:pt x="692791" y="475799"/>
                  <a:pt x="652908" y="516281"/>
                  <a:pt x="654173" y="560026"/>
                </a:cubicBezTo>
                <a:cubicBezTo>
                  <a:pt x="655438" y="603104"/>
                  <a:pt x="693324" y="639259"/>
                  <a:pt x="736536" y="638726"/>
                </a:cubicBezTo>
                <a:cubicBezTo>
                  <a:pt x="780347" y="638127"/>
                  <a:pt x="816302" y="601640"/>
                  <a:pt x="816102" y="558028"/>
                </a:cubicBezTo>
                <a:cubicBezTo>
                  <a:pt x="816035" y="514883"/>
                  <a:pt x="779082" y="477064"/>
                  <a:pt x="736469" y="476465"/>
                </a:cubicBezTo>
                <a:close/>
                <a:moveTo>
                  <a:pt x="879023" y="344431"/>
                </a:moveTo>
                <a:cubicBezTo>
                  <a:pt x="839272" y="343699"/>
                  <a:pt x="806048" y="375059"/>
                  <a:pt x="804983" y="414277"/>
                </a:cubicBezTo>
                <a:cubicBezTo>
                  <a:pt x="803917" y="453027"/>
                  <a:pt x="836543" y="487184"/>
                  <a:pt x="875427" y="488183"/>
                </a:cubicBezTo>
                <a:cubicBezTo>
                  <a:pt x="914577" y="489115"/>
                  <a:pt x="948002" y="457155"/>
                  <a:pt x="949001" y="417739"/>
                </a:cubicBezTo>
                <a:cubicBezTo>
                  <a:pt x="950066" y="377723"/>
                  <a:pt x="918972" y="345164"/>
                  <a:pt x="879023" y="344431"/>
                </a:cubicBezTo>
                <a:close/>
                <a:moveTo>
                  <a:pt x="990798" y="189718"/>
                </a:moveTo>
                <a:cubicBezTo>
                  <a:pt x="1000636" y="192457"/>
                  <a:pt x="1008625" y="202444"/>
                  <a:pt x="1014917" y="219656"/>
                </a:cubicBezTo>
                <a:cubicBezTo>
                  <a:pt x="1023306" y="242693"/>
                  <a:pt x="1025837" y="265931"/>
                  <a:pt x="1025238" y="290167"/>
                </a:cubicBezTo>
                <a:cubicBezTo>
                  <a:pt x="1023107" y="364539"/>
                  <a:pt x="991946" y="428259"/>
                  <a:pt x="950199" y="487584"/>
                </a:cubicBezTo>
                <a:cubicBezTo>
                  <a:pt x="848594" y="631868"/>
                  <a:pt x="705575" y="725017"/>
                  <a:pt x="552302" y="804716"/>
                </a:cubicBezTo>
                <a:cubicBezTo>
                  <a:pt x="431122" y="867770"/>
                  <a:pt x="306213" y="921436"/>
                  <a:pt x="169919" y="943075"/>
                </a:cubicBezTo>
                <a:cubicBezTo>
                  <a:pt x="133697" y="948867"/>
                  <a:pt x="97077" y="951265"/>
                  <a:pt x="61655" y="938015"/>
                </a:cubicBezTo>
                <a:cubicBezTo>
                  <a:pt x="35355" y="928160"/>
                  <a:pt x="28963" y="913379"/>
                  <a:pt x="52134" y="892406"/>
                </a:cubicBezTo>
                <a:cubicBezTo>
                  <a:pt x="84626" y="862909"/>
                  <a:pt x="122245" y="840937"/>
                  <a:pt x="159598" y="818699"/>
                </a:cubicBezTo>
                <a:cubicBezTo>
                  <a:pt x="236767" y="772690"/>
                  <a:pt x="313870" y="726549"/>
                  <a:pt x="392038" y="682271"/>
                </a:cubicBezTo>
                <a:cubicBezTo>
                  <a:pt x="571944" y="580333"/>
                  <a:pt x="711301" y="430922"/>
                  <a:pt x="857782" y="289700"/>
                </a:cubicBezTo>
                <a:cubicBezTo>
                  <a:pt x="889077" y="259539"/>
                  <a:pt x="922634" y="231641"/>
                  <a:pt x="955592" y="203276"/>
                </a:cubicBezTo>
                <a:cubicBezTo>
                  <a:pt x="969275" y="191491"/>
                  <a:pt x="980960" y="186980"/>
                  <a:pt x="990798" y="189718"/>
                </a:cubicBezTo>
                <a:close/>
                <a:moveTo>
                  <a:pt x="833680" y="94014"/>
                </a:moveTo>
                <a:cubicBezTo>
                  <a:pt x="878489" y="95612"/>
                  <a:pt x="919305" y="107730"/>
                  <a:pt x="954527" y="136894"/>
                </a:cubicBezTo>
                <a:cubicBezTo>
                  <a:pt x="974635" y="153539"/>
                  <a:pt x="975167" y="169053"/>
                  <a:pt x="954460" y="184433"/>
                </a:cubicBezTo>
                <a:cubicBezTo>
                  <a:pt x="931889" y="201146"/>
                  <a:pt x="909584" y="218457"/>
                  <a:pt x="885548" y="232905"/>
                </a:cubicBezTo>
                <a:cubicBezTo>
                  <a:pt x="810909" y="277849"/>
                  <a:pt x="736603" y="323657"/>
                  <a:pt x="660166" y="365405"/>
                </a:cubicBezTo>
                <a:cubicBezTo>
                  <a:pt x="470938" y="468874"/>
                  <a:pt x="320861" y="619018"/>
                  <a:pt x="169519" y="768162"/>
                </a:cubicBezTo>
                <a:cubicBezTo>
                  <a:pt x="133497" y="803651"/>
                  <a:pt x="94947" y="836609"/>
                  <a:pt x="56395" y="869301"/>
                </a:cubicBezTo>
                <a:cubicBezTo>
                  <a:pt x="44410" y="879488"/>
                  <a:pt x="29895" y="894802"/>
                  <a:pt x="12118" y="883617"/>
                </a:cubicBezTo>
                <a:cubicBezTo>
                  <a:pt x="-2530" y="874495"/>
                  <a:pt x="666" y="856251"/>
                  <a:pt x="0" y="840471"/>
                </a:cubicBezTo>
                <a:cubicBezTo>
                  <a:pt x="2996" y="800921"/>
                  <a:pt x="16246" y="763635"/>
                  <a:pt x="35289" y="729212"/>
                </a:cubicBezTo>
                <a:cubicBezTo>
                  <a:pt x="161928" y="499702"/>
                  <a:pt x="332846" y="310607"/>
                  <a:pt x="557695" y="173580"/>
                </a:cubicBezTo>
                <a:cubicBezTo>
                  <a:pt x="641323" y="122578"/>
                  <a:pt x="732940" y="90419"/>
                  <a:pt x="833680" y="94014"/>
                </a:cubicBezTo>
                <a:close/>
                <a:moveTo>
                  <a:pt x="997406" y="0"/>
                </a:moveTo>
                <a:cubicBezTo>
                  <a:pt x="1024772" y="19908"/>
                  <a:pt x="1027235" y="47740"/>
                  <a:pt x="1043681" y="70378"/>
                </a:cubicBezTo>
                <a:cubicBezTo>
                  <a:pt x="1062058" y="55530"/>
                  <a:pt x="1080035" y="41015"/>
                  <a:pt x="1097946" y="26433"/>
                </a:cubicBezTo>
                <a:cubicBezTo>
                  <a:pt x="1113793" y="13516"/>
                  <a:pt x="1126509" y="19509"/>
                  <a:pt x="1137562" y="33158"/>
                </a:cubicBezTo>
                <a:cubicBezTo>
                  <a:pt x="1151811" y="50802"/>
                  <a:pt x="1131836" y="53066"/>
                  <a:pt x="1124512" y="60723"/>
                </a:cubicBezTo>
                <a:cubicBezTo>
                  <a:pt x="1119652" y="65717"/>
                  <a:pt x="1113393" y="69446"/>
                  <a:pt x="1108732" y="74572"/>
                </a:cubicBezTo>
                <a:cubicBezTo>
                  <a:pt x="1098078" y="86358"/>
                  <a:pt x="1072844" y="92683"/>
                  <a:pt x="1078637" y="109795"/>
                </a:cubicBezTo>
                <a:cubicBezTo>
                  <a:pt x="1085961" y="131434"/>
                  <a:pt x="1111129" y="126573"/>
                  <a:pt x="1130571" y="126107"/>
                </a:cubicBezTo>
                <a:cubicBezTo>
                  <a:pt x="1141025" y="125774"/>
                  <a:pt x="1151544" y="124376"/>
                  <a:pt x="1164395" y="123311"/>
                </a:cubicBezTo>
                <a:cubicBezTo>
                  <a:pt x="1138428" y="147347"/>
                  <a:pt x="1100809" y="142087"/>
                  <a:pt x="1079702" y="160198"/>
                </a:cubicBezTo>
                <a:cubicBezTo>
                  <a:pt x="1060193" y="176910"/>
                  <a:pt x="1084696" y="216327"/>
                  <a:pt x="1061259" y="242760"/>
                </a:cubicBezTo>
                <a:cubicBezTo>
                  <a:pt x="1038954" y="163393"/>
                  <a:pt x="993344" y="104801"/>
                  <a:pt x="910316" y="69446"/>
                </a:cubicBezTo>
                <a:cubicBezTo>
                  <a:pt x="935351" y="59591"/>
                  <a:pt x="953129" y="59791"/>
                  <a:pt x="969508" y="65917"/>
                </a:cubicBezTo>
                <a:cubicBezTo>
                  <a:pt x="1008060" y="80365"/>
                  <a:pt x="1008592" y="59325"/>
                  <a:pt x="1003665" y="31760"/>
                </a:cubicBezTo>
                <a:cubicBezTo>
                  <a:pt x="1002200" y="23637"/>
                  <a:pt x="1000469" y="15514"/>
                  <a:pt x="997406" y="0"/>
                </a:cubicBezTo>
                <a:close/>
              </a:path>
            </a:pathLst>
          </a:custGeom>
          <a:solidFill>
            <a:srgbClr val="638A3C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2554140-7696-4755-82B2-A82795BA7753}"/>
              </a:ext>
            </a:extLst>
          </p:cNvPr>
          <p:cNvGrpSpPr/>
          <p:nvPr/>
        </p:nvGrpSpPr>
        <p:grpSpPr>
          <a:xfrm>
            <a:off x="8164515" y="4251101"/>
            <a:ext cx="622156" cy="398630"/>
            <a:chOff x="2280028" y="4110428"/>
            <a:chExt cx="1191118" cy="763177"/>
          </a:xfrm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528EC85-DB98-4A01-B6DC-E325DD3D99B7}"/>
                </a:ext>
              </a:extLst>
            </p:cNvPr>
            <p:cNvSpPr/>
            <p:nvPr/>
          </p:nvSpPr>
          <p:spPr>
            <a:xfrm>
              <a:off x="2280028" y="4230783"/>
              <a:ext cx="325824" cy="498213"/>
            </a:xfrm>
            <a:custGeom>
              <a:avLst/>
              <a:gdLst>
                <a:gd name="connsiteX0" fmla="*/ 313197 w 325824"/>
                <a:gd name="connsiteY0" fmla="*/ 189231 h 498213"/>
                <a:gd name="connsiteX1" fmla="*/ 215720 w 325824"/>
                <a:gd name="connsiteY1" fmla="*/ 40552 h 498213"/>
                <a:gd name="connsiteX2" fmla="*/ 48598 w 325824"/>
                <a:gd name="connsiteY2" fmla="*/ 41950 h 498213"/>
                <a:gd name="connsiteX3" fmla="*/ 81423 w 325824"/>
                <a:gd name="connsiteY3" fmla="*/ 443176 h 498213"/>
                <a:gd name="connsiteX4" fmla="*/ 254605 w 325824"/>
                <a:gd name="connsiteY4" fmla="*/ 478132 h 498213"/>
                <a:gd name="connsiteX5" fmla="*/ 313197 w 325824"/>
                <a:gd name="connsiteY5" fmla="*/ 189231 h 498213"/>
                <a:gd name="connsiteX6" fmla="*/ 174439 w 325824"/>
                <a:gd name="connsiteY6" fmla="*/ 114325 h 498213"/>
                <a:gd name="connsiteX7" fmla="*/ 196545 w 325824"/>
                <a:gd name="connsiteY7" fmla="*/ 93352 h 498213"/>
                <a:gd name="connsiteX8" fmla="*/ 217984 w 325824"/>
                <a:gd name="connsiteY8" fmla="*/ 120784 h 498213"/>
                <a:gd name="connsiteX9" fmla="*/ 170844 w 325824"/>
                <a:gd name="connsiteY9" fmla="*/ 191694 h 498213"/>
                <a:gd name="connsiteX10" fmla="*/ 174439 w 325824"/>
                <a:gd name="connsiteY10" fmla="*/ 114325 h 498213"/>
                <a:gd name="connsiteX11" fmla="*/ 36813 w 325824"/>
                <a:gd name="connsiteY11" fmla="*/ 145020 h 498213"/>
                <a:gd name="connsiteX12" fmla="*/ 52127 w 325824"/>
                <a:gd name="connsiteY12" fmla="*/ 125844 h 498213"/>
                <a:gd name="connsiteX13" fmla="*/ 105327 w 325824"/>
                <a:gd name="connsiteY13" fmla="*/ 201482 h 498213"/>
                <a:gd name="connsiteX14" fmla="*/ 79493 w 325824"/>
                <a:gd name="connsiteY14" fmla="*/ 203146 h 498213"/>
                <a:gd name="connsiteX15" fmla="*/ 36813 w 325824"/>
                <a:gd name="connsiteY15" fmla="*/ 145020 h 498213"/>
                <a:gd name="connsiteX16" fmla="*/ 32152 w 325824"/>
                <a:gd name="connsiteY16" fmla="*/ 260141 h 498213"/>
                <a:gd name="connsiteX17" fmla="*/ 67574 w 325824"/>
                <a:gd name="connsiteY17" fmla="*/ 234507 h 498213"/>
                <a:gd name="connsiteX18" fmla="*/ 107923 w 325824"/>
                <a:gd name="connsiteY18" fmla="*/ 257544 h 498213"/>
                <a:gd name="connsiteX19" fmla="*/ 60849 w 325824"/>
                <a:gd name="connsiteY19" fmla="*/ 298160 h 498213"/>
                <a:gd name="connsiteX20" fmla="*/ 32152 w 325824"/>
                <a:gd name="connsiteY20" fmla="*/ 260141 h 498213"/>
                <a:gd name="connsiteX21" fmla="*/ 122904 w 325824"/>
                <a:gd name="connsiteY21" fmla="*/ 377526 h 498213"/>
                <a:gd name="connsiteX22" fmla="*/ 99600 w 325824"/>
                <a:gd name="connsiteY22" fmla="*/ 396435 h 498213"/>
                <a:gd name="connsiteX23" fmla="*/ 80358 w 325824"/>
                <a:gd name="connsiteY23" fmla="*/ 371334 h 498213"/>
                <a:gd name="connsiteX24" fmla="*/ 127432 w 325824"/>
                <a:gd name="connsiteY24" fmla="*/ 297560 h 498213"/>
                <a:gd name="connsiteX25" fmla="*/ 122904 w 325824"/>
                <a:gd name="connsiteY25" fmla="*/ 377526 h 498213"/>
                <a:gd name="connsiteX26" fmla="*/ 136487 w 325824"/>
                <a:gd name="connsiteY26" fmla="*/ 183038 h 498213"/>
                <a:gd name="connsiteX27" fmla="*/ 99334 w 325824"/>
                <a:gd name="connsiteY27" fmla="*/ 112994 h 498213"/>
                <a:gd name="connsiteX28" fmla="*/ 112318 w 325824"/>
                <a:gd name="connsiteY28" fmla="*/ 73910 h 498213"/>
                <a:gd name="connsiteX29" fmla="*/ 141215 w 325824"/>
                <a:gd name="connsiteY29" fmla="*/ 101874 h 498213"/>
                <a:gd name="connsiteX30" fmla="*/ 136487 w 325824"/>
                <a:gd name="connsiteY30" fmla="*/ 183038 h 498213"/>
                <a:gd name="connsiteX31" fmla="*/ 186424 w 325824"/>
                <a:gd name="connsiteY31" fmla="*/ 417143 h 498213"/>
                <a:gd name="connsiteX32" fmla="*/ 161589 w 325824"/>
                <a:gd name="connsiteY32" fmla="*/ 400164 h 498213"/>
                <a:gd name="connsiteX33" fmla="*/ 160324 w 325824"/>
                <a:gd name="connsiteY33" fmla="*/ 305417 h 498213"/>
                <a:gd name="connsiteX34" fmla="*/ 199607 w 325824"/>
                <a:gd name="connsiteY34" fmla="*/ 393372 h 498213"/>
                <a:gd name="connsiteX35" fmla="*/ 186424 w 325824"/>
                <a:gd name="connsiteY35" fmla="*/ 417143 h 498213"/>
                <a:gd name="connsiteX36" fmla="*/ 253739 w 325824"/>
                <a:gd name="connsiteY36" fmla="*/ 360614 h 498213"/>
                <a:gd name="connsiteX37" fmla="*/ 222445 w 325824"/>
                <a:gd name="connsiteY37" fmla="*/ 350227 h 498213"/>
                <a:gd name="connsiteX38" fmla="*/ 190552 w 325824"/>
                <a:gd name="connsiteY38" fmla="*/ 284310 h 498213"/>
                <a:gd name="connsiteX39" fmla="*/ 260997 w 325824"/>
                <a:gd name="connsiteY39" fmla="*/ 326524 h 498213"/>
                <a:gd name="connsiteX40" fmla="*/ 253739 w 325824"/>
                <a:gd name="connsiteY40" fmla="*/ 360614 h 498213"/>
                <a:gd name="connsiteX41" fmla="*/ 234430 w 325824"/>
                <a:gd name="connsiteY41" fmla="*/ 256545 h 498213"/>
                <a:gd name="connsiteX42" fmla="*/ 193615 w 325824"/>
                <a:gd name="connsiteY42" fmla="*/ 231444 h 498213"/>
                <a:gd name="connsiteX43" fmla="*/ 237093 w 325824"/>
                <a:gd name="connsiteY43" fmla="*/ 191960 h 498213"/>
                <a:gd name="connsiteX44" fmla="*/ 265924 w 325824"/>
                <a:gd name="connsiteY44" fmla="*/ 226916 h 498213"/>
                <a:gd name="connsiteX45" fmla="*/ 234430 w 325824"/>
                <a:gd name="connsiteY45" fmla="*/ 256545 h 4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5824" h="498213">
                  <a:moveTo>
                    <a:pt x="313197" y="189231"/>
                  </a:moveTo>
                  <a:cubicBezTo>
                    <a:pt x="298283" y="135898"/>
                    <a:pt x="258799" y="82033"/>
                    <a:pt x="215720" y="40552"/>
                  </a:cubicBezTo>
                  <a:cubicBezTo>
                    <a:pt x="159192" y="-13979"/>
                    <a:pt x="92476" y="-13513"/>
                    <a:pt x="48598" y="41950"/>
                  </a:cubicBezTo>
                  <a:cubicBezTo>
                    <a:pt x="-28171" y="139027"/>
                    <a:pt x="-11592" y="341438"/>
                    <a:pt x="81423" y="443176"/>
                  </a:cubicBezTo>
                  <a:cubicBezTo>
                    <a:pt x="132426" y="498972"/>
                    <a:pt x="194347" y="515485"/>
                    <a:pt x="254605" y="478132"/>
                  </a:cubicBezTo>
                  <a:cubicBezTo>
                    <a:pt x="305807" y="429593"/>
                    <a:pt x="347754" y="333848"/>
                    <a:pt x="313197" y="189231"/>
                  </a:cubicBezTo>
                  <a:close/>
                  <a:moveTo>
                    <a:pt x="174439" y="114325"/>
                  </a:moveTo>
                  <a:cubicBezTo>
                    <a:pt x="177901" y="103938"/>
                    <a:pt x="183761" y="91421"/>
                    <a:pt x="196545" y="93352"/>
                  </a:cubicBezTo>
                  <a:cubicBezTo>
                    <a:pt x="209928" y="95349"/>
                    <a:pt x="217052" y="107334"/>
                    <a:pt x="217984" y="120784"/>
                  </a:cubicBezTo>
                  <a:cubicBezTo>
                    <a:pt x="220315" y="153875"/>
                    <a:pt x="203602" y="175315"/>
                    <a:pt x="170844" y="191694"/>
                  </a:cubicBezTo>
                  <a:cubicBezTo>
                    <a:pt x="164518" y="162398"/>
                    <a:pt x="166582" y="138095"/>
                    <a:pt x="174439" y="114325"/>
                  </a:cubicBezTo>
                  <a:close/>
                  <a:moveTo>
                    <a:pt x="36813" y="145020"/>
                  </a:moveTo>
                  <a:cubicBezTo>
                    <a:pt x="37945" y="134832"/>
                    <a:pt x="42606" y="126576"/>
                    <a:pt x="52127" y="125844"/>
                  </a:cubicBezTo>
                  <a:cubicBezTo>
                    <a:pt x="70970" y="126177"/>
                    <a:pt x="113250" y="188098"/>
                    <a:pt x="105327" y="201482"/>
                  </a:cubicBezTo>
                  <a:cubicBezTo>
                    <a:pt x="98668" y="212667"/>
                    <a:pt x="87882" y="206276"/>
                    <a:pt x="79493" y="203146"/>
                  </a:cubicBezTo>
                  <a:cubicBezTo>
                    <a:pt x="52793" y="193159"/>
                    <a:pt x="33218" y="177113"/>
                    <a:pt x="36813" y="145020"/>
                  </a:cubicBezTo>
                  <a:close/>
                  <a:moveTo>
                    <a:pt x="32152" y="260141"/>
                  </a:moveTo>
                  <a:cubicBezTo>
                    <a:pt x="33018" y="239633"/>
                    <a:pt x="49064" y="231244"/>
                    <a:pt x="67574" y="234507"/>
                  </a:cubicBezTo>
                  <a:cubicBezTo>
                    <a:pt x="82822" y="237170"/>
                    <a:pt x="99467" y="241631"/>
                    <a:pt x="107923" y="257544"/>
                  </a:cubicBezTo>
                  <a:cubicBezTo>
                    <a:pt x="95606" y="277785"/>
                    <a:pt x="83621" y="297161"/>
                    <a:pt x="60849" y="298160"/>
                  </a:cubicBezTo>
                  <a:cubicBezTo>
                    <a:pt x="37546" y="299158"/>
                    <a:pt x="31353" y="278718"/>
                    <a:pt x="32152" y="260141"/>
                  </a:cubicBezTo>
                  <a:close/>
                  <a:moveTo>
                    <a:pt x="122904" y="377526"/>
                  </a:moveTo>
                  <a:cubicBezTo>
                    <a:pt x="118776" y="387846"/>
                    <a:pt x="113516" y="399765"/>
                    <a:pt x="99600" y="396435"/>
                  </a:cubicBezTo>
                  <a:cubicBezTo>
                    <a:pt x="87882" y="393639"/>
                    <a:pt x="81490" y="383185"/>
                    <a:pt x="80358" y="371334"/>
                  </a:cubicBezTo>
                  <a:cubicBezTo>
                    <a:pt x="77162" y="337710"/>
                    <a:pt x="95539" y="317069"/>
                    <a:pt x="127432" y="297560"/>
                  </a:cubicBezTo>
                  <a:cubicBezTo>
                    <a:pt x="132093" y="328921"/>
                    <a:pt x="132492" y="353623"/>
                    <a:pt x="122904" y="377526"/>
                  </a:cubicBezTo>
                  <a:close/>
                  <a:moveTo>
                    <a:pt x="136487" y="183038"/>
                  </a:moveTo>
                  <a:cubicBezTo>
                    <a:pt x="114382" y="160334"/>
                    <a:pt x="104461" y="137563"/>
                    <a:pt x="99334" y="112994"/>
                  </a:cubicBezTo>
                  <a:cubicBezTo>
                    <a:pt x="96271" y="98345"/>
                    <a:pt x="93209" y="79036"/>
                    <a:pt x="112318" y="73910"/>
                  </a:cubicBezTo>
                  <a:cubicBezTo>
                    <a:pt x="132492" y="68450"/>
                    <a:pt x="136221" y="87359"/>
                    <a:pt x="141215" y="101874"/>
                  </a:cubicBezTo>
                  <a:cubicBezTo>
                    <a:pt x="150336" y="128241"/>
                    <a:pt x="145276" y="153742"/>
                    <a:pt x="136487" y="183038"/>
                  </a:cubicBezTo>
                  <a:close/>
                  <a:moveTo>
                    <a:pt x="186424" y="417143"/>
                  </a:moveTo>
                  <a:cubicBezTo>
                    <a:pt x="172841" y="421137"/>
                    <a:pt x="165983" y="410884"/>
                    <a:pt x="161589" y="400164"/>
                  </a:cubicBezTo>
                  <a:cubicBezTo>
                    <a:pt x="150003" y="371866"/>
                    <a:pt x="153998" y="343036"/>
                    <a:pt x="160324" y="305417"/>
                  </a:cubicBezTo>
                  <a:cubicBezTo>
                    <a:pt x="185692" y="335246"/>
                    <a:pt x="199141" y="361413"/>
                    <a:pt x="199607" y="393372"/>
                  </a:cubicBezTo>
                  <a:cubicBezTo>
                    <a:pt x="199741" y="403759"/>
                    <a:pt x="197077" y="414013"/>
                    <a:pt x="186424" y="417143"/>
                  </a:cubicBezTo>
                  <a:close/>
                  <a:moveTo>
                    <a:pt x="253739" y="360614"/>
                  </a:moveTo>
                  <a:cubicBezTo>
                    <a:pt x="239956" y="371800"/>
                    <a:pt x="230169" y="358949"/>
                    <a:pt x="222445" y="350227"/>
                  </a:cubicBezTo>
                  <a:cubicBezTo>
                    <a:pt x="206665" y="332449"/>
                    <a:pt x="197077" y="311077"/>
                    <a:pt x="190552" y="284310"/>
                  </a:cubicBezTo>
                  <a:cubicBezTo>
                    <a:pt x="226507" y="284843"/>
                    <a:pt x="248945" y="297427"/>
                    <a:pt x="260997" y="326524"/>
                  </a:cubicBezTo>
                  <a:cubicBezTo>
                    <a:pt x="266390" y="339707"/>
                    <a:pt x="264059" y="352291"/>
                    <a:pt x="253739" y="360614"/>
                  </a:cubicBezTo>
                  <a:close/>
                  <a:moveTo>
                    <a:pt x="234430" y="256545"/>
                  </a:moveTo>
                  <a:cubicBezTo>
                    <a:pt x="217984" y="254348"/>
                    <a:pt x="191817" y="251818"/>
                    <a:pt x="193615" y="231444"/>
                  </a:cubicBezTo>
                  <a:cubicBezTo>
                    <a:pt x="195346" y="212002"/>
                    <a:pt x="215055" y="196754"/>
                    <a:pt x="237093" y="191960"/>
                  </a:cubicBezTo>
                  <a:cubicBezTo>
                    <a:pt x="258666" y="194291"/>
                    <a:pt x="265391" y="208872"/>
                    <a:pt x="265924" y="226916"/>
                  </a:cubicBezTo>
                  <a:cubicBezTo>
                    <a:pt x="266523" y="247557"/>
                    <a:pt x="253739" y="259076"/>
                    <a:pt x="234430" y="256545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9A01B4A-A31C-4C36-8DA8-0B524D1FDB60}"/>
                </a:ext>
              </a:extLst>
            </p:cNvPr>
            <p:cNvSpPr/>
            <p:nvPr/>
          </p:nvSpPr>
          <p:spPr>
            <a:xfrm>
              <a:off x="2478970" y="4110428"/>
              <a:ext cx="992176" cy="598420"/>
            </a:xfrm>
            <a:custGeom>
              <a:avLst/>
              <a:gdLst>
                <a:gd name="connsiteX0" fmla="*/ 876426 w 992176"/>
                <a:gd name="connsiteY0" fmla="*/ 24346 h 598420"/>
                <a:gd name="connsiteX1" fmla="*/ 714763 w 992176"/>
                <a:gd name="connsiteY1" fmla="*/ 44 h 598420"/>
                <a:gd name="connsiteX2" fmla="*/ 67 w 992176"/>
                <a:gd name="connsiteY2" fmla="*/ 110238 h 598420"/>
                <a:gd name="connsiteX3" fmla="*/ 0 w 992176"/>
                <a:gd name="connsiteY3" fmla="*/ 120425 h 598420"/>
                <a:gd name="connsiteX4" fmla="*/ 84360 w 992176"/>
                <a:gd name="connsiteY4" fmla="*/ 598421 h 598420"/>
                <a:gd name="connsiteX5" fmla="*/ 213996 w 992176"/>
                <a:gd name="connsiteY5" fmla="*/ 572787 h 598420"/>
                <a:gd name="connsiteX6" fmla="*/ 268927 w 992176"/>
                <a:gd name="connsiteY6" fmla="*/ 534502 h 598420"/>
                <a:gd name="connsiteX7" fmla="*/ 537121 w 992176"/>
                <a:gd name="connsiteY7" fmla="*/ 355861 h 598420"/>
                <a:gd name="connsiteX8" fmla="*/ 709836 w 992176"/>
                <a:gd name="connsiteY8" fmla="*/ 432564 h 598420"/>
                <a:gd name="connsiteX9" fmla="*/ 732275 w 992176"/>
                <a:gd name="connsiteY9" fmla="*/ 442352 h 598420"/>
                <a:gd name="connsiteX10" fmla="*/ 943608 w 992176"/>
                <a:gd name="connsiteY10" fmla="*/ 333489 h 598420"/>
                <a:gd name="connsiteX11" fmla="*/ 876426 w 992176"/>
                <a:gd name="connsiteY11" fmla="*/ 24346 h 598420"/>
                <a:gd name="connsiteX12" fmla="*/ 226114 w 992176"/>
                <a:gd name="connsiteY12" fmla="*/ 184411 h 598420"/>
                <a:gd name="connsiteX13" fmla="*/ 114256 w 992176"/>
                <a:gd name="connsiteY13" fmla="*/ 140466 h 598420"/>
                <a:gd name="connsiteX14" fmla="*/ 494375 w 992176"/>
                <a:gd name="connsiteY14" fmla="*/ 66360 h 598420"/>
                <a:gd name="connsiteX15" fmla="*/ 775287 w 992176"/>
                <a:gd name="connsiteY15" fmla="*/ 41192 h 598420"/>
                <a:gd name="connsiteX16" fmla="*/ 902060 w 992176"/>
                <a:gd name="connsiteY16" fmla="*/ 84337 h 598420"/>
                <a:gd name="connsiteX17" fmla="*/ 226114 w 992176"/>
                <a:gd name="connsiteY17" fmla="*/ 184411 h 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2176" h="598420">
                  <a:moveTo>
                    <a:pt x="876426" y="24346"/>
                  </a:moveTo>
                  <a:cubicBezTo>
                    <a:pt x="824358" y="4904"/>
                    <a:pt x="769827" y="-556"/>
                    <a:pt x="714763" y="44"/>
                  </a:cubicBezTo>
                  <a:cubicBezTo>
                    <a:pt x="471271" y="2574"/>
                    <a:pt x="236435" y="61366"/>
                    <a:pt x="67" y="110238"/>
                  </a:cubicBezTo>
                  <a:cubicBezTo>
                    <a:pt x="67" y="113633"/>
                    <a:pt x="0" y="117029"/>
                    <a:pt x="0" y="120425"/>
                  </a:cubicBezTo>
                  <a:cubicBezTo>
                    <a:pt x="225382" y="251659"/>
                    <a:pt x="156136" y="513195"/>
                    <a:pt x="84360" y="598421"/>
                  </a:cubicBezTo>
                  <a:cubicBezTo>
                    <a:pt x="128438" y="594226"/>
                    <a:pt x="170584" y="580044"/>
                    <a:pt x="213996" y="572787"/>
                  </a:cubicBezTo>
                  <a:cubicBezTo>
                    <a:pt x="239231" y="568592"/>
                    <a:pt x="254945" y="557073"/>
                    <a:pt x="268927" y="534502"/>
                  </a:cubicBezTo>
                  <a:cubicBezTo>
                    <a:pt x="330782" y="434828"/>
                    <a:pt x="422266" y="375103"/>
                    <a:pt x="537121" y="355861"/>
                  </a:cubicBezTo>
                  <a:cubicBezTo>
                    <a:pt x="608564" y="343942"/>
                    <a:pt x="676412" y="353797"/>
                    <a:pt x="709836" y="432564"/>
                  </a:cubicBezTo>
                  <a:cubicBezTo>
                    <a:pt x="715030" y="444881"/>
                    <a:pt x="721155" y="446346"/>
                    <a:pt x="732275" y="442352"/>
                  </a:cubicBezTo>
                  <a:cubicBezTo>
                    <a:pt x="807580" y="415385"/>
                    <a:pt x="885148" y="392215"/>
                    <a:pt x="943608" y="333489"/>
                  </a:cubicBezTo>
                  <a:cubicBezTo>
                    <a:pt x="1032229" y="244601"/>
                    <a:pt x="993544" y="68091"/>
                    <a:pt x="876426" y="24346"/>
                  </a:cubicBezTo>
                  <a:close/>
                  <a:moveTo>
                    <a:pt x="226114" y="184411"/>
                  </a:moveTo>
                  <a:cubicBezTo>
                    <a:pt x="159399" y="199725"/>
                    <a:pt x="159598" y="200723"/>
                    <a:pt x="114256" y="140466"/>
                  </a:cubicBezTo>
                  <a:cubicBezTo>
                    <a:pt x="243359" y="111436"/>
                    <a:pt x="368534" y="87067"/>
                    <a:pt x="494375" y="66360"/>
                  </a:cubicBezTo>
                  <a:cubicBezTo>
                    <a:pt x="587325" y="51113"/>
                    <a:pt x="680274" y="33734"/>
                    <a:pt x="775287" y="41192"/>
                  </a:cubicBezTo>
                  <a:cubicBezTo>
                    <a:pt x="817167" y="44454"/>
                    <a:pt x="857716" y="52111"/>
                    <a:pt x="902060" y="84337"/>
                  </a:cubicBezTo>
                  <a:cubicBezTo>
                    <a:pt x="661031" y="60301"/>
                    <a:pt x="445371" y="134008"/>
                    <a:pt x="226114" y="184411"/>
                  </a:cubicBezTo>
                  <a:close/>
                </a:path>
              </a:pathLst>
            </a:custGeom>
            <a:solidFill>
              <a:srgbClr val="4A743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487D14E-224A-4BDD-83D8-B5E9A814AB5E}"/>
                </a:ext>
              </a:extLst>
            </p:cNvPr>
            <p:cNvSpPr/>
            <p:nvPr/>
          </p:nvSpPr>
          <p:spPr>
            <a:xfrm>
              <a:off x="2461192" y="4219688"/>
              <a:ext cx="17777" cy="8901"/>
            </a:xfrm>
            <a:custGeom>
              <a:avLst/>
              <a:gdLst>
                <a:gd name="connsiteX0" fmla="*/ 0 w 17777"/>
                <a:gd name="connsiteY0" fmla="*/ 1444 h 8901"/>
                <a:gd name="connsiteX1" fmla="*/ 13783 w 17777"/>
                <a:gd name="connsiteY1" fmla="*/ 8901 h 8901"/>
                <a:gd name="connsiteX2" fmla="*/ 17778 w 17777"/>
                <a:gd name="connsiteY2" fmla="*/ 978 h 8901"/>
                <a:gd name="connsiteX3" fmla="*/ 0 w 17777"/>
                <a:gd name="connsiteY3" fmla="*/ 1444 h 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7" h="8901">
                  <a:moveTo>
                    <a:pt x="0" y="1444"/>
                  </a:moveTo>
                  <a:cubicBezTo>
                    <a:pt x="4727" y="3908"/>
                    <a:pt x="9322" y="6371"/>
                    <a:pt x="13783" y="8901"/>
                  </a:cubicBezTo>
                  <a:cubicBezTo>
                    <a:pt x="14249" y="6104"/>
                    <a:pt x="15447" y="3508"/>
                    <a:pt x="17778" y="978"/>
                  </a:cubicBezTo>
                  <a:cubicBezTo>
                    <a:pt x="11585" y="-687"/>
                    <a:pt x="5726" y="-21"/>
                    <a:pt x="0" y="1444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9C493215-98D0-4EA5-A4F8-1F909ABA9CEA}"/>
                </a:ext>
              </a:extLst>
            </p:cNvPr>
            <p:cNvSpPr/>
            <p:nvPr/>
          </p:nvSpPr>
          <p:spPr>
            <a:xfrm>
              <a:off x="2475042" y="4220666"/>
              <a:ext cx="4061" cy="10186"/>
            </a:xfrm>
            <a:custGeom>
              <a:avLst/>
              <a:gdLst>
                <a:gd name="connsiteX0" fmla="*/ 0 w 4061"/>
                <a:gd name="connsiteY0" fmla="*/ 7923 h 10186"/>
                <a:gd name="connsiteX1" fmla="*/ 3995 w 4061"/>
                <a:gd name="connsiteY1" fmla="*/ 10187 h 10186"/>
                <a:gd name="connsiteX2" fmla="*/ 4062 w 4061"/>
                <a:gd name="connsiteY2" fmla="*/ 0 h 10186"/>
                <a:gd name="connsiteX3" fmla="*/ 0 w 4061"/>
                <a:gd name="connsiteY3" fmla="*/ 7923 h 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" h="10186">
                  <a:moveTo>
                    <a:pt x="0" y="7923"/>
                  </a:moveTo>
                  <a:cubicBezTo>
                    <a:pt x="1332" y="8656"/>
                    <a:pt x="2663" y="9455"/>
                    <a:pt x="3995" y="10187"/>
                  </a:cubicBezTo>
                  <a:cubicBezTo>
                    <a:pt x="3995" y="6791"/>
                    <a:pt x="4062" y="3395"/>
                    <a:pt x="4062" y="0"/>
                  </a:cubicBezTo>
                  <a:cubicBezTo>
                    <a:pt x="1665" y="2530"/>
                    <a:pt x="400" y="5127"/>
                    <a:pt x="0" y="7923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514F3F7-86E4-4DBD-9A89-15356FFFC53E}"/>
                </a:ext>
              </a:extLst>
            </p:cNvPr>
            <p:cNvSpPr/>
            <p:nvPr/>
          </p:nvSpPr>
          <p:spPr>
            <a:xfrm>
              <a:off x="2738620" y="4487927"/>
              <a:ext cx="431907" cy="355183"/>
            </a:xfrm>
            <a:custGeom>
              <a:avLst/>
              <a:gdLst>
                <a:gd name="connsiteX0" fmla="*/ 343454 w 431907"/>
                <a:gd name="connsiteY0" fmla="*/ 257609 h 355183"/>
                <a:gd name="connsiteX1" fmla="*/ 427481 w 431907"/>
                <a:gd name="connsiteY1" fmla="*/ 129104 h 355183"/>
                <a:gd name="connsiteX2" fmla="*/ 338593 w 431907"/>
                <a:gd name="connsiteY2" fmla="*/ 1199 h 355183"/>
                <a:gd name="connsiteX3" fmla="*/ 8544 w 431907"/>
                <a:gd name="connsiteY3" fmla="*/ 213598 h 355183"/>
                <a:gd name="connsiteX4" fmla="*/ 69600 w 431907"/>
                <a:gd name="connsiteY4" fmla="*/ 349160 h 355183"/>
                <a:gd name="connsiteX5" fmla="*/ 343454 w 431907"/>
                <a:gd name="connsiteY5" fmla="*/ 257609 h 355183"/>
                <a:gd name="connsiteX6" fmla="*/ 289389 w 431907"/>
                <a:gd name="connsiteY6" fmla="*/ 228512 h 355183"/>
                <a:gd name="connsiteX7" fmla="*/ 253168 w 431907"/>
                <a:gd name="connsiteY7" fmla="*/ 257076 h 355183"/>
                <a:gd name="connsiteX8" fmla="*/ 229798 w 431907"/>
                <a:gd name="connsiteY8" fmla="*/ 223319 h 355183"/>
                <a:gd name="connsiteX9" fmla="*/ 250971 w 431907"/>
                <a:gd name="connsiteY9" fmla="*/ 198217 h 355183"/>
                <a:gd name="connsiteX10" fmla="*/ 289389 w 431907"/>
                <a:gd name="connsiteY10" fmla="*/ 228512 h 355183"/>
                <a:gd name="connsiteX11" fmla="*/ 338061 w 431907"/>
                <a:gd name="connsiteY11" fmla="*/ 171251 h 355183"/>
                <a:gd name="connsiteX12" fmla="*/ 261824 w 431907"/>
                <a:gd name="connsiteY12" fmla="*/ 164326 h 355183"/>
                <a:gd name="connsiteX13" fmla="*/ 326276 w 431907"/>
                <a:gd name="connsiteY13" fmla="*/ 136162 h 355183"/>
                <a:gd name="connsiteX14" fmla="*/ 354973 w 431907"/>
                <a:gd name="connsiteY14" fmla="*/ 144951 h 355183"/>
                <a:gd name="connsiteX15" fmla="*/ 338061 w 431907"/>
                <a:gd name="connsiteY15" fmla="*/ 171251 h 355183"/>
                <a:gd name="connsiteX16" fmla="*/ 330404 w 431907"/>
                <a:gd name="connsiteY16" fmla="*/ 64985 h 355183"/>
                <a:gd name="connsiteX17" fmla="*/ 356504 w 431907"/>
                <a:gd name="connsiteY17" fmla="*/ 66983 h 355183"/>
                <a:gd name="connsiteX18" fmla="*/ 348514 w 431907"/>
                <a:gd name="connsiteY18" fmla="*/ 92417 h 355183"/>
                <a:gd name="connsiteX19" fmla="*/ 267816 w 431907"/>
                <a:gd name="connsiteY19" fmla="*/ 128838 h 355183"/>
                <a:gd name="connsiteX20" fmla="*/ 330404 w 431907"/>
                <a:gd name="connsiteY20" fmla="*/ 64985 h 355183"/>
                <a:gd name="connsiteX21" fmla="*/ 226136 w 431907"/>
                <a:gd name="connsiteY21" fmla="*/ 81365 h 355183"/>
                <a:gd name="connsiteX22" fmla="*/ 265486 w 431907"/>
                <a:gd name="connsiteY22" fmla="*/ 42680 h 355183"/>
                <a:gd name="connsiteX23" fmla="*/ 283064 w 431907"/>
                <a:gd name="connsiteY23" fmla="*/ 49339 h 355183"/>
                <a:gd name="connsiteX24" fmla="*/ 261291 w 431907"/>
                <a:gd name="connsiteY24" fmla="*/ 96079 h 355183"/>
                <a:gd name="connsiteX25" fmla="*/ 234458 w 431907"/>
                <a:gd name="connsiteY25" fmla="*/ 121048 h 355183"/>
                <a:gd name="connsiteX26" fmla="*/ 226136 w 431907"/>
                <a:gd name="connsiteY26" fmla="*/ 81365 h 355183"/>
                <a:gd name="connsiteX27" fmla="*/ 163881 w 431907"/>
                <a:gd name="connsiteY27" fmla="*/ 290700 h 355183"/>
                <a:gd name="connsiteX28" fmla="*/ 141043 w 431907"/>
                <a:gd name="connsiteY28" fmla="*/ 287238 h 355183"/>
                <a:gd name="connsiteX29" fmla="*/ 142308 w 431907"/>
                <a:gd name="connsiteY29" fmla="*/ 267796 h 355183"/>
                <a:gd name="connsiteX30" fmla="*/ 193976 w 431907"/>
                <a:gd name="connsiteY30" fmla="*/ 209669 h 355183"/>
                <a:gd name="connsiteX31" fmla="*/ 163881 w 431907"/>
                <a:gd name="connsiteY31" fmla="*/ 290700 h 355183"/>
                <a:gd name="connsiteX32" fmla="*/ 166811 w 431907"/>
                <a:gd name="connsiteY32" fmla="*/ 76305 h 355183"/>
                <a:gd name="connsiteX33" fmla="*/ 194309 w 431907"/>
                <a:gd name="connsiteY33" fmla="*/ 108664 h 355183"/>
                <a:gd name="connsiteX34" fmla="*/ 173202 w 431907"/>
                <a:gd name="connsiteY34" fmla="*/ 136562 h 355183"/>
                <a:gd name="connsiteX35" fmla="*/ 133053 w 431907"/>
                <a:gd name="connsiteY35" fmla="*/ 107266 h 355183"/>
                <a:gd name="connsiteX36" fmla="*/ 166811 w 431907"/>
                <a:gd name="connsiteY36" fmla="*/ 76305 h 355183"/>
                <a:gd name="connsiteX37" fmla="*/ 80320 w 431907"/>
                <a:gd name="connsiteY37" fmla="*/ 166990 h 355183"/>
                <a:gd name="connsiteX38" fmla="*/ 161617 w 431907"/>
                <a:gd name="connsiteY38" fmla="*/ 169986 h 355183"/>
                <a:gd name="connsiteX39" fmla="*/ 94236 w 431907"/>
                <a:gd name="connsiteY39" fmla="*/ 199948 h 355183"/>
                <a:gd name="connsiteX40" fmla="*/ 69267 w 431907"/>
                <a:gd name="connsiteY40" fmla="*/ 191226 h 355183"/>
                <a:gd name="connsiteX41" fmla="*/ 80320 w 431907"/>
                <a:gd name="connsiteY41" fmla="*/ 166990 h 355183"/>
                <a:gd name="connsiteX42" fmla="*/ 67336 w 431907"/>
                <a:gd name="connsiteY42" fmla="*/ 267663 h 355183"/>
                <a:gd name="connsiteX43" fmla="*/ 81518 w 431907"/>
                <a:gd name="connsiteY43" fmla="*/ 232108 h 355183"/>
                <a:gd name="connsiteX44" fmla="*/ 156157 w 431907"/>
                <a:gd name="connsiteY44" fmla="*/ 206007 h 355183"/>
                <a:gd name="connsiteX45" fmla="*/ 109616 w 431907"/>
                <a:gd name="connsiteY45" fmla="*/ 265865 h 355183"/>
                <a:gd name="connsiteX46" fmla="*/ 67336 w 431907"/>
                <a:gd name="connsiteY46" fmla="*/ 267663 h 35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1907" h="355183">
                  <a:moveTo>
                    <a:pt x="343454" y="257609"/>
                  </a:moveTo>
                  <a:cubicBezTo>
                    <a:pt x="381806" y="221255"/>
                    <a:pt x="414165" y="181638"/>
                    <a:pt x="427481" y="129104"/>
                  </a:cubicBezTo>
                  <a:cubicBezTo>
                    <a:pt x="444992" y="60192"/>
                    <a:pt x="409570" y="9056"/>
                    <a:pt x="338593" y="1199"/>
                  </a:cubicBezTo>
                  <a:cubicBezTo>
                    <a:pt x="214284" y="-12583"/>
                    <a:pt x="47761" y="94548"/>
                    <a:pt x="8544" y="213598"/>
                  </a:cubicBezTo>
                  <a:cubicBezTo>
                    <a:pt x="-12962" y="278848"/>
                    <a:pt x="5681" y="320196"/>
                    <a:pt x="69600" y="349160"/>
                  </a:cubicBezTo>
                  <a:cubicBezTo>
                    <a:pt x="138446" y="365872"/>
                    <a:pt x="236456" y="351623"/>
                    <a:pt x="343454" y="257609"/>
                  </a:cubicBezTo>
                  <a:close/>
                  <a:moveTo>
                    <a:pt x="289389" y="228512"/>
                  </a:moveTo>
                  <a:cubicBezTo>
                    <a:pt x="288124" y="247488"/>
                    <a:pt x="270746" y="257010"/>
                    <a:pt x="253168" y="257076"/>
                  </a:cubicBezTo>
                  <a:cubicBezTo>
                    <a:pt x="233326" y="257142"/>
                    <a:pt x="229065" y="241496"/>
                    <a:pt x="229798" y="223319"/>
                  </a:cubicBezTo>
                  <a:cubicBezTo>
                    <a:pt x="231728" y="211534"/>
                    <a:pt x="227800" y="192624"/>
                    <a:pt x="250971" y="198217"/>
                  </a:cubicBezTo>
                  <a:cubicBezTo>
                    <a:pt x="267949" y="202345"/>
                    <a:pt x="291120" y="203876"/>
                    <a:pt x="289389" y="228512"/>
                  </a:cubicBezTo>
                  <a:close/>
                  <a:moveTo>
                    <a:pt x="338061" y="171251"/>
                  </a:moveTo>
                  <a:cubicBezTo>
                    <a:pt x="313692" y="185500"/>
                    <a:pt x="289788" y="182637"/>
                    <a:pt x="261824" y="164326"/>
                  </a:cubicBezTo>
                  <a:cubicBezTo>
                    <a:pt x="283863" y="148147"/>
                    <a:pt x="304237" y="139625"/>
                    <a:pt x="326276" y="136162"/>
                  </a:cubicBezTo>
                  <a:cubicBezTo>
                    <a:pt x="336263" y="134631"/>
                    <a:pt x="350978" y="130170"/>
                    <a:pt x="354973" y="144951"/>
                  </a:cubicBezTo>
                  <a:cubicBezTo>
                    <a:pt x="358302" y="157269"/>
                    <a:pt x="347782" y="165591"/>
                    <a:pt x="338061" y="171251"/>
                  </a:cubicBezTo>
                  <a:close/>
                  <a:moveTo>
                    <a:pt x="330404" y="64985"/>
                  </a:moveTo>
                  <a:cubicBezTo>
                    <a:pt x="339392" y="60658"/>
                    <a:pt x="349513" y="56130"/>
                    <a:pt x="356504" y="66983"/>
                  </a:cubicBezTo>
                  <a:cubicBezTo>
                    <a:pt x="363229" y="77370"/>
                    <a:pt x="355838" y="85493"/>
                    <a:pt x="348514" y="92417"/>
                  </a:cubicBezTo>
                  <a:cubicBezTo>
                    <a:pt x="327674" y="112193"/>
                    <a:pt x="302705" y="122846"/>
                    <a:pt x="267816" y="128838"/>
                  </a:cubicBezTo>
                  <a:cubicBezTo>
                    <a:pt x="285327" y="97212"/>
                    <a:pt x="304303" y="77503"/>
                    <a:pt x="330404" y="64985"/>
                  </a:cubicBezTo>
                  <a:close/>
                  <a:moveTo>
                    <a:pt x="226136" y="81365"/>
                  </a:moveTo>
                  <a:cubicBezTo>
                    <a:pt x="232661" y="62189"/>
                    <a:pt x="243647" y="46609"/>
                    <a:pt x="265486" y="42680"/>
                  </a:cubicBezTo>
                  <a:cubicBezTo>
                    <a:pt x="272544" y="41415"/>
                    <a:pt x="281399" y="41549"/>
                    <a:pt x="283064" y="49339"/>
                  </a:cubicBezTo>
                  <a:cubicBezTo>
                    <a:pt x="287325" y="69580"/>
                    <a:pt x="273343" y="82896"/>
                    <a:pt x="261291" y="96079"/>
                  </a:cubicBezTo>
                  <a:cubicBezTo>
                    <a:pt x="253102" y="105068"/>
                    <a:pt x="243447" y="112725"/>
                    <a:pt x="234458" y="121048"/>
                  </a:cubicBezTo>
                  <a:cubicBezTo>
                    <a:pt x="220343" y="108531"/>
                    <a:pt x="221541" y="94815"/>
                    <a:pt x="226136" y="81365"/>
                  </a:cubicBezTo>
                  <a:close/>
                  <a:moveTo>
                    <a:pt x="163881" y="290700"/>
                  </a:moveTo>
                  <a:cubicBezTo>
                    <a:pt x="155492" y="294828"/>
                    <a:pt x="146969" y="294029"/>
                    <a:pt x="141043" y="287238"/>
                  </a:cubicBezTo>
                  <a:cubicBezTo>
                    <a:pt x="136049" y="281445"/>
                    <a:pt x="139245" y="274321"/>
                    <a:pt x="142308" y="267796"/>
                  </a:cubicBezTo>
                  <a:cubicBezTo>
                    <a:pt x="153095" y="244758"/>
                    <a:pt x="171138" y="228845"/>
                    <a:pt x="193976" y="209669"/>
                  </a:cubicBezTo>
                  <a:cubicBezTo>
                    <a:pt x="202965" y="248620"/>
                    <a:pt x="196573" y="274654"/>
                    <a:pt x="163881" y="290700"/>
                  </a:cubicBezTo>
                  <a:close/>
                  <a:moveTo>
                    <a:pt x="166811" y="76305"/>
                  </a:moveTo>
                  <a:cubicBezTo>
                    <a:pt x="187917" y="78701"/>
                    <a:pt x="194775" y="91618"/>
                    <a:pt x="194309" y="108664"/>
                  </a:cubicBezTo>
                  <a:cubicBezTo>
                    <a:pt x="193976" y="122047"/>
                    <a:pt x="195441" y="139025"/>
                    <a:pt x="173202" y="136562"/>
                  </a:cubicBezTo>
                  <a:cubicBezTo>
                    <a:pt x="154160" y="134431"/>
                    <a:pt x="133320" y="129038"/>
                    <a:pt x="133053" y="107266"/>
                  </a:cubicBezTo>
                  <a:cubicBezTo>
                    <a:pt x="132853" y="89222"/>
                    <a:pt x="149765" y="76305"/>
                    <a:pt x="166811" y="76305"/>
                  </a:cubicBezTo>
                  <a:close/>
                  <a:moveTo>
                    <a:pt x="80320" y="166990"/>
                  </a:moveTo>
                  <a:cubicBezTo>
                    <a:pt x="105621" y="147747"/>
                    <a:pt x="131122" y="150877"/>
                    <a:pt x="161617" y="169986"/>
                  </a:cubicBezTo>
                  <a:cubicBezTo>
                    <a:pt x="138912" y="187764"/>
                    <a:pt x="116940" y="194688"/>
                    <a:pt x="94236" y="199948"/>
                  </a:cubicBezTo>
                  <a:cubicBezTo>
                    <a:pt x="84182" y="202279"/>
                    <a:pt x="73861" y="201812"/>
                    <a:pt x="69267" y="191226"/>
                  </a:cubicBezTo>
                  <a:cubicBezTo>
                    <a:pt x="64540" y="180506"/>
                    <a:pt x="72729" y="172716"/>
                    <a:pt x="80320" y="166990"/>
                  </a:cubicBezTo>
                  <a:close/>
                  <a:moveTo>
                    <a:pt x="67336" y="267663"/>
                  </a:moveTo>
                  <a:cubicBezTo>
                    <a:pt x="55152" y="252282"/>
                    <a:pt x="71930" y="240031"/>
                    <a:pt x="81518" y="232108"/>
                  </a:cubicBezTo>
                  <a:cubicBezTo>
                    <a:pt x="100827" y="216128"/>
                    <a:pt x="125596" y="210601"/>
                    <a:pt x="156157" y="206007"/>
                  </a:cubicBezTo>
                  <a:cubicBezTo>
                    <a:pt x="140843" y="233106"/>
                    <a:pt x="130057" y="253281"/>
                    <a:pt x="109616" y="265865"/>
                  </a:cubicBezTo>
                  <a:cubicBezTo>
                    <a:pt x="97831" y="273122"/>
                    <a:pt x="77790" y="280846"/>
                    <a:pt x="67336" y="267663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FD3783E-1C2E-47A6-B527-713B1F5750D6}"/>
                </a:ext>
              </a:extLst>
            </p:cNvPr>
            <p:cNvSpPr/>
            <p:nvPr/>
          </p:nvSpPr>
          <p:spPr>
            <a:xfrm>
              <a:off x="2803759" y="4580611"/>
              <a:ext cx="392260" cy="292994"/>
            </a:xfrm>
            <a:custGeom>
              <a:avLst/>
              <a:gdLst>
                <a:gd name="connsiteX0" fmla="*/ 268527 w 392260"/>
                <a:gd name="connsiteY0" fmla="*/ 185898 h 292994"/>
                <a:gd name="connsiteX1" fmla="*/ 224383 w 392260"/>
                <a:gd name="connsiteY1" fmla="*/ 219855 h 292994"/>
                <a:gd name="connsiteX2" fmla="*/ 4528 w 392260"/>
                <a:gd name="connsiteY2" fmla="*/ 269326 h 292994"/>
                <a:gd name="connsiteX3" fmla="*/ 1132 w 392260"/>
                <a:gd name="connsiteY3" fmla="*/ 271790 h 292994"/>
                <a:gd name="connsiteX4" fmla="*/ 0 w 392260"/>
                <a:gd name="connsiteY4" fmla="*/ 275052 h 292994"/>
                <a:gd name="connsiteX5" fmla="*/ 41481 w 392260"/>
                <a:gd name="connsiteY5" fmla="*/ 289434 h 292994"/>
                <a:gd name="connsiteX6" fmla="*/ 388842 w 392260"/>
                <a:gd name="connsiteY6" fmla="*/ 56262 h 292994"/>
                <a:gd name="connsiteX7" fmla="*/ 380586 w 392260"/>
                <a:gd name="connsiteY7" fmla="*/ 0 h 292994"/>
                <a:gd name="connsiteX8" fmla="*/ 268527 w 392260"/>
                <a:gd name="connsiteY8" fmla="*/ 185898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60" h="292994">
                  <a:moveTo>
                    <a:pt x="268527" y="185898"/>
                  </a:moveTo>
                  <a:cubicBezTo>
                    <a:pt x="262402" y="189227"/>
                    <a:pt x="230509" y="216526"/>
                    <a:pt x="224383" y="219855"/>
                  </a:cubicBezTo>
                  <a:cubicBezTo>
                    <a:pt x="150876" y="262535"/>
                    <a:pt x="129237" y="274786"/>
                    <a:pt x="4528" y="269326"/>
                  </a:cubicBezTo>
                  <a:cubicBezTo>
                    <a:pt x="3396" y="270125"/>
                    <a:pt x="1997" y="270724"/>
                    <a:pt x="1132" y="271790"/>
                  </a:cubicBezTo>
                  <a:cubicBezTo>
                    <a:pt x="399" y="272655"/>
                    <a:pt x="0" y="274986"/>
                    <a:pt x="0" y="275052"/>
                  </a:cubicBezTo>
                  <a:cubicBezTo>
                    <a:pt x="13783" y="280046"/>
                    <a:pt x="27232" y="286571"/>
                    <a:pt x="41481" y="289434"/>
                  </a:cubicBezTo>
                  <a:cubicBezTo>
                    <a:pt x="173847" y="316067"/>
                    <a:pt x="363075" y="188828"/>
                    <a:pt x="388842" y="56262"/>
                  </a:cubicBezTo>
                  <a:cubicBezTo>
                    <a:pt x="392571" y="37153"/>
                    <a:pt x="396765" y="17844"/>
                    <a:pt x="380586" y="0"/>
                  </a:cubicBezTo>
                  <a:cubicBezTo>
                    <a:pt x="371131" y="91684"/>
                    <a:pt x="317665" y="152407"/>
                    <a:pt x="268527" y="185898"/>
                  </a:cubicBezTo>
                  <a:close/>
                </a:path>
              </a:pathLst>
            </a:custGeom>
            <a:solidFill>
              <a:srgbClr val="476F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D40C24AE-7AF4-4C27-AD6D-22BF0403B161}"/>
              </a:ext>
            </a:extLst>
          </p:cNvPr>
          <p:cNvSpPr/>
          <p:nvPr/>
        </p:nvSpPr>
        <p:spPr>
          <a:xfrm>
            <a:off x="9729455" y="4831963"/>
            <a:ext cx="475108" cy="474006"/>
          </a:xfrm>
          <a:custGeom>
            <a:avLst/>
            <a:gdLst>
              <a:gd name="connsiteX0" fmla="*/ 324535 w 909594"/>
              <a:gd name="connsiteY0" fmla="*/ 624942 h 907485"/>
              <a:gd name="connsiteX1" fmla="*/ 339183 w 909594"/>
              <a:gd name="connsiteY1" fmla="*/ 651309 h 907485"/>
              <a:gd name="connsiteX2" fmla="*/ 290378 w 909594"/>
              <a:gd name="connsiteY2" fmla="*/ 715894 h 907485"/>
              <a:gd name="connsiteX3" fmla="*/ 263012 w 909594"/>
              <a:gd name="connsiteY3" fmla="*/ 684866 h 907485"/>
              <a:gd name="connsiteX4" fmla="*/ 324535 w 909594"/>
              <a:gd name="connsiteY4" fmla="*/ 624942 h 907485"/>
              <a:gd name="connsiteX5" fmla="*/ 586537 w 909594"/>
              <a:gd name="connsiteY5" fmla="*/ 620881 h 907485"/>
              <a:gd name="connsiteX6" fmla="*/ 641067 w 909594"/>
              <a:gd name="connsiteY6" fmla="*/ 681204 h 907485"/>
              <a:gd name="connsiteX7" fmla="*/ 614701 w 909594"/>
              <a:gd name="connsiteY7" fmla="*/ 712432 h 907485"/>
              <a:gd name="connsiteX8" fmla="*/ 566295 w 909594"/>
              <a:gd name="connsiteY8" fmla="*/ 649911 h 907485"/>
              <a:gd name="connsiteX9" fmla="*/ 586537 w 909594"/>
              <a:gd name="connsiteY9" fmla="*/ 620881 h 907485"/>
              <a:gd name="connsiteX10" fmla="*/ 242571 w 909594"/>
              <a:gd name="connsiteY10" fmla="*/ 541580 h 907485"/>
              <a:gd name="connsiteX11" fmla="*/ 277593 w 909594"/>
              <a:gd name="connsiteY11" fmla="*/ 557427 h 907485"/>
              <a:gd name="connsiteX12" fmla="*/ 217802 w 909594"/>
              <a:gd name="connsiteY12" fmla="*/ 614621 h 907485"/>
              <a:gd name="connsiteX13" fmla="*/ 182513 w 909594"/>
              <a:gd name="connsiteY13" fmla="*/ 586857 h 907485"/>
              <a:gd name="connsiteX14" fmla="*/ 242571 w 909594"/>
              <a:gd name="connsiteY14" fmla="*/ 541580 h 907485"/>
              <a:gd name="connsiteX15" fmla="*/ 644796 w 909594"/>
              <a:gd name="connsiteY15" fmla="*/ 539883 h 907485"/>
              <a:gd name="connsiteX16" fmla="*/ 664837 w 909594"/>
              <a:gd name="connsiteY16" fmla="*/ 540981 h 907485"/>
              <a:gd name="connsiteX17" fmla="*/ 725294 w 909594"/>
              <a:gd name="connsiteY17" fmla="*/ 587456 h 907485"/>
              <a:gd name="connsiteX18" fmla="*/ 691603 w 909594"/>
              <a:gd name="connsiteY18" fmla="*/ 615354 h 907485"/>
              <a:gd name="connsiteX19" fmla="*/ 632744 w 909594"/>
              <a:gd name="connsiteY19" fmla="*/ 557760 h 907485"/>
              <a:gd name="connsiteX20" fmla="*/ 644796 w 909594"/>
              <a:gd name="connsiteY20" fmla="*/ 539883 h 907485"/>
              <a:gd name="connsiteX21" fmla="*/ 719369 w 909594"/>
              <a:gd name="connsiteY21" fmla="*/ 430055 h 907485"/>
              <a:gd name="connsiteX22" fmla="*/ 768440 w 909594"/>
              <a:gd name="connsiteY22" fmla="*/ 463213 h 907485"/>
              <a:gd name="connsiteX23" fmla="*/ 725028 w 909594"/>
              <a:gd name="connsiteY23" fmla="*/ 496638 h 907485"/>
              <a:gd name="connsiteX24" fmla="*/ 667501 w 909594"/>
              <a:gd name="connsiteY24" fmla="*/ 459684 h 907485"/>
              <a:gd name="connsiteX25" fmla="*/ 719369 w 909594"/>
              <a:gd name="connsiteY25" fmla="*/ 430055 h 907485"/>
              <a:gd name="connsiteX26" fmla="*/ 187108 w 909594"/>
              <a:gd name="connsiteY26" fmla="*/ 429389 h 907485"/>
              <a:gd name="connsiteX27" fmla="*/ 246300 w 909594"/>
              <a:gd name="connsiteY27" fmla="*/ 459418 h 907485"/>
              <a:gd name="connsiteX28" fmla="*/ 193100 w 909594"/>
              <a:gd name="connsiteY28" fmla="*/ 495439 h 907485"/>
              <a:gd name="connsiteX29" fmla="*/ 146026 w 909594"/>
              <a:gd name="connsiteY29" fmla="*/ 462015 h 907485"/>
              <a:gd name="connsiteX30" fmla="*/ 187108 w 909594"/>
              <a:gd name="connsiteY30" fmla="*/ 429389 h 907485"/>
              <a:gd name="connsiteX31" fmla="*/ 715185 w 909594"/>
              <a:gd name="connsiteY31" fmla="*/ 376531 h 907485"/>
              <a:gd name="connsiteX32" fmla="*/ 536067 w 909594"/>
              <a:gd name="connsiteY32" fmla="*/ 442373 h 907485"/>
              <a:gd name="connsiteX33" fmla="*/ 614568 w 909594"/>
              <a:gd name="connsiteY33" fmla="*/ 448965 h 907485"/>
              <a:gd name="connsiteX34" fmla="*/ 597057 w 909594"/>
              <a:gd name="connsiteY34" fmla="*/ 539650 h 907485"/>
              <a:gd name="connsiteX35" fmla="*/ 589533 w 909594"/>
              <a:gd name="connsiteY35" fmla="*/ 549771 h 907485"/>
              <a:gd name="connsiteX36" fmla="*/ 530874 w 909594"/>
              <a:gd name="connsiteY36" fmla="*/ 584194 h 907485"/>
              <a:gd name="connsiteX37" fmla="*/ 499846 w 909594"/>
              <a:gd name="connsiteY37" fmla="*/ 532792 h 907485"/>
              <a:gd name="connsiteX38" fmla="*/ 492056 w 909594"/>
              <a:gd name="connsiteY38" fmla="*/ 515081 h 907485"/>
              <a:gd name="connsiteX39" fmla="*/ 539263 w 909594"/>
              <a:gd name="connsiteY39" fmla="*/ 741728 h 907485"/>
              <a:gd name="connsiteX40" fmla="*/ 640669 w 909594"/>
              <a:gd name="connsiteY40" fmla="*/ 769759 h 907485"/>
              <a:gd name="connsiteX41" fmla="*/ 829962 w 909594"/>
              <a:gd name="connsiteY41" fmla="*/ 432718 h 907485"/>
              <a:gd name="connsiteX42" fmla="*/ 781091 w 909594"/>
              <a:gd name="connsiteY42" fmla="*/ 376856 h 907485"/>
              <a:gd name="connsiteX43" fmla="*/ 715185 w 909594"/>
              <a:gd name="connsiteY43" fmla="*/ 376531 h 907485"/>
              <a:gd name="connsiteX44" fmla="*/ 137504 w 909594"/>
              <a:gd name="connsiteY44" fmla="*/ 371329 h 907485"/>
              <a:gd name="connsiteX45" fmla="*/ 86169 w 909594"/>
              <a:gd name="connsiteY45" fmla="*/ 429656 h 907485"/>
              <a:gd name="connsiteX46" fmla="*/ 258685 w 909594"/>
              <a:gd name="connsiteY46" fmla="*/ 772556 h 907485"/>
              <a:gd name="connsiteX47" fmla="*/ 359224 w 909594"/>
              <a:gd name="connsiteY47" fmla="*/ 750317 h 907485"/>
              <a:gd name="connsiteX48" fmla="*/ 422078 w 909594"/>
              <a:gd name="connsiteY48" fmla="*/ 516346 h 907485"/>
              <a:gd name="connsiteX49" fmla="*/ 364351 w 909594"/>
              <a:gd name="connsiteY49" fmla="*/ 589187 h 907485"/>
              <a:gd name="connsiteX50" fmla="*/ 295971 w 909594"/>
              <a:gd name="connsiteY50" fmla="*/ 461349 h 907485"/>
              <a:gd name="connsiteX51" fmla="*/ 377468 w 909594"/>
              <a:gd name="connsiteY51" fmla="*/ 444237 h 907485"/>
              <a:gd name="connsiteX52" fmla="*/ 137504 w 909594"/>
              <a:gd name="connsiteY52" fmla="*/ 371329 h 907485"/>
              <a:gd name="connsiteX53" fmla="*/ 581676 w 909594"/>
              <a:gd name="connsiteY53" fmla="*/ 166455 h 907485"/>
              <a:gd name="connsiteX54" fmla="*/ 610439 w 909594"/>
              <a:gd name="connsiteY54" fmla="*/ 198548 h 907485"/>
              <a:gd name="connsiteX55" fmla="*/ 556241 w 909594"/>
              <a:gd name="connsiteY55" fmla="*/ 259670 h 907485"/>
              <a:gd name="connsiteX56" fmla="*/ 539462 w 909594"/>
              <a:gd name="connsiteY56" fmla="*/ 225980 h 907485"/>
              <a:gd name="connsiteX57" fmla="*/ 581676 w 909594"/>
              <a:gd name="connsiteY57" fmla="*/ 166455 h 907485"/>
              <a:gd name="connsiteX58" fmla="*/ 326132 w 909594"/>
              <a:gd name="connsiteY58" fmla="*/ 165723 h 907485"/>
              <a:gd name="connsiteX59" fmla="*/ 371408 w 909594"/>
              <a:gd name="connsiteY59" fmla="*/ 228044 h 907485"/>
              <a:gd name="connsiteX60" fmla="*/ 353231 w 909594"/>
              <a:gd name="connsiteY60" fmla="*/ 259737 h 907485"/>
              <a:gd name="connsiteX61" fmla="*/ 299100 w 909594"/>
              <a:gd name="connsiteY61" fmla="*/ 197283 h 907485"/>
              <a:gd name="connsiteX62" fmla="*/ 326132 w 909594"/>
              <a:gd name="connsiteY62" fmla="*/ 165723 h 907485"/>
              <a:gd name="connsiteX63" fmla="*/ 454636 w 909594"/>
              <a:gd name="connsiteY63" fmla="*/ 141819 h 907485"/>
              <a:gd name="connsiteX64" fmla="*/ 489992 w 909594"/>
              <a:gd name="connsiteY64" fmla="*/ 184898 h 907485"/>
              <a:gd name="connsiteX65" fmla="*/ 454037 w 909594"/>
              <a:gd name="connsiteY65" fmla="*/ 241027 h 907485"/>
              <a:gd name="connsiteX66" fmla="*/ 422477 w 909594"/>
              <a:gd name="connsiteY66" fmla="*/ 183433 h 907485"/>
              <a:gd name="connsiteX67" fmla="*/ 454636 w 909594"/>
              <a:gd name="connsiteY67" fmla="*/ 141819 h 907485"/>
              <a:gd name="connsiteX68" fmla="*/ 458632 w 909594"/>
              <a:gd name="connsiteY68" fmla="*/ 73747 h 907485"/>
              <a:gd name="connsiteX69" fmla="*/ 248297 w 909594"/>
              <a:gd name="connsiteY69" fmla="*/ 136892 h 907485"/>
              <a:gd name="connsiteX70" fmla="*/ 228589 w 909594"/>
              <a:gd name="connsiteY70" fmla="*/ 194220 h 907485"/>
              <a:gd name="connsiteX71" fmla="*/ 416285 w 909594"/>
              <a:gd name="connsiteY71" fmla="*/ 388308 h 907485"/>
              <a:gd name="connsiteX72" fmla="*/ 382728 w 909594"/>
              <a:gd name="connsiteY72" fmla="*/ 302816 h 907485"/>
              <a:gd name="connsiteX73" fmla="*/ 527345 w 909594"/>
              <a:gd name="connsiteY73" fmla="*/ 302949 h 907485"/>
              <a:gd name="connsiteX74" fmla="*/ 494986 w 909594"/>
              <a:gd name="connsiteY74" fmla="*/ 387442 h 907485"/>
              <a:gd name="connsiteX75" fmla="*/ 665969 w 909594"/>
              <a:gd name="connsiteY75" fmla="*/ 231306 h 907485"/>
              <a:gd name="connsiteX76" fmla="*/ 666968 w 909594"/>
              <a:gd name="connsiteY76" fmla="*/ 142086 h 907485"/>
              <a:gd name="connsiteX77" fmla="*/ 458632 w 909594"/>
              <a:gd name="connsiteY77" fmla="*/ 73747 h 907485"/>
              <a:gd name="connsiteX78" fmla="*/ 475277 w 909594"/>
              <a:gd name="connsiteY78" fmla="*/ 132 h 907485"/>
              <a:gd name="connsiteX79" fmla="*/ 909529 w 909594"/>
              <a:gd name="connsiteY79" fmla="*/ 459019 h 907485"/>
              <a:gd name="connsiteX80" fmla="*/ 451174 w 909594"/>
              <a:gd name="connsiteY80" fmla="*/ 907385 h 907485"/>
              <a:gd name="connsiteX81" fmla="*/ 144 w 909594"/>
              <a:gd name="connsiteY81" fmla="*/ 439177 h 907485"/>
              <a:gd name="connsiteX82" fmla="*/ 475277 w 909594"/>
              <a:gd name="connsiteY82" fmla="*/ 132 h 9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09594" h="907485">
                <a:moveTo>
                  <a:pt x="324535" y="624942"/>
                </a:moveTo>
                <a:cubicBezTo>
                  <a:pt x="347172" y="625009"/>
                  <a:pt x="339183" y="642120"/>
                  <a:pt x="339183" y="651309"/>
                </a:cubicBezTo>
                <a:cubicBezTo>
                  <a:pt x="338849" y="686198"/>
                  <a:pt x="315213" y="717625"/>
                  <a:pt x="290378" y="715894"/>
                </a:cubicBezTo>
                <a:cubicBezTo>
                  <a:pt x="272001" y="714562"/>
                  <a:pt x="263345" y="702844"/>
                  <a:pt x="263012" y="684866"/>
                </a:cubicBezTo>
                <a:cubicBezTo>
                  <a:pt x="262546" y="658034"/>
                  <a:pt x="297036" y="624876"/>
                  <a:pt x="324535" y="624942"/>
                </a:cubicBezTo>
                <a:close/>
                <a:moveTo>
                  <a:pt x="586537" y="620881"/>
                </a:moveTo>
                <a:cubicBezTo>
                  <a:pt x="612970" y="621080"/>
                  <a:pt x="641267" y="655370"/>
                  <a:pt x="641067" y="681204"/>
                </a:cubicBezTo>
                <a:cubicBezTo>
                  <a:pt x="640934" y="698582"/>
                  <a:pt x="633145" y="710700"/>
                  <a:pt x="614701" y="712432"/>
                </a:cubicBezTo>
                <a:cubicBezTo>
                  <a:pt x="589200" y="714829"/>
                  <a:pt x="566828" y="686132"/>
                  <a:pt x="566295" y="649911"/>
                </a:cubicBezTo>
                <a:cubicBezTo>
                  <a:pt x="566162" y="638991"/>
                  <a:pt x="561568" y="620681"/>
                  <a:pt x="586537" y="620881"/>
                </a:cubicBezTo>
                <a:close/>
                <a:moveTo>
                  <a:pt x="242571" y="541580"/>
                </a:moveTo>
                <a:cubicBezTo>
                  <a:pt x="257552" y="540981"/>
                  <a:pt x="273265" y="538651"/>
                  <a:pt x="277593" y="557427"/>
                </a:cubicBezTo>
                <a:cubicBezTo>
                  <a:pt x="282254" y="577602"/>
                  <a:pt x="242704" y="613556"/>
                  <a:pt x="217802" y="614621"/>
                </a:cubicBezTo>
                <a:cubicBezTo>
                  <a:pt x="198226" y="615487"/>
                  <a:pt x="184378" y="607297"/>
                  <a:pt x="182513" y="586857"/>
                </a:cubicBezTo>
                <a:cubicBezTo>
                  <a:pt x="180516" y="564618"/>
                  <a:pt x="209613" y="542446"/>
                  <a:pt x="242571" y="541580"/>
                </a:cubicBezTo>
                <a:close/>
                <a:moveTo>
                  <a:pt x="644796" y="539883"/>
                </a:moveTo>
                <a:cubicBezTo>
                  <a:pt x="651121" y="538085"/>
                  <a:pt x="658778" y="539450"/>
                  <a:pt x="664837" y="540981"/>
                </a:cubicBezTo>
                <a:cubicBezTo>
                  <a:pt x="695265" y="543578"/>
                  <a:pt x="721499" y="553366"/>
                  <a:pt x="725294" y="587456"/>
                </a:cubicBezTo>
                <a:cubicBezTo>
                  <a:pt x="727624" y="608429"/>
                  <a:pt x="710912" y="615953"/>
                  <a:pt x="691603" y="615354"/>
                </a:cubicBezTo>
                <a:cubicBezTo>
                  <a:pt x="665703" y="614621"/>
                  <a:pt x="631213" y="581330"/>
                  <a:pt x="632744" y="557760"/>
                </a:cubicBezTo>
                <a:cubicBezTo>
                  <a:pt x="633476" y="546641"/>
                  <a:pt x="638470" y="541681"/>
                  <a:pt x="644796" y="539883"/>
                </a:cubicBezTo>
                <a:close/>
                <a:moveTo>
                  <a:pt x="719369" y="430055"/>
                </a:moveTo>
                <a:cubicBezTo>
                  <a:pt x="744005" y="432852"/>
                  <a:pt x="767175" y="437446"/>
                  <a:pt x="768440" y="463213"/>
                </a:cubicBezTo>
                <a:cubicBezTo>
                  <a:pt x="769772" y="490046"/>
                  <a:pt x="747334" y="497104"/>
                  <a:pt x="725028" y="496638"/>
                </a:cubicBezTo>
                <a:cubicBezTo>
                  <a:pt x="698462" y="496105"/>
                  <a:pt x="668500" y="484053"/>
                  <a:pt x="667501" y="459684"/>
                </a:cubicBezTo>
                <a:cubicBezTo>
                  <a:pt x="666768" y="442240"/>
                  <a:pt x="695732" y="430055"/>
                  <a:pt x="719369" y="430055"/>
                </a:cubicBezTo>
                <a:close/>
                <a:moveTo>
                  <a:pt x="187108" y="429389"/>
                </a:moveTo>
                <a:cubicBezTo>
                  <a:pt x="213208" y="427858"/>
                  <a:pt x="244701" y="440176"/>
                  <a:pt x="246300" y="459418"/>
                </a:cubicBezTo>
                <a:cubicBezTo>
                  <a:pt x="248297" y="483055"/>
                  <a:pt x="217003" y="495439"/>
                  <a:pt x="193100" y="495439"/>
                </a:cubicBezTo>
                <a:cubicBezTo>
                  <a:pt x="170196" y="495439"/>
                  <a:pt x="146625" y="489646"/>
                  <a:pt x="146026" y="462015"/>
                </a:cubicBezTo>
                <a:cubicBezTo>
                  <a:pt x="145494" y="437379"/>
                  <a:pt x="165868" y="430654"/>
                  <a:pt x="187108" y="429389"/>
                </a:cubicBezTo>
                <a:close/>
                <a:moveTo>
                  <a:pt x="715185" y="376531"/>
                </a:moveTo>
                <a:cubicBezTo>
                  <a:pt x="651209" y="383273"/>
                  <a:pt x="592645" y="409714"/>
                  <a:pt x="536067" y="442373"/>
                </a:cubicBezTo>
                <a:cubicBezTo>
                  <a:pt x="563899" y="444304"/>
                  <a:pt x="597523" y="419535"/>
                  <a:pt x="614568" y="448965"/>
                </a:cubicBezTo>
                <a:cubicBezTo>
                  <a:pt x="631080" y="477462"/>
                  <a:pt x="615500" y="511619"/>
                  <a:pt x="597057" y="539650"/>
                </a:cubicBezTo>
                <a:cubicBezTo>
                  <a:pt x="594726" y="543179"/>
                  <a:pt x="592463" y="546841"/>
                  <a:pt x="589533" y="549771"/>
                </a:cubicBezTo>
                <a:cubicBezTo>
                  <a:pt x="572821" y="566416"/>
                  <a:pt x="556242" y="589520"/>
                  <a:pt x="530874" y="584194"/>
                </a:cubicBezTo>
                <a:cubicBezTo>
                  <a:pt x="508169" y="579466"/>
                  <a:pt x="506705" y="552367"/>
                  <a:pt x="499846" y="532792"/>
                </a:cubicBezTo>
                <a:cubicBezTo>
                  <a:pt x="497782" y="526799"/>
                  <a:pt x="500645" y="518410"/>
                  <a:pt x="492056" y="515081"/>
                </a:cubicBezTo>
                <a:cubicBezTo>
                  <a:pt x="484532" y="580265"/>
                  <a:pt x="507370" y="689727"/>
                  <a:pt x="539263" y="741728"/>
                </a:cubicBezTo>
                <a:cubicBezTo>
                  <a:pt x="570890" y="793263"/>
                  <a:pt x="589466" y="799522"/>
                  <a:pt x="640669" y="769759"/>
                </a:cubicBezTo>
                <a:cubicBezTo>
                  <a:pt x="769706" y="694721"/>
                  <a:pt x="833026" y="582596"/>
                  <a:pt x="829962" y="432718"/>
                </a:cubicBezTo>
                <a:cubicBezTo>
                  <a:pt x="829230" y="398029"/>
                  <a:pt x="813916" y="380651"/>
                  <a:pt x="781091" y="376856"/>
                </a:cubicBezTo>
                <a:cubicBezTo>
                  <a:pt x="758436" y="374226"/>
                  <a:pt x="736510" y="374284"/>
                  <a:pt x="715185" y="376531"/>
                </a:cubicBezTo>
                <a:close/>
                <a:moveTo>
                  <a:pt x="137504" y="371329"/>
                </a:moveTo>
                <a:cubicBezTo>
                  <a:pt x="100817" y="373527"/>
                  <a:pt x="87900" y="396031"/>
                  <a:pt x="86169" y="429656"/>
                </a:cubicBezTo>
                <a:cubicBezTo>
                  <a:pt x="78512" y="576736"/>
                  <a:pt x="134042" y="692457"/>
                  <a:pt x="258685" y="772556"/>
                </a:cubicBezTo>
                <a:cubicBezTo>
                  <a:pt x="306225" y="803117"/>
                  <a:pt x="329195" y="799122"/>
                  <a:pt x="359224" y="750317"/>
                </a:cubicBezTo>
                <a:cubicBezTo>
                  <a:pt x="402369" y="680139"/>
                  <a:pt x="422344" y="602304"/>
                  <a:pt x="422078" y="516346"/>
                </a:cubicBezTo>
                <a:cubicBezTo>
                  <a:pt x="400438" y="542513"/>
                  <a:pt x="412889" y="594647"/>
                  <a:pt x="364351" y="589187"/>
                </a:cubicBezTo>
                <a:cubicBezTo>
                  <a:pt x="324468" y="584660"/>
                  <a:pt x="282654" y="504361"/>
                  <a:pt x="295971" y="461349"/>
                </a:cubicBezTo>
                <a:cubicBezTo>
                  <a:pt x="310153" y="415607"/>
                  <a:pt x="346240" y="454291"/>
                  <a:pt x="377468" y="444237"/>
                </a:cubicBezTo>
                <a:cubicBezTo>
                  <a:pt x="300165" y="399294"/>
                  <a:pt x="225060" y="366003"/>
                  <a:pt x="137504" y="371329"/>
                </a:cubicBezTo>
                <a:close/>
                <a:moveTo>
                  <a:pt x="581676" y="166455"/>
                </a:moveTo>
                <a:cubicBezTo>
                  <a:pt x="602450" y="163525"/>
                  <a:pt x="610773" y="178506"/>
                  <a:pt x="610439" y="198548"/>
                </a:cubicBezTo>
                <a:cubicBezTo>
                  <a:pt x="609907" y="225047"/>
                  <a:pt x="580211" y="259670"/>
                  <a:pt x="556241" y="259670"/>
                </a:cubicBezTo>
                <a:cubicBezTo>
                  <a:pt x="538331" y="259737"/>
                  <a:pt x="539462" y="241160"/>
                  <a:pt x="539462" y="225980"/>
                </a:cubicBezTo>
                <a:cubicBezTo>
                  <a:pt x="540062" y="195352"/>
                  <a:pt x="549716" y="171049"/>
                  <a:pt x="581676" y="166455"/>
                </a:cubicBezTo>
                <a:close/>
                <a:moveTo>
                  <a:pt x="326132" y="165723"/>
                </a:moveTo>
                <a:cubicBezTo>
                  <a:pt x="350501" y="163925"/>
                  <a:pt x="371608" y="192356"/>
                  <a:pt x="371408" y="228044"/>
                </a:cubicBezTo>
                <a:cubicBezTo>
                  <a:pt x="371408" y="241094"/>
                  <a:pt x="378665" y="260337"/>
                  <a:pt x="353231" y="259737"/>
                </a:cubicBezTo>
                <a:cubicBezTo>
                  <a:pt x="329594" y="259205"/>
                  <a:pt x="297967" y="221652"/>
                  <a:pt x="299100" y="197283"/>
                </a:cubicBezTo>
                <a:cubicBezTo>
                  <a:pt x="299899" y="180438"/>
                  <a:pt x="307023" y="167188"/>
                  <a:pt x="326132" y="165723"/>
                </a:cubicBezTo>
                <a:close/>
                <a:moveTo>
                  <a:pt x="454636" y="141819"/>
                </a:moveTo>
                <a:cubicBezTo>
                  <a:pt x="483000" y="141619"/>
                  <a:pt x="489992" y="165656"/>
                  <a:pt x="489992" y="184898"/>
                </a:cubicBezTo>
                <a:cubicBezTo>
                  <a:pt x="489992" y="215792"/>
                  <a:pt x="477541" y="242292"/>
                  <a:pt x="454037" y="241027"/>
                </a:cubicBezTo>
                <a:cubicBezTo>
                  <a:pt x="433330" y="239962"/>
                  <a:pt x="421611" y="208668"/>
                  <a:pt x="422477" y="183433"/>
                </a:cubicBezTo>
                <a:cubicBezTo>
                  <a:pt x="423209" y="162992"/>
                  <a:pt x="429335" y="142086"/>
                  <a:pt x="454636" y="141819"/>
                </a:cubicBezTo>
                <a:close/>
                <a:moveTo>
                  <a:pt x="458632" y="73747"/>
                </a:moveTo>
                <a:cubicBezTo>
                  <a:pt x="382195" y="72873"/>
                  <a:pt x="305425" y="93913"/>
                  <a:pt x="248297" y="136892"/>
                </a:cubicBezTo>
                <a:cubicBezTo>
                  <a:pt x="226525" y="153272"/>
                  <a:pt x="219800" y="170650"/>
                  <a:pt x="228589" y="194220"/>
                </a:cubicBezTo>
                <a:cubicBezTo>
                  <a:pt x="261614" y="282908"/>
                  <a:pt x="331992" y="334709"/>
                  <a:pt x="416285" y="388308"/>
                </a:cubicBezTo>
                <a:cubicBezTo>
                  <a:pt x="400305" y="352553"/>
                  <a:pt x="353032" y="338904"/>
                  <a:pt x="382728" y="302816"/>
                </a:cubicBezTo>
                <a:cubicBezTo>
                  <a:pt x="409827" y="269791"/>
                  <a:pt x="498448" y="269591"/>
                  <a:pt x="527345" y="302949"/>
                </a:cubicBezTo>
                <a:cubicBezTo>
                  <a:pt x="557240" y="337439"/>
                  <a:pt x="511098" y="352620"/>
                  <a:pt x="494986" y="387442"/>
                </a:cubicBezTo>
                <a:cubicBezTo>
                  <a:pt x="570090" y="343498"/>
                  <a:pt x="626420" y="295425"/>
                  <a:pt x="665969" y="231306"/>
                </a:cubicBezTo>
                <a:cubicBezTo>
                  <a:pt x="682216" y="205006"/>
                  <a:pt x="705320" y="172780"/>
                  <a:pt x="666968" y="142086"/>
                </a:cubicBezTo>
                <a:cubicBezTo>
                  <a:pt x="611172" y="97409"/>
                  <a:pt x="535068" y="74621"/>
                  <a:pt x="458632" y="73747"/>
                </a:cubicBezTo>
                <a:close/>
                <a:moveTo>
                  <a:pt x="475277" y="132"/>
                </a:moveTo>
                <a:cubicBezTo>
                  <a:pt x="715241" y="5592"/>
                  <a:pt x="913724" y="215393"/>
                  <a:pt x="909529" y="459019"/>
                </a:cubicBezTo>
                <a:cubicBezTo>
                  <a:pt x="905201" y="709768"/>
                  <a:pt x="697863" y="912645"/>
                  <a:pt x="451174" y="907385"/>
                </a:cubicBezTo>
                <a:cubicBezTo>
                  <a:pt x="192169" y="901859"/>
                  <a:pt x="-6114" y="696052"/>
                  <a:pt x="144" y="439177"/>
                </a:cubicBezTo>
                <a:cubicBezTo>
                  <a:pt x="6270" y="187362"/>
                  <a:pt x="215273" y="-5794"/>
                  <a:pt x="475277" y="132"/>
                </a:cubicBezTo>
                <a:close/>
              </a:path>
            </a:pathLst>
          </a:custGeom>
          <a:solidFill>
            <a:srgbClr val="EF3C29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6" name="Freeform: Shape 375">
            <a:extLst>
              <a:ext uri="{FF2B5EF4-FFF2-40B4-BE49-F238E27FC236}">
                <a16:creationId xmlns:a16="http://schemas.microsoft.com/office/drawing/2014/main" id="{34BBBA66-FFD1-4A0F-B8E9-2198A3F0D493}"/>
              </a:ext>
            </a:extLst>
          </p:cNvPr>
          <p:cNvSpPr/>
          <p:nvPr/>
        </p:nvSpPr>
        <p:spPr>
          <a:xfrm>
            <a:off x="8248679" y="4854095"/>
            <a:ext cx="468429" cy="467591"/>
          </a:xfrm>
          <a:custGeom>
            <a:avLst/>
            <a:gdLst>
              <a:gd name="connsiteX0" fmla="*/ 319868 w 896807"/>
              <a:gd name="connsiteY0" fmla="*/ 446236 h 895203"/>
              <a:gd name="connsiteX1" fmla="*/ 372535 w 896807"/>
              <a:gd name="connsiteY1" fmla="*/ 527068 h 895203"/>
              <a:gd name="connsiteX2" fmla="*/ 351828 w 896807"/>
              <a:gd name="connsiteY2" fmla="*/ 552436 h 895203"/>
              <a:gd name="connsiteX3" fmla="*/ 293568 w 896807"/>
              <a:gd name="connsiteY3" fmla="*/ 481126 h 895203"/>
              <a:gd name="connsiteX4" fmla="*/ 319868 w 896807"/>
              <a:gd name="connsiteY4" fmla="*/ 446236 h 895203"/>
              <a:gd name="connsiteX5" fmla="*/ 316752 w 896807"/>
              <a:gd name="connsiteY5" fmla="*/ 417093 h 895203"/>
              <a:gd name="connsiteX6" fmla="*/ 301225 w 896807"/>
              <a:gd name="connsiteY6" fmla="*/ 419604 h 895203"/>
              <a:gd name="connsiteX7" fmla="*/ 276923 w 896807"/>
              <a:gd name="connsiteY7" fmla="*/ 469141 h 895203"/>
              <a:gd name="connsiteX8" fmla="*/ 357221 w 896807"/>
              <a:gd name="connsiteY8" fmla="*/ 582465 h 895203"/>
              <a:gd name="connsiteX9" fmla="*/ 392643 w 896807"/>
              <a:gd name="connsiteY9" fmla="*/ 558561 h 895203"/>
              <a:gd name="connsiteX10" fmla="*/ 351162 w 896807"/>
              <a:gd name="connsiteY10" fmla="*/ 441643 h 895203"/>
              <a:gd name="connsiteX11" fmla="*/ 316752 w 896807"/>
              <a:gd name="connsiteY11" fmla="*/ 417093 h 895203"/>
              <a:gd name="connsiteX12" fmla="*/ 299370 w 896807"/>
              <a:gd name="connsiteY12" fmla="*/ 387305 h 895203"/>
              <a:gd name="connsiteX13" fmla="*/ 324386 w 896807"/>
              <a:gd name="connsiteY13" fmla="*/ 388014 h 895203"/>
              <a:gd name="connsiteX14" fmla="*/ 359352 w 896807"/>
              <a:gd name="connsiteY14" fmla="*/ 406753 h 895203"/>
              <a:gd name="connsiteX15" fmla="*/ 421340 w 896807"/>
              <a:gd name="connsiteY15" fmla="*/ 544513 h 895203"/>
              <a:gd name="connsiteX16" fmla="*/ 341108 w 896807"/>
              <a:gd name="connsiteY16" fmla="*/ 608299 h 895203"/>
              <a:gd name="connsiteX17" fmla="*/ 249491 w 896807"/>
              <a:gd name="connsiteY17" fmla="*/ 446037 h 895203"/>
              <a:gd name="connsiteX18" fmla="*/ 299370 w 896807"/>
              <a:gd name="connsiteY18" fmla="*/ 387305 h 895203"/>
              <a:gd name="connsiteX19" fmla="*/ 322132 w 896807"/>
              <a:gd name="connsiteY19" fmla="*/ 368260 h 895203"/>
              <a:gd name="connsiteX20" fmla="*/ 234043 w 896807"/>
              <a:gd name="connsiteY20" fmla="*/ 437846 h 895203"/>
              <a:gd name="connsiteX21" fmla="*/ 364079 w 896807"/>
              <a:gd name="connsiteY21" fmla="*/ 630870 h 895203"/>
              <a:gd name="connsiteX22" fmla="*/ 438851 w 896807"/>
              <a:gd name="connsiteY22" fmla="*/ 558228 h 895203"/>
              <a:gd name="connsiteX23" fmla="*/ 363347 w 896807"/>
              <a:gd name="connsiteY23" fmla="*/ 388842 h 895203"/>
              <a:gd name="connsiteX24" fmla="*/ 322132 w 896807"/>
              <a:gd name="connsiteY24" fmla="*/ 368260 h 895203"/>
              <a:gd name="connsiteX25" fmla="*/ 559632 w 896807"/>
              <a:gd name="connsiteY25" fmla="*/ 355401 h 895203"/>
              <a:gd name="connsiteX26" fmla="*/ 574080 w 896807"/>
              <a:gd name="connsiteY26" fmla="*/ 358880 h 895203"/>
              <a:gd name="connsiteX27" fmla="*/ 606706 w 896807"/>
              <a:gd name="connsiteY27" fmla="*/ 427327 h 895203"/>
              <a:gd name="connsiteX28" fmla="*/ 581138 w 896807"/>
              <a:gd name="connsiteY28" fmla="*/ 469673 h 895203"/>
              <a:gd name="connsiteX29" fmla="*/ 547048 w 896807"/>
              <a:gd name="connsiteY29" fmla="*/ 433785 h 895203"/>
              <a:gd name="connsiteX30" fmla="*/ 545716 w 896807"/>
              <a:gd name="connsiteY30" fmla="*/ 429790 h 895203"/>
              <a:gd name="connsiteX31" fmla="*/ 546981 w 896807"/>
              <a:gd name="connsiteY31" fmla="*/ 362409 h 895203"/>
              <a:gd name="connsiteX32" fmla="*/ 559632 w 896807"/>
              <a:gd name="connsiteY32" fmla="*/ 355401 h 895203"/>
              <a:gd name="connsiteX33" fmla="*/ 562206 w 896807"/>
              <a:gd name="connsiteY33" fmla="*/ 329180 h 895203"/>
              <a:gd name="connsiteX34" fmla="*/ 546981 w 896807"/>
              <a:gd name="connsiteY34" fmla="*/ 330250 h 895203"/>
              <a:gd name="connsiteX35" fmla="*/ 520481 w 896807"/>
              <a:gd name="connsiteY35" fmla="*/ 384848 h 895203"/>
              <a:gd name="connsiteX36" fmla="*/ 564359 w 896807"/>
              <a:gd name="connsiteY36" fmla="*/ 493643 h 895203"/>
              <a:gd name="connsiteX37" fmla="*/ 607837 w 896807"/>
              <a:gd name="connsiteY37" fmla="*/ 488716 h 895203"/>
              <a:gd name="connsiteX38" fmla="*/ 596119 w 896807"/>
              <a:gd name="connsiteY38" fmla="*/ 355285 h 895203"/>
              <a:gd name="connsiteX39" fmla="*/ 562206 w 896807"/>
              <a:gd name="connsiteY39" fmla="*/ 329180 h 895203"/>
              <a:gd name="connsiteX40" fmla="*/ 543610 w 896807"/>
              <a:gd name="connsiteY40" fmla="*/ 298539 h 895203"/>
              <a:gd name="connsiteX41" fmla="*/ 567470 w 896807"/>
              <a:gd name="connsiteY41" fmla="*/ 299391 h 895203"/>
              <a:gd name="connsiteX42" fmla="*/ 600713 w 896807"/>
              <a:gd name="connsiteY42" fmla="*/ 316268 h 895203"/>
              <a:gd name="connsiteX43" fmla="*/ 651782 w 896807"/>
              <a:gd name="connsiteY43" fmla="*/ 430789 h 895203"/>
              <a:gd name="connsiteX44" fmla="*/ 596052 w 896807"/>
              <a:gd name="connsiteY44" fmla="*/ 539385 h 895203"/>
              <a:gd name="connsiteX45" fmla="*/ 510893 w 896807"/>
              <a:gd name="connsiteY45" fmla="*/ 460818 h 895203"/>
              <a:gd name="connsiteX46" fmla="*/ 493782 w 896807"/>
              <a:gd name="connsiteY46" fmla="*/ 351356 h 895203"/>
              <a:gd name="connsiteX47" fmla="*/ 543610 w 896807"/>
              <a:gd name="connsiteY47" fmla="*/ 298539 h 895203"/>
              <a:gd name="connsiteX48" fmla="*/ 538372 w 896807"/>
              <a:gd name="connsiteY48" fmla="*/ 278483 h 895203"/>
              <a:gd name="connsiteX49" fmla="*/ 478668 w 896807"/>
              <a:gd name="connsiteY49" fmla="*/ 341368 h 895203"/>
              <a:gd name="connsiteX50" fmla="*/ 555903 w 896807"/>
              <a:gd name="connsiteY50" fmla="*/ 553234 h 895203"/>
              <a:gd name="connsiteX51" fmla="*/ 620089 w 896807"/>
              <a:gd name="connsiteY51" fmla="*/ 545577 h 895203"/>
              <a:gd name="connsiteX52" fmla="*/ 667429 w 896807"/>
              <a:gd name="connsiteY52" fmla="*/ 422133 h 895203"/>
              <a:gd name="connsiteX53" fmla="*/ 605840 w 896807"/>
              <a:gd name="connsiteY53" fmla="*/ 299621 h 895203"/>
              <a:gd name="connsiteX54" fmla="*/ 566532 w 896807"/>
              <a:gd name="connsiteY54" fmla="*/ 279468 h 895203"/>
              <a:gd name="connsiteX55" fmla="*/ 538372 w 896807"/>
              <a:gd name="connsiteY55" fmla="*/ 278483 h 895203"/>
              <a:gd name="connsiteX56" fmla="*/ 546457 w 896807"/>
              <a:gd name="connsiteY56" fmla="*/ 220172 h 895203"/>
              <a:gd name="connsiteX57" fmla="*/ 483994 w 896807"/>
              <a:gd name="connsiteY57" fmla="*/ 265731 h 895203"/>
              <a:gd name="connsiteX58" fmla="*/ 656976 w 896807"/>
              <a:gd name="connsiteY58" fmla="*/ 306479 h 895203"/>
              <a:gd name="connsiteX59" fmla="*/ 679547 w 896807"/>
              <a:gd name="connsiteY59" fmla="*/ 347561 h 895203"/>
              <a:gd name="connsiteX60" fmla="*/ 695926 w 896807"/>
              <a:gd name="connsiteY60" fmla="*/ 394701 h 895203"/>
              <a:gd name="connsiteX61" fmla="*/ 661037 w 896807"/>
              <a:gd name="connsiteY61" fmla="*/ 545444 h 895203"/>
              <a:gd name="connsiteX62" fmla="*/ 512292 w 896807"/>
              <a:gd name="connsiteY62" fmla="*/ 552835 h 895203"/>
              <a:gd name="connsiteX63" fmla="*/ 466616 w 896807"/>
              <a:gd name="connsiteY63" fmla="*/ 479194 h 895203"/>
              <a:gd name="connsiteX64" fmla="*/ 451968 w 896807"/>
              <a:gd name="connsiteY64" fmla="*/ 439245 h 895203"/>
              <a:gd name="connsiteX65" fmla="*/ 462089 w 896807"/>
              <a:gd name="connsiteY65" fmla="*/ 295094 h 895203"/>
              <a:gd name="connsiteX66" fmla="*/ 431727 w 896807"/>
              <a:gd name="connsiteY66" fmla="*/ 318198 h 895203"/>
              <a:gd name="connsiteX67" fmla="*/ 420341 w 896807"/>
              <a:gd name="connsiteY67" fmla="*/ 326920 h 895203"/>
              <a:gd name="connsiteX68" fmla="*/ 350630 w 896807"/>
              <a:gd name="connsiteY68" fmla="*/ 341368 h 895203"/>
              <a:gd name="connsiteX69" fmla="*/ 469679 w 896807"/>
              <a:gd name="connsiteY69" fmla="*/ 577603 h 895203"/>
              <a:gd name="connsiteX70" fmla="*/ 363214 w 896807"/>
              <a:gd name="connsiteY70" fmla="*/ 660965 h 895203"/>
              <a:gd name="connsiteX71" fmla="*/ 232645 w 896807"/>
              <a:gd name="connsiteY71" fmla="*/ 575206 h 895203"/>
              <a:gd name="connsiteX72" fmla="*/ 203748 w 896807"/>
              <a:gd name="connsiteY72" fmla="*/ 430722 h 895203"/>
              <a:gd name="connsiteX73" fmla="*/ 305753 w 896807"/>
              <a:gd name="connsiteY73" fmla="*/ 333046 h 895203"/>
              <a:gd name="connsiteX74" fmla="*/ 209142 w 896807"/>
              <a:gd name="connsiteY74" fmla="*/ 364339 h 895203"/>
              <a:gd name="connsiteX75" fmla="*/ 183241 w 896807"/>
              <a:gd name="connsiteY75" fmla="*/ 421467 h 895203"/>
              <a:gd name="connsiteX76" fmla="*/ 381524 w 896807"/>
              <a:gd name="connsiteY76" fmla="*/ 684136 h 895203"/>
              <a:gd name="connsiteX77" fmla="*/ 448173 w 896807"/>
              <a:gd name="connsiteY77" fmla="*/ 660432 h 895203"/>
              <a:gd name="connsiteX78" fmla="*/ 576145 w 896807"/>
              <a:gd name="connsiteY78" fmla="*/ 608032 h 895203"/>
              <a:gd name="connsiteX79" fmla="*/ 696859 w 896807"/>
              <a:gd name="connsiteY79" fmla="*/ 535590 h 895203"/>
              <a:gd name="connsiteX80" fmla="*/ 713305 w 896807"/>
              <a:gd name="connsiteY80" fmla="*/ 369666 h 895203"/>
              <a:gd name="connsiteX81" fmla="*/ 618358 w 896807"/>
              <a:gd name="connsiteY81" fmla="*/ 243625 h 895203"/>
              <a:gd name="connsiteX82" fmla="*/ 546457 w 896807"/>
              <a:gd name="connsiteY82" fmla="*/ 220172 h 895203"/>
              <a:gd name="connsiteX83" fmla="*/ 512613 w 896807"/>
              <a:gd name="connsiteY83" fmla="*/ 154019 h 895203"/>
              <a:gd name="connsiteX84" fmla="*/ 414482 w 896807"/>
              <a:gd name="connsiteY84" fmla="*/ 208537 h 895203"/>
              <a:gd name="connsiteX85" fmla="*/ 327459 w 896807"/>
              <a:gd name="connsiteY85" fmla="*/ 243559 h 895203"/>
              <a:gd name="connsiteX86" fmla="*/ 281184 w 896807"/>
              <a:gd name="connsiteY86" fmla="*/ 244890 h 895203"/>
              <a:gd name="connsiteX87" fmla="*/ 165463 w 896807"/>
              <a:gd name="connsiteY87" fmla="*/ 318331 h 895203"/>
              <a:gd name="connsiteX88" fmla="*/ 123184 w 896807"/>
              <a:gd name="connsiteY88" fmla="*/ 478462 h 895203"/>
              <a:gd name="connsiteX89" fmla="*/ 354824 w 896807"/>
              <a:gd name="connsiteY89" fmla="*/ 729278 h 895203"/>
              <a:gd name="connsiteX90" fmla="*/ 469546 w 896807"/>
              <a:gd name="connsiteY90" fmla="*/ 709370 h 895203"/>
              <a:gd name="connsiteX91" fmla="*/ 584933 w 896807"/>
              <a:gd name="connsiteY91" fmla="*/ 663561 h 895203"/>
              <a:gd name="connsiteX92" fmla="*/ 656177 w 896807"/>
              <a:gd name="connsiteY92" fmla="*/ 634398 h 895203"/>
              <a:gd name="connsiteX93" fmla="*/ 582137 w 896807"/>
              <a:gd name="connsiteY93" fmla="*/ 645784 h 895203"/>
              <a:gd name="connsiteX94" fmla="*/ 473141 w 896807"/>
              <a:gd name="connsiteY94" fmla="*/ 688929 h 895203"/>
              <a:gd name="connsiteX95" fmla="*/ 409888 w 896807"/>
              <a:gd name="connsiteY95" fmla="*/ 717560 h 895203"/>
              <a:gd name="connsiteX96" fmla="*/ 160270 w 896807"/>
              <a:gd name="connsiteY96" fmla="*/ 437381 h 895203"/>
              <a:gd name="connsiteX97" fmla="*/ 316939 w 896807"/>
              <a:gd name="connsiteY97" fmla="*/ 296559 h 895203"/>
              <a:gd name="connsiteX98" fmla="*/ 409954 w 896807"/>
              <a:gd name="connsiteY98" fmla="*/ 277316 h 895203"/>
              <a:gd name="connsiteX99" fmla="*/ 415880 w 896807"/>
              <a:gd name="connsiteY99" fmla="*/ 271923 h 895203"/>
              <a:gd name="connsiteX100" fmla="*/ 466683 w 896807"/>
              <a:gd name="connsiteY100" fmla="*/ 227246 h 895203"/>
              <a:gd name="connsiteX101" fmla="*/ 641129 w 896807"/>
              <a:gd name="connsiteY101" fmla="*/ 221054 h 895203"/>
              <a:gd name="connsiteX102" fmla="*/ 739205 w 896807"/>
              <a:gd name="connsiteY102" fmla="*/ 357348 h 895203"/>
              <a:gd name="connsiteX103" fmla="*/ 707645 w 896807"/>
              <a:gd name="connsiteY103" fmla="*/ 586126 h 895203"/>
              <a:gd name="connsiteX104" fmla="*/ 768035 w 896807"/>
              <a:gd name="connsiteY104" fmla="*/ 477730 h 895203"/>
              <a:gd name="connsiteX105" fmla="*/ 753654 w 896807"/>
              <a:gd name="connsiteY105" fmla="*/ 353753 h 895203"/>
              <a:gd name="connsiteX106" fmla="*/ 661703 w 896807"/>
              <a:gd name="connsiteY106" fmla="*/ 221187 h 895203"/>
              <a:gd name="connsiteX107" fmla="*/ 512613 w 896807"/>
              <a:gd name="connsiteY107" fmla="*/ 154019 h 895203"/>
              <a:gd name="connsiteX108" fmla="*/ 500140 w 896807"/>
              <a:gd name="connsiteY108" fmla="*/ 119732 h 895203"/>
              <a:gd name="connsiteX109" fmla="*/ 579474 w 896807"/>
              <a:gd name="connsiteY109" fmla="*/ 135762 h 895203"/>
              <a:gd name="connsiteX110" fmla="*/ 777756 w 896807"/>
              <a:gd name="connsiteY110" fmla="*/ 334244 h 895203"/>
              <a:gd name="connsiteX111" fmla="*/ 590260 w 896807"/>
              <a:gd name="connsiteY111" fmla="*/ 709304 h 895203"/>
              <a:gd name="connsiteX112" fmla="*/ 503303 w 896807"/>
              <a:gd name="connsiteY112" fmla="*/ 740731 h 895203"/>
              <a:gd name="connsiteX113" fmla="*/ 332785 w 896807"/>
              <a:gd name="connsiteY113" fmla="*/ 750119 h 895203"/>
              <a:gd name="connsiteX114" fmla="*/ 113063 w 896807"/>
              <a:gd name="connsiteY114" fmla="*/ 541049 h 895203"/>
              <a:gd name="connsiteX115" fmla="*/ 101345 w 896807"/>
              <a:gd name="connsiteY115" fmla="*/ 488117 h 895203"/>
              <a:gd name="connsiteX116" fmla="*/ 273394 w 896807"/>
              <a:gd name="connsiteY116" fmla="*/ 210135 h 895203"/>
              <a:gd name="connsiteX117" fmla="*/ 423204 w 896807"/>
              <a:gd name="connsiteY117" fmla="*/ 145150 h 895203"/>
              <a:gd name="connsiteX118" fmla="*/ 500140 w 896807"/>
              <a:gd name="connsiteY118" fmla="*/ 119732 h 895203"/>
              <a:gd name="connsiteX119" fmla="*/ 460432 w 896807"/>
              <a:gd name="connsiteY119" fmla="*/ 80791 h 895203"/>
              <a:gd name="connsiteX120" fmla="*/ 126446 w 896807"/>
              <a:gd name="connsiteY120" fmla="*/ 277449 h 895203"/>
              <a:gd name="connsiteX121" fmla="*/ 196358 w 896807"/>
              <a:gd name="connsiteY121" fmla="*/ 713365 h 895203"/>
              <a:gd name="connsiteX122" fmla="*/ 504302 w 896807"/>
              <a:gd name="connsiteY122" fmla="*/ 793264 h 895203"/>
              <a:gd name="connsiteX123" fmla="*/ 661637 w 896807"/>
              <a:gd name="connsiteY123" fmla="*/ 730810 h 895203"/>
              <a:gd name="connsiteX124" fmla="*/ 817040 w 896807"/>
              <a:gd name="connsiteY124" fmla="*/ 452428 h 895203"/>
              <a:gd name="connsiteX125" fmla="*/ 814710 w 896807"/>
              <a:gd name="connsiteY125" fmla="*/ 406886 h 895203"/>
              <a:gd name="connsiteX126" fmla="*/ 518151 w 896807"/>
              <a:gd name="connsiteY126" fmla="*/ 85625 h 895203"/>
              <a:gd name="connsiteX127" fmla="*/ 460432 w 896807"/>
              <a:gd name="connsiteY127" fmla="*/ 80791 h 895203"/>
              <a:gd name="connsiteX128" fmla="*/ 438852 w 896807"/>
              <a:gd name="connsiteY128" fmla="*/ 50669 h 895203"/>
              <a:gd name="connsiteX129" fmla="*/ 844206 w 896807"/>
              <a:gd name="connsiteY129" fmla="*/ 439711 h 895203"/>
              <a:gd name="connsiteX130" fmla="*/ 452834 w 896807"/>
              <a:gd name="connsiteY130" fmla="*/ 835078 h 895203"/>
              <a:gd name="connsiteX131" fmla="*/ 57933 w 896807"/>
              <a:gd name="connsiteY131" fmla="*/ 443706 h 895203"/>
              <a:gd name="connsiteX132" fmla="*/ 438852 w 896807"/>
              <a:gd name="connsiteY132" fmla="*/ 50669 h 895203"/>
              <a:gd name="connsiteX133" fmla="*/ 450103 w 896807"/>
              <a:gd name="connsiteY133" fmla="*/ 31227 h 895203"/>
              <a:gd name="connsiteX134" fmla="*/ 31433 w 896807"/>
              <a:gd name="connsiteY134" fmla="*/ 444305 h 895203"/>
              <a:gd name="connsiteX135" fmla="*/ 448372 w 896807"/>
              <a:gd name="connsiteY135" fmla="*/ 863376 h 895203"/>
              <a:gd name="connsiteX136" fmla="*/ 867642 w 896807"/>
              <a:gd name="connsiteY136" fmla="*/ 450497 h 895203"/>
              <a:gd name="connsiteX137" fmla="*/ 450103 w 896807"/>
              <a:gd name="connsiteY137" fmla="*/ 31227 h 895203"/>
              <a:gd name="connsiteX138" fmla="*/ 449371 w 896807"/>
              <a:gd name="connsiteY138" fmla="*/ 0 h 895203"/>
              <a:gd name="connsiteX139" fmla="*/ 896806 w 896807"/>
              <a:gd name="connsiteY139" fmla="*/ 447235 h 895203"/>
              <a:gd name="connsiteX140" fmla="*/ 450902 w 896807"/>
              <a:gd name="connsiteY140" fmla="*/ 895202 h 895203"/>
              <a:gd name="connsiteX141" fmla="*/ 6 w 896807"/>
              <a:gd name="connsiteY141" fmla="*/ 450697 h 895203"/>
              <a:gd name="connsiteX142" fmla="*/ 449371 w 896807"/>
              <a:gd name="connsiteY142" fmla="*/ 0 h 89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96807" h="895203">
                <a:moveTo>
                  <a:pt x="319868" y="446236"/>
                </a:moveTo>
                <a:cubicBezTo>
                  <a:pt x="342839" y="444905"/>
                  <a:pt x="373334" y="492245"/>
                  <a:pt x="372535" y="527068"/>
                </a:cubicBezTo>
                <a:cubicBezTo>
                  <a:pt x="373001" y="541450"/>
                  <a:pt x="367541" y="551503"/>
                  <a:pt x="351828" y="552436"/>
                </a:cubicBezTo>
                <a:cubicBezTo>
                  <a:pt x="325927" y="553967"/>
                  <a:pt x="293901" y="514151"/>
                  <a:pt x="293568" y="481126"/>
                </a:cubicBezTo>
                <a:cubicBezTo>
                  <a:pt x="293368" y="462416"/>
                  <a:pt x="298029" y="447502"/>
                  <a:pt x="319868" y="446236"/>
                </a:cubicBezTo>
                <a:close/>
                <a:moveTo>
                  <a:pt x="316752" y="417093"/>
                </a:moveTo>
                <a:cubicBezTo>
                  <a:pt x="311986" y="416625"/>
                  <a:pt x="306834" y="417324"/>
                  <a:pt x="301225" y="419604"/>
                </a:cubicBezTo>
                <a:cubicBezTo>
                  <a:pt x="279985" y="428193"/>
                  <a:pt x="277522" y="448900"/>
                  <a:pt x="276923" y="469141"/>
                </a:cubicBezTo>
                <a:cubicBezTo>
                  <a:pt x="276323" y="516348"/>
                  <a:pt x="313410" y="568216"/>
                  <a:pt x="357221" y="582465"/>
                </a:cubicBezTo>
                <a:cubicBezTo>
                  <a:pt x="379992" y="589855"/>
                  <a:pt x="395040" y="583796"/>
                  <a:pt x="392643" y="558561"/>
                </a:cubicBezTo>
                <a:cubicBezTo>
                  <a:pt x="388648" y="516482"/>
                  <a:pt x="378993" y="475333"/>
                  <a:pt x="351162" y="441643"/>
                </a:cubicBezTo>
                <a:cubicBezTo>
                  <a:pt x="341874" y="430407"/>
                  <a:pt x="331050" y="418497"/>
                  <a:pt x="316752" y="417093"/>
                </a:cubicBezTo>
                <a:close/>
                <a:moveTo>
                  <a:pt x="299370" y="387305"/>
                </a:moveTo>
                <a:cubicBezTo>
                  <a:pt x="307306" y="385729"/>
                  <a:pt x="315743" y="385925"/>
                  <a:pt x="324386" y="388014"/>
                </a:cubicBezTo>
                <a:cubicBezTo>
                  <a:pt x="335910" y="390799"/>
                  <a:pt x="347800" y="396949"/>
                  <a:pt x="359352" y="406753"/>
                </a:cubicBezTo>
                <a:cubicBezTo>
                  <a:pt x="404228" y="444772"/>
                  <a:pt x="414149" y="498970"/>
                  <a:pt x="421340" y="544513"/>
                </a:cubicBezTo>
                <a:cubicBezTo>
                  <a:pt x="423271" y="609364"/>
                  <a:pt x="392909" y="630071"/>
                  <a:pt x="341108" y="608299"/>
                </a:cubicBezTo>
                <a:cubicBezTo>
                  <a:pt x="275324" y="580667"/>
                  <a:pt x="236241" y="511421"/>
                  <a:pt x="249491" y="446037"/>
                </a:cubicBezTo>
                <a:cubicBezTo>
                  <a:pt x="256270" y="412705"/>
                  <a:pt x="275562" y="392033"/>
                  <a:pt x="299370" y="387305"/>
                </a:cubicBezTo>
                <a:close/>
                <a:moveTo>
                  <a:pt x="322132" y="368260"/>
                </a:moveTo>
                <a:cubicBezTo>
                  <a:pt x="281159" y="359771"/>
                  <a:pt x="243631" y="386412"/>
                  <a:pt x="234043" y="437846"/>
                </a:cubicBezTo>
                <a:cubicBezTo>
                  <a:pt x="217997" y="524071"/>
                  <a:pt x="277322" y="612160"/>
                  <a:pt x="364079" y="630870"/>
                </a:cubicBezTo>
                <a:cubicBezTo>
                  <a:pt x="413816" y="641589"/>
                  <a:pt x="438385" y="621282"/>
                  <a:pt x="438851" y="558228"/>
                </a:cubicBezTo>
                <a:cubicBezTo>
                  <a:pt x="432326" y="501366"/>
                  <a:pt x="420208" y="435117"/>
                  <a:pt x="363347" y="388842"/>
                </a:cubicBezTo>
                <a:cubicBezTo>
                  <a:pt x="349831" y="377823"/>
                  <a:pt x="335790" y="371090"/>
                  <a:pt x="322132" y="368260"/>
                </a:cubicBezTo>
                <a:close/>
                <a:moveTo>
                  <a:pt x="559632" y="355401"/>
                </a:moveTo>
                <a:cubicBezTo>
                  <a:pt x="564376" y="354901"/>
                  <a:pt x="569420" y="356150"/>
                  <a:pt x="574080" y="358880"/>
                </a:cubicBezTo>
                <a:cubicBezTo>
                  <a:pt x="598316" y="373062"/>
                  <a:pt x="608171" y="395101"/>
                  <a:pt x="606706" y="427327"/>
                </a:cubicBezTo>
                <a:cubicBezTo>
                  <a:pt x="605308" y="442241"/>
                  <a:pt x="605640" y="465745"/>
                  <a:pt x="581138" y="469673"/>
                </a:cubicBezTo>
                <a:cubicBezTo>
                  <a:pt x="557368" y="473535"/>
                  <a:pt x="554305" y="449965"/>
                  <a:pt x="547048" y="433785"/>
                </a:cubicBezTo>
                <a:cubicBezTo>
                  <a:pt x="546448" y="432520"/>
                  <a:pt x="546182" y="431122"/>
                  <a:pt x="545716" y="429790"/>
                </a:cubicBezTo>
                <a:cubicBezTo>
                  <a:pt x="537859" y="407152"/>
                  <a:pt x="529270" y="384115"/>
                  <a:pt x="546981" y="362409"/>
                </a:cubicBezTo>
                <a:cubicBezTo>
                  <a:pt x="550444" y="358148"/>
                  <a:pt x="554888" y="355901"/>
                  <a:pt x="559632" y="355401"/>
                </a:cubicBezTo>
                <a:close/>
                <a:moveTo>
                  <a:pt x="562206" y="329180"/>
                </a:moveTo>
                <a:cubicBezTo>
                  <a:pt x="557551" y="328327"/>
                  <a:pt x="552507" y="328552"/>
                  <a:pt x="546981" y="330250"/>
                </a:cubicBezTo>
                <a:cubicBezTo>
                  <a:pt x="522545" y="337774"/>
                  <a:pt x="521746" y="360811"/>
                  <a:pt x="520481" y="384848"/>
                </a:cubicBezTo>
                <a:cubicBezTo>
                  <a:pt x="523944" y="423732"/>
                  <a:pt x="541255" y="460019"/>
                  <a:pt x="564359" y="493643"/>
                </a:cubicBezTo>
                <a:cubicBezTo>
                  <a:pt x="580672" y="517347"/>
                  <a:pt x="595120" y="511821"/>
                  <a:pt x="607837" y="488716"/>
                </a:cubicBezTo>
                <a:cubicBezTo>
                  <a:pt x="631141" y="446437"/>
                  <a:pt x="627080" y="392172"/>
                  <a:pt x="596119" y="355285"/>
                </a:cubicBezTo>
                <a:cubicBezTo>
                  <a:pt x="586631" y="343999"/>
                  <a:pt x="576169" y="331739"/>
                  <a:pt x="562206" y="329180"/>
                </a:cubicBezTo>
                <a:close/>
                <a:moveTo>
                  <a:pt x="543610" y="298539"/>
                </a:moveTo>
                <a:cubicBezTo>
                  <a:pt x="551213" y="297201"/>
                  <a:pt x="559250" y="297458"/>
                  <a:pt x="567470" y="299391"/>
                </a:cubicBezTo>
                <a:cubicBezTo>
                  <a:pt x="578429" y="301969"/>
                  <a:pt x="589710" y="307529"/>
                  <a:pt x="600713" y="316268"/>
                </a:cubicBezTo>
                <a:cubicBezTo>
                  <a:pt x="634404" y="342967"/>
                  <a:pt x="652448" y="383516"/>
                  <a:pt x="651782" y="430789"/>
                </a:cubicBezTo>
                <a:cubicBezTo>
                  <a:pt x="650983" y="485720"/>
                  <a:pt x="627213" y="532128"/>
                  <a:pt x="596052" y="539385"/>
                </a:cubicBezTo>
                <a:cubicBezTo>
                  <a:pt x="564226" y="546843"/>
                  <a:pt x="537460" y="522141"/>
                  <a:pt x="510893" y="460818"/>
                </a:cubicBezTo>
                <a:cubicBezTo>
                  <a:pt x="495712" y="425796"/>
                  <a:pt x="483328" y="390374"/>
                  <a:pt x="493782" y="351356"/>
                </a:cubicBezTo>
                <a:cubicBezTo>
                  <a:pt x="501909" y="320907"/>
                  <a:pt x="520801" y="302551"/>
                  <a:pt x="543610" y="298539"/>
                </a:cubicBezTo>
                <a:close/>
                <a:moveTo>
                  <a:pt x="538372" y="278483"/>
                </a:moveTo>
                <a:cubicBezTo>
                  <a:pt x="511434" y="283305"/>
                  <a:pt x="489004" y="305227"/>
                  <a:pt x="478668" y="341368"/>
                </a:cubicBezTo>
                <a:cubicBezTo>
                  <a:pt x="462155" y="399162"/>
                  <a:pt x="506233" y="519344"/>
                  <a:pt x="555903" y="553234"/>
                </a:cubicBezTo>
                <a:cubicBezTo>
                  <a:pt x="579873" y="569547"/>
                  <a:pt x="600847" y="565219"/>
                  <a:pt x="620089" y="545577"/>
                </a:cubicBezTo>
                <a:cubicBezTo>
                  <a:pt x="653380" y="511620"/>
                  <a:pt x="666630" y="469873"/>
                  <a:pt x="667429" y="422133"/>
                </a:cubicBezTo>
                <a:cubicBezTo>
                  <a:pt x="667362" y="371863"/>
                  <a:pt x="644858" y="330915"/>
                  <a:pt x="605840" y="299621"/>
                </a:cubicBezTo>
                <a:cubicBezTo>
                  <a:pt x="592790" y="289167"/>
                  <a:pt x="579466" y="282534"/>
                  <a:pt x="566532" y="279468"/>
                </a:cubicBezTo>
                <a:cubicBezTo>
                  <a:pt x="556832" y="277169"/>
                  <a:pt x="547351" y="276876"/>
                  <a:pt x="538372" y="278483"/>
                </a:cubicBezTo>
                <a:close/>
                <a:moveTo>
                  <a:pt x="546457" y="220172"/>
                </a:moveTo>
                <a:cubicBezTo>
                  <a:pt x="524510" y="223734"/>
                  <a:pt x="504135" y="238798"/>
                  <a:pt x="483994" y="265731"/>
                </a:cubicBezTo>
                <a:cubicBezTo>
                  <a:pt x="559366" y="235369"/>
                  <a:pt x="609702" y="247487"/>
                  <a:pt x="656976" y="306479"/>
                </a:cubicBezTo>
                <a:cubicBezTo>
                  <a:pt x="663567" y="314735"/>
                  <a:pt x="677616" y="343499"/>
                  <a:pt x="679547" y="347561"/>
                </a:cubicBezTo>
                <a:cubicBezTo>
                  <a:pt x="685806" y="360211"/>
                  <a:pt x="695327" y="392171"/>
                  <a:pt x="695926" y="394701"/>
                </a:cubicBezTo>
                <a:cubicBezTo>
                  <a:pt x="704516" y="448433"/>
                  <a:pt x="691865" y="498970"/>
                  <a:pt x="661037" y="545444"/>
                </a:cubicBezTo>
                <a:cubicBezTo>
                  <a:pt x="619423" y="608231"/>
                  <a:pt x="558034" y="612293"/>
                  <a:pt x="512292" y="552835"/>
                </a:cubicBezTo>
                <a:cubicBezTo>
                  <a:pt x="494048" y="529131"/>
                  <a:pt x="478335" y="504696"/>
                  <a:pt x="466616" y="479194"/>
                </a:cubicBezTo>
                <a:cubicBezTo>
                  <a:pt x="460624" y="466211"/>
                  <a:pt x="455697" y="452894"/>
                  <a:pt x="451968" y="439245"/>
                </a:cubicBezTo>
                <a:cubicBezTo>
                  <a:pt x="439917" y="394834"/>
                  <a:pt x="440982" y="347228"/>
                  <a:pt x="462089" y="295094"/>
                </a:cubicBezTo>
                <a:cubicBezTo>
                  <a:pt x="450769" y="303683"/>
                  <a:pt x="441049" y="311140"/>
                  <a:pt x="431727" y="318198"/>
                </a:cubicBezTo>
                <a:cubicBezTo>
                  <a:pt x="427932" y="321127"/>
                  <a:pt x="424136" y="324057"/>
                  <a:pt x="420341" y="326920"/>
                </a:cubicBezTo>
                <a:cubicBezTo>
                  <a:pt x="400167" y="340103"/>
                  <a:pt x="380991" y="341768"/>
                  <a:pt x="350630" y="341368"/>
                </a:cubicBezTo>
                <a:cubicBezTo>
                  <a:pt x="449371" y="406286"/>
                  <a:pt x="467881" y="487850"/>
                  <a:pt x="469679" y="577603"/>
                </a:cubicBezTo>
                <a:cubicBezTo>
                  <a:pt x="471011" y="642122"/>
                  <a:pt x="426866" y="674015"/>
                  <a:pt x="363214" y="660965"/>
                </a:cubicBezTo>
                <a:cubicBezTo>
                  <a:pt x="308283" y="649712"/>
                  <a:pt x="264671" y="620216"/>
                  <a:pt x="232645" y="575206"/>
                </a:cubicBezTo>
                <a:cubicBezTo>
                  <a:pt x="201884" y="531928"/>
                  <a:pt x="193495" y="482324"/>
                  <a:pt x="203748" y="430722"/>
                </a:cubicBezTo>
                <a:cubicBezTo>
                  <a:pt x="214335" y="377456"/>
                  <a:pt x="246561" y="343300"/>
                  <a:pt x="305753" y="333046"/>
                </a:cubicBezTo>
                <a:cubicBezTo>
                  <a:pt x="252487" y="317532"/>
                  <a:pt x="235708" y="323391"/>
                  <a:pt x="209142" y="364339"/>
                </a:cubicBezTo>
                <a:cubicBezTo>
                  <a:pt x="197689" y="382051"/>
                  <a:pt x="188501" y="400760"/>
                  <a:pt x="183241" y="421467"/>
                </a:cubicBezTo>
                <a:cubicBezTo>
                  <a:pt x="152613" y="541715"/>
                  <a:pt x="245629" y="664161"/>
                  <a:pt x="381524" y="684136"/>
                </a:cubicBezTo>
                <a:cubicBezTo>
                  <a:pt x="409355" y="688197"/>
                  <a:pt x="431461" y="684002"/>
                  <a:pt x="448173" y="660432"/>
                </a:cubicBezTo>
                <a:cubicBezTo>
                  <a:pt x="479733" y="615955"/>
                  <a:pt x="521547" y="599908"/>
                  <a:pt x="576145" y="608032"/>
                </a:cubicBezTo>
                <a:cubicBezTo>
                  <a:pt x="634404" y="616754"/>
                  <a:pt x="674487" y="584994"/>
                  <a:pt x="696859" y="535590"/>
                </a:cubicBezTo>
                <a:cubicBezTo>
                  <a:pt x="727420" y="468341"/>
                  <a:pt x="713305" y="369666"/>
                  <a:pt x="713305" y="369666"/>
                </a:cubicBezTo>
                <a:cubicBezTo>
                  <a:pt x="703983" y="299954"/>
                  <a:pt x="643593" y="261803"/>
                  <a:pt x="618358" y="243625"/>
                </a:cubicBezTo>
                <a:cubicBezTo>
                  <a:pt x="591925" y="224549"/>
                  <a:pt x="568405" y="216610"/>
                  <a:pt x="546457" y="220172"/>
                </a:cubicBezTo>
                <a:close/>
                <a:moveTo>
                  <a:pt x="512613" y="154019"/>
                </a:moveTo>
                <a:cubicBezTo>
                  <a:pt x="481260" y="156134"/>
                  <a:pt x="448714" y="171783"/>
                  <a:pt x="414482" y="208537"/>
                </a:cubicBezTo>
                <a:cubicBezTo>
                  <a:pt x="392443" y="232173"/>
                  <a:pt x="362881" y="247887"/>
                  <a:pt x="327459" y="243559"/>
                </a:cubicBezTo>
                <a:cubicBezTo>
                  <a:pt x="327059" y="243559"/>
                  <a:pt x="286843" y="244890"/>
                  <a:pt x="281184" y="244890"/>
                </a:cubicBezTo>
                <a:cubicBezTo>
                  <a:pt x="225987" y="243426"/>
                  <a:pt x="192030" y="272988"/>
                  <a:pt x="165463" y="318331"/>
                </a:cubicBezTo>
                <a:cubicBezTo>
                  <a:pt x="135967" y="368800"/>
                  <a:pt x="121386" y="421401"/>
                  <a:pt x="123184" y="478462"/>
                </a:cubicBezTo>
                <a:cubicBezTo>
                  <a:pt x="123716" y="478795"/>
                  <a:pt x="135501" y="672750"/>
                  <a:pt x="354824" y="729278"/>
                </a:cubicBezTo>
                <a:cubicBezTo>
                  <a:pt x="396172" y="739932"/>
                  <a:pt x="434856" y="739732"/>
                  <a:pt x="469546" y="709370"/>
                </a:cubicBezTo>
                <a:cubicBezTo>
                  <a:pt x="502238" y="680740"/>
                  <a:pt x="541522" y="668156"/>
                  <a:pt x="584933" y="663561"/>
                </a:cubicBezTo>
                <a:cubicBezTo>
                  <a:pt x="608770" y="661031"/>
                  <a:pt x="636202" y="660299"/>
                  <a:pt x="656177" y="634398"/>
                </a:cubicBezTo>
                <a:cubicBezTo>
                  <a:pt x="628478" y="638992"/>
                  <a:pt x="604975" y="647449"/>
                  <a:pt x="582137" y="645784"/>
                </a:cubicBezTo>
                <a:cubicBezTo>
                  <a:pt x="537593" y="642521"/>
                  <a:pt x="503303" y="657303"/>
                  <a:pt x="473141" y="688929"/>
                </a:cubicBezTo>
                <a:cubicBezTo>
                  <a:pt x="456695" y="706174"/>
                  <a:pt x="435788" y="720423"/>
                  <a:pt x="409888" y="717560"/>
                </a:cubicBezTo>
                <a:cubicBezTo>
                  <a:pt x="254351" y="700382"/>
                  <a:pt x="142426" y="592585"/>
                  <a:pt x="160270" y="437381"/>
                </a:cubicBezTo>
                <a:cubicBezTo>
                  <a:pt x="170191" y="351289"/>
                  <a:pt x="212737" y="282909"/>
                  <a:pt x="316939" y="296559"/>
                </a:cubicBezTo>
                <a:cubicBezTo>
                  <a:pt x="350163" y="300887"/>
                  <a:pt x="380924" y="293429"/>
                  <a:pt x="409954" y="277316"/>
                </a:cubicBezTo>
                <a:cubicBezTo>
                  <a:pt x="411952" y="275519"/>
                  <a:pt x="413883" y="273721"/>
                  <a:pt x="415880" y="271923"/>
                </a:cubicBezTo>
                <a:cubicBezTo>
                  <a:pt x="432659" y="256809"/>
                  <a:pt x="448972" y="241162"/>
                  <a:pt x="466683" y="227246"/>
                </a:cubicBezTo>
                <a:cubicBezTo>
                  <a:pt x="524876" y="181437"/>
                  <a:pt x="579274" y="179240"/>
                  <a:pt x="641129" y="221054"/>
                </a:cubicBezTo>
                <a:cubicBezTo>
                  <a:pt x="660771" y="234304"/>
                  <a:pt x="728352" y="301818"/>
                  <a:pt x="739205" y="357348"/>
                </a:cubicBezTo>
                <a:cubicBezTo>
                  <a:pt x="752122" y="437314"/>
                  <a:pt x="762176" y="514816"/>
                  <a:pt x="707645" y="586126"/>
                </a:cubicBezTo>
                <a:cubicBezTo>
                  <a:pt x="746130" y="558294"/>
                  <a:pt x="764040" y="521541"/>
                  <a:pt x="768035" y="477730"/>
                </a:cubicBezTo>
                <a:cubicBezTo>
                  <a:pt x="774627" y="405820"/>
                  <a:pt x="753787" y="353620"/>
                  <a:pt x="753654" y="353753"/>
                </a:cubicBezTo>
                <a:cubicBezTo>
                  <a:pt x="738273" y="294028"/>
                  <a:pt x="675752" y="231973"/>
                  <a:pt x="661703" y="221187"/>
                </a:cubicBezTo>
                <a:cubicBezTo>
                  <a:pt x="613806" y="184566"/>
                  <a:pt x="564868" y="150495"/>
                  <a:pt x="512613" y="154019"/>
                </a:cubicBezTo>
                <a:close/>
                <a:moveTo>
                  <a:pt x="500140" y="119732"/>
                </a:moveTo>
                <a:cubicBezTo>
                  <a:pt x="526074" y="118300"/>
                  <a:pt x="552408" y="123777"/>
                  <a:pt x="579474" y="135762"/>
                </a:cubicBezTo>
                <a:cubicBezTo>
                  <a:pt x="671025" y="176310"/>
                  <a:pt x="761044" y="274719"/>
                  <a:pt x="777756" y="334244"/>
                </a:cubicBezTo>
                <a:cubicBezTo>
                  <a:pt x="832287" y="487983"/>
                  <a:pt x="763308" y="664161"/>
                  <a:pt x="590260" y="709304"/>
                </a:cubicBezTo>
                <a:cubicBezTo>
                  <a:pt x="560498" y="717027"/>
                  <a:pt x="529803" y="725816"/>
                  <a:pt x="503303" y="740731"/>
                </a:cubicBezTo>
                <a:cubicBezTo>
                  <a:pt x="447041" y="772490"/>
                  <a:pt x="391112" y="771425"/>
                  <a:pt x="332785" y="750119"/>
                </a:cubicBezTo>
                <a:cubicBezTo>
                  <a:pt x="229050" y="712233"/>
                  <a:pt x="145289" y="653441"/>
                  <a:pt x="113063" y="541049"/>
                </a:cubicBezTo>
                <a:cubicBezTo>
                  <a:pt x="109268" y="527799"/>
                  <a:pt x="106338" y="509023"/>
                  <a:pt x="101345" y="488117"/>
                </a:cubicBezTo>
                <a:cubicBezTo>
                  <a:pt x="81170" y="371863"/>
                  <a:pt x="161202" y="241695"/>
                  <a:pt x="273394" y="210135"/>
                </a:cubicBezTo>
                <a:cubicBezTo>
                  <a:pt x="326460" y="195220"/>
                  <a:pt x="376530" y="173847"/>
                  <a:pt x="423204" y="145150"/>
                </a:cubicBezTo>
                <a:cubicBezTo>
                  <a:pt x="448672" y="129503"/>
                  <a:pt x="474206" y="121163"/>
                  <a:pt x="500140" y="119732"/>
                </a:cubicBezTo>
                <a:close/>
                <a:moveTo>
                  <a:pt x="460432" y="80791"/>
                </a:moveTo>
                <a:cubicBezTo>
                  <a:pt x="325221" y="81033"/>
                  <a:pt x="189716" y="159998"/>
                  <a:pt x="126446" y="277449"/>
                </a:cubicBezTo>
                <a:cubicBezTo>
                  <a:pt x="49677" y="420002"/>
                  <a:pt x="82502" y="598311"/>
                  <a:pt x="196358" y="713365"/>
                </a:cubicBezTo>
                <a:cubicBezTo>
                  <a:pt x="271596" y="789336"/>
                  <a:pt x="397837" y="818232"/>
                  <a:pt x="504302" y="793264"/>
                </a:cubicBezTo>
                <a:cubicBezTo>
                  <a:pt x="574280" y="776818"/>
                  <a:pt x="599116" y="766764"/>
                  <a:pt x="661637" y="730810"/>
                </a:cubicBezTo>
                <a:cubicBezTo>
                  <a:pt x="768701" y="669221"/>
                  <a:pt x="811248" y="565219"/>
                  <a:pt x="817040" y="452428"/>
                </a:cubicBezTo>
                <a:cubicBezTo>
                  <a:pt x="816041" y="432054"/>
                  <a:pt x="816374" y="419337"/>
                  <a:pt x="814710" y="406886"/>
                </a:cubicBezTo>
                <a:cubicBezTo>
                  <a:pt x="793137" y="243759"/>
                  <a:pt x="671424" y="112125"/>
                  <a:pt x="518151" y="85625"/>
                </a:cubicBezTo>
                <a:cubicBezTo>
                  <a:pt x="499058" y="82329"/>
                  <a:pt x="479748" y="80757"/>
                  <a:pt x="460432" y="80791"/>
                </a:cubicBezTo>
                <a:close/>
                <a:moveTo>
                  <a:pt x="438852" y="50669"/>
                </a:moveTo>
                <a:cubicBezTo>
                  <a:pt x="663301" y="52134"/>
                  <a:pt x="844872" y="226381"/>
                  <a:pt x="844206" y="439711"/>
                </a:cubicBezTo>
                <a:cubicBezTo>
                  <a:pt x="848600" y="611361"/>
                  <a:pt x="687870" y="838474"/>
                  <a:pt x="452834" y="835078"/>
                </a:cubicBezTo>
                <a:cubicBezTo>
                  <a:pt x="221326" y="831749"/>
                  <a:pt x="57533" y="672150"/>
                  <a:pt x="57933" y="443706"/>
                </a:cubicBezTo>
                <a:cubicBezTo>
                  <a:pt x="58266" y="230109"/>
                  <a:pt x="233444" y="49338"/>
                  <a:pt x="438852" y="50669"/>
                </a:cubicBezTo>
                <a:close/>
                <a:moveTo>
                  <a:pt x="450103" y="31227"/>
                </a:moveTo>
                <a:cubicBezTo>
                  <a:pt x="219661" y="30761"/>
                  <a:pt x="32897" y="215061"/>
                  <a:pt x="31433" y="444305"/>
                </a:cubicBezTo>
                <a:cubicBezTo>
                  <a:pt x="29968" y="675347"/>
                  <a:pt x="216665" y="862976"/>
                  <a:pt x="448372" y="863376"/>
                </a:cubicBezTo>
                <a:cubicBezTo>
                  <a:pt x="678681" y="863775"/>
                  <a:pt x="866511" y="678809"/>
                  <a:pt x="867642" y="450497"/>
                </a:cubicBezTo>
                <a:cubicBezTo>
                  <a:pt x="868708" y="219656"/>
                  <a:pt x="681544" y="31693"/>
                  <a:pt x="450103" y="31227"/>
                </a:cubicBezTo>
                <a:close/>
                <a:moveTo>
                  <a:pt x="449371" y="0"/>
                </a:moveTo>
                <a:cubicBezTo>
                  <a:pt x="696991" y="0"/>
                  <a:pt x="896206" y="199148"/>
                  <a:pt x="896806" y="447235"/>
                </a:cubicBezTo>
                <a:cubicBezTo>
                  <a:pt x="897405" y="695854"/>
                  <a:pt x="699522" y="894669"/>
                  <a:pt x="450902" y="895202"/>
                </a:cubicBezTo>
                <a:cubicBezTo>
                  <a:pt x="202816" y="895801"/>
                  <a:pt x="1271" y="697052"/>
                  <a:pt x="6" y="450697"/>
                </a:cubicBezTo>
                <a:cubicBezTo>
                  <a:pt x="-1326" y="202011"/>
                  <a:pt x="200153" y="0"/>
                  <a:pt x="449371" y="0"/>
                </a:cubicBezTo>
                <a:close/>
              </a:path>
            </a:pathLst>
          </a:custGeom>
          <a:solidFill>
            <a:srgbClr val="903D97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62C67BF4-3EF1-4B4B-BAAA-D9141CD109D6}"/>
              </a:ext>
            </a:extLst>
          </p:cNvPr>
          <p:cNvSpPr/>
          <p:nvPr/>
        </p:nvSpPr>
        <p:spPr>
          <a:xfrm>
            <a:off x="6151053" y="5002830"/>
            <a:ext cx="373820" cy="372150"/>
          </a:xfrm>
          <a:custGeom>
            <a:avLst/>
            <a:gdLst>
              <a:gd name="connsiteX0" fmla="*/ 537642 w 990895"/>
              <a:gd name="connsiteY0" fmla="*/ 573862 h 986468"/>
              <a:gd name="connsiteX1" fmla="*/ 559357 w 990895"/>
              <a:gd name="connsiteY1" fmla="*/ 581059 h 986468"/>
              <a:gd name="connsiteX2" fmla="*/ 575203 w 990895"/>
              <a:gd name="connsiteY2" fmla="*/ 648307 h 986468"/>
              <a:gd name="connsiteX3" fmla="*/ 550834 w 990895"/>
              <a:gd name="connsiteY3" fmla="*/ 821821 h 986468"/>
              <a:gd name="connsiteX4" fmla="*/ 501364 w 990895"/>
              <a:gd name="connsiteY4" fmla="*/ 863235 h 986468"/>
              <a:gd name="connsiteX5" fmla="*/ 212728 w 990895"/>
              <a:gd name="connsiteY5" fmla="*/ 796387 h 986468"/>
              <a:gd name="connsiteX6" fmla="*/ 186628 w 990895"/>
              <a:gd name="connsiteY6" fmla="*/ 753640 h 986468"/>
              <a:gd name="connsiteX7" fmla="*/ 228841 w 990895"/>
              <a:gd name="connsiteY7" fmla="*/ 712825 h 986468"/>
              <a:gd name="connsiteX8" fmla="*/ 321324 w 990895"/>
              <a:gd name="connsiteY8" fmla="*/ 707366 h 986468"/>
              <a:gd name="connsiteX9" fmla="*/ 400757 w 990895"/>
              <a:gd name="connsiteY9" fmla="*/ 663022 h 986468"/>
              <a:gd name="connsiteX10" fmla="*/ 471201 w 990895"/>
              <a:gd name="connsiteY10" fmla="*/ 592045 h 986468"/>
              <a:gd name="connsiteX11" fmla="*/ 537642 w 990895"/>
              <a:gd name="connsiteY11" fmla="*/ 573862 h 986468"/>
              <a:gd name="connsiteX12" fmla="*/ 615844 w 990895"/>
              <a:gd name="connsiteY12" fmla="*/ 558887 h 986468"/>
              <a:gd name="connsiteX13" fmla="*/ 640721 w 990895"/>
              <a:gd name="connsiteY13" fmla="*/ 563215 h 986468"/>
              <a:gd name="connsiteX14" fmla="*/ 699846 w 990895"/>
              <a:gd name="connsiteY14" fmla="*/ 603098 h 986468"/>
              <a:gd name="connsiteX15" fmla="*/ 779279 w 990895"/>
              <a:gd name="connsiteY15" fmla="*/ 638187 h 986468"/>
              <a:gd name="connsiteX16" fmla="*/ 819295 w 990895"/>
              <a:gd name="connsiteY16" fmla="*/ 684928 h 986468"/>
              <a:gd name="connsiteX17" fmla="*/ 788334 w 990895"/>
              <a:gd name="connsiteY17" fmla="*/ 758235 h 986468"/>
              <a:gd name="connsiteX18" fmla="*/ 647579 w 990895"/>
              <a:gd name="connsiteY18" fmla="*/ 839266 h 986468"/>
              <a:gd name="connsiteX19" fmla="*/ 598042 w 990895"/>
              <a:gd name="connsiteY19" fmla="*/ 809504 h 986468"/>
              <a:gd name="connsiteX20" fmla="*/ 603701 w 990895"/>
              <a:gd name="connsiteY20" fmla="*/ 579328 h 986468"/>
              <a:gd name="connsiteX21" fmla="*/ 615844 w 990895"/>
              <a:gd name="connsiteY21" fmla="*/ 558887 h 986468"/>
              <a:gd name="connsiteX22" fmla="*/ 172580 w 990895"/>
              <a:gd name="connsiteY22" fmla="*/ 549099 h 986468"/>
              <a:gd name="connsiteX23" fmla="*/ 361807 w 990895"/>
              <a:gd name="connsiteY23" fmla="*/ 604030 h 986468"/>
              <a:gd name="connsiteX24" fmla="*/ 388706 w 990895"/>
              <a:gd name="connsiteY24" fmla="*/ 632794 h 986468"/>
              <a:gd name="connsiteX25" fmla="*/ 362273 w 990895"/>
              <a:gd name="connsiteY25" fmla="*/ 662756 h 986468"/>
              <a:gd name="connsiteX26" fmla="*/ 289831 w 990895"/>
              <a:gd name="connsiteY26" fmla="*/ 677337 h 986468"/>
              <a:gd name="connsiteX27" fmla="*/ 180902 w 990895"/>
              <a:gd name="connsiteY27" fmla="*/ 686193 h 986468"/>
              <a:gd name="connsiteX28" fmla="*/ 127303 w 990895"/>
              <a:gd name="connsiteY28" fmla="*/ 674075 h 986468"/>
              <a:gd name="connsiteX29" fmla="*/ 120978 w 990895"/>
              <a:gd name="connsiteY29" fmla="*/ 568475 h 986468"/>
              <a:gd name="connsiteX30" fmla="*/ 172580 w 990895"/>
              <a:gd name="connsiteY30" fmla="*/ 549099 h 986468"/>
              <a:gd name="connsiteX31" fmla="*/ 761452 w 990895"/>
              <a:gd name="connsiteY31" fmla="*/ 483990 h 986468"/>
              <a:gd name="connsiteX32" fmla="*/ 840269 w 990895"/>
              <a:gd name="connsiteY32" fmla="*/ 504888 h 986468"/>
              <a:gd name="connsiteX33" fmla="*/ 861509 w 990895"/>
              <a:gd name="connsiteY33" fmla="*/ 576398 h 986468"/>
              <a:gd name="connsiteX34" fmla="*/ 861242 w 990895"/>
              <a:gd name="connsiteY34" fmla="*/ 616215 h 986468"/>
              <a:gd name="connsiteX35" fmla="*/ 835541 w 990895"/>
              <a:gd name="connsiteY35" fmla="*/ 627999 h 986468"/>
              <a:gd name="connsiteX36" fmla="*/ 688860 w 990895"/>
              <a:gd name="connsiteY36" fmla="*/ 556756 h 986468"/>
              <a:gd name="connsiteX37" fmla="*/ 683334 w 990895"/>
              <a:gd name="connsiteY37" fmla="*/ 510881 h 986468"/>
              <a:gd name="connsiteX38" fmla="*/ 761452 w 990895"/>
              <a:gd name="connsiteY38" fmla="*/ 483990 h 986468"/>
              <a:gd name="connsiteX39" fmla="*/ 407008 w 990895"/>
              <a:gd name="connsiteY39" fmla="*/ 166732 h 986468"/>
              <a:gd name="connsiteX40" fmla="*/ 541313 w 990895"/>
              <a:gd name="connsiteY40" fmla="*/ 265392 h 986468"/>
              <a:gd name="connsiteX41" fmla="*/ 558958 w 990895"/>
              <a:gd name="connsiteY41" fmla="*/ 424057 h 986468"/>
              <a:gd name="connsiteX42" fmla="*/ 421930 w 990895"/>
              <a:gd name="connsiteY42" fmla="*/ 556490 h 986468"/>
              <a:gd name="connsiteX43" fmla="*/ 231238 w 990895"/>
              <a:gd name="connsiteY43" fmla="*/ 525995 h 986468"/>
              <a:gd name="connsiteX44" fmla="*/ 167519 w 990895"/>
              <a:gd name="connsiteY44" fmla="*/ 363135 h 986468"/>
              <a:gd name="connsiteX45" fmla="*/ 348557 w 990895"/>
              <a:gd name="connsiteY45" fmla="*/ 181298 h 986468"/>
              <a:gd name="connsiteX46" fmla="*/ 407008 w 990895"/>
              <a:gd name="connsiteY46" fmla="*/ 166732 h 986468"/>
              <a:gd name="connsiteX47" fmla="*/ 578223 w 990895"/>
              <a:gd name="connsiteY47" fmla="*/ 148853 h 986468"/>
              <a:gd name="connsiteX48" fmla="*/ 614687 w 990895"/>
              <a:gd name="connsiteY48" fmla="*/ 150737 h 986468"/>
              <a:gd name="connsiteX49" fmla="*/ 861908 w 990895"/>
              <a:gd name="connsiteY49" fmla="*/ 430716 h 986468"/>
              <a:gd name="connsiteX50" fmla="*/ 827951 w 990895"/>
              <a:gd name="connsiteY50" fmla="*/ 459347 h 986468"/>
              <a:gd name="connsiteX51" fmla="*/ 641519 w 990895"/>
              <a:gd name="connsiteY51" fmla="*/ 496566 h 986468"/>
              <a:gd name="connsiteX52" fmla="*/ 620879 w 990895"/>
              <a:gd name="connsiteY52" fmla="*/ 511148 h 986468"/>
              <a:gd name="connsiteX53" fmla="*/ 590850 w 990895"/>
              <a:gd name="connsiteY53" fmla="*/ 521867 h 986468"/>
              <a:gd name="connsiteX54" fmla="*/ 583860 w 990895"/>
              <a:gd name="connsiteY54" fmla="*/ 491373 h 986468"/>
              <a:gd name="connsiteX55" fmla="*/ 583660 w 990895"/>
              <a:gd name="connsiteY55" fmla="*/ 411407 h 986468"/>
              <a:gd name="connsiteX56" fmla="*/ 558092 w 990895"/>
              <a:gd name="connsiteY56" fmla="*/ 217186 h 986468"/>
              <a:gd name="connsiteX57" fmla="*/ 578223 w 990895"/>
              <a:gd name="connsiteY57" fmla="*/ 148853 h 986468"/>
              <a:gd name="connsiteX58" fmla="*/ 531033 w 990895"/>
              <a:gd name="connsiteY58" fmla="*/ 74242 h 986468"/>
              <a:gd name="connsiteX59" fmla="*/ 414673 w 990895"/>
              <a:gd name="connsiteY59" fmla="*/ 87749 h 986468"/>
              <a:gd name="connsiteX60" fmla="*/ 92947 w 990895"/>
              <a:gd name="connsiteY60" fmla="*/ 703703 h 986468"/>
              <a:gd name="connsiteX61" fmla="*/ 91016 w 990895"/>
              <a:gd name="connsiteY61" fmla="*/ 704436 h 986468"/>
              <a:gd name="connsiteX62" fmla="*/ 93879 w 990895"/>
              <a:gd name="connsiteY62" fmla="*/ 705834 h 986468"/>
              <a:gd name="connsiteX63" fmla="*/ 346759 w 990895"/>
              <a:gd name="connsiteY63" fmla="*/ 887604 h 986468"/>
              <a:gd name="connsiteX64" fmla="*/ 901858 w 990895"/>
              <a:gd name="connsiteY64" fmla="*/ 687857 h 986468"/>
              <a:gd name="connsiteX65" fmla="*/ 903788 w 990895"/>
              <a:gd name="connsiteY65" fmla="*/ 687524 h 986468"/>
              <a:gd name="connsiteX66" fmla="*/ 902457 w 990895"/>
              <a:gd name="connsiteY66" fmla="*/ 686459 h 986468"/>
              <a:gd name="connsiteX67" fmla="*/ 922099 w 990895"/>
              <a:gd name="connsiteY67" fmla="*/ 431781 h 986468"/>
              <a:gd name="connsiteX68" fmla="*/ 828551 w 990895"/>
              <a:gd name="connsiteY68" fmla="*/ 223577 h 986468"/>
              <a:gd name="connsiteX69" fmla="*/ 828417 w 990895"/>
              <a:gd name="connsiteY69" fmla="*/ 223444 h 986468"/>
              <a:gd name="connsiteX70" fmla="*/ 531033 w 990895"/>
              <a:gd name="connsiteY70" fmla="*/ 74242 h 986468"/>
              <a:gd name="connsiteX71" fmla="*/ 551042 w 990895"/>
              <a:gd name="connsiteY71" fmla="*/ 1605 h 986468"/>
              <a:gd name="connsiteX72" fmla="*/ 956322 w 990895"/>
              <a:gd name="connsiteY72" fmla="*/ 319655 h 986468"/>
              <a:gd name="connsiteX73" fmla="*/ 972901 w 990895"/>
              <a:gd name="connsiteY73" fmla="*/ 664220 h 986468"/>
              <a:gd name="connsiteX74" fmla="*/ 956189 w 990895"/>
              <a:gd name="connsiteY74" fmla="*/ 706700 h 986468"/>
              <a:gd name="connsiteX75" fmla="*/ 719022 w 990895"/>
              <a:gd name="connsiteY75" fmla="*/ 943001 h 986468"/>
              <a:gd name="connsiteX76" fmla="*/ 164456 w 990895"/>
              <a:gd name="connsiteY76" fmla="*/ 879548 h 986468"/>
              <a:gd name="connsiteX77" fmla="*/ 42677 w 990895"/>
              <a:gd name="connsiteY77" fmla="*/ 732800 h 986468"/>
              <a:gd name="connsiteX78" fmla="*/ 18641 w 990895"/>
              <a:gd name="connsiteY78" fmla="*/ 434377 h 986468"/>
              <a:gd name="connsiteX79" fmla="*/ 387574 w 990895"/>
              <a:gd name="connsiteY79" fmla="*/ 20833 h 986468"/>
              <a:gd name="connsiteX80" fmla="*/ 473854 w 990895"/>
              <a:gd name="connsiteY80" fmla="*/ 1997 h 986468"/>
              <a:gd name="connsiteX81" fmla="*/ 551042 w 990895"/>
              <a:gd name="connsiteY81" fmla="*/ 1605 h 98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90895" h="986468">
                <a:moveTo>
                  <a:pt x="537642" y="573862"/>
                </a:moveTo>
                <a:cubicBezTo>
                  <a:pt x="545037" y="574800"/>
                  <a:pt x="552316" y="577081"/>
                  <a:pt x="559357" y="581059"/>
                </a:cubicBezTo>
                <a:cubicBezTo>
                  <a:pt x="583859" y="595041"/>
                  <a:pt x="571874" y="627001"/>
                  <a:pt x="575203" y="648307"/>
                </a:cubicBezTo>
                <a:cubicBezTo>
                  <a:pt x="570675" y="708631"/>
                  <a:pt x="562952" y="765426"/>
                  <a:pt x="550834" y="821821"/>
                </a:cubicBezTo>
                <a:cubicBezTo>
                  <a:pt x="544709" y="850385"/>
                  <a:pt x="528063" y="863702"/>
                  <a:pt x="501364" y="863235"/>
                </a:cubicBezTo>
                <a:cubicBezTo>
                  <a:pt x="400491" y="861638"/>
                  <a:pt x="303480" y="841729"/>
                  <a:pt x="212728" y="796387"/>
                </a:cubicBezTo>
                <a:cubicBezTo>
                  <a:pt x="196016" y="788064"/>
                  <a:pt x="180835" y="775813"/>
                  <a:pt x="186628" y="753640"/>
                </a:cubicBezTo>
                <a:cubicBezTo>
                  <a:pt x="192287" y="732134"/>
                  <a:pt x="203939" y="714757"/>
                  <a:pt x="228841" y="712825"/>
                </a:cubicBezTo>
                <a:cubicBezTo>
                  <a:pt x="259602" y="710428"/>
                  <a:pt x="290496" y="707965"/>
                  <a:pt x="321324" y="707366"/>
                </a:cubicBezTo>
                <a:cubicBezTo>
                  <a:pt x="356213" y="706700"/>
                  <a:pt x="382513" y="695847"/>
                  <a:pt x="400757" y="663022"/>
                </a:cubicBezTo>
                <a:cubicBezTo>
                  <a:pt x="417136" y="633659"/>
                  <a:pt x="440906" y="608957"/>
                  <a:pt x="471201" y="592045"/>
                </a:cubicBezTo>
                <a:cubicBezTo>
                  <a:pt x="492224" y="580310"/>
                  <a:pt x="515458" y="571046"/>
                  <a:pt x="537642" y="573862"/>
                </a:cubicBezTo>
                <a:close/>
                <a:moveTo>
                  <a:pt x="615844" y="558887"/>
                </a:moveTo>
                <a:cubicBezTo>
                  <a:pt x="622811" y="556441"/>
                  <a:pt x="631899" y="558122"/>
                  <a:pt x="640721" y="563215"/>
                </a:cubicBezTo>
                <a:cubicBezTo>
                  <a:pt x="661295" y="575067"/>
                  <a:pt x="680004" y="589915"/>
                  <a:pt x="699846" y="603098"/>
                </a:cubicBezTo>
                <a:cubicBezTo>
                  <a:pt x="724282" y="619278"/>
                  <a:pt x="747919" y="636722"/>
                  <a:pt x="779279" y="638187"/>
                </a:cubicBezTo>
                <a:cubicBezTo>
                  <a:pt x="809574" y="639652"/>
                  <a:pt x="818829" y="660026"/>
                  <a:pt x="819295" y="684928"/>
                </a:cubicBezTo>
                <a:cubicBezTo>
                  <a:pt x="816432" y="713958"/>
                  <a:pt x="809175" y="738793"/>
                  <a:pt x="788334" y="758235"/>
                </a:cubicBezTo>
                <a:cubicBezTo>
                  <a:pt x="747652" y="796121"/>
                  <a:pt x="699647" y="821422"/>
                  <a:pt x="647579" y="839266"/>
                </a:cubicBezTo>
                <a:cubicBezTo>
                  <a:pt x="620147" y="848654"/>
                  <a:pt x="602902" y="842928"/>
                  <a:pt x="598042" y="809504"/>
                </a:cubicBezTo>
                <a:cubicBezTo>
                  <a:pt x="586789" y="732268"/>
                  <a:pt x="601371" y="655965"/>
                  <a:pt x="603701" y="579328"/>
                </a:cubicBezTo>
                <a:cubicBezTo>
                  <a:pt x="604034" y="567909"/>
                  <a:pt x="608878" y="561334"/>
                  <a:pt x="615844" y="558887"/>
                </a:cubicBezTo>
                <a:close/>
                <a:moveTo>
                  <a:pt x="172580" y="549099"/>
                </a:moveTo>
                <a:cubicBezTo>
                  <a:pt x="238962" y="555624"/>
                  <a:pt x="301883" y="575066"/>
                  <a:pt x="361807" y="604030"/>
                </a:cubicBezTo>
                <a:cubicBezTo>
                  <a:pt x="374325" y="610089"/>
                  <a:pt x="389172" y="615549"/>
                  <a:pt x="388706" y="632794"/>
                </a:cubicBezTo>
                <a:cubicBezTo>
                  <a:pt x="388307" y="649173"/>
                  <a:pt x="374657" y="656297"/>
                  <a:pt x="362273" y="662756"/>
                </a:cubicBezTo>
                <a:cubicBezTo>
                  <a:pt x="340567" y="674008"/>
                  <a:pt x="316664" y="676072"/>
                  <a:pt x="289831" y="677337"/>
                </a:cubicBezTo>
                <a:cubicBezTo>
                  <a:pt x="253943" y="663888"/>
                  <a:pt x="217789" y="676472"/>
                  <a:pt x="180902" y="686193"/>
                </a:cubicBezTo>
                <a:cubicBezTo>
                  <a:pt x="161860" y="691253"/>
                  <a:pt x="138822" y="694649"/>
                  <a:pt x="127303" y="674075"/>
                </a:cubicBezTo>
                <a:cubicBezTo>
                  <a:pt x="108660" y="640784"/>
                  <a:pt x="106463" y="603764"/>
                  <a:pt x="120978" y="568475"/>
                </a:cubicBezTo>
                <a:cubicBezTo>
                  <a:pt x="129900" y="546835"/>
                  <a:pt x="153137" y="547169"/>
                  <a:pt x="172580" y="549099"/>
                </a:cubicBezTo>
                <a:close/>
                <a:moveTo>
                  <a:pt x="761452" y="483990"/>
                </a:moveTo>
                <a:cubicBezTo>
                  <a:pt x="790998" y="482783"/>
                  <a:pt x="820661" y="489541"/>
                  <a:pt x="840269" y="504888"/>
                </a:cubicBezTo>
                <a:cubicBezTo>
                  <a:pt x="866302" y="525329"/>
                  <a:pt x="857514" y="556024"/>
                  <a:pt x="861509" y="576398"/>
                </a:cubicBezTo>
                <a:cubicBezTo>
                  <a:pt x="861509" y="593909"/>
                  <a:pt x="862708" y="605228"/>
                  <a:pt x="861242" y="616215"/>
                </a:cubicBezTo>
                <a:cubicBezTo>
                  <a:pt x="859045" y="632128"/>
                  <a:pt x="850190" y="639518"/>
                  <a:pt x="835541" y="627999"/>
                </a:cubicBezTo>
                <a:cubicBezTo>
                  <a:pt x="791730" y="593643"/>
                  <a:pt x="738331" y="579261"/>
                  <a:pt x="688860" y="556756"/>
                </a:cubicBezTo>
                <a:cubicBezTo>
                  <a:pt x="660163" y="543639"/>
                  <a:pt x="661694" y="529591"/>
                  <a:pt x="683334" y="510881"/>
                </a:cubicBezTo>
                <a:cubicBezTo>
                  <a:pt x="702476" y="494369"/>
                  <a:pt x="731906" y="485197"/>
                  <a:pt x="761452" y="483990"/>
                </a:cubicBezTo>
                <a:close/>
                <a:moveTo>
                  <a:pt x="407008" y="166732"/>
                </a:moveTo>
                <a:cubicBezTo>
                  <a:pt x="466757" y="165742"/>
                  <a:pt x="525683" y="203770"/>
                  <a:pt x="541313" y="265392"/>
                </a:cubicBezTo>
                <a:cubicBezTo>
                  <a:pt x="554496" y="317326"/>
                  <a:pt x="558558" y="370592"/>
                  <a:pt x="558958" y="424057"/>
                </a:cubicBezTo>
                <a:cubicBezTo>
                  <a:pt x="559823" y="541509"/>
                  <a:pt x="540448" y="560419"/>
                  <a:pt x="421930" y="556490"/>
                </a:cubicBezTo>
                <a:cubicBezTo>
                  <a:pt x="357146" y="554360"/>
                  <a:pt x="292827" y="547435"/>
                  <a:pt x="231238" y="525995"/>
                </a:cubicBezTo>
                <a:cubicBezTo>
                  <a:pt x="145081" y="496033"/>
                  <a:pt x="125172" y="442967"/>
                  <a:pt x="167519" y="363135"/>
                </a:cubicBezTo>
                <a:cubicBezTo>
                  <a:pt x="209466" y="284101"/>
                  <a:pt x="268058" y="222979"/>
                  <a:pt x="348557" y="181298"/>
                </a:cubicBezTo>
                <a:cubicBezTo>
                  <a:pt x="367084" y="171727"/>
                  <a:pt x="387092" y="167062"/>
                  <a:pt x="407008" y="166732"/>
                </a:cubicBezTo>
                <a:close/>
                <a:moveTo>
                  <a:pt x="578223" y="148853"/>
                </a:moveTo>
                <a:cubicBezTo>
                  <a:pt x="587925" y="147503"/>
                  <a:pt x="600089" y="148157"/>
                  <a:pt x="614687" y="150737"/>
                </a:cubicBezTo>
                <a:cubicBezTo>
                  <a:pt x="752713" y="175172"/>
                  <a:pt x="854850" y="291159"/>
                  <a:pt x="861908" y="430716"/>
                </a:cubicBezTo>
                <a:cubicBezTo>
                  <a:pt x="863240" y="456950"/>
                  <a:pt x="850722" y="473662"/>
                  <a:pt x="827951" y="459347"/>
                </a:cubicBezTo>
                <a:cubicBezTo>
                  <a:pt x="752180" y="411673"/>
                  <a:pt x="697849" y="455951"/>
                  <a:pt x="641519" y="496566"/>
                </a:cubicBezTo>
                <a:cubicBezTo>
                  <a:pt x="634662" y="501493"/>
                  <a:pt x="628004" y="506754"/>
                  <a:pt x="620879" y="511148"/>
                </a:cubicBezTo>
                <a:cubicBezTo>
                  <a:pt x="611624" y="516940"/>
                  <a:pt x="602502" y="527660"/>
                  <a:pt x="590850" y="521867"/>
                </a:cubicBezTo>
                <a:cubicBezTo>
                  <a:pt x="578399" y="515675"/>
                  <a:pt x="584192" y="501826"/>
                  <a:pt x="583860" y="491373"/>
                </a:cubicBezTo>
                <a:cubicBezTo>
                  <a:pt x="583127" y="464740"/>
                  <a:pt x="583660" y="438040"/>
                  <a:pt x="583660" y="411407"/>
                </a:cubicBezTo>
                <a:cubicBezTo>
                  <a:pt x="589452" y="344891"/>
                  <a:pt x="581928" y="280439"/>
                  <a:pt x="558092" y="217186"/>
                </a:cubicBezTo>
                <a:cubicBezTo>
                  <a:pt x="542162" y="174989"/>
                  <a:pt x="549116" y="152904"/>
                  <a:pt x="578223" y="148853"/>
                </a:cubicBezTo>
                <a:close/>
                <a:moveTo>
                  <a:pt x="531033" y="74242"/>
                </a:moveTo>
                <a:cubicBezTo>
                  <a:pt x="492679" y="72801"/>
                  <a:pt x="453557" y="77079"/>
                  <a:pt x="414673" y="87749"/>
                </a:cubicBezTo>
                <a:cubicBezTo>
                  <a:pt x="219919" y="141148"/>
                  <a:pt x="-28633" y="439970"/>
                  <a:pt x="92947" y="703703"/>
                </a:cubicBezTo>
                <a:cubicBezTo>
                  <a:pt x="92281" y="703970"/>
                  <a:pt x="91681" y="704236"/>
                  <a:pt x="91016" y="704436"/>
                </a:cubicBezTo>
                <a:cubicBezTo>
                  <a:pt x="92014" y="704902"/>
                  <a:pt x="92880" y="705302"/>
                  <a:pt x="93879" y="705834"/>
                </a:cubicBezTo>
                <a:cubicBezTo>
                  <a:pt x="152271" y="802312"/>
                  <a:pt x="240094" y="858308"/>
                  <a:pt x="346759" y="887604"/>
                </a:cubicBezTo>
                <a:cubicBezTo>
                  <a:pt x="568279" y="948461"/>
                  <a:pt x="801384" y="884342"/>
                  <a:pt x="901858" y="687857"/>
                </a:cubicBezTo>
                <a:cubicBezTo>
                  <a:pt x="902457" y="687790"/>
                  <a:pt x="903123" y="687657"/>
                  <a:pt x="903788" y="687524"/>
                </a:cubicBezTo>
                <a:cubicBezTo>
                  <a:pt x="903323" y="687191"/>
                  <a:pt x="902856" y="686792"/>
                  <a:pt x="902457" y="686459"/>
                </a:cubicBezTo>
                <a:cubicBezTo>
                  <a:pt x="935882" y="603697"/>
                  <a:pt x="935482" y="518804"/>
                  <a:pt x="922099" y="431781"/>
                </a:cubicBezTo>
                <a:cubicBezTo>
                  <a:pt x="909781" y="351748"/>
                  <a:pt x="876156" y="280838"/>
                  <a:pt x="828551" y="223577"/>
                </a:cubicBezTo>
                <a:cubicBezTo>
                  <a:pt x="828484" y="223577"/>
                  <a:pt x="828484" y="223510"/>
                  <a:pt x="828417" y="223444"/>
                </a:cubicBezTo>
                <a:cubicBezTo>
                  <a:pt x="754261" y="134357"/>
                  <a:pt x="646097" y="78564"/>
                  <a:pt x="531033" y="74242"/>
                </a:cubicBezTo>
                <a:close/>
                <a:moveTo>
                  <a:pt x="551042" y="1605"/>
                </a:moveTo>
                <a:cubicBezTo>
                  <a:pt x="731239" y="17238"/>
                  <a:pt x="906365" y="145517"/>
                  <a:pt x="956322" y="319655"/>
                </a:cubicBezTo>
                <a:cubicBezTo>
                  <a:pt x="988748" y="432846"/>
                  <a:pt x="1006326" y="547634"/>
                  <a:pt x="972901" y="664220"/>
                </a:cubicBezTo>
                <a:cubicBezTo>
                  <a:pt x="968706" y="678802"/>
                  <a:pt x="961848" y="692584"/>
                  <a:pt x="956189" y="706700"/>
                </a:cubicBezTo>
                <a:cubicBezTo>
                  <a:pt x="913909" y="822287"/>
                  <a:pt x="830748" y="899589"/>
                  <a:pt x="719022" y="943001"/>
                </a:cubicBezTo>
                <a:cubicBezTo>
                  <a:pt x="524401" y="1018572"/>
                  <a:pt x="337970" y="994469"/>
                  <a:pt x="164456" y="879548"/>
                </a:cubicBezTo>
                <a:cubicBezTo>
                  <a:pt x="110058" y="843460"/>
                  <a:pt x="66913" y="795254"/>
                  <a:pt x="42677" y="732800"/>
                </a:cubicBezTo>
                <a:cubicBezTo>
                  <a:pt x="-7793" y="636788"/>
                  <a:pt x="-10390" y="535383"/>
                  <a:pt x="18641" y="434377"/>
                </a:cubicBezTo>
                <a:cubicBezTo>
                  <a:pt x="74903" y="238491"/>
                  <a:pt x="190157" y="89280"/>
                  <a:pt x="387574" y="20833"/>
                </a:cubicBezTo>
                <a:cubicBezTo>
                  <a:pt x="415664" y="11103"/>
                  <a:pt x="444598" y="4922"/>
                  <a:pt x="473854" y="1997"/>
                </a:cubicBezTo>
                <a:cubicBezTo>
                  <a:pt x="499453" y="-562"/>
                  <a:pt x="525299" y="-628"/>
                  <a:pt x="551042" y="1605"/>
                </a:cubicBezTo>
                <a:close/>
              </a:path>
            </a:pathLst>
          </a:custGeom>
          <a:solidFill>
            <a:srgbClr val="B12325"/>
          </a:solidFill>
          <a:ln w="66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1290BA0-E330-47A8-8023-3F6A33C37CD1}"/>
              </a:ext>
            </a:extLst>
          </p:cNvPr>
          <p:cNvGrpSpPr/>
          <p:nvPr/>
        </p:nvGrpSpPr>
        <p:grpSpPr>
          <a:xfrm>
            <a:off x="6185264" y="4282686"/>
            <a:ext cx="371984" cy="511729"/>
            <a:chOff x="3389640" y="426706"/>
            <a:chExt cx="743622" cy="1022981"/>
          </a:xfrm>
        </p:grpSpPr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6F4FAAC-C79F-453A-812A-567AF2CF07AD}"/>
                </a:ext>
              </a:extLst>
            </p:cNvPr>
            <p:cNvSpPr/>
            <p:nvPr/>
          </p:nvSpPr>
          <p:spPr>
            <a:xfrm>
              <a:off x="3389640" y="426706"/>
              <a:ext cx="743622" cy="1022981"/>
            </a:xfrm>
            <a:custGeom>
              <a:avLst/>
              <a:gdLst>
                <a:gd name="connsiteX0" fmla="*/ 716607 w 743622"/>
                <a:gd name="connsiteY0" fmla="*/ 511175 h 1022981"/>
                <a:gd name="connsiteX1" fmla="*/ 576117 w 743622"/>
                <a:gd name="connsiteY1" fmla="*/ 134384 h 1022981"/>
                <a:gd name="connsiteX2" fmla="*/ 459465 w 743622"/>
                <a:gd name="connsiteY2" fmla="*/ 16334 h 1022981"/>
                <a:gd name="connsiteX3" fmla="*/ 150189 w 743622"/>
                <a:gd name="connsiteY3" fmla="*/ 185187 h 1022981"/>
                <a:gd name="connsiteX4" fmla="*/ 52779 w 743622"/>
                <a:gd name="connsiteY4" fmla="*/ 443794 h 1022981"/>
                <a:gd name="connsiteX5" fmla="*/ 245 w 743622"/>
                <a:gd name="connsiteY5" fmla="*/ 623167 h 1022981"/>
                <a:gd name="connsiteX6" fmla="*/ 113702 w 743622"/>
                <a:gd name="connsiteY6" fmla="*/ 926184 h 1022981"/>
                <a:gd name="connsiteX7" fmla="*/ 583774 w 743622"/>
                <a:gd name="connsiteY7" fmla="*/ 961206 h 1022981"/>
                <a:gd name="connsiteX8" fmla="*/ 716607 w 743622"/>
                <a:gd name="connsiteY8" fmla="*/ 511175 h 1022981"/>
                <a:gd name="connsiteX9" fmla="*/ 693769 w 743622"/>
                <a:gd name="connsiteY9" fmla="*/ 729100 h 1022981"/>
                <a:gd name="connsiteX10" fmla="*/ 370111 w 743622"/>
                <a:gd name="connsiteY10" fmla="*/ 987906 h 1022981"/>
                <a:gd name="connsiteX11" fmla="*/ 49849 w 743622"/>
                <a:gd name="connsiteY11" fmla="*/ 552789 h 1022981"/>
                <a:gd name="connsiteX12" fmla="*/ 106444 w 743622"/>
                <a:gd name="connsiteY12" fmla="*/ 421622 h 1022981"/>
                <a:gd name="connsiteX13" fmla="*/ 180617 w 743622"/>
                <a:gd name="connsiteY13" fmla="*/ 217013 h 1022981"/>
                <a:gd name="connsiteX14" fmla="*/ 190538 w 743622"/>
                <a:gd name="connsiteY14" fmla="*/ 176065 h 1022981"/>
                <a:gd name="connsiteX15" fmla="*/ 380232 w 743622"/>
                <a:gd name="connsiteY15" fmla="*/ 39105 h 1022981"/>
                <a:gd name="connsiteX16" fmla="*/ 551548 w 743622"/>
                <a:gd name="connsiteY16" fmla="*/ 181259 h 1022981"/>
                <a:gd name="connsiteX17" fmla="*/ 657681 w 743622"/>
                <a:gd name="connsiteY17" fmla="*/ 467763 h 1022981"/>
                <a:gd name="connsiteX18" fmla="*/ 693769 w 743622"/>
                <a:gd name="connsiteY18" fmla="*/ 729100 h 102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622" h="1022981">
                  <a:moveTo>
                    <a:pt x="716607" y="511175"/>
                  </a:moveTo>
                  <a:cubicBezTo>
                    <a:pt x="665338" y="386999"/>
                    <a:pt x="605147" y="267283"/>
                    <a:pt x="576117" y="134384"/>
                  </a:cubicBezTo>
                  <a:cubicBezTo>
                    <a:pt x="563267" y="75459"/>
                    <a:pt x="518324" y="35776"/>
                    <a:pt x="459465" y="16334"/>
                  </a:cubicBezTo>
                  <a:cubicBezTo>
                    <a:pt x="309321" y="-33137"/>
                    <a:pt x="184412" y="31648"/>
                    <a:pt x="150189" y="185187"/>
                  </a:cubicBezTo>
                  <a:cubicBezTo>
                    <a:pt x="129748" y="277004"/>
                    <a:pt x="96856" y="361697"/>
                    <a:pt x="52779" y="443794"/>
                  </a:cubicBezTo>
                  <a:cubicBezTo>
                    <a:pt x="19887" y="504916"/>
                    <a:pt x="-2618" y="569768"/>
                    <a:pt x="245" y="623167"/>
                  </a:cubicBezTo>
                  <a:cubicBezTo>
                    <a:pt x="2043" y="750406"/>
                    <a:pt x="31406" y="849148"/>
                    <a:pt x="113702" y="926184"/>
                  </a:cubicBezTo>
                  <a:cubicBezTo>
                    <a:pt x="235947" y="1040573"/>
                    <a:pt x="440489" y="1055287"/>
                    <a:pt x="583774" y="961206"/>
                  </a:cubicBezTo>
                  <a:cubicBezTo>
                    <a:pt x="720002" y="871653"/>
                    <a:pt x="783988" y="674502"/>
                    <a:pt x="716607" y="511175"/>
                  </a:cubicBezTo>
                  <a:close/>
                  <a:moveTo>
                    <a:pt x="693769" y="729100"/>
                  </a:moveTo>
                  <a:cubicBezTo>
                    <a:pt x="658879" y="889630"/>
                    <a:pt x="536035" y="988172"/>
                    <a:pt x="370111" y="987906"/>
                  </a:cubicBezTo>
                  <a:cubicBezTo>
                    <a:pt x="141800" y="987440"/>
                    <a:pt x="-13471" y="776440"/>
                    <a:pt x="49849" y="552789"/>
                  </a:cubicBezTo>
                  <a:cubicBezTo>
                    <a:pt x="62966" y="506514"/>
                    <a:pt x="82941" y="463102"/>
                    <a:pt x="106444" y="421622"/>
                  </a:cubicBezTo>
                  <a:cubicBezTo>
                    <a:pt x="142865" y="357436"/>
                    <a:pt x="169098" y="290054"/>
                    <a:pt x="180617" y="217013"/>
                  </a:cubicBezTo>
                  <a:cubicBezTo>
                    <a:pt x="182814" y="203164"/>
                    <a:pt x="186543" y="189515"/>
                    <a:pt x="190538" y="176065"/>
                  </a:cubicBezTo>
                  <a:cubicBezTo>
                    <a:pt x="219967" y="76724"/>
                    <a:pt x="274432" y="37507"/>
                    <a:pt x="380232" y="39105"/>
                  </a:cubicBezTo>
                  <a:cubicBezTo>
                    <a:pt x="474579" y="40570"/>
                    <a:pt x="531374" y="82450"/>
                    <a:pt x="551548" y="181259"/>
                  </a:cubicBezTo>
                  <a:cubicBezTo>
                    <a:pt x="572389" y="282930"/>
                    <a:pt x="607744" y="377344"/>
                    <a:pt x="657681" y="467763"/>
                  </a:cubicBezTo>
                  <a:cubicBezTo>
                    <a:pt x="702891" y="549460"/>
                    <a:pt x="713677" y="637416"/>
                    <a:pt x="693769" y="729100"/>
                  </a:cubicBezTo>
                  <a:close/>
                </a:path>
              </a:pathLst>
            </a:custGeom>
            <a:solidFill>
              <a:srgbClr val="6C903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4789602-CD93-4E25-8CD6-E3AABF7C8DEC}"/>
                </a:ext>
              </a:extLst>
            </p:cNvPr>
            <p:cNvSpPr/>
            <p:nvPr/>
          </p:nvSpPr>
          <p:spPr>
            <a:xfrm>
              <a:off x="3591697" y="801170"/>
              <a:ext cx="335922" cy="464100"/>
            </a:xfrm>
            <a:custGeom>
              <a:avLst/>
              <a:gdLst>
                <a:gd name="connsiteX0" fmla="*/ 0 w 335922"/>
                <a:gd name="connsiteY0" fmla="*/ 251033 h 464100"/>
                <a:gd name="connsiteX1" fmla="*/ 144418 w 335922"/>
                <a:gd name="connsiteY1" fmla="*/ 8607 h 464100"/>
                <a:gd name="connsiteX2" fmla="*/ 191358 w 335922"/>
                <a:gd name="connsiteY2" fmla="*/ 7275 h 464100"/>
                <a:gd name="connsiteX3" fmla="*/ 331581 w 335922"/>
                <a:gd name="connsiteY3" fmla="*/ 315685 h 464100"/>
                <a:gd name="connsiteX4" fmla="*/ 163194 w 335922"/>
                <a:gd name="connsiteY4" fmla="*/ 463964 h 464100"/>
                <a:gd name="connsiteX5" fmla="*/ 3928 w 335922"/>
                <a:gd name="connsiteY5" fmla="*/ 305032 h 464100"/>
                <a:gd name="connsiteX6" fmla="*/ 0 w 335922"/>
                <a:gd name="connsiteY6" fmla="*/ 251033 h 46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2" h="464100">
                  <a:moveTo>
                    <a:pt x="0" y="251033"/>
                  </a:moveTo>
                  <a:cubicBezTo>
                    <a:pt x="5859" y="150893"/>
                    <a:pt x="62654" y="72526"/>
                    <a:pt x="144418" y="8607"/>
                  </a:cubicBezTo>
                  <a:cubicBezTo>
                    <a:pt x="159399" y="-3112"/>
                    <a:pt x="174646" y="-2180"/>
                    <a:pt x="191358" y="7275"/>
                  </a:cubicBezTo>
                  <a:cubicBezTo>
                    <a:pt x="286372" y="60607"/>
                    <a:pt x="354086" y="208820"/>
                    <a:pt x="331581" y="315685"/>
                  </a:cubicBezTo>
                  <a:cubicBezTo>
                    <a:pt x="312339" y="406903"/>
                    <a:pt x="243692" y="467360"/>
                    <a:pt x="163194" y="463964"/>
                  </a:cubicBezTo>
                  <a:cubicBezTo>
                    <a:pt x="82229" y="460569"/>
                    <a:pt x="17378" y="396117"/>
                    <a:pt x="3928" y="305032"/>
                  </a:cubicBezTo>
                  <a:cubicBezTo>
                    <a:pt x="1665" y="289851"/>
                    <a:pt x="1598" y="274271"/>
                    <a:pt x="0" y="251033"/>
                  </a:cubicBezTo>
                  <a:close/>
                </a:path>
              </a:pathLst>
            </a:custGeom>
            <a:solidFill>
              <a:srgbClr val="F5842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FDFFA225-A9FA-445E-83FE-D6FEC96112CF}"/>
              </a:ext>
            </a:extLst>
          </p:cNvPr>
          <p:cNvGrpSpPr/>
          <p:nvPr/>
        </p:nvGrpSpPr>
        <p:grpSpPr>
          <a:xfrm>
            <a:off x="5262274" y="2853358"/>
            <a:ext cx="838086" cy="651842"/>
            <a:chOff x="9219973" y="1839764"/>
            <a:chExt cx="399640" cy="310830"/>
          </a:xfrm>
        </p:grpSpPr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CAA386D-A016-444C-85BF-78DFC9598C29}"/>
                </a:ext>
              </a:extLst>
            </p:cNvPr>
            <p:cNvSpPr/>
            <p:nvPr/>
          </p:nvSpPr>
          <p:spPr>
            <a:xfrm>
              <a:off x="9219973" y="1839764"/>
              <a:ext cx="399640" cy="310830"/>
            </a:xfrm>
            <a:custGeom>
              <a:avLst/>
              <a:gdLst>
                <a:gd name="connsiteX0" fmla="*/ 64645 w 493341"/>
                <a:gd name="connsiteY0" fmla="*/ 326181 h 383710"/>
                <a:gd name="connsiteX1" fmla="*/ 32723 w 493341"/>
                <a:gd name="connsiteY1" fmla="*/ 284263 h 383710"/>
                <a:gd name="connsiteX2" fmla="*/ 9829 w 493341"/>
                <a:gd name="connsiteY2" fmla="*/ 242667 h 383710"/>
                <a:gd name="connsiteX3" fmla="*/ 3058 w 493341"/>
                <a:gd name="connsiteY3" fmla="*/ 194300 h 383710"/>
                <a:gd name="connsiteX4" fmla="*/ 35625 w 493341"/>
                <a:gd name="connsiteY4" fmla="*/ 155607 h 383710"/>
                <a:gd name="connsiteX5" fmla="*/ 144934 w 493341"/>
                <a:gd name="connsiteY5" fmla="*/ 46298 h 383710"/>
                <a:gd name="connsiteX6" fmla="*/ 291001 w 493341"/>
                <a:gd name="connsiteY6" fmla="*/ 1155 h 383710"/>
                <a:gd name="connsiteX7" fmla="*/ 294226 w 493341"/>
                <a:gd name="connsiteY7" fmla="*/ 1800 h 383710"/>
                <a:gd name="connsiteX8" fmla="*/ 389992 w 493341"/>
                <a:gd name="connsiteY8" fmla="*/ 84991 h 383710"/>
                <a:gd name="connsiteX9" fmla="*/ 464800 w 493341"/>
                <a:gd name="connsiteY9" fmla="*/ 181725 h 383710"/>
                <a:gd name="connsiteX10" fmla="*/ 484146 w 493341"/>
                <a:gd name="connsiteY10" fmla="*/ 224933 h 383710"/>
                <a:gd name="connsiteX11" fmla="*/ 488338 w 493341"/>
                <a:gd name="connsiteY11" fmla="*/ 238798 h 383710"/>
                <a:gd name="connsiteX12" fmla="*/ 491563 w 493341"/>
                <a:gd name="connsiteY12" fmla="*/ 255243 h 383710"/>
                <a:gd name="connsiteX13" fmla="*/ 491885 w 493341"/>
                <a:gd name="connsiteY13" fmla="*/ 260079 h 383710"/>
                <a:gd name="connsiteX14" fmla="*/ 494142 w 493341"/>
                <a:gd name="connsiteY14" fmla="*/ 277169 h 383710"/>
                <a:gd name="connsiteX15" fmla="*/ 492207 w 493341"/>
                <a:gd name="connsiteY15" fmla="*/ 319732 h 383710"/>
                <a:gd name="connsiteX16" fmla="*/ 412563 w 493341"/>
                <a:gd name="connsiteY16" fmla="*/ 374225 h 383710"/>
                <a:gd name="connsiteX17" fmla="*/ 375482 w 493341"/>
                <a:gd name="connsiteY17" fmla="*/ 365197 h 383710"/>
                <a:gd name="connsiteX18" fmla="*/ 333564 w 493341"/>
                <a:gd name="connsiteY18" fmla="*/ 353266 h 383710"/>
                <a:gd name="connsiteX19" fmla="*/ 299385 w 493341"/>
                <a:gd name="connsiteY19" fmla="*/ 352944 h 383710"/>
                <a:gd name="connsiteX20" fmla="*/ 238120 w 493341"/>
                <a:gd name="connsiteY20" fmla="*/ 368743 h 383710"/>
                <a:gd name="connsiteX21" fmla="*/ 219741 w 493341"/>
                <a:gd name="connsiteY21" fmla="*/ 371968 h 383710"/>
                <a:gd name="connsiteX22" fmla="*/ 193945 w 493341"/>
                <a:gd name="connsiteY22" fmla="*/ 378739 h 383710"/>
                <a:gd name="connsiteX23" fmla="*/ 168472 w 493341"/>
                <a:gd name="connsiteY23" fmla="*/ 382931 h 383710"/>
                <a:gd name="connsiteX24" fmla="*/ 147836 w 493341"/>
                <a:gd name="connsiteY24" fmla="*/ 382931 h 383710"/>
                <a:gd name="connsiteX25" fmla="*/ 132681 w 493341"/>
                <a:gd name="connsiteY25" fmla="*/ 377772 h 383710"/>
                <a:gd name="connsiteX26" fmla="*/ 133003 w 493341"/>
                <a:gd name="connsiteY26" fmla="*/ 378094 h 383710"/>
                <a:gd name="connsiteX27" fmla="*/ 97212 w 493341"/>
                <a:gd name="connsiteY27" fmla="*/ 358425 h 383710"/>
                <a:gd name="connsiteX28" fmla="*/ 64645 w 493341"/>
                <a:gd name="connsiteY28" fmla="*/ 326181 h 38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3341" h="383710">
                  <a:moveTo>
                    <a:pt x="64645" y="326181"/>
                  </a:moveTo>
                  <a:cubicBezTo>
                    <a:pt x="54004" y="312315"/>
                    <a:pt x="43363" y="298128"/>
                    <a:pt x="32723" y="284263"/>
                  </a:cubicBezTo>
                  <a:cubicBezTo>
                    <a:pt x="22082" y="272010"/>
                    <a:pt x="13698" y="258467"/>
                    <a:pt x="9829" y="242667"/>
                  </a:cubicBezTo>
                  <a:cubicBezTo>
                    <a:pt x="4025" y="226867"/>
                    <a:pt x="-4681" y="211712"/>
                    <a:pt x="3058" y="194300"/>
                  </a:cubicBezTo>
                  <a:cubicBezTo>
                    <a:pt x="10151" y="178501"/>
                    <a:pt x="24016" y="167537"/>
                    <a:pt x="35625" y="155607"/>
                  </a:cubicBezTo>
                  <a:cubicBezTo>
                    <a:pt x="71094" y="118203"/>
                    <a:pt x="107530" y="81444"/>
                    <a:pt x="144934" y="46298"/>
                  </a:cubicBezTo>
                  <a:cubicBezTo>
                    <a:pt x="185884" y="7604"/>
                    <a:pt x="236186" y="-4004"/>
                    <a:pt x="291001" y="1155"/>
                  </a:cubicBezTo>
                  <a:cubicBezTo>
                    <a:pt x="291969" y="1155"/>
                    <a:pt x="293259" y="1478"/>
                    <a:pt x="294226" y="1800"/>
                  </a:cubicBezTo>
                  <a:cubicBezTo>
                    <a:pt x="336466" y="17923"/>
                    <a:pt x="368066" y="45975"/>
                    <a:pt x="389992" y="84991"/>
                  </a:cubicBezTo>
                  <a:cubicBezTo>
                    <a:pt x="414820" y="117236"/>
                    <a:pt x="439649" y="149480"/>
                    <a:pt x="464800" y="181725"/>
                  </a:cubicBezTo>
                  <a:cubicBezTo>
                    <a:pt x="476408" y="193978"/>
                    <a:pt x="478987" y="209778"/>
                    <a:pt x="484146" y="224933"/>
                  </a:cubicBezTo>
                  <a:cubicBezTo>
                    <a:pt x="484791" y="229769"/>
                    <a:pt x="487048" y="233961"/>
                    <a:pt x="488338" y="238798"/>
                  </a:cubicBezTo>
                  <a:cubicBezTo>
                    <a:pt x="489305" y="244279"/>
                    <a:pt x="491240" y="249761"/>
                    <a:pt x="491563" y="255243"/>
                  </a:cubicBezTo>
                  <a:cubicBezTo>
                    <a:pt x="491885" y="256855"/>
                    <a:pt x="491885" y="258467"/>
                    <a:pt x="491885" y="260079"/>
                  </a:cubicBezTo>
                  <a:cubicBezTo>
                    <a:pt x="491563" y="265883"/>
                    <a:pt x="492530" y="271687"/>
                    <a:pt x="494142" y="277169"/>
                  </a:cubicBezTo>
                  <a:cubicBezTo>
                    <a:pt x="495754" y="291356"/>
                    <a:pt x="496077" y="305867"/>
                    <a:pt x="492207" y="319732"/>
                  </a:cubicBezTo>
                  <a:cubicBezTo>
                    <a:pt x="484146" y="359392"/>
                    <a:pt x="451902" y="380996"/>
                    <a:pt x="412563" y="374225"/>
                  </a:cubicBezTo>
                  <a:cubicBezTo>
                    <a:pt x="399988" y="371968"/>
                    <a:pt x="387413" y="369711"/>
                    <a:pt x="375482" y="365197"/>
                  </a:cubicBezTo>
                  <a:cubicBezTo>
                    <a:pt x="362262" y="359070"/>
                    <a:pt x="348397" y="354556"/>
                    <a:pt x="333564" y="353266"/>
                  </a:cubicBezTo>
                  <a:cubicBezTo>
                    <a:pt x="322279" y="350364"/>
                    <a:pt x="310993" y="351331"/>
                    <a:pt x="299385" y="352944"/>
                  </a:cubicBezTo>
                  <a:cubicBezTo>
                    <a:pt x="277781" y="353588"/>
                    <a:pt x="257790" y="360682"/>
                    <a:pt x="238120" y="368743"/>
                  </a:cubicBezTo>
                  <a:cubicBezTo>
                    <a:pt x="231994" y="371323"/>
                    <a:pt x="226512" y="373258"/>
                    <a:pt x="219741" y="371968"/>
                  </a:cubicBezTo>
                  <a:cubicBezTo>
                    <a:pt x="211035" y="374225"/>
                    <a:pt x="202329" y="376482"/>
                    <a:pt x="193945" y="378739"/>
                  </a:cubicBezTo>
                  <a:cubicBezTo>
                    <a:pt x="186851" y="387445"/>
                    <a:pt x="177178" y="381964"/>
                    <a:pt x="168472" y="382931"/>
                  </a:cubicBezTo>
                  <a:cubicBezTo>
                    <a:pt x="161701" y="383898"/>
                    <a:pt x="154607" y="383253"/>
                    <a:pt x="147836" y="382931"/>
                  </a:cubicBezTo>
                  <a:cubicBezTo>
                    <a:pt x="143321" y="380029"/>
                    <a:pt x="137195" y="380996"/>
                    <a:pt x="132681" y="377772"/>
                  </a:cubicBezTo>
                  <a:lnTo>
                    <a:pt x="133003" y="378094"/>
                  </a:lnTo>
                  <a:cubicBezTo>
                    <a:pt x="120750" y="372290"/>
                    <a:pt x="106240" y="370033"/>
                    <a:pt x="97212" y="358425"/>
                  </a:cubicBezTo>
                  <a:cubicBezTo>
                    <a:pt x="87216" y="346172"/>
                    <a:pt x="72706" y="339401"/>
                    <a:pt x="64645" y="326181"/>
                  </a:cubicBezTo>
                  <a:close/>
                </a:path>
              </a:pathLst>
            </a:custGeom>
            <a:solidFill>
              <a:srgbClr val="FBFBFB"/>
            </a:solidFill>
            <a:ln w="321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A8636E2-F3C7-49BD-8B1E-367F727FF878}"/>
                </a:ext>
              </a:extLst>
            </p:cNvPr>
            <p:cNvSpPr/>
            <p:nvPr/>
          </p:nvSpPr>
          <p:spPr>
            <a:xfrm>
              <a:off x="9332415" y="1890067"/>
              <a:ext cx="130601" cy="130601"/>
            </a:xfrm>
            <a:custGeom>
              <a:avLst/>
              <a:gdLst>
                <a:gd name="connsiteX0" fmla="*/ 161547 w 161222"/>
                <a:gd name="connsiteY0" fmla="*/ 80289 h 161222"/>
                <a:gd name="connsiteX1" fmla="*/ 81258 w 161222"/>
                <a:gd name="connsiteY1" fmla="*/ 161223 h 161222"/>
                <a:gd name="connsiteX2" fmla="*/ 2 w 161222"/>
                <a:gd name="connsiteY2" fmla="*/ 81256 h 161222"/>
                <a:gd name="connsiteX3" fmla="*/ 80291 w 161222"/>
                <a:gd name="connsiteY3" fmla="*/ 0 h 161222"/>
                <a:gd name="connsiteX4" fmla="*/ 161547 w 161222"/>
                <a:gd name="connsiteY4" fmla="*/ 80289 h 1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22" h="161222">
                  <a:moveTo>
                    <a:pt x="161547" y="80289"/>
                  </a:moveTo>
                  <a:cubicBezTo>
                    <a:pt x="161547" y="125431"/>
                    <a:pt x="126401" y="160900"/>
                    <a:pt x="81258" y="161223"/>
                  </a:cubicBezTo>
                  <a:cubicBezTo>
                    <a:pt x="36116" y="161545"/>
                    <a:pt x="325" y="126076"/>
                    <a:pt x="2" y="81256"/>
                  </a:cubicBezTo>
                  <a:cubicBezTo>
                    <a:pt x="-320" y="36759"/>
                    <a:pt x="36116" y="0"/>
                    <a:pt x="80291" y="0"/>
                  </a:cubicBezTo>
                  <a:cubicBezTo>
                    <a:pt x="125433" y="0"/>
                    <a:pt x="161225" y="35469"/>
                    <a:pt x="161547" y="80289"/>
                  </a:cubicBezTo>
                  <a:close/>
                </a:path>
              </a:pathLst>
            </a:custGeom>
            <a:solidFill>
              <a:srgbClr val="FEDF10"/>
            </a:solidFill>
            <a:ln w="321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EE626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Widescreen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굴림체</vt:lpstr>
      <vt:lpstr>Arial</vt:lpstr>
      <vt:lpstr>Calibri</vt:lpstr>
      <vt:lpstr>Contents Slide Master</vt:lpstr>
      <vt:lpstr>Section Break Slide Master</vt:lpstr>
      <vt:lpstr>تم : قارچ شناسی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2024-02-04T11:39:20Z</dcterms:created>
  <dcterms:modified xsi:type="dcterms:W3CDTF">2024-02-09T12:31:21Z</dcterms:modified>
</cp:coreProperties>
</file>